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22.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20.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Layout+xml" PartName="/ppt/slideLayouts/slideLayout21.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22.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9"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Lst>
  <p:sldSz cy="6858000" cx="12192000"/>
  <p:notesSz cx="6858000" cy="9144000"/>
  <p:embeddedFontLst>
    <p:embeddedFont>
      <p:font typeface="Abril Fatface"/>
      <p:regular r:id="rId28"/>
    </p:embeddedFont>
    <p:embeddedFont>
      <p:font typeface="Poppins"/>
      <p:regular r:id="rId29"/>
      <p:bold r:id="rId30"/>
      <p:italic r:id="rId31"/>
      <p:boldItalic r:id="rId32"/>
    </p:embeddedFont>
    <p:embeddedFont>
      <p:font typeface="DM Sans"/>
      <p:regular r:id="rId33"/>
      <p:bold r:id="rId34"/>
      <p:italic r:id="rId35"/>
      <p:boldItalic r:id="rId36"/>
    </p:embeddedFont>
    <p:embeddedFont>
      <p:font typeface="Homemade Apple"/>
      <p:regular r:id="rId37"/>
    </p:embeddedFont>
    <p:embeddedFont>
      <p:font typeface="Barlow Black"/>
      <p:bold r:id="rId38"/>
      <p:boldItalic r:id="rId39"/>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20" Type="http://schemas.openxmlformats.org/officeDocument/2006/relationships/slide" Target="slides/slide15.xml"/><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font" Target="fonts/AbrilFatface-regular.fntdata"/><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Poppins-regular.fntdata"/><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Poppins-italic.fntdata"/><Relationship Id="rId30" Type="http://schemas.openxmlformats.org/officeDocument/2006/relationships/font" Target="fonts/Poppins-bold.fntdata"/><Relationship Id="rId11" Type="http://schemas.openxmlformats.org/officeDocument/2006/relationships/slide" Target="slides/slide6.xml"/><Relationship Id="rId33" Type="http://schemas.openxmlformats.org/officeDocument/2006/relationships/font" Target="fonts/DMSans-regular.fntdata"/><Relationship Id="rId10" Type="http://schemas.openxmlformats.org/officeDocument/2006/relationships/slide" Target="slides/slide5.xml"/><Relationship Id="rId32" Type="http://schemas.openxmlformats.org/officeDocument/2006/relationships/font" Target="fonts/Poppins-boldItalic.fntdata"/><Relationship Id="rId13" Type="http://schemas.openxmlformats.org/officeDocument/2006/relationships/slide" Target="slides/slide8.xml"/><Relationship Id="rId35" Type="http://schemas.openxmlformats.org/officeDocument/2006/relationships/font" Target="fonts/DMSans-italic.fntdata"/><Relationship Id="rId12" Type="http://schemas.openxmlformats.org/officeDocument/2006/relationships/slide" Target="slides/slide7.xml"/><Relationship Id="rId34" Type="http://schemas.openxmlformats.org/officeDocument/2006/relationships/font" Target="fonts/DMSans-bold.fntdata"/><Relationship Id="rId15" Type="http://schemas.openxmlformats.org/officeDocument/2006/relationships/slide" Target="slides/slide10.xml"/><Relationship Id="rId37" Type="http://schemas.openxmlformats.org/officeDocument/2006/relationships/font" Target="fonts/HomemadeApple-regular.fntdata"/><Relationship Id="rId14" Type="http://schemas.openxmlformats.org/officeDocument/2006/relationships/slide" Target="slides/slide9.xml"/><Relationship Id="rId36" Type="http://schemas.openxmlformats.org/officeDocument/2006/relationships/font" Target="fonts/DMSans-boldItalic.fntdata"/><Relationship Id="rId17" Type="http://schemas.openxmlformats.org/officeDocument/2006/relationships/slide" Target="slides/slide12.xml"/><Relationship Id="rId39" Type="http://schemas.openxmlformats.org/officeDocument/2006/relationships/font" Target="fonts/BarlowBlack-boldItalic.fntdata"/><Relationship Id="rId16" Type="http://schemas.openxmlformats.org/officeDocument/2006/relationships/slide" Target="slides/slide11.xml"/><Relationship Id="rId38" Type="http://schemas.openxmlformats.org/officeDocument/2006/relationships/font" Target="fonts/BarlowBlack-bold.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818" name="Shape 3818"/>
        <p:cNvGrpSpPr/>
        <p:nvPr/>
      </p:nvGrpSpPr>
      <p:grpSpPr>
        <a:xfrm>
          <a:off x="0" y="0"/>
          <a:ext cx="0" cy="0"/>
          <a:chOff x="0" y="0"/>
          <a:chExt cx="0" cy="0"/>
        </a:xfrm>
      </p:grpSpPr>
      <p:sp>
        <p:nvSpPr>
          <p:cNvPr id="3819" name="Google Shape;3819;ga073618e60_0_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820" name="Google Shape;3820;ga073618e60_0_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832" name="Shape 3832"/>
        <p:cNvGrpSpPr/>
        <p:nvPr/>
      </p:nvGrpSpPr>
      <p:grpSpPr>
        <a:xfrm>
          <a:off x="0" y="0"/>
          <a:ext cx="0" cy="0"/>
          <a:chOff x="0" y="0"/>
          <a:chExt cx="0" cy="0"/>
        </a:xfrm>
      </p:grpSpPr>
      <p:sp>
        <p:nvSpPr>
          <p:cNvPr id="3833" name="Google Shape;3833;ga073618e60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834" name="Google Shape;3834;ga073618e60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840" name="Shape 3840"/>
        <p:cNvGrpSpPr/>
        <p:nvPr/>
      </p:nvGrpSpPr>
      <p:grpSpPr>
        <a:xfrm>
          <a:off x="0" y="0"/>
          <a:ext cx="0" cy="0"/>
          <a:chOff x="0" y="0"/>
          <a:chExt cx="0" cy="0"/>
        </a:xfrm>
      </p:grpSpPr>
      <p:sp>
        <p:nvSpPr>
          <p:cNvPr id="3841" name="Google Shape;3841;ga073618e60_0_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842" name="Google Shape;3842;ga073618e60_0_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857" name="Shape 3857"/>
        <p:cNvGrpSpPr/>
        <p:nvPr/>
      </p:nvGrpSpPr>
      <p:grpSpPr>
        <a:xfrm>
          <a:off x="0" y="0"/>
          <a:ext cx="0" cy="0"/>
          <a:chOff x="0" y="0"/>
          <a:chExt cx="0" cy="0"/>
        </a:xfrm>
      </p:grpSpPr>
      <p:sp>
        <p:nvSpPr>
          <p:cNvPr id="3858" name="Google Shape;3858;ga073618e60_0_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859" name="Google Shape;3859;ga073618e60_0_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864" name="Shape 3864"/>
        <p:cNvGrpSpPr/>
        <p:nvPr/>
      </p:nvGrpSpPr>
      <p:grpSpPr>
        <a:xfrm>
          <a:off x="0" y="0"/>
          <a:ext cx="0" cy="0"/>
          <a:chOff x="0" y="0"/>
          <a:chExt cx="0" cy="0"/>
        </a:xfrm>
      </p:grpSpPr>
      <p:sp>
        <p:nvSpPr>
          <p:cNvPr id="3865" name="Google Shape;3865;ga073618e60_0_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866" name="Google Shape;3866;ga073618e60_0_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870" name="Shape 3870"/>
        <p:cNvGrpSpPr/>
        <p:nvPr/>
      </p:nvGrpSpPr>
      <p:grpSpPr>
        <a:xfrm>
          <a:off x="0" y="0"/>
          <a:ext cx="0" cy="0"/>
          <a:chOff x="0" y="0"/>
          <a:chExt cx="0" cy="0"/>
        </a:xfrm>
      </p:grpSpPr>
      <p:sp>
        <p:nvSpPr>
          <p:cNvPr id="3871" name="Google Shape;3871;ga073618e60_0_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872" name="Google Shape;3872;ga073618e60_0_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877" name="Shape 3877"/>
        <p:cNvGrpSpPr/>
        <p:nvPr/>
      </p:nvGrpSpPr>
      <p:grpSpPr>
        <a:xfrm>
          <a:off x="0" y="0"/>
          <a:ext cx="0" cy="0"/>
          <a:chOff x="0" y="0"/>
          <a:chExt cx="0" cy="0"/>
        </a:xfrm>
      </p:grpSpPr>
      <p:sp>
        <p:nvSpPr>
          <p:cNvPr id="3878" name="Google Shape;3878;g1238f66f1ed_0_231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879" name="Google Shape;3879;g1238f66f1ed_0_231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886" name="Shape 3886"/>
        <p:cNvGrpSpPr/>
        <p:nvPr/>
      </p:nvGrpSpPr>
      <p:grpSpPr>
        <a:xfrm>
          <a:off x="0" y="0"/>
          <a:ext cx="0" cy="0"/>
          <a:chOff x="0" y="0"/>
          <a:chExt cx="0" cy="0"/>
        </a:xfrm>
      </p:grpSpPr>
      <p:sp>
        <p:nvSpPr>
          <p:cNvPr id="3887" name="Google Shape;3887;ga073618e60_0_10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888" name="Google Shape;3888;ga073618e60_0_10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897" name="Shape 3897"/>
        <p:cNvGrpSpPr/>
        <p:nvPr/>
      </p:nvGrpSpPr>
      <p:grpSpPr>
        <a:xfrm>
          <a:off x="0" y="0"/>
          <a:ext cx="0" cy="0"/>
          <a:chOff x="0" y="0"/>
          <a:chExt cx="0" cy="0"/>
        </a:xfrm>
      </p:grpSpPr>
      <p:sp>
        <p:nvSpPr>
          <p:cNvPr id="3898" name="Google Shape;3898;ga073618e60_0_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899" name="Google Shape;3899;ga073618e60_0_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903" name="Shape 3903"/>
        <p:cNvGrpSpPr/>
        <p:nvPr/>
      </p:nvGrpSpPr>
      <p:grpSpPr>
        <a:xfrm>
          <a:off x="0" y="0"/>
          <a:ext cx="0" cy="0"/>
          <a:chOff x="0" y="0"/>
          <a:chExt cx="0" cy="0"/>
        </a:xfrm>
      </p:grpSpPr>
      <p:sp>
        <p:nvSpPr>
          <p:cNvPr id="3904" name="Google Shape;3904;g111c3728c19_0_9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905" name="Google Shape;3905;g111c3728c19_0_9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056" name="Shape 4056"/>
        <p:cNvGrpSpPr/>
        <p:nvPr/>
      </p:nvGrpSpPr>
      <p:grpSpPr>
        <a:xfrm>
          <a:off x="0" y="0"/>
          <a:ext cx="0" cy="0"/>
          <a:chOff x="0" y="0"/>
          <a:chExt cx="0" cy="0"/>
        </a:xfrm>
      </p:grpSpPr>
      <p:sp>
        <p:nvSpPr>
          <p:cNvPr id="4057" name="Google Shape;4057;g111c3728c19_0_12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058" name="Google Shape;4058;g111c3728c19_0_12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209" name="Shape 4209"/>
        <p:cNvGrpSpPr/>
        <p:nvPr/>
      </p:nvGrpSpPr>
      <p:grpSpPr>
        <a:xfrm>
          <a:off x="0" y="0"/>
          <a:ext cx="0" cy="0"/>
          <a:chOff x="0" y="0"/>
          <a:chExt cx="0" cy="0"/>
        </a:xfrm>
      </p:grpSpPr>
      <p:sp>
        <p:nvSpPr>
          <p:cNvPr id="4210" name="Google Shape;4210;ga073618e60_0_14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211" name="Google Shape;4211;ga073618e60_0_14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220" name="Shape 4220"/>
        <p:cNvGrpSpPr/>
        <p:nvPr/>
      </p:nvGrpSpPr>
      <p:grpSpPr>
        <a:xfrm>
          <a:off x="0" y="0"/>
          <a:ext cx="0" cy="0"/>
          <a:chOff x="0" y="0"/>
          <a:chExt cx="0" cy="0"/>
        </a:xfrm>
      </p:grpSpPr>
      <p:sp>
        <p:nvSpPr>
          <p:cNvPr id="4221" name="Google Shape;4221;ga073618e60_0_17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222" name="Google Shape;4222;ga073618e60_0_17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237" name="Shape 4237"/>
        <p:cNvGrpSpPr/>
        <p:nvPr/>
      </p:nvGrpSpPr>
      <p:grpSpPr>
        <a:xfrm>
          <a:off x="0" y="0"/>
          <a:ext cx="0" cy="0"/>
          <a:chOff x="0" y="0"/>
          <a:chExt cx="0" cy="0"/>
        </a:xfrm>
      </p:grpSpPr>
      <p:sp>
        <p:nvSpPr>
          <p:cNvPr id="4238" name="Google Shape;4238;ga073618e60_0_1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239" name="Google Shape;4239;ga073618e60_0_1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254" name="Shape 4254"/>
        <p:cNvGrpSpPr/>
        <p:nvPr/>
      </p:nvGrpSpPr>
      <p:grpSpPr>
        <a:xfrm>
          <a:off x="0" y="0"/>
          <a:ext cx="0" cy="0"/>
          <a:chOff x="0" y="0"/>
          <a:chExt cx="0" cy="0"/>
        </a:xfrm>
      </p:grpSpPr>
      <p:sp>
        <p:nvSpPr>
          <p:cNvPr id="4255" name="Google Shape;4255;ga073618e60_0_2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256" name="Google Shape;4256;ga073618e60_0_2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475" name="Shape 4475"/>
        <p:cNvGrpSpPr/>
        <p:nvPr/>
      </p:nvGrpSpPr>
      <p:grpSpPr>
        <a:xfrm>
          <a:off x="0" y="0"/>
          <a:ext cx="0" cy="0"/>
          <a:chOff x="0" y="0"/>
          <a:chExt cx="0" cy="0"/>
        </a:xfrm>
      </p:grpSpPr>
      <p:sp>
        <p:nvSpPr>
          <p:cNvPr id="4476" name="Google Shape;4476;ga073618e60_0_66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477" name="Google Shape;4477;ga073618e60_0_66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110" name="Shape 5110"/>
        <p:cNvGrpSpPr/>
        <p:nvPr/>
      </p:nvGrpSpPr>
      <p:grpSpPr>
        <a:xfrm>
          <a:off x="0" y="0"/>
          <a:ext cx="0" cy="0"/>
          <a:chOff x="0" y="0"/>
          <a:chExt cx="0" cy="0"/>
        </a:xfrm>
      </p:grpSpPr>
      <p:sp>
        <p:nvSpPr>
          <p:cNvPr id="5111" name="Google Shape;5111;ga073618e60_0_68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112" name="Google Shape;5112;ga073618e60_0_68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144" name="Shape 5144"/>
        <p:cNvGrpSpPr/>
        <p:nvPr/>
      </p:nvGrpSpPr>
      <p:grpSpPr>
        <a:xfrm>
          <a:off x="0" y="0"/>
          <a:ext cx="0" cy="0"/>
          <a:chOff x="0" y="0"/>
          <a:chExt cx="0" cy="0"/>
        </a:xfrm>
      </p:grpSpPr>
      <p:sp>
        <p:nvSpPr>
          <p:cNvPr id="5145" name="Google Shape;5145;ga073618e60_0_69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146" name="Google Shape;5146;ga073618e60_0_69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157" name="Shape 5157"/>
        <p:cNvGrpSpPr/>
        <p:nvPr/>
      </p:nvGrpSpPr>
      <p:grpSpPr>
        <a:xfrm>
          <a:off x="0" y="0"/>
          <a:ext cx="0" cy="0"/>
          <a:chOff x="0" y="0"/>
          <a:chExt cx="0" cy="0"/>
        </a:xfrm>
      </p:grpSpPr>
      <p:sp>
        <p:nvSpPr>
          <p:cNvPr id="5158" name="Google Shape;5158;ga073618e60_0_7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159" name="Google Shape;5159;ga073618e60_0_7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542" name="Shape 5542"/>
        <p:cNvGrpSpPr/>
        <p:nvPr/>
      </p:nvGrpSpPr>
      <p:grpSpPr>
        <a:xfrm>
          <a:off x="0" y="0"/>
          <a:ext cx="0" cy="0"/>
          <a:chOff x="0" y="0"/>
          <a:chExt cx="0" cy="0"/>
        </a:xfrm>
      </p:grpSpPr>
      <p:sp>
        <p:nvSpPr>
          <p:cNvPr id="5543" name="Google Shape;5543;ga073618e60_0_9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544" name="Google Shape;5544;ga073618e60_0_9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548" name="Shape 5548"/>
        <p:cNvGrpSpPr/>
        <p:nvPr/>
      </p:nvGrpSpPr>
      <p:grpSpPr>
        <a:xfrm>
          <a:off x="0" y="0"/>
          <a:ext cx="0" cy="0"/>
          <a:chOff x="0" y="0"/>
          <a:chExt cx="0" cy="0"/>
        </a:xfrm>
      </p:grpSpPr>
      <p:sp>
        <p:nvSpPr>
          <p:cNvPr id="5549" name="Google Shape;5549;ga073618e60_0_9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550" name="Google Shape;5550;ga073618e60_0_9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849" name="Shape 5849"/>
        <p:cNvGrpSpPr/>
        <p:nvPr/>
      </p:nvGrpSpPr>
      <p:grpSpPr>
        <a:xfrm>
          <a:off x="0" y="0"/>
          <a:ext cx="0" cy="0"/>
          <a:chOff x="0" y="0"/>
          <a:chExt cx="0" cy="0"/>
        </a:xfrm>
      </p:grpSpPr>
      <p:sp>
        <p:nvSpPr>
          <p:cNvPr id="5850" name="Google Shape;5850;ga0744a8d92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851" name="Google Shape;5851;ga0744a8d92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 Id="rId3" Type="http://schemas.openxmlformats.org/officeDocument/2006/relationships/image" Target="../media/image2.png"/><Relationship Id="rId4" Type="http://schemas.openxmlformats.org/officeDocument/2006/relationships/image" Target="../media/image3.png"/><Relationship Id="rId5" Type="http://schemas.openxmlformats.org/officeDocument/2006/relationships/image" Target="../media/image4.png"/></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 Id="rId3" Type="http://schemas.openxmlformats.org/officeDocument/2006/relationships/image" Target="../media/image2.png"/><Relationship Id="rId4" Type="http://schemas.openxmlformats.org/officeDocument/2006/relationships/image" Target="../media/image3.png"/><Relationship Id="rId5" Type="http://schemas.openxmlformats.org/officeDocument/2006/relationships/image" Target="../media/image4.pn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 Id="rId3" Type="http://schemas.openxmlformats.org/officeDocument/2006/relationships/image" Target="../media/image2.png"/><Relationship Id="rId4" Type="http://schemas.openxmlformats.org/officeDocument/2006/relationships/image" Target="../media/image3.png"/><Relationship Id="rId5" Type="http://schemas.openxmlformats.org/officeDocument/2006/relationships/image" Target="../media/image4.png"/></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 Id="rId3" Type="http://schemas.openxmlformats.org/officeDocument/2006/relationships/image" Target="../media/image2.png"/><Relationship Id="rId4" Type="http://schemas.openxmlformats.org/officeDocument/2006/relationships/image" Target="../media/image3.png"/><Relationship Id="rId5" Type="http://schemas.openxmlformats.org/officeDocument/2006/relationships/image" Target="../media/image4.png"/></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 Id="rId3" Type="http://schemas.openxmlformats.org/officeDocument/2006/relationships/image" Target="../media/image2.png"/><Relationship Id="rId4" Type="http://schemas.openxmlformats.org/officeDocument/2006/relationships/image" Target="../media/image3.png"/><Relationship Id="rId5" Type="http://schemas.openxmlformats.org/officeDocument/2006/relationships/image" Target="../media/image4.png"/></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 Id="rId3" Type="http://schemas.openxmlformats.org/officeDocument/2006/relationships/image" Target="../media/image2.png"/><Relationship Id="rId4" Type="http://schemas.openxmlformats.org/officeDocument/2006/relationships/image" Target="../media/image3.png"/><Relationship Id="rId5" Type="http://schemas.openxmlformats.org/officeDocument/2006/relationships/image" Target="../media/image4.png"/></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 Id="rId3" Type="http://schemas.openxmlformats.org/officeDocument/2006/relationships/image" Target="../media/image2.png"/><Relationship Id="rId4" Type="http://schemas.openxmlformats.org/officeDocument/2006/relationships/image" Target="../media/image3.png"/><Relationship Id="rId5" Type="http://schemas.openxmlformats.org/officeDocument/2006/relationships/image" Target="../media/image4.png"/></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 Id="rId3" Type="http://schemas.openxmlformats.org/officeDocument/2006/relationships/image" Target="../media/image2.png"/><Relationship Id="rId4" Type="http://schemas.openxmlformats.org/officeDocument/2006/relationships/image" Target="../media/image3.png"/><Relationship Id="rId5" Type="http://schemas.openxmlformats.org/officeDocument/2006/relationships/image" Target="../media/image4.png"/></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 Id="rId3" Type="http://schemas.openxmlformats.org/officeDocument/2006/relationships/image" Target="../media/image2.png"/><Relationship Id="rId4" Type="http://schemas.openxmlformats.org/officeDocument/2006/relationships/image" Target="../media/image3.png"/><Relationship Id="rId5" Type="http://schemas.openxmlformats.org/officeDocument/2006/relationships/image" Target="../media/image4.png"/></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 Id="rId3" Type="http://schemas.openxmlformats.org/officeDocument/2006/relationships/image" Target="../media/image2.png"/><Relationship Id="rId4" Type="http://schemas.openxmlformats.org/officeDocument/2006/relationships/image" Target="../media/image3.png"/><Relationship Id="rId5" Type="http://schemas.openxmlformats.org/officeDocument/2006/relationships/image" Target="../media/image4.png"/></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 Id="rId3" Type="http://schemas.openxmlformats.org/officeDocument/2006/relationships/image" Target="../media/image2.png"/><Relationship Id="rId4" Type="http://schemas.openxmlformats.org/officeDocument/2006/relationships/image" Target="../media/image3.png"/><Relationship Id="rId5" Type="http://schemas.openxmlformats.org/officeDocument/2006/relationships/image" Target="../media/image4.png"/></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4.png"/></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 Id="rId3" Type="http://schemas.openxmlformats.org/officeDocument/2006/relationships/image" Target="../media/image2.png"/><Relationship Id="rId4" Type="http://schemas.openxmlformats.org/officeDocument/2006/relationships/image" Target="../media/image3.png"/><Relationship Id="rId5" Type="http://schemas.openxmlformats.org/officeDocument/2006/relationships/image" Target="../media/image4.png"/></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 Id="rId3" Type="http://schemas.openxmlformats.org/officeDocument/2006/relationships/image" Target="../media/image2.png"/><Relationship Id="rId4" Type="http://schemas.openxmlformats.org/officeDocument/2006/relationships/image" Target="../media/image3.png"/><Relationship Id="rId5" Type="http://schemas.openxmlformats.org/officeDocument/2006/relationships/image" Target="../media/image4.png"/></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 Id="rId3" Type="http://schemas.openxmlformats.org/officeDocument/2006/relationships/image" Target="../media/image2.png"/><Relationship Id="rId4" Type="http://schemas.openxmlformats.org/officeDocument/2006/relationships/image" Target="../media/image3.png"/><Relationship Id="rId5" Type="http://schemas.openxmlformats.org/officeDocument/2006/relationships/image" Target="../media/image4.png"/></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4.png"/></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8.png"/><Relationship Id="rId11" Type="http://schemas.openxmlformats.org/officeDocument/2006/relationships/image" Target="../media/image7.png"/><Relationship Id="rId10" Type="http://schemas.openxmlformats.org/officeDocument/2006/relationships/image" Target="../media/image9.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5.png"/><Relationship Id="rId7" Type="http://schemas.openxmlformats.org/officeDocument/2006/relationships/hyperlink" Target="https://www.pinterest.com/slidesmania/" TargetMode="External"/><Relationship Id="rId8" Type="http://schemas.openxmlformats.org/officeDocument/2006/relationships/image" Target="../media/image6.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spTree>
      <p:nvGrpSpPr>
        <p:cNvPr id="10" name="Shape 10"/>
        <p:cNvGrpSpPr/>
        <p:nvPr/>
      </p:nvGrpSpPr>
      <p:grpSpPr>
        <a:xfrm>
          <a:off x="0" y="0"/>
          <a:ext cx="0" cy="0"/>
          <a:chOff x="0" y="0"/>
          <a:chExt cx="0" cy="0"/>
        </a:xfrm>
      </p:grpSpPr>
      <p:grpSp>
        <p:nvGrpSpPr>
          <p:cNvPr id="11" name="Google Shape;11;p2"/>
          <p:cNvGrpSpPr/>
          <p:nvPr/>
        </p:nvGrpSpPr>
        <p:grpSpPr>
          <a:xfrm>
            <a:off x="3346366" y="66264"/>
            <a:ext cx="4787701" cy="5081700"/>
            <a:chOff x="3346366" y="66264"/>
            <a:chExt cx="4787701" cy="5081700"/>
          </a:xfrm>
        </p:grpSpPr>
        <p:sp>
          <p:nvSpPr>
            <p:cNvPr id="12" name="Google Shape;12;p2"/>
            <p:cNvSpPr/>
            <p:nvPr/>
          </p:nvSpPr>
          <p:spPr>
            <a:xfrm rot="-2830000">
              <a:off x="2620494" y="2234983"/>
              <a:ext cx="6239445" cy="744262"/>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 name="Google Shape;13;p2"/>
            <p:cNvSpPr/>
            <p:nvPr/>
          </p:nvSpPr>
          <p:spPr>
            <a:xfrm rot="-2827716">
              <a:off x="2494786" y="2293359"/>
              <a:ext cx="6236242" cy="396002"/>
            </a:xfrm>
            <a:custGeom>
              <a:rect b="b" l="l" r="r" t="t"/>
              <a:pathLst>
                <a:path extrusionOk="0" h="396209" w="6239499">
                  <a:moveTo>
                    <a:pt x="6130512" y="108986"/>
                  </a:moveTo>
                  <a:cubicBezTo>
                    <a:pt x="6197850" y="176324"/>
                    <a:pt x="6239499" y="269349"/>
                    <a:pt x="6239499" y="372103"/>
                  </a:cubicBezTo>
                  <a:lnTo>
                    <a:pt x="6237069" y="396209"/>
                  </a:lnTo>
                  <a:lnTo>
                    <a:pt x="6230613" y="332172"/>
                  </a:lnTo>
                  <a:cubicBezTo>
                    <a:pt x="6195916" y="162611"/>
                    <a:pt x="6045889" y="35061"/>
                    <a:pt x="5866071" y="35061"/>
                  </a:cubicBezTo>
                  <a:lnTo>
                    <a:pt x="370776" y="35061"/>
                  </a:lnTo>
                  <a:cubicBezTo>
                    <a:pt x="190959" y="35061"/>
                    <a:pt x="40932" y="162611"/>
                    <a:pt x="6235" y="332172"/>
                  </a:cubicBezTo>
                  <a:lnTo>
                    <a:pt x="1105" y="383057"/>
                  </a:lnTo>
                  <a:lnTo>
                    <a:pt x="1" y="372102"/>
                  </a:lnTo>
                  <a:cubicBezTo>
                    <a:pt x="0" y="166596"/>
                    <a:pt x="166597" y="0"/>
                    <a:pt x="372102" y="0"/>
                  </a:cubicBezTo>
                  <a:lnTo>
                    <a:pt x="5867397" y="0"/>
                  </a:lnTo>
                  <a:cubicBezTo>
                    <a:pt x="5970150" y="0"/>
                    <a:pt x="6063175" y="41649"/>
                    <a:pt x="6130512" y="10898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 name="Google Shape;14;p2"/>
            <p:cNvSpPr/>
            <p:nvPr/>
          </p:nvSpPr>
          <p:spPr>
            <a:xfrm rot="-2827716">
              <a:off x="2746442" y="2526408"/>
              <a:ext cx="6236241" cy="396002"/>
            </a:xfrm>
            <a:custGeom>
              <a:rect b="b" l="l" r="r" t="t"/>
              <a:pathLst>
                <a:path extrusionOk="0" h="396209" w="6239498">
                  <a:moveTo>
                    <a:pt x="6238394" y="13152"/>
                  </a:moveTo>
                  <a:lnTo>
                    <a:pt x="6239498" y="24106"/>
                  </a:lnTo>
                  <a:cubicBezTo>
                    <a:pt x="6239498" y="229612"/>
                    <a:pt x="6072902" y="396208"/>
                    <a:pt x="5867396" y="396209"/>
                  </a:cubicBezTo>
                  <a:lnTo>
                    <a:pt x="372102" y="396208"/>
                  </a:lnTo>
                  <a:cubicBezTo>
                    <a:pt x="166596" y="396208"/>
                    <a:pt x="0" y="229612"/>
                    <a:pt x="0" y="24106"/>
                  </a:cubicBezTo>
                  <a:lnTo>
                    <a:pt x="2430" y="0"/>
                  </a:lnTo>
                  <a:lnTo>
                    <a:pt x="8886" y="64036"/>
                  </a:lnTo>
                  <a:cubicBezTo>
                    <a:pt x="43583" y="233597"/>
                    <a:pt x="193610" y="361147"/>
                    <a:pt x="373427" y="361147"/>
                  </a:cubicBezTo>
                  <a:lnTo>
                    <a:pt x="5868722" y="361148"/>
                  </a:lnTo>
                  <a:cubicBezTo>
                    <a:pt x="6048540" y="361147"/>
                    <a:pt x="6198567" y="233597"/>
                    <a:pt x="6233264" y="64037"/>
                  </a:cubicBezTo>
                  <a:lnTo>
                    <a:pt x="6238394"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5" name="Google Shape;15;p2"/>
          <p:cNvGrpSpPr/>
          <p:nvPr/>
        </p:nvGrpSpPr>
        <p:grpSpPr>
          <a:xfrm>
            <a:off x="3765864" y="1195612"/>
            <a:ext cx="5193601" cy="5520600"/>
            <a:chOff x="3765864" y="1195612"/>
            <a:chExt cx="5193601" cy="5520600"/>
          </a:xfrm>
        </p:grpSpPr>
        <p:sp>
          <p:nvSpPr>
            <p:cNvPr id="16" name="Google Shape;16;p2"/>
            <p:cNvSpPr/>
            <p:nvPr/>
          </p:nvSpPr>
          <p:spPr>
            <a:xfrm rot="-2830008">
              <a:off x="2937359" y="3590462"/>
              <a:ext cx="6850611"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 name="Google Shape;17;p2"/>
            <p:cNvSpPr/>
            <p:nvPr/>
          </p:nvSpPr>
          <p:spPr>
            <a:xfrm rot="-2827716">
              <a:off x="2814227" y="3648150"/>
              <a:ext cx="6847034" cy="389347"/>
            </a:xfrm>
            <a:custGeom>
              <a:rect b="b" l="l" r="r" t="t"/>
              <a:pathLst>
                <a:path extrusionOk="0" h="389550" w="6850610">
                  <a:moveTo>
                    <a:pt x="6743574" y="107037"/>
                  </a:moveTo>
                  <a:cubicBezTo>
                    <a:pt x="6809707" y="173170"/>
                    <a:pt x="6850610" y="264531"/>
                    <a:pt x="6850610" y="365445"/>
                  </a:cubicBezTo>
                  <a:lnTo>
                    <a:pt x="6848180" y="389550"/>
                  </a:lnTo>
                  <a:lnTo>
                    <a:pt x="6841860" y="326857"/>
                  </a:lnTo>
                  <a:cubicBezTo>
                    <a:pt x="6807784" y="160330"/>
                    <a:pt x="6660442" y="35062"/>
                    <a:pt x="6483840" y="35062"/>
                  </a:cubicBezTo>
                  <a:lnTo>
                    <a:pt x="364120" y="35061"/>
                  </a:lnTo>
                  <a:cubicBezTo>
                    <a:pt x="187518" y="35062"/>
                    <a:pt x="40175" y="160329"/>
                    <a:pt x="6099" y="326857"/>
                  </a:cubicBezTo>
                  <a:lnTo>
                    <a:pt x="1105" y="376401"/>
                  </a:lnTo>
                  <a:lnTo>
                    <a:pt x="0" y="365446"/>
                  </a:lnTo>
                  <a:cubicBezTo>
                    <a:pt x="0" y="163616"/>
                    <a:pt x="163615" y="1"/>
                    <a:pt x="365445" y="0"/>
                  </a:cubicBezTo>
                  <a:lnTo>
                    <a:pt x="6485166" y="1"/>
                  </a:lnTo>
                  <a:cubicBezTo>
                    <a:pt x="6586081" y="1"/>
                    <a:pt x="6677442" y="40905"/>
                    <a:pt x="6743574"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 name="Google Shape;18;p2"/>
            <p:cNvSpPr/>
            <p:nvPr/>
          </p:nvSpPr>
          <p:spPr>
            <a:xfrm rot="-2827716">
              <a:off x="3061003" y="3876675"/>
              <a:ext cx="6847033" cy="389348"/>
            </a:xfrm>
            <a:custGeom>
              <a:rect b="b" l="l" r="r" t="t"/>
              <a:pathLst>
                <a:path extrusionOk="0" h="389551" w="6850609">
                  <a:moveTo>
                    <a:pt x="6849505" y="13149"/>
                  </a:moveTo>
                  <a:lnTo>
                    <a:pt x="6850609" y="24105"/>
                  </a:lnTo>
                  <a:cubicBezTo>
                    <a:pt x="6850609" y="225936"/>
                    <a:pt x="6686995" y="389551"/>
                    <a:pt x="6485165" y="389550"/>
                  </a:cubicBezTo>
                  <a:lnTo>
                    <a:pt x="365445" y="389551"/>
                  </a:lnTo>
                  <a:cubicBezTo>
                    <a:pt x="163615" y="389551"/>
                    <a:pt x="0" y="225936"/>
                    <a:pt x="0" y="24106"/>
                  </a:cubicBezTo>
                  <a:lnTo>
                    <a:pt x="2430" y="0"/>
                  </a:lnTo>
                  <a:lnTo>
                    <a:pt x="8750" y="62695"/>
                  </a:lnTo>
                  <a:cubicBezTo>
                    <a:pt x="42826" y="229222"/>
                    <a:pt x="190169" y="354490"/>
                    <a:pt x="366771" y="354490"/>
                  </a:cubicBezTo>
                  <a:lnTo>
                    <a:pt x="6486491" y="354489"/>
                  </a:lnTo>
                  <a:cubicBezTo>
                    <a:pt x="6663092" y="354490"/>
                    <a:pt x="6810434" y="229222"/>
                    <a:pt x="6844510" y="62694"/>
                  </a:cubicBezTo>
                  <a:lnTo>
                    <a:pt x="6849505" y="1314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9" name="Google Shape;19;p2"/>
          <p:cNvGrpSpPr/>
          <p:nvPr/>
        </p:nvGrpSpPr>
        <p:grpSpPr>
          <a:xfrm>
            <a:off x="5031721" y="1309109"/>
            <a:ext cx="4394938" cy="4655100"/>
            <a:chOff x="5031721" y="1309109"/>
            <a:chExt cx="4394938" cy="4655100"/>
          </a:xfrm>
        </p:grpSpPr>
        <p:sp>
          <p:nvSpPr>
            <p:cNvPr id="20" name="Google Shape;20;p2"/>
            <p:cNvSpPr/>
            <p:nvPr/>
          </p:nvSpPr>
          <p:spPr>
            <a:xfrm rot="-2830055">
              <a:off x="4392113" y="3271209"/>
              <a:ext cx="5670316"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 name="Google Shape;21;p2"/>
            <p:cNvSpPr/>
            <p:nvPr/>
          </p:nvSpPr>
          <p:spPr>
            <a:xfrm rot="-2827716">
              <a:off x="4288978" y="3321658"/>
              <a:ext cx="5662529" cy="442790"/>
            </a:xfrm>
            <a:custGeom>
              <a:rect b="b" l="l" r="r" t="t"/>
              <a:pathLst>
                <a:path extrusionOk="0" h="443021" w="5665486">
                  <a:moveTo>
                    <a:pt x="5563222" y="107036"/>
                  </a:moveTo>
                  <a:cubicBezTo>
                    <a:pt x="5612821" y="156635"/>
                    <a:pt x="5648229" y="220426"/>
                    <a:pt x="5662834" y="291795"/>
                  </a:cubicBezTo>
                  <a:lnTo>
                    <a:pt x="5665486" y="318110"/>
                  </a:lnTo>
                  <a:lnTo>
                    <a:pt x="5645411" y="253438"/>
                  </a:lnTo>
                  <a:cubicBezTo>
                    <a:pt x="5589934" y="122275"/>
                    <a:pt x="5460057" y="30240"/>
                    <a:pt x="5308685" y="30241"/>
                  </a:cubicBezTo>
                  <a:lnTo>
                    <a:pt x="369317" y="30242"/>
                  </a:lnTo>
                  <a:cubicBezTo>
                    <a:pt x="167487" y="30242"/>
                    <a:pt x="3872" y="193856"/>
                    <a:pt x="3872" y="395686"/>
                  </a:cubicBezTo>
                  <a:lnTo>
                    <a:pt x="8643" y="443021"/>
                  </a:lnTo>
                  <a:lnTo>
                    <a:pt x="7425" y="439096"/>
                  </a:lnTo>
                  <a:cubicBezTo>
                    <a:pt x="2557" y="415306"/>
                    <a:pt x="0" y="390674"/>
                    <a:pt x="0" y="365445"/>
                  </a:cubicBezTo>
                  <a:cubicBezTo>
                    <a:pt x="0" y="163615"/>
                    <a:pt x="163615" y="0"/>
                    <a:pt x="365446" y="0"/>
                  </a:cubicBezTo>
                  <a:lnTo>
                    <a:pt x="5304813" y="0"/>
                  </a:lnTo>
                  <a:cubicBezTo>
                    <a:pt x="5405728" y="0"/>
                    <a:pt x="5497090" y="40904"/>
                    <a:pt x="556322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 name="Google Shape;22;p2"/>
            <p:cNvSpPr/>
            <p:nvPr/>
          </p:nvSpPr>
          <p:spPr>
            <a:xfrm rot="-2827716">
              <a:off x="4506872" y="3510328"/>
              <a:ext cx="5662530" cy="442790"/>
            </a:xfrm>
            <a:custGeom>
              <a:rect b="b" l="l" r="r" t="t"/>
              <a:pathLst>
                <a:path extrusionOk="0" h="443021" w="5665487">
                  <a:moveTo>
                    <a:pt x="5656843" y="0"/>
                  </a:moveTo>
                  <a:lnTo>
                    <a:pt x="5658062" y="3926"/>
                  </a:lnTo>
                  <a:cubicBezTo>
                    <a:pt x="5662930" y="27716"/>
                    <a:pt x="5665487" y="52348"/>
                    <a:pt x="5665487" y="77576"/>
                  </a:cubicBezTo>
                  <a:cubicBezTo>
                    <a:pt x="5665487" y="279406"/>
                    <a:pt x="5501871" y="443021"/>
                    <a:pt x="5300042" y="443020"/>
                  </a:cubicBezTo>
                  <a:lnTo>
                    <a:pt x="360674" y="443021"/>
                  </a:lnTo>
                  <a:cubicBezTo>
                    <a:pt x="184073" y="443021"/>
                    <a:pt x="36730" y="317754"/>
                    <a:pt x="2653" y="151227"/>
                  </a:cubicBezTo>
                  <a:lnTo>
                    <a:pt x="0" y="124911"/>
                  </a:lnTo>
                  <a:lnTo>
                    <a:pt x="20076" y="189583"/>
                  </a:lnTo>
                  <a:cubicBezTo>
                    <a:pt x="75554" y="320747"/>
                    <a:pt x="205430" y="412780"/>
                    <a:pt x="356803" y="412780"/>
                  </a:cubicBezTo>
                  <a:lnTo>
                    <a:pt x="5296170" y="412779"/>
                  </a:lnTo>
                  <a:cubicBezTo>
                    <a:pt x="5498000" y="412780"/>
                    <a:pt x="5661616" y="249165"/>
                    <a:pt x="5661615" y="47335"/>
                  </a:cubicBezTo>
                  <a:lnTo>
                    <a:pt x="5656843" y="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3" name="Google Shape;23;p2"/>
          <p:cNvGrpSpPr/>
          <p:nvPr/>
        </p:nvGrpSpPr>
        <p:grpSpPr>
          <a:xfrm>
            <a:off x="905180" y="112533"/>
            <a:ext cx="4401720" cy="4660800"/>
            <a:chOff x="905180" y="112533"/>
            <a:chExt cx="4401720" cy="4660800"/>
          </a:xfrm>
        </p:grpSpPr>
        <p:sp>
          <p:nvSpPr>
            <p:cNvPr id="24" name="Google Shape;24;p2"/>
            <p:cNvSpPr/>
            <p:nvPr/>
          </p:nvSpPr>
          <p:spPr>
            <a:xfrm rot="-2829934">
              <a:off x="271998" y="2070056"/>
              <a:ext cx="5664365" cy="745754"/>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 name="Google Shape;25;p2"/>
            <p:cNvSpPr/>
            <p:nvPr/>
          </p:nvSpPr>
          <p:spPr>
            <a:xfrm rot="-2827716">
              <a:off x="404987" y="2361893"/>
              <a:ext cx="5661343" cy="396733"/>
            </a:xfrm>
            <a:custGeom>
              <a:rect b="b" l="l" r="r" t="t"/>
              <a:pathLst>
                <a:path extrusionOk="0" h="396940" w="5664300">
                  <a:moveTo>
                    <a:pt x="5663198" y="13201"/>
                  </a:moveTo>
                  <a:lnTo>
                    <a:pt x="5664300" y="24132"/>
                  </a:lnTo>
                  <a:cubicBezTo>
                    <a:pt x="5664300" y="230029"/>
                    <a:pt x="5497388" y="396940"/>
                    <a:pt x="5291491" y="396940"/>
                  </a:cubicBezTo>
                  <a:lnTo>
                    <a:pt x="372808" y="396940"/>
                  </a:lnTo>
                  <a:cubicBezTo>
                    <a:pt x="166912" y="396940"/>
                    <a:pt x="1" y="230028"/>
                    <a:pt x="0" y="24132"/>
                  </a:cubicBezTo>
                  <a:lnTo>
                    <a:pt x="2433" y="0"/>
                  </a:lnTo>
                  <a:lnTo>
                    <a:pt x="8905" y="64205"/>
                  </a:lnTo>
                  <a:cubicBezTo>
                    <a:pt x="43668" y="234087"/>
                    <a:pt x="193980" y="361878"/>
                    <a:pt x="374138" y="361879"/>
                  </a:cubicBezTo>
                  <a:lnTo>
                    <a:pt x="5292822" y="361879"/>
                  </a:lnTo>
                  <a:cubicBezTo>
                    <a:pt x="5472981" y="361879"/>
                    <a:pt x="5623293" y="234087"/>
                    <a:pt x="5658056" y="64205"/>
                  </a:cubicBezTo>
                  <a:lnTo>
                    <a:pt x="5663198" y="1320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6" name="Google Shape;26;p2"/>
          <p:cNvGrpSpPr/>
          <p:nvPr/>
        </p:nvGrpSpPr>
        <p:grpSpPr>
          <a:xfrm>
            <a:off x="4789281" y="622548"/>
            <a:ext cx="4320760" cy="4575000"/>
            <a:chOff x="4789281" y="622548"/>
            <a:chExt cx="4320760" cy="4575000"/>
          </a:xfrm>
        </p:grpSpPr>
        <p:sp>
          <p:nvSpPr>
            <p:cNvPr id="27" name="Google Shape;27;p2"/>
            <p:cNvSpPr/>
            <p:nvPr/>
          </p:nvSpPr>
          <p:spPr>
            <a:xfrm rot="-2829984">
              <a:off x="4167184" y="2544598"/>
              <a:ext cx="5561198"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 name="Google Shape;28;p2"/>
            <p:cNvSpPr/>
            <p:nvPr/>
          </p:nvSpPr>
          <p:spPr>
            <a:xfrm rot="-2827716">
              <a:off x="4043638" y="2601761"/>
              <a:ext cx="5558206" cy="389373"/>
            </a:xfrm>
            <a:custGeom>
              <a:rect b="b" l="l" r="r" t="t"/>
              <a:pathLst>
                <a:path extrusionOk="0" h="389576" w="5561109">
                  <a:moveTo>
                    <a:pt x="5454073" y="107036"/>
                  </a:moveTo>
                  <a:cubicBezTo>
                    <a:pt x="5520206" y="173169"/>
                    <a:pt x="5561109" y="264530"/>
                    <a:pt x="5561109" y="365446"/>
                  </a:cubicBezTo>
                  <a:lnTo>
                    <a:pt x="5558677" y="389576"/>
                  </a:lnTo>
                  <a:lnTo>
                    <a:pt x="5552354" y="326857"/>
                  </a:lnTo>
                  <a:cubicBezTo>
                    <a:pt x="5518278" y="160330"/>
                    <a:pt x="5370936" y="35062"/>
                    <a:pt x="5194334" y="35062"/>
                  </a:cubicBezTo>
                  <a:lnTo>
                    <a:pt x="364115" y="35063"/>
                  </a:lnTo>
                  <a:cubicBezTo>
                    <a:pt x="187514" y="35062"/>
                    <a:pt x="40171" y="160330"/>
                    <a:pt x="6095" y="326857"/>
                  </a:cubicBezTo>
                  <a:lnTo>
                    <a:pt x="1103" y="376376"/>
                  </a:lnTo>
                  <a:lnTo>
                    <a:pt x="1" y="365445"/>
                  </a:lnTo>
                  <a:cubicBezTo>
                    <a:pt x="0" y="163616"/>
                    <a:pt x="163616" y="1"/>
                    <a:pt x="365446" y="1"/>
                  </a:cubicBezTo>
                  <a:lnTo>
                    <a:pt x="5195665" y="0"/>
                  </a:lnTo>
                  <a:cubicBezTo>
                    <a:pt x="5296580" y="0"/>
                    <a:pt x="5387941" y="40904"/>
                    <a:pt x="545407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9" name="Google Shape;29;p2"/>
            <p:cNvSpPr/>
            <p:nvPr/>
          </p:nvSpPr>
          <p:spPr>
            <a:xfrm rot="-2827716">
              <a:off x="4297479" y="2830271"/>
              <a:ext cx="5558206" cy="389373"/>
            </a:xfrm>
            <a:custGeom>
              <a:rect b="b" l="l" r="r" t="t"/>
              <a:pathLst>
                <a:path extrusionOk="0" h="389576" w="5561109">
                  <a:moveTo>
                    <a:pt x="5560007" y="13200"/>
                  </a:moveTo>
                  <a:lnTo>
                    <a:pt x="5561109" y="24131"/>
                  </a:lnTo>
                  <a:cubicBezTo>
                    <a:pt x="5561109" y="225961"/>
                    <a:pt x="5397494" y="389576"/>
                    <a:pt x="5195663" y="389576"/>
                  </a:cubicBezTo>
                  <a:lnTo>
                    <a:pt x="365445" y="389576"/>
                  </a:lnTo>
                  <a:cubicBezTo>
                    <a:pt x="163615" y="389576"/>
                    <a:pt x="0" y="225961"/>
                    <a:pt x="0" y="24131"/>
                  </a:cubicBezTo>
                  <a:lnTo>
                    <a:pt x="2433" y="0"/>
                  </a:lnTo>
                  <a:lnTo>
                    <a:pt x="8755" y="62720"/>
                  </a:lnTo>
                  <a:cubicBezTo>
                    <a:pt x="42832" y="229247"/>
                    <a:pt x="190174" y="354515"/>
                    <a:pt x="366776" y="354515"/>
                  </a:cubicBezTo>
                  <a:lnTo>
                    <a:pt x="5196994" y="354515"/>
                  </a:lnTo>
                  <a:cubicBezTo>
                    <a:pt x="5373596" y="354515"/>
                    <a:pt x="5520939" y="229247"/>
                    <a:pt x="5555015" y="62719"/>
                  </a:cubicBezTo>
                  <a:lnTo>
                    <a:pt x="5560007"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0" name="Google Shape;30;p2"/>
          <p:cNvGrpSpPr/>
          <p:nvPr/>
        </p:nvGrpSpPr>
        <p:grpSpPr>
          <a:xfrm>
            <a:off x="6808533" y="1745708"/>
            <a:ext cx="4401400" cy="4662000"/>
            <a:chOff x="6808533" y="1745708"/>
            <a:chExt cx="4401400" cy="4662000"/>
          </a:xfrm>
        </p:grpSpPr>
        <p:sp>
          <p:nvSpPr>
            <p:cNvPr id="31" name="Google Shape;31;p2"/>
            <p:cNvSpPr/>
            <p:nvPr/>
          </p:nvSpPr>
          <p:spPr>
            <a:xfrm rot="-2829965">
              <a:off x="6167451" y="3711259"/>
              <a:ext cx="5679863"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 name="Google Shape;32;p2"/>
            <p:cNvSpPr/>
            <p:nvPr/>
          </p:nvSpPr>
          <p:spPr>
            <a:xfrm rot="-2827716">
              <a:off x="6043945" y="3768489"/>
              <a:ext cx="5676734" cy="389373"/>
            </a:xfrm>
            <a:custGeom>
              <a:rect b="b" l="l" r="r" t="t"/>
              <a:pathLst>
                <a:path extrusionOk="0" h="389576" w="5679699">
                  <a:moveTo>
                    <a:pt x="5572662" y="107036"/>
                  </a:moveTo>
                  <a:cubicBezTo>
                    <a:pt x="5638795" y="173169"/>
                    <a:pt x="5679699" y="264530"/>
                    <a:pt x="5679699" y="365445"/>
                  </a:cubicBezTo>
                  <a:lnTo>
                    <a:pt x="5677266" y="389576"/>
                  </a:lnTo>
                  <a:lnTo>
                    <a:pt x="5670943" y="326856"/>
                  </a:lnTo>
                  <a:cubicBezTo>
                    <a:pt x="5636867" y="160329"/>
                    <a:pt x="5489524" y="35062"/>
                    <a:pt x="5312922" y="35062"/>
                  </a:cubicBezTo>
                  <a:lnTo>
                    <a:pt x="364115" y="35062"/>
                  </a:lnTo>
                  <a:cubicBezTo>
                    <a:pt x="187513" y="35062"/>
                    <a:pt x="40170" y="160329"/>
                    <a:pt x="6094" y="326857"/>
                  </a:cubicBezTo>
                  <a:lnTo>
                    <a:pt x="1102" y="376376"/>
                  </a:lnTo>
                  <a:lnTo>
                    <a:pt x="0" y="365445"/>
                  </a:lnTo>
                  <a:cubicBezTo>
                    <a:pt x="0" y="163615"/>
                    <a:pt x="163616" y="1"/>
                    <a:pt x="365446" y="1"/>
                  </a:cubicBezTo>
                  <a:lnTo>
                    <a:pt x="5314253" y="0"/>
                  </a:lnTo>
                  <a:cubicBezTo>
                    <a:pt x="5415168" y="0"/>
                    <a:pt x="5506530" y="40904"/>
                    <a:pt x="557266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 name="Google Shape;33;p2"/>
            <p:cNvSpPr/>
            <p:nvPr/>
          </p:nvSpPr>
          <p:spPr>
            <a:xfrm rot="-2827716">
              <a:off x="6297786" y="3996999"/>
              <a:ext cx="5676733" cy="389373"/>
            </a:xfrm>
            <a:custGeom>
              <a:rect b="b" l="l" r="r" t="t"/>
              <a:pathLst>
                <a:path extrusionOk="0" h="389576" w="5679698">
                  <a:moveTo>
                    <a:pt x="5678596" y="13200"/>
                  </a:moveTo>
                  <a:lnTo>
                    <a:pt x="5679698" y="24131"/>
                  </a:lnTo>
                  <a:cubicBezTo>
                    <a:pt x="5679698" y="225961"/>
                    <a:pt x="5516083" y="389575"/>
                    <a:pt x="5314252" y="389575"/>
                  </a:cubicBezTo>
                  <a:lnTo>
                    <a:pt x="365445" y="389576"/>
                  </a:lnTo>
                  <a:cubicBezTo>
                    <a:pt x="163615" y="389576"/>
                    <a:pt x="0" y="225961"/>
                    <a:pt x="0" y="24131"/>
                  </a:cubicBezTo>
                  <a:lnTo>
                    <a:pt x="2432" y="0"/>
                  </a:lnTo>
                  <a:lnTo>
                    <a:pt x="8755" y="62720"/>
                  </a:lnTo>
                  <a:cubicBezTo>
                    <a:pt x="42832" y="229247"/>
                    <a:pt x="190174" y="354514"/>
                    <a:pt x="366775" y="354515"/>
                  </a:cubicBezTo>
                  <a:lnTo>
                    <a:pt x="5315583" y="354514"/>
                  </a:lnTo>
                  <a:cubicBezTo>
                    <a:pt x="5492185" y="354514"/>
                    <a:pt x="5639528" y="229246"/>
                    <a:pt x="5673604" y="62719"/>
                  </a:cubicBezTo>
                  <a:lnTo>
                    <a:pt x="5678596"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4" name="Google Shape;34;p2"/>
          <p:cNvGrpSpPr/>
          <p:nvPr/>
        </p:nvGrpSpPr>
        <p:grpSpPr>
          <a:xfrm>
            <a:off x="5824532" y="1155331"/>
            <a:ext cx="4354159" cy="4603200"/>
            <a:chOff x="5824532" y="1155331"/>
            <a:chExt cx="4354159" cy="4603200"/>
          </a:xfrm>
        </p:grpSpPr>
        <p:sp>
          <p:nvSpPr>
            <p:cNvPr id="35" name="Google Shape;35;p2"/>
            <p:cNvSpPr/>
            <p:nvPr/>
          </p:nvSpPr>
          <p:spPr>
            <a:xfrm rot="-2830004">
              <a:off x="5196271" y="3091482"/>
              <a:ext cx="5599622" cy="730899"/>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 name="Google Shape;36;p2"/>
            <p:cNvSpPr/>
            <p:nvPr/>
          </p:nvSpPr>
          <p:spPr>
            <a:xfrm rot="-2827716">
              <a:off x="5072700" y="3148580"/>
              <a:ext cx="5596872" cy="389350"/>
            </a:xfrm>
            <a:custGeom>
              <a:rect b="b" l="l" r="r" t="t"/>
              <a:pathLst>
                <a:path extrusionOk="0" h="389553" w="5599795">
                  <a:moveTo>
                    <a:pt x="5492759" y="107036"/>
                  </a:moveTo>
                  <a:cubicBezTo>
                    <a:pt x="5558891" y="173169"/>
                    <a:pt x="5599795" y="264530"/>
                    <a:pt x="5599795" y="365445"/>
                  </a:cubicBezTo>
                  <a:lnTo>
                    <a:pt x="5597364" y="389553"/>
                  </a:lnTo>
                  <a:lnTo>
                    <a:pt x="5591045" y="326860"/>
                  </a:lnTo>
                  <a:cubicBezTo>
                    <a:pt x="5556968" y="160333"/>
                    <a:pt x="5409625" y="35065"/>
                    <a:pt x="5233024" y="35065"/>
                  </a:cubicBezTo>
                  <a:lnTo>
                    <a:pt x="364119" y="35066"/>
                  </a:lnTo>
                  <a:cubicBezTo>
                    <a:pt x="187518" y="35065"/>
                    <a:pt x="40175" y="160333"/>
                    <a:pt x="6099" y="326860"/>
                  </a:cubicBezTo>
                  <a:lnTo>
                    <a:pt x="1105" y="376401"/>
                  </a:lnTo>
                  <a:lnTo>
                    <a:pt x="0" y="365445"/>
                  </a:lnTo>
                  <a:cubicBezTo>
                    <a:pt x="0" y="163615"/>
                    <a:pt x="163615" y="0"/>
                    <a:pt x="365444" y="1"/>
                  </a:cubicBezTo>
                  <a:lnTo>
                    <a:pt x="5234350" y="0"/>
                  </a:lnTo>
                  <a:cubicBezTo>
                    <a:pt x="5335265" y="0"/>
                    <a:pt x="5426626" y="40904"/>
                    <a:pt x="54927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7" name="Google Shape;37;p2"/>
            <p:cNvSpPr/>
            <p:nvPr/>
          </p:nvSpPr>
          <p:spPr>
            <a:xfrm rot="-2827716">
              <a:off x="5333650" y="3377103"/>
              <a:ext cx="5596872" cy="389351"/>
            </a:xfrm>
            <a:custGeom>
              <a:rect b="b" l="l" r="r" t="t"/>
              <a:pathLst>
                <a:path extrusionOk="0" h="389554" w="5599795">
                  <a:moveTo>
                    <a:pt x="5598690" y="13152"/>
                  </a:moveTo>
                  <a:lnTo>
                    <a:pt x="5599795" y="24109"/>
                  </a:lnTo>
                  <a:cubicBezTo>
                    <a:pt x="5599795" y="225939"/>
                    <a:pt x="5436180" y="389554"/>
                    <a:pt x="5234350" y="389554"/>
                  </a:cubicBezTo>
                  <a:lnTo>
                    <a:pt x="365445" y="389554"/>
                  </a:lnTo>
                  <a:cubicBezTo>
                    <a:pt x="163614" y="389554"/>
                    <a:pt x="0" y="225939"/>
                    <a:pt x="0" y="24109"/>
                  </a:cubicBezTo>
                  <a:lnTo>
                    <a:pt x="2431" y="0"/>
                  </a:lnTo>
                  <a:lnTo>
                    <a:pt x="8750" y="62694"/>
                  </a:lnTo>
                  <a:cubicBezTo>
                    <a:pt x="42827" y="229221"/>
                    <a:pt x="190169" y="354489"/>
                    <a:pt x="366771" y="354489"/>
                  </a:cubicBezTo>
                  <a:lnTo>
                    <a:pt x="5235676" y="354489"/>
                  </a:lnTo>
                  <a:cubicBezTo>
                    <a:pt x="5412277" y="354489"/>
                    <a:pt x="5559620" y="229221"/>
                    <a:pt x="5593696" y="62694"/>
                  </a:cubicBezTo>
                  <a:lnTo>
                    <a:pt x="5598690"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8" name="Google Shape;38;p2"/>
          <p:cNvGrpSpPr/>
          <p:nvPr/>
        </p:nvGrpSpPr>
        <p:grpSpPr>
          <a:xfrm>
            <a:off x="2134683" y="1406427"/>
            <a:ext cx="4494099" cy="4755300"/>
            <a:chOff x="2134683" y="1406427"/>
            <a:chExt cx="4494099" cy="4755300"/>
          </a:xfrm>
        </p:grpSpPr>
        <p:sp>
          <p:nvSpPr>
            <p:cNvPr id="39" name="Google Shape;39;p2"/>
            <p:cNvSpPr/>
            <p:nvPr/>
          </p:nvSpPr>
          <p:spPr>
            <a:xfrm rot="-2829977">
              <a:off x="1469270" y="3422451"/>
              <a:ext cx="5814027" cy="723252"/>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 name="Google Shape;40;p2"/>
            <p:cNvSpPr/>
            <p:nvPr/>
          </p:nvSpPr>
          <p:spPr>
            <a:xfrm rot="-2827716">
              <a:off x="1347244" y="3479082"/>
              <a:ext cx="5810844" cy="385501"/>
            </a:xfrm>
            <a:custGeom>
              <a:rect b="b" l="l" r="r" t="t"/>
              <a:pathLst>
                <a:path extrusionOk="0" h="385702" w="5813879">
                  <a:moveTo>
                    <a:pt x="5707969" y="105910"/>
                  </a:moveTo>
                  <a:cubicBezTo>
                    <a:pt x="5773405" y="171347"/>
                    <a:pt x="5813879" y="261747"/>
                    <a:pt x="5813879" y="361600"/>
                  </a:cubicBezTo>
                  <a:lnTo>
                    <a:pt x="5813877" y="361600"/>
                  </a:lnTo>
                  <a:lnTo>
                    <a:pt x="5811448" y="385702"/>
                  </a:lnTo>
                  <a:lnTo>
                    <a:pt x="5805207" y="323791"/>
                  </a:lnTo>
                  <a:cubicBezTo>
                    <a:pt x="5771489" y="159015"/>
                    <a:pt x="5625695" y="35065"/>
                    <a:pt x="5450953" y="35065"/>
                  </a:cubicBezTo>
                  <a:lnTo>
                    <a:pt x="360274" y="35066"/>
                  </a:lnTo>
                  <a:cubicBezTo>
                    <a:pt x="185532" y="35065"/>
                    <a:pt x="39739" y="159016"/>
                    <a:pt x="6021" y="323791"/>
                  </a:cubicBezTo>
                  <a:lnTo>
                    <a:pt x="1105" y="372556"/>
                  </a:lnTo>
                  <a:lnTo>
                    <a:pt x="0" y="361600"/>
                  </a:lnTo>
                  <a:lnTo>
                    <a:pt x="7347" y="288725"/>
                  </a:lnTo>
                  <a:cubicBezTo>
                    <a:pt x="41065" y="123951"/>
                    <a:pt x="186858" y="0"/>
                    <a:pt x="361600" y="0"/>
                  </a:cubicBezTo>
                  <a:lnTo>
                    <a:pt x="5452279" y="0"/>
                  </a:lnTo>
                  <a:cubicBezTo>
                    <a:pt x="5552132" y="0"/>
                    <a:pt x="5642532" y="40474"/>
                    <a:pt x="5707969" y="10591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 name="Google Shape;41;p2"/>
            <p:cNvSpPr/>
            <p:nvPr/>
          </p:nvSpPr>
          <p:spPr>
            <a:xfrm rot="-2827716">
              <a:off x="1605376" y="3704992"/>
              <a:ext cx="5810844" cy="385508"/>
            </a:xfrm>
            <a:custGeom>
              <a:rect b="b" l="l" r="r" t="t"/>
              <a:pathLst>
                <a:path extrusionOk="0" h="385709" w="5813879">
                  <a:moveTo>
                    <a:pt x="5812774" y="13146"/>
                  </a:moveTo>
                  <a:lnTo>
                    <a:pt x="5813879" y="24109"/>
                  </a:lnTo>
                  <a:lnTo>
                    <a:pt x="5813878" y="24109"/>
                  </a:lnTo>
                  <a:cubicBezTo>
                    <a:pt x="5813877" y="223815"/>
                    <a:pt x="5651984" y="385709"/>
                    <a:pt x="5452278" y="385709"/>
                  </a:cubicBezTo>
                  <a:lnTo>
                    <a:pt x="361601" y="385708"/>
                  </a:lnTo>
                  <a:cubicBezTo>
                    <a:pt x="186857" y="385708"/>
                    <a:pt x="41065" y="261758"/>
                    <a:pt x="7347" y="96983"/>
                  </a:cubicBezTo>
                  <a:lnTo>
                    <a:pt x="0" y="24109"/>
                  </a:lnTo>
                  <a:lnTo>
                    <a:pt x="2431" y="0"/>
                  </a:lnTo>
                  <a:lnTo>
                    <a:pt x="8673" y="61918"/>
                  </a:lnTo>
                  <a:cubicBezTo>
                    <a:pt x="42391" y="226693"/>
                    <a:pt x="188183" y="350643"/>
                    <a:pt x="362926" y="350643"/>
                  </a:cubicBezTo>
                  <a:lnTo>
                    <a:pt x="5453604" y="350644"/>
                  </a:lnTo>
                  <a:cubicBezTo>
                    <a:pt x="5628346" y="350644"/>
                    <a:pt x="5774139" y="226694"/>
                    <a:pt x="5807857" y="61919"/>
                  </a:cubicBezTo>
                  <a:lnTo>
                    <a:pt x="5812774" y="1314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2" name="Google Shape;42;p2"/>
          <p:cNvGrpSpPr/>
          <p:nvPr/>
        </p:nvGrpSpPr>
        <p:grpSpPr>
          <a:xfrm>
            <a:off x="6182744" y="2351413"/>
            <a:ext cx="4257816" cy="4499400"/>
            <a:chOff x="6182744" y="2351413"/>
            <a:chExt cx="4257816" cy="4499400"/>
          </a:xfrm>
        </p:grpSpPr>
        <p:sp>
          <p:nvSpPr>
            <p:cNvPr id="43" name="Google Shape;43;p2"/>
            <p:cNvSpPr/>
            <p:nvPr/>
          </p:nvSpPr>
          <p:spPr>
            <a:xfrm rot="-2830035">
              <a:off x="5577129" y="4235663"/>
              <a:ext cx="5458031"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4" name="Google Shape;44;p2"/>
            <p:cNvSpPr/>
            <p:nvPr/>
          </p:nvSpPr>
          <p:spPr>
            <a:xfrm rot="-2827716">
              <a:off x="5453545" y="4292751"/>
              <a:ext cx="5455263" cy="389351"/>
            </a:xfrm>
            <a:custGeom>
              <a:rect b="b" l="l" r="r" t="t"/>
              <a:pathLst>
                <a:path extrusionOk="0" h="389554" w="5458112">
                  <a:moveTo>
                    <a:pt x="5351075" y="107037"/>
                  </a:moveTo>
                  <a:cubicBezTo>
                    <a:pt x="5417207" y="173169"/>
                    <a:pt x="5458112" y="264530"/>
                    <a:pt x="5458112" y="365445"/>
                  </a:cubicBezTo>
                  <a:lnTo>
                    <a:pt x="5455681" y="389554"/>
                  </a:lnTo>
                  <a:lnTo>
                    <a:pt x="5449360" y="326860"/>
                  </a:lnTo>
                  <a:cubicBezTo>
                    <a:pt x="5415284" y="160333"/>
                    <a:pt x="5267942" y="35065"/>
                    <a:pt x="5091341" y="35066"/>
                  </a:cubicBezTo>
                  <a:lnTo>
                    <a:pt x="364118" y="35065"/>
                  </a:lnTo>
                  <a:cubicBezTo>
                    <a:pt x="187517" y="35066"/>
                    <a:pt x="40174" y="160334"/>
                    <a:pt x="6098" y="326861"/>
                  </a:cubicBezTo>
                  <a:lnTo>
                    <a:pt x="1104" y="376403"/>
                  </a:lnTo>
                  <a:lnTo>
                    <a:pt x="0" y="365446"/>
                  </a:lnTo>
                  <a:cubicBezTo>
                    <a:pt x="-1" y="163616"/>
                    <a:pt x="163615" y="1"/>
                    <a:pt x="365444" y="0"/>
                  </a:cubicBezTo>
                  <a:lnTo>
                    <a:pt x="5092667" y="1"/>
                  </a:lnTo>
                  <a:cubicBezTo>
                    <a:pt x="5193582" y="1"/>
                    <a:pt x="5284943" y="40904"/>
                    <a:pt x="5351075"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5" name="Google Shape;45;p2"/>
            <p:cNvSpPr/>
            <p:nvPr/>
          </p:nvSpPr>
          <p:spPr>
            <a:xfrm rot="-2827716">
              <a:off x="5714497" y="4521277"/>
              <a:ext cx="5455263" cy="389350"/>
            </a:xfrm>
            <a:custGeom>
              <a:rect b="b" l="l" r="r" t="t"/>
              <a:pathLst>
                <a:path extrusionOk="0" h="389553" w="5458112">
                  <a:moveTo>
                    <a:pt x="5457007" y="13151"/>
                  </a:moveTo>
                  <a:lnTo>
                    <a:pt x="5458112" y="24107"/>
                  </a:lnTo>
                  <a:cubicBezTo>
                    <a:pt x="5458112" y="225937"/>
                    <a:pt x="5294496" y="389553"/>
                    <a:pt x="5092667" y="389553"/>
                  </a:cubicBezTo>
                  <a:lnTo>
                    <a:pt x="365445" y="389553"/>
                  </a:lnTo>
                  <a:cubicBezTo>
                    <a:pt x="163615" y="389553"/>
                    <a:pt x="0" y="225938"/>
                    <a:pt x="0" y="24108"/>
                  </a:cubicBezTo>
                  <a:lnTo>
                    <a:pt x="2430" y="0"/>
                  </a:lnTo>
                  <a:lnTo>
                    <a:pt x="8750" y="62693"/>
                  </a:lnTo>
                  <a:cubicBezTo>
                    <a:pt x="42827" y="229220"/>
                    <a:pt x="190169" y="354488"/>
                    <a:pt x="366771" y="354488"/>
                  </a:cubicBezTo>
                  <a:lnTo>
                    <a:pt x="5093993" y="354487"/>
                  </a:lnTo>
                  <a:cubicBezTo>
                    <a:pt x="5270594" y="354488"/>
                    <a:pt x="5417937" y="229219"/>
                    <a:pt x="5452013" y="62692"/>
                  </a:cubicBezTo>
                  <a:lnTo>
                    <a:pt x="5457007" y="1315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6" name="Google Shape;46;p2"/>
          <p:cNvGrpSpPr/>
          <p:nvPr/>
        </p:nvGrpSpPr>
        <p:grpSpPr>
          <a:xfrm>
            <a:off x="2617490" y="2742232"/>
            <a:ext cx="3927230" cy="4143000"/>
            <a:chOff x="2617490" y="2742232"/>
            <a:chExt cx="3927230" cy="4143000"/>
          </a:xfrm>
        </p:grpSpPr>
        <p:sp>
          <p:nvSpPr>
            <p:cNvPr id="47" name="Google Shape;47;p2"/>
            <p:cNvSpPr/>
            <p:nvPr/>
          </p:nvSpPr>
          <p:spPr>
            <a:xfrm rot="-2829980">
              <a:off x="2089685" y="4448282"/>
              <a:ext cx="497211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 name="Google Shape;48;p2"/>
            <p:cNvSpPr/>
            <p:nvPr/>
          </p:nvSpPr>
          <p:spPr>
            <a:xfrm rot="-2827716">
              <a:off x="1965948" y="4505227"/>
              <a:ext cx="4969364" cy="389350"/>
            </a:xfrm>
            <a:custGeom>
              <a:rect b="b" l="l" r="r" t="t"/>
              <a:pathLst>
                <a:path extrusionOk="0" h="389553" w="4971959">
                  <a:moveTo>
                    <a:pt x="4864923" y="107036"/>
                  </a:moveTo>
                  <a:cubicBezTo>
                    <a:pt x="4931056" y="173169"/>
                    <a:pt x="4971959" y="264530"/>
                    <a:pt x="4971959" y="365445"/>
                  </a:cubicBezTo>
                  <a:lnTo>
                    <a:pt x="4969529" y="389553"/>
                  </a:lnTo>
                  <a:lnTo>
                    <a:pt x="4963209" y="326860"/>
                  </a:lnTo>
                  <a:cubicBezTo>
                    <a:pt x="4929133" y="160333"/>
                    <a:pt x="4781790" y="35065"/>
                    <a:pt x="4605189" y="35065"/>
                  </a:cubicBezTo>
                  <a:lnTo>
                    <a:pt x="364119" y="35065"/>
                  </a:lnTo>
                  <a:cubicBezTo>
                    <a:pt x="187518" y="35065"/>
                    <a:pt x="40175" y="160333"/>
                    <a:pt x="6099" y="326860"/>
                  </a:cubicBezTo>
                  <a:lnTo>
                    <a:pt x="1104" y="376401"/>
                  </a:lnTo>
                  <a:lnTo>
                    <a:pt x="0" y="365445"/>
                  </a:lnTo>
                  <a:cubicBezTo>
                    <a:pt x="0" y="163615"/>
                    <a:pt x="163615" y="0"/>
                    <a:pt x="365445" y="0"/>
                  </a:cubicBezTo>
                  <a:lnTo>
                    <a:pt x="4606515" y="0"/>
                  </a:lnTo>
                  <a:cubicBezTo>
                    <a:pt x="4707430" y="0"/>
                    <a:pt x="4798791" y="40904"/>
                    <a:pt x="486492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 name="Google Shape;49;p2"/>
            <p:cNvSpPr/>
            <p:nvPr/>
          </p:nvSpPr>
          <p:spPr>
            <a:xfrm rot="-2827716">
              <a:off x="2226898" y="4733750"/>
              <a:ext cx="4969364" cy="389351"/>
            </a:xfrm>
            <a:custGeom>
              <a:rect b="b" l="l" r="r" t="t"/>
              <a:pathLst>
                <a:path extrusionOk="0" h="389554" w="4971959">
                  <a:moveTo>
                    <a:pt x="4970855" y="13152"/>
                  </a:moveTo>
                  <a:lnTo>
                    <a:pt x="4971959" y="24109"/>
                  </a:lnTo>
                  <a:cubicBezTo>
                    <a:pt x="4971960" y="225940"/>
                    <a:pt x="4808344" y="389554"/>
                    <a:pt x="4606515" y="389553"/>
                  </a:cubicBezTo>
                  <a:lnTo>
                    <a:pt x="365446" y="389554"/>
                  </a:lnTo>
                  <a:cubicBezTo>
                    <a:pt x="163615" y="389554"/>
                    <a:pt x="0" y="225939"/>
                    <a:pt x="0" y="24109"/>
                  </a:cubicBezTo>
                  <a:lnTo>
                    <a:pt x="2430" y="0"/>
                  </a:lnTo>
                  <a:lnTo>
                    <a:pt x="8750" y="62694"/>
                  </a:lnTo>
                  <a:cubicBezTo>
                    <a:pt x="42827" y="229221"/>
                    <a:pt x="190170" y="354489"/>
                    <a:pt x="366771" y="354488"/>
                  </a:cubicBezTo>
                  <a:lnTo>
                    <a:pt x="4607841" y="354488"/>
                  </a:lnTo>
                  <a:cubicBezTo>
                    <a:pt x="4784442" y="354489"/>
                    <a:pt x="4931785" y="229221"/>
                    <a:pt x="4965861" y="62694"/>
                  </a:cubicBezTo>
                  <a:lnTo>
                    <a:pt x="4970855"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0" name="Google Shape;50;p2"/>
          <p:cNvGrpSpPr/>
          <p:nvPr/>
        </p:nvGrpSpPr>
        <p:grpSpPr>
          <a:xfrm>
            <a:off x="9275607" y="3248167"/>
            <a:ext cx="2404844" cy="2545800"/>
            <a:chOff x="9275607" y="3248167"/>
            <a:chExt cx="2404844" cy="2545800"/>
          </a:xfrm>
        </p:grpSpPr>
        <p:sp>
          <p:nvSpPr>
            <p:cNvPr id="51" name="Google Shape;51;p2"/>
            <p:cNvSpPr/>
            <p:nvPr/>
          </p:nvSpPr>
          <p:spPr>
            <a:xfrm rot="-2830077">
              <a:off x="8888438" y="4357500"/>
              <a:ext cx="3168338" cy="327135"/>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 name="Google Shape;52;p2"/>
            <p:cNvSpPr/>
            <p:nvPr/>
          </p:nvSpPr>
          <p:spPr>
            <a:xfrm rot="-2827716">
              <a:off x="8837051" y="4381832"/>
              <a:ext cx="3166615" cy="184314"/>
            </a:xfrm>
            <a:custGeom>
              <a:rect b="b" l="l" r="r" t="t"/>
              <a:pathLst>
                <a:path extrusionOk="0" h="184410" w="3168269">
                  <a:moveTo>
                    <a:pt x="3120354" y="47916"/>
                  </a:moveTo>
                  <a:cubicBezTo>
                    <a:pt x="3149958" y="77520"/>
                    <a:pt x="3168269" y="118419"/>
                    <a:pt x="3168269" y="163593"/>
                  </a:cubicBezTo>
                  <a:lnTo>
                    <a:pt x="3164066" y="184410"/>
                  </a:lnTo>
                  <a:lnTo>
                    <a:pt x="3154087" y="134981"/>
                  </a:lnTo>
                  <a:cubicBezTo>
                    <a:pt x="3129252" y="76265"/>
                    <a:pt x="3071113" y="35066"/>
                    <a:pt x="3003350" y="35065"/>
                  </a:cubicBezTo>
                  <a:lnTo>
                    <a:pt x="162267" y="35065"/>
                  </a:lnTo>
                  <a:cubicBezTo>
                    <a:pt x="94504" y="35065"/>
                    <a:pt x="36365" y="76265"/>
                    <a:pt x="11530" y="134981"/>
                  </a:cubicBezTo>
                  <a:lnTo>
                    <a:pt x="2877" y="177843"/>
                  </a:lnTo>
                  <a:lnTo>
                    <a:pt x="1" y="163594"/>
                  </a:lnTo>
                  <a:cubicBezTo>
                    <a:pt x="0" y="73243"/>
                    <a:pt x="73243" y="0"/>
                    <a:pt x="163593" y="0"/>
                  </a:cubicBezTo>
                  <a:lnTo>
                    <a:pt x="3004676" y="0"/>
                  </a:lnTo>
                  <a:cubicBezTo>
                    <a:pt x="3049851" y="0"/>
                    <a:pt x="3090750" y="18312"/>
                    <a:pt x="3120354" y="4791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 name="Google Shape;53;p2"/>
            <p:cNvSpPr/>
            <p:nvPr/>
          </p:nvSpPr>
          <p:spPr>
            <a:xfrm rot="-2827716">
              <a:off x="8952392" y="4475363"/>
              <a:ext cx="3166615" cy="184313"/>
            </a:xfrm>
            <a:custGeom>
              <a:rect b="b" l="l" r="r" t="t"/>
              <a:pathLst>
                <a:path extrusionOk="0" h="184409" w="3168269">
                  <a:moveTo>
                    <a:pt x="3165392" y="6567"/>
                  </a:moveTo>
                  <a:lnTo>
                    <a:pt x="3168269" y="20815"/>
                  </a:lnTo>
                  <a:cubicBezTo>
                    <a:pt x="3168269" y="111166"/>
                    <a:pt x="3095027" y="184408"/>
                    <a:pt x="3004676" y="184409"/>
                  </a:cubicBezTo>
                  <a:lnTo>
                    <a:pt x="163593" y="184409"/>
                  </a:lnTo>
                  <a:cubicBezTo>
                    <a:pt x="73243" y="184409"/>
                    <a:pt x="0" y="111166"/>
                    <a:pt x="1" y="20816"/>
                  </a:cubicBezTo>
                  <a:lnTo>
                    <a:pt x="4203" y="0"/>
                  </a:lnTo>
                  <a:lnTo>
                    <a:pt x="14182" y="49428"/>
                  </a:lnTo>
                  <a:cubicBezTo>
                    <a:pt x="39017" y="108145"/>
                    <a:pt x="97156" y="149344"/>
                    <a:pt x="164919" y="149344"/>
                  </a:cubicBezTo>
                  <a:lnTo>
                    <a:pt x="3006002" y="149344"/>
                  </a:lnTo>
                  <a:cubicBezTo>
                    <a:pt x="3073765" y="149344"/>
                    <a:pt x="3131904" y="108144"/>
                    <a:pt x="3156739" y="49428"/>
                  </a:cubicBezTo>
                  <a:lnTo>
                    <a:pt x="3165392" y="656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4" name="Google Shape;54;p2"/>
          <p:cNvGrpSpPr/>
          <p:nvPr/>
        </p:nvGrpSpPr>
        <p:grpSpPr>
          <a:xfrm>
            <a:off x="2075692" y="52828"/>
            <a:ext cx="4347442" cy="4607700"/>
            <a:chOff x="2075692" y="52828"/>
            <a:chExt cx="4347442" cy="4607700"/>
          </a:xfrm>
        </p:grpSpPr>
        <p:sp>
          <p:nvSpPr>
            <p:cNvPr id="55" name="Google Shape;55;p2"/>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6" name="Google Shape;56;p2"/>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7" name="Google Shape;57;p2"/>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8" name="Google Shape;58;p2"/>
          <p:cNvGrpSpPr/>
          <p:nvPr/>
        </p:nvGrpSpPr>
        <p:grpSpPr>
          <a:xfrm>
            <a:off x="1470547" y="379512"/>
            <a:ext cx="1786005" cy="1894200"/>
            <a:chOff x="1470547" y="379512"/>
            <a:chExt cx="1786005" cy="1894200"/>
          </a:xfrm>
        </p:grpSpPr>
        <p:sp>
          <p:nvSpPr>
            <p:cNvPr id="59" name="Google Shape;59;p2"/>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0" name="Google Shape;60;p2"/>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1" name="Google Shape;61;p2"/>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62" name="Google Shape;62;p2"/>
          <p:cNvGrpSpPr/>
          <p:nvPr/>
        </p:nvGrpSpPr>
        <p:grpSpPr>
          <a:xfrm>
            <a:off x="459511" y="835636"/>
            <a:ext cx="3285587" cy="3486900"/>
            <a:chOff x="459511" y="835636"/>
            <a:chExt cx="3285587" cy="3486900"/>
          </a:xfrm>
        </p:grpSpPr>
        <p:sp>
          <p:nvSpPr>
            <p:cNvPr id="63" name="Google Shape;63;p2"/>
            <p:cNvSpPr/>
            <p:nvPr/>
          </p:nvSpPr>
          <p:spPr>
            <a:xfrm rot="-2830019">
              <a:off x="-56761" y="2341433"/>
              <a:ext cx="4314245" cy="475306"/>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4" name="Google Shape;64;p2"/>
            <p:cNvSpPr/>
            <p:nvPr/>
          </p:nvSpPr>
          <p:spPr>
            <a:xfrm rot="-2827716">
              <a:off x="-133745" y="2377546"/>
              <a:ext cx="4311929" cy="261669"/>
            </a:xfrm>
            <a:custGeom>
              <a:rect b="b" l="l" r="r" t="t"/>
              <a:pathLst>
                <a:path extrusionOk="0" h="261806" w="4314181">
                  <a:moveTo>
                    <a:pt x="4244562" y="69619"/>
                  </a:moveTo>
                  <a:cubicBezTo>
                    <a:pt x="4287576" y="112632"/>
                    <a:pt x="4314180" y="172055"/>
                    <a:pt x="4314181" y="237692"/>
                  </a:cubicBezTo>
                  <a:lnTo>
                    <a:pt x="4311749" y="261806"/>
                  </a:lnTo>
                  <a:lnTo>
                    <a:pt x="4308024" y="224853"/>
                  </a:lnTo>
                  <a:cubicBezTo>
                    <a:pt x="4285860" y="116541"/>
                    <a:pt x="4190026" y="35064"/>
                    <a:pt x="4075162" y="35064"/>
                  </a:cubicBezTo>
                  <a:lnTo>
                    <a:pt x="236364" y="35064"/>
                  </a:lnTo>
                  <a:cubicBezTo>
                    <a:pt x="121500" y="35064"/>
                    <a:pt x="25666" y="116541"/>
                    <a:pt x="3502" y="224853"/>
                  </a:cubicBezTo>
                  <a:lnTo>
                    <a:pt x="1104" y="248640"/>
                  </a:lnTo>
                  <a:lnTo>
                    <a:pt x="0" y="237692"/>
                  </a:lnTo>
                  <a:cubicBezTo>
                    <a:pt x="0" y="106419"/>
                    <a:pt x="106418" y="0"/>
                    <a:pt x="237691" y="1"/>
                  </a:cubicBezTo>
                  <a:lnTo>
                    <a:pt x="4076489" y="0"/>
                  </a:lnTo>
                  <a:cubicBezTo>
                    <a:pt x="4142126" y="0"/>
                    <a:pt x="4201548" y="26605"/>
                    <a:pt x="4244562" y="69619"/>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5" name="Google Shape;65;p2"/>
            <p:cNvSpPr/>
            <p:nvPr/>
          </p:nvSpPr>
          <p:spPr>
            <a:xfrm rot="-2827716">
              <a:off x="26426" y="2519211"/>
              <a:ext cx="4311928" cy="261670"/>
            </a:xfrm>
            <a:custGeom>
              <a:rect b="b" l="l" r="r" t="t"/>
              <a:pathLst>
                <a:path extrusionOk="0" h="261807" w="4314180">
                  <a:moveTo>
                    <a:pt x="4313076" y="13166"/>
                  </a:moveTo>
                  <a:lnTo>
                    <a:pt x="4314180" y="24115"/>
                  </a:lnTo>
                  <a:cubicBezTo>
                    <a:pt x="4314179" y="155388"/>
                    <a:pt x="4207762" y="261806"/>
                    <a:pt x="4076489" y="261807"/>
                  </a:cubicBezTo>
                  <a:lnTo>
                    <a:pt x="237690" y="261806"/>
                  </a:lnTo>
                  <a:cubicBezTo>
                    <a:pt x="106418" y="261807"/>
                    <a:pt x="0" y="155388"/>
                    <a:pt x="0" y="24116"/>
                  </a:cubicBezTo>
                  <a:lnTo>
                    <a:pt x="2431" y="0"/>
                  </a:lnTo>
                  <a:lnTo>
                    <a:pt x="6156" y="36955"/>
                  </a:lnTo>
                  <a:cubicBezTo>
                    <a:pt x="28320" y="145267"/>
                    <a:pt x="124154" y="226743"/>
                    <a:pt x="239018" y="226743"/>
                  </a:cubicBezTo>
                  <a:lnTo>
                    <a:pt x="4077816" y="226743"/>
                  </a:lnTo>
                  <a:cubicBezTo>
                    <a:pt x="4192680" y="226743"/>
                    <a:pt x="4288514" y="145266"/>
                    <a:pt x="4310678" y="36954"/>
                  </a:cubicBezTo>
                  <a:lnTo>
                    <a:pt x="4313076"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66" name="Google Shape;66;p2"/>
          <p:cNvGrpSpPr/>
          <p:nvPr/>
        </p:nvGrpSpPr>
        <p:grpSpPr>
          <a:xfrm>
            <a:off x="3267959" y="970321"/>
            <a:ext cx="4398388" cy="4658700"/>
            <a:chOff x="3267959" y="970321"/>
            <a:chExt cx="4398388" cy="4658700"/>
          </a:xfrm>
        </p:grpSpPr>
        <p:sp>
          <p:nvSpPr>
            <p:cNvPr id="67" name="Google Shape;67;p2"/>
            <p:cNvSpPr/>
            <p:nvPr/>
          </p:nvSpPr>
          <p:spPr>
            <a:xfrm rot="-2830072">
              <a:off x="2627559" y="2934221"/>
              <a:ext cx="5675200"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8" name="Google Shape;68;p2"/>
            <p:cNvSpPr/>
            <p:nvPr/>
          </p:nvSpPr>
          <p:spPr>
            <a:xfrm rot="-2827716">
              <a:off x="2504074" y="2991429"/>
              <a:ext cx="5672301" cy="389356"/>
            </a:xfrm>
            <a:custGeom>
              <a:rect b="b" l="l" r="r" t="t"/>
              <a:pathLst>
                <a:path extrusionOk="0" h="389559" w="5675264">
                  <a:moveTo>
                    <a:pt x="5568227" y="107035"/>
                  </a:moveTo>
                  <a:cubicBezTo>
                    <a:pt x="5634360" y="173168"/>
                    <a:pt x="5675264" y="264529"/>
                    <a:pt x="5675264" y="365445"/>
                  </a:cubicBezTo>
                  <a:lnTo>
                    <a:pt x="5672833" y="389559"/>
                  </a:lnTo>
                  <a:lnTo>
                    <a:pt x="5666512" y="326858"/>
                  </a:lnTo>
                  <a:cubicBezTo>
                    <a:pt x="5632435" y="160331"/>
                    <a:pt x="5485093" y="35064"/>
                    <a:pt x="5308491" y="35064"/>
                  </a:cubicBezTo>
                  <a:lnTo>
                    <a:pt x="364118" y="35064"/>
                  </a:lnTo>
                  <a:cubicBezTo>
                    <a:pt x="187517" y="35064"/>
                    <a:pt x="40174" y="160331"/>
                    <a:pt x="6098" y="326859"/>
                  </a:cubicBezTo>
                  <a:lnTo>
                    <a:pt x="1104" y="376394"/>
                  </a:lnTo>
                  <a:lnTo>
                    <a:pt x="0" y="365445"/>
                  </a:lnTo>
                  <a:cubicBezTo>
                    <a:pt x="0" y="163615"/>
                    <a:pt x="163615" y="0"/>
                    <a:pt x="365446" y="0"/>
                  </a:cubicBezTo>
                  <a:lnTo>
                    <a:pt x="5309818" y="0"/>
                  </a:lnTo>
                  <a:cubicBezTo>
                    <a:pt x="5410733" y="0"/>
                    <a:pt x="5502095" y="40904"/>
                    <a:pt x="5568227" y="10703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9" name="Google Shape;69;p2"/>
            <p:cNvSpPr/>
            <p:nvPr/>
          </p:nvSpPr>
          <p:spPr>
            <a:xfrm rot="-2827716">
              <a:off x="2757930" y="3219948"/>
              <a:ext cx="5672301" cy="389357"/>
            </a:xfrm>
            <a:custGeom>
              <a:rect b="b" l="l" r="r" t="t"/>
              <a:pathLst>
                <a:path extrusionOk="0" h="389560" w="5675264">
                  <a:moveTo>
                    <a:pt x="5674160" y="13165"/>
                  </a:moveTo>
                  <a:lnTo>
                    <a:pt x="5675264" y="24114"/>
                  </a:lnTo>
                  <a:cubicBezTo>
                    <a:pt x="5675264" y="225944"/>
                    <a:pt x="5511649" y="389560"/>
                    <a:pt x="5309819" y="389560"/>
                  </a:cubicBezTo>
                  <a:lnTo>
                    <a:pt x="365445" y="389560"/>
                  </a:lnTo>
                  <a:cubicBezTo>
                    <a:pt x="163615" y="389559"/>
                    <a:pt x="0" y="225945"/>
                    <a:pt x="0" y="24115"/>
                  </a:cubicBezTo>
                  <a:lnTo>
                    <a:pt x="2431" y="0"/>
                  </a:lnTo>
                  <a:lnTo>
                    <a:pt x="8752" y="62701"/>
                  </a:lnTo>
                  <a:cubicBezTo>
                    <a:pt x="42828" y="229228"/>
                    <a:pt x="190171" y="354496"/>
                    <a:pt x="366772" y="354496"/>
                  </a:cubicBezTo>
                  <a:lnTo>
                    <a:pt x="5311146" y="354496"/>
                  </a:lnTo>
                  <a:cubicBezTo>
                    <a:pt x="5487748" y="354496"/>
                    <a:pt x="5635090" y="229228"/>
                    <a:pt x="5669166" y="62700"/>
                  </a:cubicBezTo>
                  <a:lnTo>
                    <a:pt x="5674160"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70" name="Google Shape;70;p2"/>
          <p:cNvGrpSpPr/>
          <p:nvPr/>
        </p:nvGrpSpPr>
        <p:grpSpPr>
          <a:xfrm>
            <a:off x="5955587" y="1782813"/>
            <a:ext cx="4418674" cy="4680600"/>
            <a:chOff x="5955587" y="1782813"/>
            <a:chExt cx="4418674" cy="4680600"/>
          </a:xfrm>
        </p:grpSpPr>
        <p:sp>
          <p:nvSpPr>
            <p:cNvPr id="71" name="Google Shape;71;p2"/>
            <p:cNvSpPr/>
            <p:nvPr/>
          </p:nvSpPr>
          <p:spPr>
            <a:xfrm rot="-2830029">
              <a:off x="5310423" y="3757664"/>
              <a:ext cx="5705129"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2" name="Google Shape;72;p2"/>
            <p:cNvSpPr/>
            <p:nvPr/>
          </p:nvSpPr>
          <p:spPr>
            <a:xfrm rot="-2827716">
              <a:off x="5186938" y="3814894"/>
              <a:ext cx="5702117" cy="389357"/>
            </a:xfrm>
            <a:custGeom>
              <a:rect b="b" l="l" r="r" t="t"/>
              <a:pathLst>
                <a:path extrusionOk="0" h="389560" w="5705095">
                  <a:moveTo>
                    <a:pt x="5598059" y="107036"/>
                  </a:moveTo>
                  <a:cubicBezTo>
                    <a:pt x="5664191" y="173169"/>
                    <a:pt x="5705095" y="264530"/>
                    <a:pt x="5705095" y="365446"/>
                  </a:cubicBezTo>
                  <a:lnTo>
                    <a:pt x="5702664" y="389560"/>
                  </a:lnTo>
                  <a:lnTo>
                    <a:pt x="5696344" y="326859"/>
                  </a:lnTo>
                  <a:cubicBezTo>
                    <a:pt x="5662267" y="160332"/>
                    <a:pt x="5514924" y="35064"/>
                    <a:pt x="5338323" y="35064"/>
                  </a:cubicBezTo>
                  <a:lnTo>
                    <a:pt x="364118" y="35065"/>
                  </a:lnTo>
                  <a:cubicBezTo>
                    <a:pt x="187517" y="35064"/>
                    <a:pt x="40174" y="160332"/>
                    <a:pt x="6098" y="326859"/>
                  </a:cubicBezTo>
                  <a:lnTo>
                    <a:pt x="1104" y="376394"/>
                  </a:lnTo>
                  <a:lnTo>
                    <a:pt x="0" y="365445"/>
                  </a:lnTo>
                  <a:cubicBezTo>
                    <a:pt x="1" y="163616"/>
                    <a:pt x="163615" y="0"/>
                    <a:pt x="365445" y="1"/>
                  </a:cubicBezTo>
                  <a:lnTo>
                    <a:pt x="5339650" y="0"/>
                  </a:lnTo>
                  <a:cubicBezTo>
                    <a:pt x="5440565" y="0"/>
                    <a:pt x="5531927" y="40904"/>
                    <a:pt x="55980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3" name="Google Shape;73;p2"/>
            <p:cNvSpPr/>
            <p:nvPr/>
          </p:nvSpPr>
          <p:spPr>
            <a:xfrm rot="-2827716">
              <a:off x="5440794" y="4043414"/>
              <a:ext cx="5702117" cy="389357"/>
            </a:xfrm>
            <a:custGeom>
              <a:rect b="b" l="l" r="r" t="t"/>
              <a:pathLst>
                <a:path extrusionOk="0" h="389560" w="5705095">
                  <a:moveTo>
                    <a:pt x="5703991" y="13166"/>
                  </a:moveTo>
                  <a:lnTo>
                    <a:pt x="5705095" y="24115"/>
                  </a:lnTo>
                  <a:cubicBezTo>
                    <a:pt x="5705095" y="225945"/>
                    <a:pt x="5541480" y="389560"/>
                    <a:pt x="5339650" y="389560"/>
                  </a:cubicBezTo>
                  <a:lnTo>
                    <a:pt x="365445" y="389560"/>
                  </a:lnTo>
                  <a:cubicBezTo>
                    <a:pt x="163615" y="389560"/>
                    <a:pt x="0" y="225945"/>
                    <a:pt x="0" y="24115"/>
                  </a:cubicBezTo>
                  <a:lnTo>
                    <a:pt x="2431" y="0"/>
                  </a:lnTo>
                  <a:lnTo>
                    <a:pt x="8752" y="62702"/>
                  </a:lnTo>
                  <a:cubicBezTo>
                    <a:pt x="42828" y="229229"/>
                    <a:pt x="190170" y="354497"/>
                    <a:pt x="366772" y="354497"/>
                  </a:cubicBezTo>
                  <a:lnTo>
                    <a:pt x="5340977" y="354496"/>
                  </a:lnTo>
                  <a:cubicBezTo>
                    <a:pt x="5517579" y="354496"/>
                    <a:pt x="5664921" y="229229"/>
                    <a:pt x="5698998" y="62701"/>
                  </a:cubicBezTo>
                  <a:lnTo>
                    <a:pt x="5703991"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74" name="Google Shape;74;p2"/>
          <p:cNvGrpSpPr/>
          <p:nvPr/>
        </p:nvGrpSpPr>
        <p:grpSpPr>
          <a:xfrm>
            <a:off x="7952172" y="3535170"/>
            <a:ext cx="3086305" cy="3281100"/>
            <a:chOff x="7952172" y="3535170"/>
            <a:chExt cx="3086305" cy="3281100"/>
          </a:xfrm>
        </p:grpSpPr>
        <p:sp>
          <p:nvSpPr>
            <p:cNvPr id="75" name="Google Shape;75;p2"/>
            <p:cNvSpPr/>
            <p:nvPr/>
          </p:nvSpPr>
          <p:spPr>
            <a:xfrm rot="-2829986">
              <a:off x="7439577" y="4978085"/>
              <a:ext cx="4107691" cy="39526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6" name="Google Shape;76;p2"/>
            <p:cNvSpPr/>
            <p:nvPr/>
          </p:nvSpPr>
          <p:spPr>
            <a:xfrm rot="-2827716">
              <a:off x="7376022" y="5008186"/>
              <a:ext cx="4105426" cy="218287"/>
            </a:xfrm>
            <a:custGeom>
              <a:rect b="b" l="l" r="r" t="t"/>
              <a:pathLst>
                <a:path extrusionOk="0" h="218401" w="4107570">
                  <a:moveTo>
                    <a:pt x="4049699" y="57870"/>
                  </a:moveTo>
                  <a:cubicBezTo>
                    <a:pt x="4085455" y="93627"/>
                    <a:pt x="4107570" y="143024"/>
                    <a:pt x="4107570" y="197586"/>
                  </a:cubicBezTo>
                  <a:lnTo>
                    <a:pt x="4107569" y="197586"/>
                  </a:lnTo>
                  <a:lnTo>
                    <a:pt x="4103367" y="218401"/>
                  </a:lnTo>
                  <a:lnTo>
                    <a:pt x="4090716" y="155740"/>
                  </a:lnTo>
                  <a:cubicBezTo>
                    <a:pt x="4060721" y="84823"/>
                    <a:pt x="3990500" y="35063"/>
                    <a:pt x="3908657" y="35064"/>
                  </a:cubicBezTo>
                  <a:lnTo>
                    <a:pt x="196259" y="35063"/>
                  </a:lnTo>
                  <a:cubicBezTo>
                    <a:pt x="114415" y="35064"/>
                    <a:pt x="44195" y="84824"/>
                    <a:pt x="14200" y="155740"/>
                  </a:cubicBezTo>
                  <a:lnTo>
                    <a:pt x="2876" y="211831"/>
                  </a:lnTo>
                  <a:lnTo>
                    <a:pt x="0" y="197585"/>
                  </a:lnTo>
                  <a:lnTo>
                    <a:pt x="0" y="197586"/>
                  </a:lnTo>
                  <a:cubicBezTo>
                    <a:pt x="1" y="88462"/>
                    <a:pt x="88462" y="0"/>
                    <a:pt x="197586" y="0"/>
                  </a:cubicBezTo>
                  <a:lnTo>
                    <a:pt x="3909984" y="0"/>
                  </a:lnTo>
                  <a:cubicBezTo>
                    <a:pt x="3964546" y="0"/>
                    <a:pt x="4013943" y="22115"/>
                    <a:pt x="4049699" y="5787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7" name="Google Shape;77;p2"/>
            <p:cNvSpPr/>
            <p:nvPr/>
          </p:nvSpPr>
          <p:spPr>
            <a:xfrm rot="-2827716">
              <a:off x="7509199" y="5124823"/>
              <a:ext cx="4105427" cy="218290"/>
            </a:xfrm>
            <a:custGeom>
              <a:rect b="b" l="l" r="r" t="t"/>
              <a:pathLst>
                <a:path extrusionOk="0" h="218404" w="4107571">
                  <a:moveTo>
                    <a:pt x="4104695" y="6570"/>
                  </a:moveTo>
                  <a:lnTo>
                    <a:pt x="4107571" y="20818"/>
                  </a:lnTo>
                  <a:lnTo>
                    <a:pt x="4107569" y="20818"/>
                  </a:lnTo>
                  <a:cubicBezTo>
                    <a:pt x="4107569" y="129942"/>
                    <a:pt x="4019108" y="218404"/>
                    <a:pt x="3909983" y="218404"/>
                  </a:cubicBezTo>
                  <a:lnTo>
                    <a:pt x="197587" y="218403"/>
                  </a:lnTo>
                  <a:cubicBezTo>
                    <a:pt x="88463" y="218403"/>
                    <a:pt x="0" y="129941"/>
                    <a:pt x="0" y="20818"/>
                  </a:cubicBezTo>
                  <a:lnTo>
                    <a:pt x="1" y="20818"/>
                  </a:lnTo>
                  <a:lnTo>
                    <a:pt x="4204" y="0"/>
                  </a:lnTo>
                  <a:lnTo>
                    <a:pt x="16855" y="62664"/>
                  </a:lnTo>
                  <a:cubicBezTo>
                    <a:pt x="46850" y="133580"/>
                    <a:pt x="117071" y="183340"/>
                    <a:pt x="198914" y="183340"/>
                  </a:cubicBezTo>
                  <a:lnTo>
                    <a:pt x="3911311" y="183341"/>
                  </a:lnTo>
                  <a:cubicBezTo>
                    <a:pt x="3993154" y="183341"/>
                    <a:pt x="4063375" y="133581"/>
                    <a:pt x="4093370" y="62664"/>
                  </a:cubicBezTo>
                  <a:lnTo>
                    <a:pt x="4104695" y="657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78" name="Google Shape;78;p2"/>
          <p:cNvGrpSpPr/>
          <p:nvPr/>
        </p:nvGrpSpPr>
        <p:grpSpPr>
          <a:xfrm>
            <a:off x="9817792" y="3927025"/>
            <a:ext cx="1631594" cy="1728900"/>
            <a:chOff x="9817792" y="3927025"/>
            <a:chExt cx="1631594" cy="1728900"/>
          </a:xfrm>
        </p:grpSpPr>
        <p:sp>
          <p:nvSpPr>
            <p:cNvPr id="79" name="Google Shape;79;p2"/>
            <p:cNvSpPr/>
            <p:nvPr/>
          </p:nvSpPr>
          <p:spPr>
            <a:xfrm rot="-2829923">
              <a:off x="9564967" y="4670579"/>
              <a:ext cx="2133450" cy="241791"/>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0" name="Google Shape;80;p2"/>
            <p:cNvSpPr/>
            <p:nvPr/>
          </p:nvSpPr>
          <p:spPr>
            <a:xfrm rot="-2827716">
              <a:off x="9528923" y="4687498"/>
              <a:ext cx="2132346" cy="141707"/>
            </a:xfrm>
            <a:custGeom>
              <a:rect b="b" l="l" r="r" t="t"/>
              <a:pathLst>
                <a:path extrusionOk="0" h="141781" w="2133460">
                  <a:moveTo>
                    <a:pt x="2098031" y="35430"/>
                  </a:moveTo>
                  <a:cubicBezTo>
                    <a:pt x="2119921" y="57320"/>
                    <a:pt x="2133460" y="87560"/>
                    <a:pt x="2133460" y="120964"/>
                  </a:cubicBezTo>
                  <a:lnTo>
                    <a:pt x="2133459" y="120963"/>
                  </a:lnTo>
                  <a:lnTo>
                    <a:pt x="2129256" y="141781"/>
                  </a:lnTo>
                  <a:lnTo>
                    <a:pt x="2122627" y="108944"/>
                  </a:lnTo>
                  <a:cubicBezTo>
                    <a:pt x="2104264" y="65527"/>
                    <a:pt x="2061274" y="35064"/>
                    <a:pt x="2011170" y="35065"/>
                  </a:cubicBezTo>
                  <a:lnTo>
                    <a:pt x="119635" y="35064"/>
                  </a:lnTo>
                  <a:cubicBezTo>
                    <a:pt x="69531" y="35064"/>
                    <a:pt x="26542" y="65528"/>
                    <a:pt x="8179" y="108943"/>
                  </a:cubicBezTo>
                  <a:lnTo>
                    <a:pt x="2877" y="135208"/>
                  </a:lnTo>
                  <a:lnTo>
                    <a:pt x="0" y="120963"/>
                  </a:lnTo>
                  <a:lnTo>
                    <a:pt x="9506" y="73880"/>
                  </a:lnTo>
                  <a:cubicBezTo>
                    <a:pt x="27870" y="30464"/>
                    <a:pt x="70859" y="1"/>
                    <a:pt x="120963" y="1"/>
                  </a:cubicBezTo>
                  <a:lnTo>
                    <a:pt x="2012497" y="1"/>
                  </a:lnTo>
                  <a:cubicBezTo>
                    <a:pt x="2045900" y="0"/>
                    <a:pt x="2076141" y="13540"/>
                    <a:pt x="2098031" y="3543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1" name="Google Shape;81;p2"/>
            <p:cNvSpPr/>
            <p:nvPr/>
          </p:nvSpPr>
          <p:spPr>
            <a:xfrm rot="-2827716">
              <a:off x="9605909" y="4752042"/>
              <a:ext cx="2132346" cy="141708"/>
            </a:xfrm>
            <a:custGeom>
              <a:rect b="b" l="l" r="r" t="t"/>
              <a:pathLst>
                <a:path extrusionOk="0" h="141782" w="2133460">
                  <a:moveTo>
                    <a:pt x="2130583" y="6573"/>
                  </a:moveTo>
                  <a:lnTo>
                    <a:pt x="2133460" y="20820"/>
                  </a:lnTo>
                  <a:lnTo>
                    <a:pt x="2133459" y="20819"/>
                  </a:lnTo>
                  <a:cubicBezTo>
                    <a:pt x="2133459" y="87625"/>
                    <a:pt x="2079303" y="141782"/>
                    <a:pt x="2012495" y="141782"/>
                  </a:cubicBezTo>
                  <a:lnTo>
                    <a:pt x="120963" y="141781"/>
                  </a:lnTo>
                  <a:cubicBezTo>
                    <a:pt x="70859" y="141781"/>
                    <a:pt x="27869" y="111318"/>
                    <a:pt x="9506" y="67902"/>
                  </a:cubicBezTo>
                  <a:lnTo>
                    <a:pt x="0" y="20819"/>
                  </a:lnTo>
                  <a:lnTo>
                    <a:pt x="4204" y="0"/>
                  </a:lnTo>
                  <a:lnTo>
                    <a:pt x="10833" y="32839"/>
                  </a:lnTo>
                  <a:cubicBezTo>
                    <a:pt x="29197" y="76254"/>
                    <a:pt x="72186" y="106718"/>
                    <a:pt x="122290" y="106718"/>
                  </a:cubicBezTo>
                  <a:lnTo>
                    <a:pt x="2013823" y="106719"/>
                  </a:lnTo>
                  <a:cubicBezTo>
                    <a:pt x="2063928" y="106718"/>
                    <a:pt x="2106917" y="76255"/>
                    <a:pt x="2125281" y="32840"/>
                  </a:cubicBezTo>
                  <a:lnTo>
                    <a:pt x="2130583"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82" name="Google Shape;82;p2"/>
          <p:cNvGrpSpPr/>
          <p:nvPr/>
        </p:nvGrpSpPr>
        <p:grpSpPr>
          <a:xfrm>
            <a:off x="4808875" y="-111295"/>
            <a:ext cx="4335900" cy="4595400"/>
            <a:chOff x="4808875" y="-111295"/>
            <a:chExt cx="4335900" cy="4595400"/>
          </a:xfrm>
        </p:grpSpPr>
        <p:sp>
          <p:nvSpPr>
            <p:cNvPr id="83" name="Google Shape;83;p2"/>
            <p:cNvSpPr/>
            <p:nvPr/>
          </p:nvSpPr>
          <p:spPr>
            <a:xfrm rot="-2829990">
              <a:off x="4182321" y="1820955"/>
              <a:ext cx="5589007"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4" name="Google Shape;84;p2"/>
            <p:cNvSpPr/>
            <p:nvPr/>
          </p:nvSpPr>
          <p:spPr>
            <a:xfrm rot="-2827716">
              <a:off x="4118653" y="1851906"/>
              <a:ext cx="5567509" cy="509926"/>
            </a:xfrm>
            <a:custGeom>
              <a:rect b="b" l="l" r="r" t="t"/>
              <a:pathLst>
                <a:path extrusionOk="0" h="510192" w="5570417">
                  <a:moveTo>
                    <a:pt x="5463381" y="107036"/>
                  </a:moveTo>
                  <a:cubicBezTo>
                    <a:pt x="5529514" y="173169"/>
                    <a:pt x="5570418" y="264531"/>
                    <a:pt x="5570417" y="365446"/>
                  </a:cubicBezTo>
                  <a:cubicBezTo>
                    <a:pt x="5570417" y="415903"/>
                    <a:pt x="5560192" y="463973"/>
                    <a:pt x="5541699" y="507693"/>
                  </a:cubicBezTo>
                  <a:lnTo>
                    <a:pt x="5540342" y="510192"/>
                  </a:lnTo>
                  <a:lnTo>
                    <a:pt x="5551648" y="473773"/>
                  </a:lnTo>
                  <a:cubicBezTo>
                    <a:pt x="5556516" y="449984"/>
                    <a:pt x="5559072" y="425352"/>
                    <a:pt x="5559072" y="400123"/>
                  </a:cubicBezTo>
                  <a:cubicBezTo>
                    <a:pt x="5559072" y="198293"/>
                    <a:pt x="5395458" y="34678"/>
                    <a:pt x="5193627" y="34678"/>
                  </a:cubicBezTo>
                  <a:lnTo>
                    <a:pt x="335369" y="34679"/>
                  </a:lnTo>
                  <a:cubicBezTo>
                    <a:pt x="209226" y="34679"/>
                    <a:pt x="98010" y="98591"/>
                    <a:pt x="32337" y="195800"/>
                  </a:cubicBezTo>
                  <a:lnTo>
                    <a:pt x="0" y="255376"/>
                  </a:lnTo>
                  <a:lnTo>
                    <a:pt x="9988" y="223198"/>
                  </a:lnTo>
                  <a:cubicBezTo>
                    <a:pt x="65466" y="92034"/>
                    <a:pt x="195342" y="1"/>
                    <a:pt x="346714" y="1"/>
                  </a:cubicBezTo>
                  <a:lnTo>
                    <a:pt x="5204973" y="0"/>
                  </a:lnTo>
                  <a:cubicBezTo>
                    <a:pt x="5305888" y="0"/>
                    <a:pt x="5397249" y="40904"/>
                    <a:pt x="5463381"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5" name="Google Shape;85;p2"/>
            <p:cNvSpPr/>
            <p:nvPr/>
          </p:nvSpPr>
          <p:spPr>
            <a:xfrm rot="-2827716">
              <a:off x="4271307" y="2012144"/>
              <a:ext cx="5567509" cy="509927"/>
            </a:xfrm>
            <a:custGeom>
              <a:rect b="b" l="l" r="r" t="t"/>
              <a:pathLst>
                <a:path extrusionOk="0" h="510193" w="5570417">
                  <a:moveTo>
                    <a:pt x="5570417" y="254816"/>
                  </a:moveTo>
                  <a:lnTo>
                    <a:pt x="5560429" y="286995"/>
                  </a:lnTo>
                  <a:cubicBezTo>
                    <a:pt x="5504952" y="418159"/>
                    <a:pt x="5375074" y="510192"/>
                    <a:pt x="5223702" y="510192"/>
                  </a:cubicBezTo>
                  <a:lnTo>
                    <a:pt x="365444" y="510192"/>
                  </a:lnTo>
                  <a:cubicBezTo>
                    <a:pt x="163614" y="510193"/>
                    <a:pt x="0" y="346577"/>
                    <a:pt x="0" y="144747"/>
                  </a:cubicBezTo>
                  <a:cubicBezTo>
                    <a:pt x="0" y="94290"/>
                    <a:pt x="10226" y="46221"/>
                    <a:pt x="28718" y="2500"/>
                  </a:cubicBezTo>
                  <a:lnTo>
                    <a:pt x="30075" y="0"/>
                  </a:lnTo>
                  <a:lnTo>
                    <a:pt x="18769" y="36420"/>
                  </a:lnTo>
                  <a:cubicBezTo>
                    <a:pt x="13902" y="60209"/>
                    <a:pt x="11345" y="84841"/>
                    <a:pt x="11345" y="110069"/>
                  </a:cubicBezTo>
                  <a:cubicBezTo>
                    <a:pt x="11345" y="311900"/>
                    <a:pt x="174959" y="475515"/>
                    <a:pt x="376790" y="475515"/>
                  </a:cubicBezTo>
                  <a:lnTo>
                    <a:pt x="5235047" y="475515"/>
                  </a:lnTo>
                  <a:cubicBezTo>
                    <a:pt x="5361191" y="475514"/>
                    <a:pt x="5472407" y="411603"/>
                    <a:pt x="5538080" y="314393"/>
                  </a:cubicBezTo>
                  <a:lnTo>
                    <a:pt x="5570417" y="25481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86" name="Google Shape;86;p2"/>
          <p:cNvGrpSpPr/>
          <p:nvPr/>
        </p:nvGrpSpPr>
        <p:grpSpPr>
          <a:xfrm>
            <a:off x="1316031" y="142329"/>
            <a:ext cx="2671800" cy="2839500"/>
            <a:chOff x="1316031" y="142329"/>
            <a:chExt cx="2671800" cy="2839500"/>
          </a:xfrm>
        </p:grpSpPr>
        <p:sp>
          <p:nvSpPr>
            <p:cNvPr id="87" name="Google Shape;87;p2"/>
            <p:cNvSpPr/>
            <p:nvPr/>
          </p:nvSpPr>
          <p:spPr>
            <a:xfrm rot="-2830044">
              <a:off x="893477" y="1370600"/>
              <a:ext cx="3516907" cy="382958"/>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8" name="Google Shape;88;p2"/>
            <p:cNvSpPr/>
            <p:nvPr/>
          </p:nvSpPr>
          <p:spPr>
            <a:xfrm rot="-2827716">
              <a:off x="863305" y="1385770"/>
              <a:ext cx="3505215" cy="274960"/>
            </a:xfrm>
            <a:custGeom>
              <a:rect b="b" l="l" r="r" t="t"/>
              <a:pathLst>
                <a:path extrusionOk="0" h="275104" w="3507046">
                  <a:moveTo>
                    <a:pt x="3450985" y="56062"/>
                  </a:moveTo>
                  <a:cubicBezTo>
                    <a:pt x="3485622" y="90699"/>
                    <a:pt x="3507046" y="138549"/>
                    <a:pt x="3507046" y="191404"/>
                  </a:cubicBezTo>
                  <a:cubicBezTo>
                    <a:pt x="3507046" y="217831"/>
                    <a:pt x="3501690" y="243008"/>
                    <a:pt x="3492004" y="265906"/>
                  </a:cubicBezTo>
                  <a:lnTo>
                    <a:pt x="3485803" y="275104"/>
                  </a:lnTo>
                  <a:lnTo>
                    <a:pt x="3495700" y="226082"/>
                  </a:lnTo>
                  <a:cubicBezTo>
                    <a:pt x="3495701" y="120372"/>
                    <a:pt x="3410007" y="34678"/>
                    <a:pt x="3304298" y="34679"/>
                  </a:cubicBezTo>
                  <a:lnTo>
                    <a:pt x="170160" y="34678"/>
                  </a:lnTo>
                  <a:cubicBezTo>
                    <a:pt x="117306" y="34678"/>
                    <a:pt x="69455" y="56102"/>
                    <a:pt x="34818" y="90739"/>
                  </a:cubicBezTo>
                  <a:lnTo>
                    <a:pt x="0" y="142381"/>
                  </a:lnTo>
                  <a:lnTo>
                    <a:pt x="5144" y="116901"/>
                  </a:lnTo>
                  <a:cubicBezTo>
                    <a:pt x="34200" y="48203"/>
                    <a:pt x="102224" y="1"/>
                    <a:pt x="181506" y="0"/>
                  </a:cubicBezTo>
                  <a:lnTo>
                    <a:pt x="3315643" y="1"/>
                  </a:lnTo>
                  <a:cubicBezTo>
                    <a:pt x="3368497" y="1"/>
                    <a:pt x="3416348" y="21424"/>
                    <a:pt x="3450985" y="56062"/>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9" name="Google Shape;89;p2"/>
            <p:cNvSpPr/>
            <p:nvPr/>
          </p:nvSpPr>
          <p:spPr>
            <a:xfrm rot="-2827716">
              <a:off x="939100" y="1462710"/>
              <a:ext cx="3505215" cy="274959"/>
            </a:xfrm>
            <a:custGeom>
              <a:rect b="b" l="l" r="r" t="t"/>
              <a:pathLst>
                <a:path extrusionOk="0" h="275103" w="3507046">
                  <a:moveTo>
                    <a:pt x="3507046" y="132723"/>
                  </a:moveTo>
                  <a:lnTo>
                    <a:pt x="3501902" y="158203"/>
                  </a:lnTo>
                  <a:cubicBezTo>
                    <a:pt x="3472846" y="226900"/>
                    <a:pt x="3404822" y="275103"/>
                    <a:pt x="3325540" y="275103"/>
                  </a:cubicBezTo>
                  <a:lnTo>
                    <a:pt x="191404" y="275103"/>
                  </a:lnTo>
                  <a:cubicBezTo>
                    <a:pt x="85694" y="275103"/>
                    <a:pt x="0" y="189409"/>
                    <a:pt x="0" y="83700"/>
                  </a:cubicBezTo>
                  <a:cubicBezTo>
                    <a:pt x="0" y="57272"/>
                    <a:pt x="5356" y="32096"/>
                    <a:pt x="15042" y="9197"/>
                  </a:cubicBezTo>
                  <a:lnTo>
                    <a:pt x="21243" y="0"/>
                  </a:lnTo>
                  <a:lnTo>
                    <a:pt x="11346" y="49022"/>
                  </a:lnTo>
                  <a:cubicBezTo>
                    <a:pt x="11345" y="154732"/>
                    <a:pt x="97039" y="240425"/>
                    <a:pt x="202749" y="240426"/>
                  </a:cubicBezTo>
                  <a:lnTo>
                    <a:pt x="3336885" y="240426"/>
                  </a:lnTo>
                  <a:cubicBezTo>
                    <a:pt x="3389740" y="240426"/>
                    <a:pt x="3437591" y="219002"/>
                    <a:pt x="3472228" y="184365"/>
                  </a:cubicBezTo>
                  <a:lnTo>
                    <a:pt x="3507046" y="13272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90" name="Google Shape;90;p2"/>
          <p:cNvGrpSpPr/>
          <p:nvPr/>
        </p:nvGrpSpPr>
        <p:grpSpPr>
          <a:xfrm>
            <a:off x="5624194" y="350969"/>
            <a:ext cx="4465200" cy="4734600"/>
            <a:chOff x="5624194" y="350969"/>
            <a:chExt cx="4465200" cy="4734600"/>
          </a:xfrm>
        </p:grpSpPr>
        <p:sp>
          <p:nvSpPr>
            <p:cNvPr id="91" name="Google Shape;91;p2"/>
            <p:cNvSpPr/>
            <p:nvPr/>
          </p:nvSpPr>
          <p:spPr>
            <a:xfrm rot="-2829881">
              <a:off x="4967296" y="2352819"/>
              <a:ext cx="5778994" cy="73089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2" name="Google Shape;92;p2"/>
            <p:cNvSpPr/>
            <p:nvPr/>
          </p:nvSpPr>
          <p:spPr>
            <a:xfrm rot="-2827716">
              <a:off x="4903645" y="2383838"/>
              <a:ext cx="5757263" cy="509928"/>
            </a:xfrm>
            <a:custGeom>
              <a:rect b="b" l="l" r="r" t="t"/>
              <a:pathLst>
                <a:path extrusionOk="0" h="510194" w="5760270">
                  <a:moveTo>
                    <a:pt x="5653234" y="107036"/>
                  </a:moveTo>
                  <a:cubicBezTo>
                    <a:pt x="5719367" y="173169"/>
                    <a:pt x="5760270" y="264529"/>
                    <a:pt x="5760270" y="365445"/>
                  </a:cubicBezTo>
                  <a:cubicBezTo>
                    <a:pt x="5760270" y="415902"/>
                    <a:pt x="5750045" y="463972"/>
                    <a:pt x="5731553" y="507693"/>
                  </a:cubicBezTo>
                  <a:lnTo>
                    <a:pt x="5730195" y="510194"/>
                  </a:lnTo>
                  <a:lnTo>
                    <a:pt x="5741501" y="473772"/>
                  </a:lnTo>
                  <a:cubicBezTo>
                    <a:pt x="5746369" y="449983"/>
                    <a:pt x="5748925" y="425351"/>
                    <a:pt x="5748925" y="400122"/>
                  </a:cubicBezTo>
                  <a:cubicBezTo>
                    <a:pt x="5748925" y="198292"/>
                    <a:pt x="5585310" y="34678"/>
                    <a:pt x="5383480" y="34678"/>
                  </a:cubicBezTo>
                  <a:lnTo>
                    <a:pt x="335370" y="34678"/>
                  </a:lnTo>
                  <a:cubicBezTo>
                    <a:pt x="209227" y="34679"/>
                    <a:pt x="98010" y="98590"/>
                    <a:pt x="32337" y="195800"/>
                  </a:cubicBezTo>
                  <a:lnTo>
                    <a:pt x="0" y="255377"/>
                  </a:lnTo>
                  <a:lnTo>
                    <a:pt x="9989" y="223198"/>
                  </a:lnTo>
                  <a:cubicBezTo>
                    <a:pt x="65466" y="92034"/>
                    <a:pt x="195343" y="1"/>
                    <a:pt x="346716" y="1"/>
                  </a:cubicBezTo>
                  <a:lnTo>
                    <a:pt x="5394825" y="0"/>
                  </a:lnTo>
                  <a:cubicBezTo>
                    <a:pt x="5495740" y="0"/>
                    <a:pt x="5587102" y="40904"/>
                    <a:pt x="5653234"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3" name="Google Shape;93;p2"/>
            <p:cNvSpPr/>
            <p:nvPr/>
          </p:nvSpPr>
          <p:spPr>
            <a:xfrm rot="-2827716">
              <a:off x="5056297" y="2544077"/>
              <a:ext cx="5757263" cy="509925"/>
            </a:xfrm>
            <a:custGeom>
              <a:rect b="b" l="l" r="r" t="t"/>
              <a:pathLst>
                <a:path extrusionOk="0" h="510191" w="5760270">
                  <a:moveTo>
                    <a:pt x="5760270" y="254817"/>
                  </a:moveTo>
                  <a:lnTo>
                    <a:pt x="5750282" y="286994"/>
                  </a:lnTo>
                  <a:cubicBezTo>
                    <a:pt x="5694805" y="418157"/>
                    <a:pt x="5564928" y="510191"/>
                    <a:pt x="5413556" y="510191"/>
                  </a:cubicBezTo>
                  <a:lnTo>
                    <a:pt x="365446" y="510191"/>
                  </a:lnTo>
                  <a:cubicBezTo>
                    <a:pt x="163615" y="510191"/>
                    <a:pt x="0" y="346576"/>
                    <a:pt x="0" y="144746"/>
                  </a:cubicBezTo>
                  <a:cubicBezTo>
                    <a:pt x="0" y="94289"/>
                    <a:pt x="10226" y="46220"/>
                    <a:pt x="28719" y="2499"/>
                  </a:cubicBezTo>
                  <a:lnTo>
                    <a:pt x="30075" y="0"/>
                  </a:lnTo>
                  <a:lnTo>
                    <a:pt x="18770" y="36419"/>
                  </a:lnTo>
                  <a:cubicBezTo>
                    <a:pt x="13902" y="60208"/>
                    <a:pt x="11345" y="84840"/>
                    <a:pt x="11345" y="110069"/>
                  </a:cubicBezTo>
                  <a:cubicBezTo>
                    <a:pt x="11345" y="311899"/>
                    <a:pt x="174961" y="475514"/>
                    <a:pt x="376791" y="475513"/>
                  </a:cubicBezTo>
                  <a:lnTo>
                    <a:pt x="5424901" y="475513"/>
                  </a:lnTo>
                  <a:cubicBezTo>
                    <a:pt x="5551044" y="475513"/>
                    <a:pt x="5662261" y="411601"/>
                    <a:pt x="5727934" y="314392"/>
                  </a:cubicBezTo>
                  <a:lnTo>
                    <a:pt x="5760270" y="25481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94" name="Google Shape;94;p2"/>
          <p:cNvGrpSpPr/>
          <p:nvPr/>
        </p:nvGrpSpPr>
        <p:grpSpPr>
          <a:xfrm>
            <a:off x="949298" y="529687"/>
            <a:ext cx="4532700" cy="4800900"/>
            <a:chOff x="949298" y="529687"/>
            <a:chExt cx="4532700" cy="4800900"/>
          </a:xfrm>
        </p:grpSpPr>
        <p:sp>
          <p:nvSpPr>
            <p:cNvPr id="95" name="Google Shape;95;p2"/>
            <p:cNvSpPr/>
            <p:nvPr/>
          </p:nvSpPr>
          <p:spPr>
            <a:xfrm rot="-2829942">
              <a:off x="310652" y="2532850"/>
              <a:ext cx="5809992" cy="794573"/>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6" name="Google Shape;96;p2"/>
            <p:cNvSpPr/>
            <p:nvPr/>
          </p:nvSpPr>
          <p:spPr>
            <a:xfrm rot="-2827716">
              <a:off x="242082" y="2566031"/>
              <a:ext cx="5785735" cy="554090"/>
            </a:xfrm>
            <a:custGeom>
              <a:rect b="b" l="l" r="r" t="t"/>
              <a:pathLst>
                <a:path extrusionOk="0" h="554379" w="5788757">
                  <a:moveTo>
                    <a:pt x="5672404" y="116353"/>
                  </a:moveTo>
                  <a:cubicBezTo>
                    <a:pt x="5744292" y="188242"/>
                    <a:pt x="5788757" y="287555"/>
                    <a:pt x="5788757" y="397253"/>
                  </a:cubicBezTo>
                  <a:cubicBezTo>
                    <a:pt x="5788757" y="452102"/>
                    <a:pt x="5777641" y="504354"/>
                    <a:pt x="5757539" y="551881"/>
                  </a:cubicBezTo>
                  <a:lnTo>
                    <a:pt x="5756183" y="554379"/>
                  </a:lnTo>
                  <a:lnTo>
                    <a:pt x="5769341" y="511991"/>
                  </a:lnTo>
                  <a:cubicBezTo>
                    <a:pt x="5774633" y="486130"/>
                    <a:pt x="5777412" y="459355"/>
                    <a:pt x="5777412" y="431930"/>
                  </a:cubicBezTo>
                  <a:cubicBezTo>
                    <a:pt x="5777411" y="212534"/>
                    <a:pt x="5599556" y="34679"/>
                    <a:pt x="5380160" y="34678"/>
                  </a:cubicBezTo>
                  <a:lnTo>
                    <a:pt x="364678" y="34678"/>
                  </a:lnTo>
                  <a:cubicBezTo>
                    <a:pt x="227556" y="34678"/>
                    <a:pt x="106659" y="104154"/>
                    <a:pt x="35270" y="209823"/>
                  </a:cubicBezTo>
                  <a:lnTo>
                    <a:pt x="0" y="274803"/>
                  </a:lnTo>
                  <a:lnTo>
                    <a:pt x="9989" y="242624"/>
                  </a:lnTo>
                  <a:cubicBezTo>
                    <a:pt x="70295" y="100045"/>
                    <a:pt x="211476" y="1"/>
                    <a:pt x="376023" y="1"/>
                  </a:cubicBezTo>
                  <a:lnTo>
                    <a:pt x="5391505" y="0"/>
                  </a:lnTo>
                  <a:cubicBezTo>
                    <a:pt x="5501203" y="1"/>
                    <a:pt x="5600515" y="44465"/>
                    <a:pt x="5672404" y="116353"/>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7" name="Google Shape;97;p2"/>
            <p:cNvSpPr/>
            <p:nvPr/>
          </p:nvSpPr>
          <p:spPr>
            <a:xfrm rot="-2827716">
              <a:off x="407282" y="2741308"/>
              <a:ext cx="5785735" cy="554091"/>
            </a:xfrm>
            <a:custGeom>
              <a:rect b="b" l="l" r="r" t="t"/>
              <a:pathLst>
                <a:path extrusionOk="0" h="554380" w="5788757">
                  <a:moveTo>
                    <a:pt x="5788757" y="279576"/>
                  </a:moveTo>
                  <a:lnTo>
                    <a:pt x="5778768" y="311755"/>
                  </a:lnTo>
                  <a:cubicBezTo>
                    <a:pt x="5718461" y="454335"/>
                    <a:pt x="5577281" y="554379"/>
                    <a:pt x="5412734" y="554380"/>
                  </a:cubicBezTo>
                  <a:lnTo>
                    <a:pt x="397252" y="554379"/>
                  </a:lnTo>
                  <a:cubicBezTo>
                    <a:pt x="177856" y="554380"/>
                    <a:pt x="0" y="376524"/>
                    <a:pt x="0" y="157127"/>
                  </a:cubicBezTo>
                  <a:cubicBezTo>
                    <a:pt x="0" y="102278"/>
                    <a:pt x="11116" y="50026"/>
                    <a:pt x="31218" y="2499"/>
                  </a:cubicBezTo>
                  <a:lnTo>
                    <a:pt x="32574" y="0"/>
                  </a:lnTo>
                  <a:lnTo>
                    <a:pt x="19416" y="42389"/>
                  </a:lnTo>
                  <a:cubicBezTo>
                    <a:pt x="14124" y="68250"/>
                    <a:pt x="11345" y="95025"/>
                    <a:pt x="11345" y="122449"/>
                  </a:cubicBezTo>
                  <a:cubicBezTo>
                    <a:pt x="11345" y="341846"/>
                    <a:pt x="189201" y="519702"/>
                    <a:pt x="408598" y="519702"/>
                  </a:cubicBezTo>
                  <a:lnTo>
                    <a:pt x="5424079" y="519702"/>
                  </a:lnTo>
                  <a:cubicBezTo>
                    <a:pt x="5561201" y="519702"/>
                    <a:pt x="5682097" y="450227"/>
                    <a:pt x="5753486" y="344557"/>
                  </a:cubicBezTo>
                  <a:lnTo>
                    <a:pt x="5788757" y="27957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98" name="Google Shape;98;p2"/>
          <p:cNvGrpSpPr/>
          <p:nvPr/>
        </p:nvGrpSpPr>
        <p:grpSpPr>
          <a:xfrm>
            <a:off x="2032969" y="864182"/>
            <a:ext cx="4314900" cy="4572900"/>
            <a:chOff x="2032969" y="864182"/>
            <a:chExt cx="4314900" cy="4572900"/>
          </a:xfrm>
        </p:grpSpPr>
        <p:sp>
          <p:nvSpPr>
            <p:cNvPr id="99" name="Google Shape;99;p2"/>
            <p:cNvSpPr/>
            <p:nvPr/>
          </p:nvSpPr>
          <p:spPr>
            <a:xfrm rot="-2830053">
              <a:off x="1411304" y="2785182"/>
              <a:ext cx="555823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0" name="Google Shape;100;p2"/>
            <p:cNvSpPr/>
            <p:nvPr/>
          </p:nvSpPr>
          <p:spPr>
            <a:xfrm rot="-2827716">
              <a:off x="1347693" y="2816223"/>
              <a:ext cx="5536567" cy="509927"/>
            </a:xfrm>
            <a:custGeom>
              <a:rect b="b" l="l" r="r" t="t"/>
              <a:pathLst>
                <a:path extrusionOk="0" h="510193" w="5539459">
                  <a:moveTo>
                    <a:pt x="5432423" y="107037"/>
                  </a:moveTo>
                  <a:cubicBezTo>
                    <a:pt x="5498556" y="173170"/>
                    <a:pt x="5539459" y="264531"/>
                    <a:pt x="5539459" y="365446"/>
                  </a:cubicBezTo>
                  <a:cubicBezTo>
                    <a:pt x="5539459" y="415903"/>
                    <a:pt x="5529233" y="463972"/>
                    <a:pt x="5510741" y="507694"/>
                  </a:cubicBezTo>
                  <a:lnTo>
                    <a:pt x="5509384" y="510193"/>
                  </a:lnTo>
                  <a:lnTo>
                    <a:pt x="5520689" y="473773"/>
                  </a:lnTo>
                  <a:cubicBezTo>
                    <a:pt x="5525558" y="449984"/>
                    <a:pt x="5528114" y="425352"/>
                    <a:pt x="5528114" y="400124"/>
                  </a:cubicBezTo>
                  <a:cubicBezTo>
                    <a:pt x="5528114" y="198293"/>
                    <a:pt x="5364500" y="34678"/>
                    <a:pt x="5162669" y="34678"/>
                  </a:cubicBezTo>
                  <a:lnTo>
                    <a:pt x="335370" y="34678"/>
                  </a:lnTo>
                  <a:cubicBezTo>
                    <a:pt x="209226" y="34678"/>
                    <a:pt x="98010" y="98590"/>
                    <a:pt x="32337" y="195800"/>
                  </a:cubicBezTo>
                  <a:lnTo>
                    <a:pt x="0" y="255375"/>
                  </a:lnTo>
                  <a:lnTo>
                    <a:pt x="9988" y="223198"/>
                  </a:lnTo>
                  <a:cubicBezTo>
                    <a:pt x="65466" y="92034"/>
                    <a:pt x="195342" y="1"/>
                    <a:pt x="346715" y="0"/>
                  </a:cubicBezTo>
                  <a:lnTo>
                    <a:pt x="5174015" y="1"/>
                  </a:lnTo>
                  <a:cubicBezTo>
                    <a:pt x="5274930" y="1"/>
                    <a:pt x="5366291" y="40905"/>
                    <a:pt x="5432423"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1" name="Google Shape;101;p2"/>
            <p:cNvSpPr/>
            <p:nvPr/>
          </p:nvSpPr>
          <p:spPr>
            <a:xfrm rot="-2827716">
              <a:off x="1500345" y="2976459"/>
              <a:ext cx="5536567" cy="509927"/>
            </a:xfrm>
            <a:custGeom>
              <a:rect b="b" l="l" r="r" t="t"/>
              <a:pathLst>
                <a:path extrusionOk="0" h="510193" w="5539459">
                  <a:moveTo>
                    <a:pt x="5539459" y="254818"/>
                  </a:moveTo>
                  <a:lnTo>
                    <a:pt x="5529471" y="286996"/>
                  </a:lnTo>
                  <a:cubicBezTo>
                    <a:pt x="5473993" y="418159"/>
                    <a:pt x="5344117" y="510193"/>
                    <a:pt x="5192744" y="510193"/>
                  </a:cubicBezTo>
                  <a:lnTo>
                    <a:pt x="365445" y="510193"/>
                  </a:lnTo>
                  <a:cubicBezTo>
                    <a:pt x="163616" y="510193"/>
                    <a:pt x="0" y="346578"/>
                    <a:pt x="0" y="144749"/>
                  </a:cubicBezTo>
                  <a:cubicBezTo>
                    <a:pt x="0" y="94291"/>
                    <a:pt x="10226" y="46222"/>
                    <a:pt x="28718" y="2500"/>
                  </a:cubicBezTo>
                  <a:lnTo>
                    <a:pt x="30075" y="0"/>
                  </a:lnTo>
                  <a:lnTo>
                    <a:pt x="18770" y="36421"/>
                  </a:lnTo>
                  <a:cubicBezTo>
                    <a:pt x="13902" y="60210"/>
                    <a:pt x="11345" y="84842"/>
                    <a:pt x="11345" y="110071"/>
                  </a:cubicBezTo>
                  <a:cubicBezTo>
                    <a:pt x="11345" y="311900"/>
                    <a:pt x="174961" y="475516"/>
                    <a:pt x="376790" y="475515"/>
                  </a:cubicBezTo>
                  <a:lnTo>
                    <a:pt x="5204090" y="475515"/>
                  </a:lnTo>
                  <a:cubicBezTo>
                    <a:pt x="5330233" y="475515"/>
                    <a:pt x="5441449" y="411603"/>
                    <a:pt x="5507122" y="314394"/>
                  </a:cubicBezTo>
                  <a:lnTo>
                    <a:pt x="5539459"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02" name="Google Shape;102;p2"/>
          <p:cNvGrpSpPr/>
          <p:nvPr/>
        </p:nvGrpSpPr>
        <p:grpSpPr>
          <a:xfrm>
            <a:off x="5255762" y="2121228"/>
            <a:ext cx="4399200" cy="4663500"/>
            <a:chOff x="5255762" y="2121228"/>
            <a:chExt cx="4399200" cy="4663500"/>
          </a:xfrm>
        </p:grpSpPr>
        <p:sp>
          <p:nvSpPr>
            <p:cNvPr id="103" name="Google Shape;103;p2"/>
            <p:cNvSpPr/>
            <p:nvPr/>
          </p:nvSpPr>
          <p:spPr>
            <a:xfrm rot="-2829916">
              <a:off x="4614371" y="4087528"/>
              <a:ext cx="5681983" cy="730899"/>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4" name="Google Shape;104;p2"/>
            <p:cNvSpPr/>
            <p:nvPr/>
          </p:nvSpPr>
          <p:spPr>
            <a:xfrm rot="-2827716">
              <a:off x="4550710" y="4118522"/>
              <a:ext cx="5660315" cy="509927"/>
            </a:xfrm>
            <a:custGeom>
              <a:rect b="b" l="l" r="r" t="t"/>
              <a:pathLst>
                <a:path extrusionOk="0" h="510193" w="5663271">
                  <a:moveTo>
                    <a:pt x="5556235" y="107036"/>
                  </a:moveTo>
                  <a:cubicBezTo>
                    <a:pt x="5622367" y="173169"/>
                    <a:pt x="5663271" y="264530"/>
                    <a:pt x="5663271" y="365444"/>
                  </a:cubicBezTo>
                  <a:cubicBezTo>
                    <a:pt x="5663271" y="415902"/>
                    <a:pt x="5653045" y="463971"/>
                    <a:pt x="5634553" y="507693"/>
                  </a:cubicBezTo>
                  <a:lnTo>
                    <a:pt x="5633195" y="510193"/>
                  </a:lnTo>
                  <a:lnTo>
                    <a:pt x="5644501" y="473772"/>
                  </a:lnTo>
                  <a:cubicBezTo>
                    <a:pt x="5649369" y="449982"/>
                    <a:pt x="5651925" y="425351"/>
                    <a:pt x="5651925" y="400122"/>
                  </a:cubicBezTo>
                  <a:cubicBezTo>
                    <a:pt x="5651926" y="198292"/>
                    <a:pt x="5488311" y="34678"/>
                    <a:pt x="5286481" y="34677"/>
                  </a:cubicBezTo>
                  <a:lnTo>
                    <a:pt x="335370" y="34677"/>
                  </a:lnTo>
                  <a:cubicBezTo>
                    <a:pt x="209226" y="34677"/>
                    <a:pt x="98010" y="98589"/>
                    <a:pt x="32337" y="195798"/>
                  </a:cubicBezTo>
                  <a:lnTo>
                    <a:pt x="0" y="255374"/>
                  </a:lnTo>
                  <a:lnTo>
                    <a:pt x="9988" y="223197"/>
                  </a:lnTo>
                  <a:cubicBezTo>
                    <a:pt x="65466" y="92033"/>
                    <a:pt x="195343" y="-1"/>
                    <a:pt x="346715" y="0"/>
                  </a:cubicBezTo>
                  <a:lnTo>
                    <a:pt x="5297827" y="0"/>
                  </a:lnTo>
                  <a:cubicBezTo>
                    <a:pt x="5398741" y="0"/>
                    <a:pt x="5490103" y="40904"/>
                    <a:pt x="555623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5" name="Google Shape;105;p2"/>
            <p:cNvSpPr/>
            <p:nvPr/>
          </p:nvSpPr>
          <p:spPr>
            <a:xfrm rot="-2827716">
              <a:off x="4703362" y="4278757"/>
              <a:ext cx="5660314" cy="509928"/>
            </a:xfrm>
            <a:custGeom>
              <a:rect b="b" l="l" r="r" t="t"/>
              <a:pathLst>
                <a:path extrusionOk="0" h="510194" w="5663270">
                  <a:moveTo>
                    <a:pt x="5663270" y="254819"/>
                  </a:moveTo>
                  <a:lnTo>
                    <a:pt x="5653283" y="286996"/>
                  </a:lnTo>
                  <a:cubicBezTo>
                    <a:pt x="5597805" y="418160"/>
                    <a:pt x="5467928" y="510193"/>
                    <a:pt x="5316556" y="510193"/>
                  </a:cubicBezTo>
                  <a:lnTo>
                    <a:pt x="365445" y="510194"/>
                  </a:lnTo>
                  <a:cubicBezTo>
                    <a:pt x="163615" y="510194"/>
                    <a:pt x="0" y="346579"/>
                    <a:pt x="0" y="144749"/>
                  </a:cubicBezTo>
                  <a:cubicBezTo>
                    <a:pt x="0" y="94291"/>
                    <a:pt x="10226" y="46222"/>
                    <a:pt x="28718" y="2501"/>
                  </a:cubicBezTo>
                  <a:lnTo>
                    <a:pt x="30075" y="0"/>
                  </a:lnTo>
                  <a:lnTo>
                    <a:pt x="18770" y="36421"/>
                  </a:lnTo>
                  <a:cubicBezTo>
                    <a:pt x="13901" y="60210"/>
                    <a:pt x="11345" y="84843"/>
                    <a:pt x="11345" y="110071"/>
                  </a:cubicBezTo>
                  <a:cubicBezTo>
                    <a:pt x="11345" y="311901"/>
                    <a:pt x="174960" y="475516"/>
                    <a:pt x="376790" y="475516"/>
                  </a:cubicBezTo>
                  <a:lnTo>
                    <a:pt x="5327901" y="475516"/>
                  </a:lnTo>
                  <a:cubicBezTo>
                    <a:pt x="5454045" y="475516"/>
                    <a:pt x="5565261" y="411604"/>
                    <a:pt x="5630934" y="314394"/>
                  </a:cubicBezTo>
                  <a:lnTo>
                    <a:pt x="5663270" y="25481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06" name="Google Shape;106;p2"/>
          <p:cNvGrpSpPr/>
          <p:nvPr/>
        </p:nvGrpSpPr>
        <p:grpSpPr>
          <a:xfrm>
            <a:off x="7086948" y="2711938"/>
            <a:ext cx="3990300" cy="4222800"/>
            <a:chOff x="7086948" y="2711938"/>
            <a:chExt cx="3990300" cy="4222800"/>
          </a:xfrm>
        </p:grpSpPr>
        <p:sp>
          <p:nvSpPr>
            <p:cNvPr id="107" name="Google Shape;107;p2"/>
            <p:cNvSpPr/>
            <p:nvPr/>
          </p:nvSpPr>
          <p:spPr>
            <a:xfrm rot="-2830071">
              <a:off x="6541696" y="4457889"/>
              <a:ext cx="5080804"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8" name="Google Shape;108;p2"/>
            <p:cNvSpPr/>
            <p:nvPr/>
          </p:nvSpPr>
          <p:spPr>
            <a:xfrm rot="-2827716">
              <a:off x="6477943" y="4488751"/>
              <a:ext cx="5059349" cy="509926"/>
            </a:xfrm>
            <a:custGeom>
              <a:rect b="b" l="l" r="r" t="t"/>
              <a:pathLst>
                <a:path extrusionOk="0" h="510192" w="5061991">
                  <a:moveTo>
                    <a:pt x="4954955" y="107036"/>
                  </a:moveTo>
                  <a:cubicBezTo>
                    <a:pt x="5021087" y="173169"/>
                    <a:pt x="5061991" y="264531"/>
                    <a:pt x="5061991" y="365445"/>
                  </a:cubicBezTo>
                  <a:cubicBezTo>
                    <a:pt x="5061991" y="415903"/>
                    <a:pt x="5051765" y="463972"/>
                    <a:pt x="5033272" y="507693"/>
                  </a:cubicBezTo>
                  <a:lnTo>
                    <a:pt x="5031916" y="510192"/>
                  </a:lnTo>
                  <a:lnTo>
                    <a:pt x="5043221" y="473773"/>
                  </a:lnTo>
                  <a:cubicBezTo>
                    <a:pt x="5048089" y="449983"/>
                    <a:pt x="5050646" y="425352"/>
                    <a:pt x="5050646" y="400123"/>
                  </a:cubicBezTo>
                  <a:cubicBezTo>
                    <a:pt x="5050646" y="198293"/>
                    <a:pt x="4887031" y="34678"/>
                    <a:pt x="4685200" y="34678"/>
                  </a:cubicBezTo>
                  <a:lnTo>
                    <a:pt x="335370" y="34678"/>
                  </a:lnTo>
                  <a:cubicBezTo>
                    <a:pt x="209226" y="34678"/>
                    <a:pt x="98010" y="98590"/>
                    <a:pt x="32336" y="195799"/>
                  </a:cubicBezTo>
                  <a:lnTo>
                    <a:pt x="0" y="255374"/>
                  </a:lnTo>
                  <a:lnTo>
                    <a:pt x="9988" y="223197"/>
                  </a:lnTo>
                  <a:cubicBezTo>
                    <a:pt x="65466" y="92034"/>
                    <a:pt x="195342" y="0"/>
                    <a:pt x="346715" y="0"/>
                  </a:cubicBezTo>
                  <a:lnTo>
                    <a:pt x="4696545" y="1"/>
                  </a:lnTo>
                  <a:cubicBezTo>
                    <a:pt x="4797461" y="1"/>
                    <a:pt x="4888822" y="40904"/>
                    <a:pt x="495495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9" name="Google Shape;109;p2"/>
            <p:cNvSpPr/>
            <p:nvPr/>
          </p:nvSpPr>
          <p:spPr>
            <a:xfrm rot="-2827716">
              <a:off x="6630593" y="4648986"/>
              <a:ext cx="5059350" cy="509928"/>
            </a:xfrm>
            <a:custGeom>
              <a:rect b="b" l="l" r="r" t="t"/>
              <a:pathLst>
                <a:path extrusionOk="0" h="510194" w="5061992">
                  <a:moveTo>
                    <a:pt x="5061992" y="254818"/>
                  </a:moveTo>
                  <a:lnTo>
                    <a:pt x="5052003" y="286996"/>
                  </a:lnTo>
                  <a:cubicBezTo>
                    <a:pt x="4996525" y="418160"/>
                    <a:pt x="4866649" y="510193"/>
                    <a:pt x="4715276" y="510194"/>
                  </a:cubicBezTo>
                  <a:lnTo>
                    <a:pt x="365445" y="510194"/>
                  </a:lnTo>
                  <a:cubicBezTo>
                    <a:pt x="163616" y="510194"/>
                    <a:pt x="0" y="346579"/>
                    <a:pt x="1" y="144749"/>
                  </a:cubicBezTo>
                  <a:cubicBezTo>
                    <a:pt x="1" y="94292"/>
                    <a:pt x="10227" y="46223"/>
                    <a:pt x="28719" y="2501"/>
                  </a:cubicBezTo>
                  <a:lnTo>
                    <a:pt x="30076" y="0"/>
                  </a:lnTo>
                  <a:lnTo>
                    <a:pt x="18771" y="36422"/>
                  </a:lnTo>
                  <a:cubicBezTo>
                    <a:pt x="13902" y="60211"/>
                    <a:pt x="11346" y="84843"/>
                    <a:pt x="11346" y="110072"/>
                  </a:cubicBezTo>
                  <a:cubicBezTo>
                    <a:pt x="11345" y="311901"/>
                    <a:pt x="174961" y="475517"/>
                    <a:pt x="376790" y="475516"/>
                  </a:cubicBezTo>
                  <a:lnTo>
                    <a:pt x="4726622" y="475516"/>
                  </a:lnTo>
                  <a:cubicBezTo>
                    <a:pt x="4852765" y="475516"/>
                    <a:pt x="4963982" y="411604"/>
                    <a:pt x="5029655" y="314395"/>
                  </a:cubicBezTo>
                  <a:lnTo>
                    <a:pt x="5061992"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110" name="Google Shape;110;p2"/>
          <p:cNvSpPr txBox="1"/>
          <p:nvPr>
            <p:ph type="title"/>
          </p:nvPr>
        </p:nvSpPr>
        <p:spPr>
          <a:xfrm>
            <a:off x="171150" y="1179300"/>
            <a:ext cx="11849700" cy="4499400"/>
          </a:xfrm>
          <a:prstGeom prst="rect">
            <a:avLst/>
          </a:prstGeom>
        </p:spPr>
        <p:txBody>
          <a:bodyPr anchorCtr="0" anchor="ctr" bIns="121900" lIns="121900" spcFirstLastPara="1" rIns="121900" wrap="square" tIns="121900">
            <a:noAutofit/>
          </a:bodyPr>
          <a:lstStyle>
            <a:lvl1pPr lvl="0" algn="ctr">
              <a:lnSpc>
                <a:spcPct val="80000"/>
              </a:lnSpc>
              <a:spcBef>
                <a:spcPts val="0"/>
              </a:spcBef>
              <a:spcAft>
                <a:spcPts val="0"/>
              </a:spcAft>
              <a:buSzPts val="7000"/>
              <a:buNone/>
              <a:defRPr sz="8500"/>
            </a:lvl1pPr>
            <a:lvl2pPr lvl="1" algn="ctr">
              <a:lnSpc>
                <a:spcPct val="80000"/>
              </a:lnSpc>
              <a:spcBef>
                <a:spcPts val="0"/>
              </a:spcBef>
              <a:spcAft>
                <a:spcPts val="0"/>
              </a:spcAft>
              <a:buSzPts val="7000"/>
              <a:buNone/>
              <a:defRPr sz="7000"/>
            </a:lvl2pPr>
            <a:lvl3pPr lvl="2" algn="ctr">
              <a:lnSpc>
                <a:spcPct val="80000"/>
              </a:lnSpc>
              <a:spcBef>
                <a:spcPts val="0"/>
              </a:spcBef>
              <a:spcAft>
                <a:spcPts val="0"/>
              </a:spcAft>
              <a:buSzPts val="7000"/>
              <a:buNone/>
              <a:defRPr sz="7000"/>
            </a:lvl3pPr>
            <a:lvl4pPr lvl="3" algn="ctr">
              <a:lnSpc>
                <a:spcPct val="80000"/>
              </a:lnSpc>
              <a:spcBef>
                <a:spcPts val="0"/>
              </a:spcBef>
              <a:spcAft>
                <a:spcPts val="0"/>
              </a:spcAft>
              <a:buSzPts val="7000"/>
              <a:buNone/>
              <a:defRPr sz="7000"/>
            </a:lvl4pPr>
            <a:lvl5pPr lvl="4" algn="ctr">
              <a:lnSpc>
                <a:spcPct val="80000"/>
              </a:lnSpc>
              <a:spcBef>
                <a:spcPts val="0"/>
              </a:spcBef>
              <a:spcAft>
                <a:spcPts val="0"/>
              </a:spcAft>
              <a:buSzPts val="7000"/>
              <a:buNone/>
              <a:defRPr sz="7000"/>
            </a:lvl5pPr>
            <a:lvl6pPr lvl="5" algn="ctr">
              <a:lnSpc>
                <a:spcPct val="80000"/>
              </a:lnSpc>
              <a:spcBef>
                <a:spcPts val="0"/>
              </a:spcBef>
              <a:spcAft>
                <a:spcPts val="0"/>
              </a:spcAft>
              <a:buSzPts val="7000"/>
              <a:buNone/>
              <a:defRPr sz="7000"/>
            </a:lvl6pPr>
            <a:lvl7pPr lvl="6" algn="ctr">
              <a:lnSpc>
                <a:spcPct val="80000"/>
              </a:lnSpc>
              <a:spcBef>
                <a:spcPts val="0"/>
              </a:spcBef>
              <a:spcAft>
                <a:spcPts val="0"/>
              </a:spcAft>
              <a:buSzPts val="7000"/>
              <a:buNone/>
              <a:defRPr sz="7000"/>
            </a:lvl7pPr>
            <a:lvl8pPr lvl="7" algn="ctr">
              <a:lnSpc>
                <a:spcPct val="80000"/>
              </a:lnSpc>
              <a:spcBef>
                <a:spcPts val="0"/>
              </a:spcBef>
              <a:spcAft>
                <a:spcPts val="0"/>
              </a:spcAft>
              <a:buSzPts val="7000"/>
              <a:buNone/>
              <a:defRPr sz="7000"/>
            </a:lvl8pPr>
            <a:lvl9pPr lvl="8" algn="ctr">
              <a:lnSpc>
                <a:spcPct val="80000"/>
              </a:lnSpc>
              <a:spcBef>
                <a:spcPts val="0"/>
              </a:spcBef>
              <a:spcAft>
                <a:spcPts val="0"/>
              </a:spcAft>
              <a:buSzPts val="7000"/>
              <a:buNone/>
              <a:defRPr sz="7000"/>
            </a:lvl9pPr>
          </a:lstStyle>
          <a:p/>
        </p:txBody>
      </p:sp>
      <p:grpSp>
        <p:nvGrpSpPr>
          <p:cNvPr id="111" name="Google Shape;111;p2"/>
          <p:cNvGrpSpPr/>
          <p:nvPr/>
        </p:nvGrpSpPr>
        <p:grpSpPr>
          <a:xfrm>
            <a:off x="1947213" y="661971"/>
            <a:ext cx="8306740" cy="5190064"/>
            <a:chOff x="1947213" y="661971"/>
            <a:chExt cx="8306740" cy="5190064"/>
          </a:xfrm>
        </p:grpSpPr>
        <p:grpSp>
          <p:nvGrpSpPr>
            <p:cNvPr id="112" name="Google Shape;112;p2"/>
            <p:cNvGrpSpPr/>
            <p:nvPr/>
          </p:nvGrpSpPr>
          <p:grpSpPr>
            <a:xfrm rot="-1576190">
              <a:off x="3295488" y="734727"/>
              <a:ext cx="428837" cy="428837"/>
              <a:chOff x="8297437" y="2253663"/>
              <a:chExt cx="4117200" cy="4117200"/>
            </a:xfrm>
          </p:grpSpPr>
          <p:sp>
            <p:nvSpPr>
              <p:cNvPr id="113" name="Google Shape;113;p2"/>
              <p:cNvSpPr/>
              <p:nvPr/>
            </p:nvSpPr>
            <p:spPr>
              <a:xfrm rot="1902051">
                <a:off x="8860274" y="2816500"/>
                <a:ext cx="2991526" cy="2991526"/>
              </a:xfrm>
              <a:prstGeom prst="ellipse">
                <a:avLst/>
              </a:prstGeom>
              <a:solidFill>
                <a:schemeClr val="accent2"/>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14" name="Google Shape;114;p2"/>
              <p:cNvPicPr preferRelativeResize="0"/>
              <p:nvPr/>
            </p:nvPicPr>
            <p:blipFill rotWithShape="1">
              <a:blip r:embed="rId2">
                <a:alphaModFix amt="50000"/>
              </a:blip>
              <a:srcRect b="13631" l="16908" r="21674" t="4788"/>
              <a:stretch/>
            </p:blipFill>
            <p:spPr>
              <a:xfrm>
                <a:off x="8846288" y="2814084"/>
                <a:ext cx="3012600" cy="2977200"/>
              </a:xfrm>
              <a:prstGeom prst="ellipse">
                <a:avLst/>
              </a:prstGeom>
              <a:noFill/>
              <a:ln>
                <a:noFill/>
              </a:ln>
            </p:spPr>
          </p:pic>
        </p:grpSp>
        <p:grpSp>
          <p:nvGrpSpPr>
            <p:cNvPr id="115" name="Google Shape;115;p2"/>
            <p:cNvGrpSpPr/>
            <p:nvPr/>
          </p:nvGrpSpPr>
          <p:grpSpPr>
            <a:xfrm rot="-1573267">
              <a:off x="2009589" y="1298339"/>
              <a:ext cx="368076" cy="368076"/>
              <a:chOff x="8297437" y="2253663"/>
              <a:chExt cx="4117200" cy="4117200"/>
            </a:xfrm>
          </p:grpSpPr>
          <p:sp>
            <p:nvSpPr>
              <p:cNvPr id="116" name="Google Shape;116;p2"/>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17" name="Google Shape;117;p2"/>
              <p:cNvPicPr preferRelativeResize="0"/>
              <p:nvPr/>
            </p:nvPicPr>
            <p:blipFill rotWithShape="1">
              <a:blip r:embed="rId3">
                <a:alphaModFix amt="50000"/>
              </a:blip>
              <a:srcRect b="13631" l="16908" r="21674" t="4788"/>
              <a:stretch/>
            </p:blipFill>
            <p:spPr>
              <a:xfrm>
                <a:off x="8846288" y="2814084"/>
                <a:ext cx="3012600" cy="2977200"/>
              </a:xfrm>
              <a:prstGeom prst="ellipse">
                <a:avLst/>
              </a:prstGeom>
              <a:noFill/>
              <a:ln>
                <a:noFill/>
              </a:ln>
            </p:spPr>
          </p:pic>
        </p:grpSp>
        <p:grpSp>
          <p:nvGrpSpPr>
            <p:cNvPr id="118" name="Google Shape;118;p2"/>
            <p:cNvGrpSpPr/>
            <p:nvPr/>
          </p:nvGrpSpPr>
          <p:grpSpPr>
            <a:xfrm rot="-1572434">
              <a:off x="3063378" y="999016"/>
              <a:ext cx="235871" cy="235871"/>
              <a:chOff x="8297437" y="2253663"/>
              <a:chExt cx="4117200" cy="4117200"/>
            </a:xfrm>
          </p:grpSpPr>
          <p:sp>
            <p:nvSpPr>
              <p:cNvPr id="119" name="Google Shape;119;p2"/>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20" name="Google Shape;120;p2"/>
              <p:cNvPicPr preferRelativeResize="0"/>
              <p:nvPr/>
            </p:nvPicPr>
            <p:blipFill rotWithShape="1">
              <a:blip r:embed="rId4">
                <a:alphaModFix amt="50000"/>
              </a:blip>
              <a:srcRect b="13631" l="16908" r="21674" t="4788"/>
              <a:stretch/>
            </p:blipFill>
            <p:spPr>
              <a:xfrm>
                <a:off x="8846288" y="2814084"/>
                <a:ext cx="3012600" cy="2977200"/>
              </a:xfrm>
              <a:prstGeom prst="ellipse">
                <a:avLst/>
              </a:prstGeom>
              <a:noFill/>
              <a:ln>
                <a:noFill/>
              </a:ln>
            </p:spPr>
          </p:pic>
        </p:grpSp>
        <p:grpSp>
          <p:nvGrpSpPr>
            <p:cNvPr id="121" name="Google Shape;121;p2"/>
            <p:cNvGrpSpPr/>
            <p:nvPr/>
          </p:nvGrpSpPr>
          <p:grpSpPr>
            <a:xfrm rot="-1574351">
              <a:off x="4680689" y="4568246"/>
              <a:ext cx="550364" cy="550364"/>
              <a:chOff x="8297437" y="2253663"/>
              <a:chExt cx="4117200" cy="4117200"/>
            </a:xfrm>
          </p:grpSpPr>
          <p:sp>
            <p:nvSpPr>
              <p:cNvPr id="122" name="Google Shape;122;p2"/>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23" name="Google Shape;123;p2"/>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24" name="Google Shape;124;p2"/>
            <p:cNvGrpSpPr/>
            <p:nvPr/>
          </p:nvGrpSpPr>
          <p:grpSpPr>
            <a:xfrm rot="-1572813">
              <a:off x="2184332" y="3756001"/>
              <a:ext cx="300132" cy="300132"/>
              <a:chOff x="8297437" y="2253663"/>
              <a:chExt cx="4117200" cy="4117200"/>
            </a:xfrm>
          </p:grpSpPr>
          <p:sp>
            <p:nvSpPr>
              <p:cNvPr id="125" name="Google Shape;125;p2"/>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26" name="Google Shape;126;p2"/>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27" name="Google Shape;127;p2"/>
            <p:cNvGrpSpPr/>
            <p:nvPr/>
          </p:nvGrpSpPr>
          <p:grpSpPr>
            <a:xfrm rot="-1574617">
              <a:off x="6588980" y="1501846"/>
              <a:ext cx="393853" cy="393853"/>
              <a:chOff x="8297437" y="2253663"/>
              <a:chExt cx="4117200" cy="4117200"/>
            </a:xfrm>
          </p:grpSpPr>
          <p:sp>
            <p:nvSpPr>
              <p:cNvPr id="128" name="Google Shape;128;p2"/>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29" name="Google Shape;129;p2"/>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30" name="Google Shape;130;p2"/>
            <p:cNvGrpSpPr/>
            <p:nvPr/>
          </p:nvGrpSpPr>
          <p:grpSpPr>
            <a:xfrm rot="-1572610">
              <a:off x="7569042" y="2160576"/>
              <a:ext cx="535083" cy="535083"/>
              <a:chOff x="8297437" y="2253663"/>
              <a:chExt cx="4117200" cy="4117200"/>
            </a:xfrm>
          </p:grpSpPr>
          <p:sp>
            <p:nvSpPr>
              <p:cNvPr id="131" name="Google Shape;131;p2"/>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32" name="Google Shape;132;p2"/>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33" name="Google Shape;133;p2"/>
            <p:cNvGrpSpPr/>
            <p:nvPr/>
          </p:nvGrpSpPr>
          <p:grpSpPr>
            <a:xfrm rot="-1572610">
              <a:off x="9628215" y="5226297"/>
              <a:ext cx="535083" cy="535083"/>
              <a:chOff x="8297437" y="2253663"/>
              <a:chExt cx="4117200" cy="4117200"/>
            </a:xfrm>
          </p:grpSpPr>
          <p:sp>
            <p:nvSpPr>
              <p:cNvPr id="134" name="Google Shape;134;p2"/>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35" name="Google Shape;135;p2"/>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36" name="Google Shape;136;p2"/>
            <p:cNvGrpSpPr/>
            <p:nvPr/>
          </p:nvGrpSpPr>
          <p:grpSpPr>
            <a:xfrm rot="-1574662">
              <a:off x="6684897" y="4777732"/>
              <a:ext cx="296081" cy="296081"/>
              <a:chOff x="8297437" y="2253663"/>
              <a:chExt cx="4117200" cy="4117200"/>
            </a:xfrm>
          </p:grpSpPr>
          <p:sp>
            <p:nvSpPr>
              <p:cNvPr id="137" name="Google Shape;137;p2"/>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38" name="Google Shape;138;p2"/>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39" name="Google Shape;139;p2"/>
            <p:cNvGrpSpPr/>
            <p:nvPr/>
          </p:nvGrpSpPr>
          <p:grpSpPr>
            <a:xfrm rot="-1573459">
              <a:off x="9650402" y="1038665"/>
              <a:ext cx="402508" cy="402508"/>
              <a:chOff x="8297437" y="2253663"/>
              <a:chExt cx="4117200" cy="4117200"/>
            </a:xfrm>
          </p:grpSpPr>
          <p:sp>
            <p:nvSpPr>
              <p:cNvPr id="140" name="Google Shape;140;p2"/>
              <p:cNvSpPr/>
              <p:nvPr/>
            </p:nvSpPr>
            <p:spPr>
              <a:xfrm rot="1902051">
                <a:off x="8860274" y="2816500"/>
                <a:ext cx="2991526" cy="2991526"/>
              </a:xfrm>
              <a:prstGeom prst="ellipse">
                <a:avLst/>
              </a:prstGeom>
              <a:solidFill>
                <a:schemeClr val="accent2"/>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41" name="Google Shape;141;p2"/>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42" name="Google Shape;142;p2"/>
            <p:cNvGrpSpPr/>
            <p:nvPr/>
          </p:nvGrpSpPr>
          <p:grpSpPr>
            <a:xfrm rot="-1572434">
              <a:off x="2840095" y="2101258"/>
              <a:ext cx="235871" cy="235871"/>
              <a:chOff x="8297437" y="2253663"/>
              <a:chExt cx="4117200" cy="4117200"/>
            </a:xfrm>
          </p:grpSpPr>
          <p:sp>
            <p:nvSpPr>
              <p:cNvPr id="143" name="Google Shape;143;p2"/>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44" name="Google Shape;144;p2"/>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45" name="Google Shape;145;p2"/>
            <p:cNvGrpSpPr/>
            <p:nvPr/>
          </p:nvGrpSpPr>
          <p:grpSpPr>
            <a:xfrm rot="-1575143">
              <a:off x="3962399" y="4046267"/>
              <a:ext cx="404901" cy="404901"/>
              <a:chOff x="8297437" y="2253663"/>
              <a:chExt cx="4117200" cy="4117200"/>
            </a:xfrm>
          </p:grpSpPr>
          <p:sp>
            <p:nvSpPr>
              <p:cNvPr id="146" name="Google Shape;146;p2"/>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47" name="Google Shape;147;p2"/>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48" name="Google Shape;148;p2"/>
            <p:cNvGrpSpPr/>
            <p:nvPr/>
          </p:nvGrpSpPr>
          <p:grpSpPr>
            <a:xfrm rot="-1575894">
              <a:off x="5682340" y="1116462"/>
              <a:ext cx="316334" cy="316334"/>
              <a:chOff x="8297437" y="2253663"/>
              <a:chExt cx="4117200" cy="4117200"/>
            </a:xfrm>
          </p:grpSpPr>
          <p:sp>
            <p:nvSpPr>
              <p:cNvPr id="149" name="Google Shape;149;p2"/>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50" name="Google Shape;150;p2"/>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51" name="Google Shape;151;p2"/>
            <p:cNvGrpSpPr/>
            <p:nvPr/>
          </p:nvGrpSpPr>
          <p:grpSpPr>
            <a:xfrm rot="-1573659">
              <a:off x="9553451" y="4107028"/>
              <a:ext cx="500281" cy="500281"/>
              <a:chOff x="8297437" y="2253663"/>
              <a:chExt cx="4117200" cy="4117200"/>
            </a:xfrm>
          </p:grpSpPr>
          <p:sp>
            <p:nvSpPr>
              <p:cNvPr id="152" name="Google Shape;152;p2"/>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53" name="Google Shape;153;p2"/>
              <p:cNvPicPr preferRelativeResize="0"/>
              <p:nvPr/>
            </p:nvPicPr>
            <p:blipFill rotWithShape="1">
              <a:blip r:embed="rId5">
                <a:alphaModFix amt="50000"/>
              </a:blip>
              <a:srcRect b="13631" l="16908" r="21674" t="4788"/>
              <a:stretch/>
            </p:blipFill>
            <p:spPr>
              <a:xfrm>
                <a:off x="8846288" y="2814084"/>
                <a:ext cx="3012600" cy="2977200"/>
              </a:xfrm>
              <a:prstGeom prst="ellipse">
                <a:avLst/>
              </a:prstGeom>
              <a:solidFill>
                <a:srgbClr val="FFAB1C"/>
              </a:solidFill>
              <a:ln>
                <a:noFill/>
              </a:ln>
            </p:spPr>
          </p:pic>
        </p:grpSp>
        <p:grpSp>
          <p:nvGrpSpPr>
            <p:cNvPr id="154" name="Google Shape;154;p2"/>
            <p:cNvGrpSpPr/>
            <p:nvPr/>
          </p:nvGrpSpPr>
          <p:grpSpPr>
            <a:xfrm rot="-1575894">
              <a:off x="9882200" y="4954816"/>
              <a:ext cx="316334" cy="316334"/>
              <a:chOff x="8297437" y="2253663"/>
              <a:chExt cx="4117200" cy="4117200"/>
            </a:xfrm>
          </p:grpSpPr>
          <p:sp>
            <p:nvSpPr>
              <p:cNvPr id="155" name="Google Shape;155;p2"/>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56" name="Google Shape;156;p2"/>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grpSp>
        <p:nvGrpSpPr>
          <p:cNvPr id="157" name="Google Shape;157;p2"/>
          <p:cNvGrpSpPr/>
          <p:nvPr/>
        </p:nvGrpSpPr>
        <p:grpSpPr>
          <a:xfrm rot="-1574875">
            <a:off x="11465118" y="707308"/>
            <a:ext cx="498991" cy="498991"/>
            <a:chOff x="8297437" y="2253663"/>
            <a:chExt cx="4117200" cy="4117200"/>
          </a:xfrm>
        </p:grpSpPr>
        <p:sp>
          <p:nvSpPr>
            <p:cNvPr id="158" name="Google Shape;158;p2"/>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59" name="Google Shape;159;p2"/>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60" name="Google Shape;160;p2"/>
          <p:cNvGrpSpPr/>
          <p:nvPr/>
        </p:nvGrpSpPr>
        <p:grpSpPr>
          <a:xfrm rot="-1576533">
            <a:off x="10316940" y="219092"/>
            <a:ext cx="400849" cy="400849"/>
            <a:chOff x="8297437" y="2253663"/>
            <a:chExt cx="4117200" cy="4117200"/>
          </a:xfrm>
        </p:grpSpPr>
        <p:sp>
          <p:nvSpPr>
            <p:cNvPr id="161" name="Google Shape;161;p2"/>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62" name="Google Shape;162;p2"/>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63" name="Google Shape;163;p2"/>
          <p:cNvGrpSpPr/>
          <p:nvPr/>
        </p:nvGrpSpPr>
        <p:grpSpPr>
          <a:xfrm rot="-1570589">
            <a:off x="11145475" y="226906"/>
            <a:ext cx="298661" cy="298661"/>
            <a:chOff x="8297437" y="2253663"/>
            <a:chExt cx="4117200" cy="4117200"/>
          </a:xfrm>
        </p:grpSpPr>
        <p:sp>
          <p:nvSpPr>
            <p:cNvPr id="164" name="Google Shape;164;p2"/>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65" name="Google Shape;165;p2"/>
            <p:cNvPicPr preferRelativeResize="0"/>
            <p:nvPr/>
          </p:nvPicPr>
          <p:blipFill rotWithShape="1">
            <a:blip r:embed="rId4">
              <a:alphaModFix amt="50000"/>
            </a:blip>
            <a:srcRect b="13631" l="16908" r="21674" t="4788"/>
            <a:stretch/>
          </p:blipFill>
          <p:spPr>
            <a:xfrm>
              <a:off x="8846288" y="2814084"/>
              <a:ext cx="3012600" cy="2977200"/>
            </a:xfrm>
            <a:prstGeom prst="ellipse">
              <a:avLst/>
            </a:prstGeom>
            <a:noFill/>
            <a:ln>
              <a:noFill/>
            </a:ln>
          </p:spPr>
        </p:pic>
      </p:grpSp>
      <p:grpSp>
        <p:nvGrpSpPr>
          <p:cNvPr id="166" name="Google Shape;166;p2"/>
          <p:cNvGrpSpPr/>
          <p:nvPr/>
        </p:nvGrpSpPr>
        <p:grpSpPr>
          <a:xfrm rot="-1574351">
            <a:off x="907489" y="6158971"/>
            <a:ext cx="550364" cy="550364"/>
            <a:chOff x="8297437" y="2253663"/>
            <a:chExt cx="4117200" cy="4117200"/>
          </a:xfrm>
        </p:grpSpPr>
        <p:sp>
          <p:nvSpPr>
            <p:cNvPr id="167" name="Google Shape;167;p2"/>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68" name="Google Shape;168;p2"/>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69" name="Google Shape;169;p2"/>
          <p:cNvGrpSpPr/>
          <p:nvPr/>
        </p:nvGrpSpPr>
        <p:grpSpPr>
          <a:xfrm rot="-1572813">
            <a:off x="865032" y="5603601"/>
            <a:ext cx="300132" cy="300132"/>
            <a:chOff x="8297437" y="2253663"/>
            <a:chExt cx="4117200" cy="4117200"/>
          </a:xfrm>
        </p:grpSpPr>
        <p:sp>
          <p:nvSpPr>
            <p:cNvPr id="170" name="Google Shape;170;p2"/>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71" name="Google Shape;171;p2"/>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72" name="Google Shape;172;p2"/>
          <p:cNvGrpSpPr/>
          <p:nvPr/>
        </p:nvGrpSpPr>
        <p:grpSpPr>
          <a:xfrm rot="-1575143">
            <a:off x="189199" y="5636992"/>
            <a:ext cx="404901" cy="404901"/>
            <a:chOff x="8297437" y="2253663"/>
            <a:chExt cx="4117200" cy="4117200"/>
          </a:xfrm>
        </p:grpSpPr>
        <p:sp>
          <p:nvSpPr>
            <p:cNvPr id="173" name="Google Shape;173;p2"/>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74" name="Google Shape;174;p2"/>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Just title">
  <p:cSld name="CUSTOM_18">
    <p:spTree>
      <p:nvGrpSpPr>
        <p:cNvPr id="175" name="Shape 175"/>
        <p:cNvGrpSpPr/>
        <p:nvPr/>
      </p:nvGrpSpPr>
      <p:grpSpPr>
        <a:xfrm>
          <a:off x="0" y="0"/>
          <a:ext cx="0" cy="0"/>
          <a:chOff x="0" y="0"/>
          <a:chExt cx="0" cy="0"/>
        </a:xfrm>
      </p:grpSpPr>
      <p:sp>
        <p:nvSpPr>
          <p:cNvPr id="176" name="Google Shape;176;p3"/>
          <p:cNvSpPr txBox="1"/>
          <p:nvPr>
            <p:ph type="title"/>
          </p:nvPr>
        </p:nvSpPr>
        <p:spPr>
          <a:xfrm>
            <a:off x="415650" y="421105"/>
            <a:ext cx="11360700" cy="12306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spTree>
      <p:nvGrpSpPr>
        <p:cNvPr id="177" name="Shape 177"/>
        <p:cNvGrpSpPr/>
        <p:nvPr/>
      </p:nvGrpSpPr>
      <p:grpSpPr>
        <a:xfrm>
          <a:off x="0" y="0"/>
          <a:ext cx="0" cy="0"/>
          <a:chOff x="0" y="0"/>
          <a:chExt cx="0" cy="0"/>
        </a:xfrm>
      </p:grpSpPr>
      <p:grpSp>
        <p:nvGrpSpPr>
          <p:cNvPr id="178" name="Google Shape;178;p4"/>
          <p:cNvGrpSpPr/>
          <p:nvPr/>
        </p:nvGrpSpPr>
        <p:grpSpPr>
          <a:xfrm>
            <a:off x="-1942565" y="411346"/>
            <a:ext cx="7022241" cy="5834306"/>
            <a:chOff x="-1942565" y="411346"/>
            <a:chExt cx="7022241" cy="5834306"/>
          </a:xfrm>
        </p:grpSpPr>
        <p:grpSp>
          <p:nvGrpSpPr>
            <p:cNvPr id="179" name="Google Shape;179;p4"/>
            <p:cNvGrpSpPr/>
            <p:nvPr/>
          </p:nvGrpSpPr>
          <p:grpSpPr>
            <a:xfrm>
              <a:off x="-1704500" y="612357"/>
              <a:ext cx="3827767" cy="4062819"/>
              <a:chOff x="3346366" y="66264"/>
              <a:chExt cx="4787701" cy="5081700"/>
            </a:xfrm>
          </p:grpSpPr>
          <p:sp>
            <p:nvSpPr>
              <p:cNvPr id="180" name="Google Shape;180;p4"/>
              <p:cNvSpPr/>
              <p:nvPr/>
            </p:nvSpPr>
            <p:spPr>
              <a:xfrm rot="-2830000">
                <a:off x="2620494" y="2234983"/>
                <a:ext cx="6239445" cy="744262"/>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1" name="Google Shape;181;p4"/>
              <p:cNvSpPr/>
              <p:nvPr/>
            </p:nvSpPr>
            <p:spPr>
              <a:xfrm rot="-2827716">
                <a:off x="2494786" y="2293359"/>
                <a:ext cx="6236242" cy="396002"/>
              </a:xfrm>
              <a:custGeom>
                <a:rect b="b" l="l" r="r" t="t"/>
                <a:pathLst>
                  <a:path extrusionOk="0" h="396209" w="6239499">
                    <a:moveTo>
                      <a:pt x="6130512" y="108986"/>
                    </a:moveTo>
                    <a:cubicBezTo>
                      <a:pt x="6197850" y="176324"/>
                      <a:pt x="6239499" y="269349"/>
                      <a:pt x="6239499" y="372103"/>
                    </a:cubicBezTo>
                    <a:lnTo>
                      <a:pt x="6237069" y="396209"/>
                    </a:lnTo>
                    <a:lnTo>
                      <a:pt x="6230613" y="332172"/>
                    </a:lnTo>
                    <a:cubicBezTo>
                      <a:pt x="6195916" y="162611"/>
                      <a:pt x="6045889" y="35061"/>
                      <a:pt x="5866071" y="35061"/>
                    </a:cubicBezTo>
                    <a:lnTo>
                      <a:pt x="370776" y="35061"/>
                    </a:lnTo>
                    <a:cubicBezTo>
                      <a:pt x="190959" y="35061"/>
                      <a:pt x="40932" y="162611"/>
                      <a:pt x="6235" y="332172"/>
                    </a:cubicBezTo>
                    <a:lnTo>
                      <a:pt x="1105" y="383057"/>
                    </a:lnTo>
                    <a:lnTo>
                      <a:pt x="1" y="372102"/>
                    </a:lnTo>
                    <a:cubicBezTo>
                      <a:pt x="0" y="166596"/>
                      <a:pt x="166597" y="0"/>
                      <a:pt x="372102" y="0"/>
                    </a:cubicBezTo>
                    <a:lnTo>
                      <a:pt x="5867397" y="0"/>
                    </a:lnTo>
                    <a:cubicBezTo>
                      <a:pt x="5970150" y="0"/>
                      <a:pt x="6063175" y="41649"/>
                      <a:pt x="6130512" y="10898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2" name="Google Shape;182;p4"/>
              <p:cNvSpPr/>
              <p:nvPr/>
            </p:nvSpPr>
            <p:spPr>
              <a:xfrm rot="-2827716">
                <a:off x="2746442" y="2526408"/>
                <a:ext cx="6236241" cy="396002"/>
              </a:xfrm>
              <a:custGeom>
                <a:rect b="b" l="l" r="r" t="t"/>
                <a:pathLst>
                  <a:path extrusionOk="0" h="396209" w="6239498">
                    <a:moveTo>
                      <a:pt x="6238394" y="13152"/>
                    </a:moveTo>
                    <a:lnTo>
                      <a:pt x="6239498" y="24106"/>
                    </a:lnTo>
                    <a:cubicBezTo>
                      <a:pt x="6239498" y="229612"/>
                      <a:pt x="6072902" y="396208"/>
                      <a:pt x="5867396" y="396209"/>
                    </a:cubicBezTo>
                    <a:lnTo>
                      <a:pt x="372102" y="396208"/>
                    </a:lnTo>
                    <a:cubicBezTo>
                      <a:pt x="166596" y="396208"/>
                      <a:pt x="0" y="229612"/>
                      <a:pt x="0" y="24106"/>
                    </a:cubicBezTo>
                    <a:lnTo>
                      <a:pt x="2430" y="0"/>
                    </a:lnTo>
                    <a:lnTo>
                      <a:pt x="8886" y="64036"/>
                    </a:lnTo>
                    <a:cubicBezTo>
                      <a:pt x="43583" y="233597"/>
                      <a:pt x="193610" y="361147"/>
                      <a:pt x="373427" y="361147"/>
                    </a:cubicBezTo>
                    <a:lnTo>
                      <a:pt x="5868722" y="361148"/>
                    </a:lnTo>
                    <a:cubicBezTo>
                      <a:pt x="6048540" y="361147"/>
                      <a:pt x="6198567" y="233597"/>
                      <a:pt x="6233264" y="64037"/>
                    </a:cubicBezTo>
                    <a:lnTo>
                      <a:pt x="6238394"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83" name="Google Shape;183;p4"/>
            <p:cNvGrpSpPr/>
            <p:nvPr/>
          </p:nvGrpSpPr>
          <p:grpSpPr>
            <a:xfrm>
              <a:off x="-235984" y="1747961"/>
              <a:ext cx="3513753" cy="3721752"/>
              <a:chOff x="5031721" y="1309109"/>
              <a:chExt cx="4394938" cy="4655100"/>
            </a:xfrm>
          </p:grpSpPr>
          <p:sp>
            <p:nvSpPr>
              <p:cNvPr id="184" name="Google Shape;184;p4"/>
              <p:cNvSpPr/>
              <p:nvPr/>
            </p:nvSpPr>
            <p:spPr>
              <a:xfrm rot="-2830055">
                <a:off x="4392113" y="3271209"/>
                <a:ext cx="5670316"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5" name="Google Shape;185;p4"/>
              <p:cNvSpPr/>
              <p:nvPr/>
            </p:nvSpPr>
            <p:spPr>
              <a:xfrm rot="-2827716">
                <a:off x="4288978" y="3321658"/>
                <a:ext cx="5662529" cy="442790"/>
              </a:xfrm>
              <a:custGeom>
                <a:rect b="b" l="l" r="r" t="t"/>
                <a:pathLst>
                  <a:path extrusionOk="0" h="443021" w="5665486">
                    <a:moveTo>
                      <a:pt x="5563222" y="107036"/>
                    </a:moveTo>
                    <a:cubicBezTo>
                      <a:pt x="5612821" y="156635"/>
                      <a:pt x="5648229" y="220426"/>
                      <a:pt x="5662834" y="291795"/>
                    </a:cubicBezTo>
                    <a:lnTo>
                      <a:pt x="5665486" y="318110"/>
                    </a:lnTo>
                    <a:lnTo>
                      <a:pt x="5645411" y="253438"/>
                    </a:lnTo>
                    <a:cubicBezTo>
                      <a:pt x="5589934" y="122275"/>
                      <a:pt x="5460057" y="30240"/>
                      <a:pt x="5308685" y="30241"/>
                    </a:cubicBezTo>
                    <a:lnTo>
                      <a:pt x="369317" y="30242"/>
                    </a:lnTo>
                    <a:cubicBezTo>
                      <a:pt x="167487" y="30242"/>
                      <a:pt x="3872" y="193856"/>
                      <a:pt x="3872" y="395686"/>
                    </a:cubicBezTo>
                    <a:lnTo>
                      <a:pt x="8643" y="443021"/>
                    </a:lnTo>
                    <a:lnTo>
                      <a:pt x="7425" y="439096"/>
                    </a:lnTo>
                    <a:cubicBezTo>
                      <a:pt x="2557" y="415306"/>
                      <a:pt x="0" y="390674"/>
                      <a:pt x="0" y="365445"/>
                    </a:cubicBezTo>
                    <a:cubicBezTo>
                      <a:pt x="0" y="163615"/>
                      <a:pt x="163615" y="0"/>
                      <a:pt x="365446" y="0"/>
                    </a:cubicBezTo>
                    <a:lnTo>
                      <a:pt x="5304813" y="0"/>
                    </a:lnTo>
                    <a:cubicBezTo>
                      <a:pt x="5405728" y="0"/>
                      <a:pt x="5497090" y="40904"/>
                      <a:pt x="556322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6" name="Google Shape;186;p4"/>
              <p:cNvSpPr/>
              <p:nvPr/>
            </p:nvSpPr>
            <p:spPr>
              <a:xfrm rot="-2827716">
                <a:off x="4506872" y="3510328"/>
                <a:ext cx="5662530" cy="442790"/>
              </a:xfrm>
              <a:custGeom>
                <a:rect b="b" l="l" r="r" t="t"/>
                <a:pathLst>
                  <a:path extrusionOk="0" h="443021" w="5665487">
                    <a:moveTo>
                      <a:pt x="5656843" y="0"/>
                    </a:moveTo>
                    <a:lnTo>
                      <a:pt x="5658062" y="3926"/>
                    </a:lnTo>
                    <a:cubicBezTo>
                      <a:pt x="5662930" y="27716"/>
                      <a:pt x="5665487" y="52348"/>
                      <a:pt x="5665487" y="77576"/>
                    </a:cubicBezTo>
                    <a:cubicBezTo>
                      <a:pt x="5665487" y="279406"/>
                      <a:pt x="5501871" y="443021"/>
                      <a:pt x="5300042" y="443020"/>
                    </a:cubicBezTo>
                    <a:lnTo>
                      <a:pt x="360674" y="443021"/>
                    </a:lnTo>
                    <a:cubicBezTo>
                      <a:pt x="184073" y="443021"/>
                      <a:pt x="36730" y="317754"/>
                      <a:pt x="2653" y="151227"/>
                    </a:cubicBezTo>
                    <a:lnTo>
                      <a:pt x="0" y="124911"/>
                    </a:lnTo>
                    <a:lnTo>
                      <a:pt x="20076" y="189583"/>
                    </a:lnTo>
                    <a:cubicBezTo>
                      <a:pt x="75554" y="320747"/>
                      <a:pt x="205430" y="412780"/>
                      <a:pt x="356803" y="412780"/>
                    </a:cubicBezTo>
                    <a:lnTo>
                      <a:pt x="5296170" y="412779"/>
                    </a:lnTo>
                    <a:cubicBezTo>
                      <a:pt x="5498000" y="412780"/>
                      <a:pt x="5661616" y="249165"/>
                      <a:pt x="5661615" y="47335"/>
                    </a:cubicBezTo>
                    <a:lnTo>
                      <a:pt x="5656843" y="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87" name="Google Shape;187;p4"/>
            <p:cNvGrpSpPr/>
            <p:nvPr/>
          </p:nvGrpSpPr>
          <p:grpSpPr>
            <a:xfrm>
              <a:off x="-429814" y="1199055"/>
              <a:ext cx="3454447" cy="3657713"/>
              <a:chOff x="4789281" y="622548"/>
              <a:chExt cx="4320760" cy="4575000"/>
            </a:xfrm>
          </p:grpSpPr>
          <p:sp>
            <p:nvSpPr>
              <p:cNvPr id="188" name="Google Shape;188;p4"/>
              <p:cNvSpPr/>
              <p:nvPr/>
            </p:nvSpPr>
            <p:spPr>
              <a:xfrm rot="-2829984">
                <a:off x="4167184" y="2544598"/>
                <a:ext cx="5561198"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9" name="Google Shape;189;p4"/>
              <p:cNvSpPr/>
              <p:nvPr/>
            </p:nvSpPr>
            <p:spPr>
              <a:xfrm rot="-2827716">
                <a:off x="4043638" y="2601761"/>
                <a:ext cx="5558206" cy="389373"/>
              </a:xfrm>
              <a:custGeom>
                <a:rect b="b" l="l" r="r" t="t"/>
                <a:pathLst>
                  <a:path extrusionOk="0" h="389576" w="5561109">
                    <a:moveTo>
                      <a:pt x="5454073" y="107036"/>
                    </a:moveTo>
                    <a:cubicBezTo>
                      <a:pt x="5520206" y="173169"/>
                      <a:pt x="5561109" y="264530"/>
                      <a:pt x="5561109" y="365446"/>
                    </a:cubicBezTo>
                    <a:lnTo>
                      <a:pt x="5558677" y="389576"/>
                    </a:lnTo>
                    <a:lnTo>
                      <a:pt x="5552354" y="326857"/>
                    </a:lnTo>
                    <a:cubicBezTo>
                      <a:pt x="5518278" y="160330"/>
                      <a:pt x="5370936" y="35062"/>
                      <a:pt x="5194334" y="35062"/>
                    </a:cubicBezTo>
                    <a:lnTo>
                      <a:pt x="364115" y="35063"/>
                    </a:lnTo>
                    <a:cubicBezTo>
                      <a:pt x="187514" y="35062"/>
                      <a:pt x="40171" y="160330"/>
                      <a:pt x="6095" y="326857"/>
                    </a:cubicBezTo>
                    <a:lnTo>
                      <a:pt x="1103" y="376376"/>
                    </a:lnTo>
                    <a:lnTo>
                      <a:pt x="1" y="365445"/>
                    </a:lnTo>
                    <a:cubicBezTo>
                      <a:pt x="0" y="163616"/>
                      <a:pt x="163616" y="1"/>
                      <a:pt x="365446" y="1"/>
                    </a:cubicBezTo>
                    <a:lnTo>
                      <a:pt x="5195665" y="0"/>
                    </a:lnTo>
                    <a:cubicBezTo>
                      <a:pt x="5296580" y="0"/>
                      <a:pt x="5387941" y="40904"/>
                      <a:pt x="545407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0" name="Google Shape;190;p4"/>
              <p:cNvSpPr/>
              <p:nvPr/>
            </p:nvSpPr>
            <p:spPr>
              <a:xfrm rot="-2827716">
                <a:off x="4297479" y="2830271"/>
                <a:ext cx="5558206" cy="389373"/>
              </a:xfrm>
              <a:custGeom>
                <a:rect b="b" l="l" r="r" t="t"/>
                <a:pathLst>
                  <a:path extrusionOk="0" h="389576" w="5561109">
                    <a:moveTo>
                      <a:pt x="5560007" y="13200"/>
                    </a:moveTo>
                    <a:lnTo>
                      <a:pt x="5561109" y="24131"/>
                    </a:lnTo>
                    <a:cubicBezTo>
                      <a:pt x="5561109" y="225961"/>
                      <a:pt x="5397494" y="389576"/>
                      <a:pt x="5195663" y="389576"/>
                    </a:cubicBezTo>
                    <a:lnTo>
                      <a:pt x="365445" y="389576"/>
                    </a:lnTo>
                    <a:cubicBezTo>
                      <a:pt x="163615" y="389576"/>
                      <a:pt x="0" y="225961"/>
                      <a:pt x="0" y="24131"/>
                    </a:cubicBezTo>
                    <a:lnTo>
                      <a:pt x="2433" y="0"/>
                    </a:lnTo>
                    <a:lnTo>
                      <a:pt x="8755" y="62720"/>
                    </a:lnTo>
                    <a:cubicBezTo>
                      <a:pt x="42832" y="229247"/>
                      <a:pt x="190174" y="354515"/>
                      <a:pt x="366776" y="354515"/>
                    </a:cubicBezTo>
                    <a:lnTo>
                      <a:pt x="5196994" y="354515"/>
                    </a:lnTo>
                    <a:cubicBezTo>
                      <a:pt x="5373596" y="354515"/>
                      <a:pt x="5520939" y="229247"/>
                      <a:pt x="5555015" y="62719"/>
                    </a:cubicBezTo>
                    <a:lnTo>
                      <a:pt x="5560007"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91" name="Google Shape;191;p4"/>
            <p:cNvGrpSpPr/>
            <p:nvPr/>
          </p:nvGrpSpPr>
          <p:grpSpPr>
            <a:xfrm>
              <a:off x="1184577" y="2097022"/>
              <a:ext cx="3518919" cy="3727269"/>
              <a:chOff x="6808533" y="1745708"/>
              <a:chExt cx="4401400" cy="4662000"/>
            </a:xfrm>
          </p:grpSpPr>
          <p:sp>
            <p:nvSpPr>
              <p:cNvPr id="192" name="Google Shape;192;p4"/>
              <p:cNvSpPr/>
              <p:nvPr/>
            </p:nvSpPr>
            <p:spPr>
              <a:xfrm rot="-2829965">
                <a:off x="6167451" y="3711259"/>
                <a:ext cx="5679863"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3" name="Google Shape;193;p4"/>
              <p:cNvSpPr/>
              <p:nvPr/>
            </p:nvSpPr>
            <p:spPr>
              <a:xfrm rot="-2827716">
                <a:off x="6043945" y="3768489"/>
                <a:ext cx="5676734" cy="389373"/>
              </a:xfrm>
              <a:custGeom>
                <a:rect b="b" l="l" r="r" t="t"/>
                <a:pathLst>
                  <a:path extrusionOk="0" h="389576" w="5679699">
                    <a:moveTo>
                      <a:pt x="5572662" y="107036"/>
                    </a:moveTo>
                    <a:cubicBezTo>
                      <a:pt x="5638795" y="173169"/>
                      <a:pt x="5679699" y="264530"/>
                      <a:pt x="5679699" y="365445"/>
                    </a:cubicBezTo>
                    <a:lnTo>
                      <a:pt x="5677266" y="389576"/>
                    </a:lnTo>
                    <a:lnTo>
                      <a:pt x="5670943" y="326856"/>
                    </a:lnTo>
                    <a:cubicBezTo>
                      <a:pt x="5636867" y="160329"/>
                      <a:pt x="5489524" y="35062"/>
                      <a:pt x="5312922" y="35062"/>
                    </a:cubicBezTo>
                    <a:lnTo>
                      <a:pt x="364115" y="35062"/>
                    </a:lnTo>
                    <a:cubicBezTo>
                      <a:pt x="187513" y="35062"/>
                      <a:pt x="40170" y="160329"/>
                      <a:pt x="6094" y="326857"/>
                    </a:cubicBezTo>
                    <a:lnTo>
                      <a:pt x="1102" y="376376"/>
                    </a:lnTo>
                    <a:lnTo>
                      <a:pt x="0" y="365445"/>
                    </a:lnTo>
                    <a:cubicBezTo>
                      <a:pt x="0" y="163615"/>
                      <a:pt x="163616" y="1"/>
                      <a:pt x="365446" y="1"/>
                    </a:cubicBezTo>
                    <a:lnTo>
                      <a:pt x="5314253" y="0"/>
                    </a:lnTo>
                    <a:cubicBezTo>
                      <a:pt x="5415168" y="0"/>
                      <a:pt x="5506530" y="40904"/>
                      <a:pt x="557266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4" name="Google Shape;194;p4"/>
              <p:cNvSpPr/>
              <p:nvPr/>
            </p:nvSpPr>
            <p:spPr>
              <a:xfrm rot="-2827716">
                <a:off x="6297786" y="3996999"/>
                <a:ext cx="5676733" cy="389373"/>
              </a:xfrm>
              <a:custGeom>
                <a:rect b="b" l="l" r="r" t="t"/>
                <a:pathLst>
                  <a:path extrusionOk="0" h="389576" w="5679698">
                    <a:moveTo>
                      <a:pt x="5678596" y="13200"/>
                    </a:moveTo>
                    <a:lnTo>
                      <a:pt x="5679698" y="24131"/>
                    </a:lnTo>
                    <a:cubicBezTo>
                      <a:pt x="5679698" y="225961"/>
                      <a:pt x="5516083" y="389575"/>
                      <a:pt x="5314252" y="389575"/>
                    </a:cubicBezTo>
                    <a:lnTo>
                      <a:pt x="365445" y="389576"/>
                    </a:lnTo>
                    <a:cubicBezTo>
                      <a:pt x="163615" y="389576"/>
                      <a:pt x="0" y="225961"/>
                      <a:pt x="0" y="24131"/>
                    </a:cubicBezTo>
                    <a:lnTo>
                      <a:pt x="2432" y="0"/>
                    </a:lnTo>
                    <a:lnTo>
                      <a:pt x="8755" y="62720"/>
                    </a:lnTo>
                    <a:cubicBezTo>
                      <a:pt x="42832" y="229247"/>
                      <a:pt x="190174" y="354514"/>
                      <a:pt x="366775" y="354515"/>
                    </a:cubicBezTo>
                    <a:lnTo>
                      <a:pt x="5315583" y="354514"/>
                    </a:lnTo>
                    <a:cubicBezTo>
                      <a:pt x="5492185" y="354514"/>
                      <a:pt x="5639528" y="229246"/>
                      <a:pt x="5673604" y="62719"/>
                    </a:cubicBezTo>
                    <a:lnTo>
                      <a:pt x="5678596"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95" name="Google Shape;195;p4"/>
            <p:cNvGrpSpPr/>
            <p:nvPr/>
          </p:nvGrpSpPr>
          <p:grpSpPr>
            <a:xfrm>
              <a:off x="-1248037" y="1657220"/>
              <a:ext cx="4152284" cy="4413720"/>
              <a:chOff x="3765864" y="1195612"/>
              <a:chExt cx="5193601" cy="5520600"/>
            </a:xfrm>
          </p:grpSpPr>
          <p:sp>
            <p:nvSpPr>
              <p:cNvPr id="196" name="Google Shape;196;p4"/>
              <p:cNvSpPr/>
              <p:nvPr/>
            </p:nvSpPr>
            <p:spPr>
              <a:xfrm rot="-2830008">
                <a:off x="2937359" y="3590462"/>
                <a:ext cx="6850611"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7" name="Google Shape;197;p4"/>
              <p:cNvSpPr/>
              <p:nvPr/>
            </p:nvSpPr>
            <p:spPr>
              <a:xfrm rot="-2827716">
                <a:off x="2814227" y="3648150"/>
                <a:ext cx="6847034" cy="389347"/>
              </a:xfrm>
              <a:custGeom>
                <a:rect b="b" l="l" r="r" t="t"/>
                <a:pathLst>
                  <a:path extrusionOk="0" h="389550" w="6850610">
                    <a:moveTo>
                      <a:pt x="6743574" y="107037"/>
                    </a:moveTo>
                    <a:cubicBezTo>
                      <a:pt x="6809707" y="173170"/>
                      <a:pt x="6850610" y="264531"/>
                      <a:pt x="6850610" y="365445"/>
                    </a:cubicBezTo>
                    <a:lnTo>
                      <a:pt x="6848180" y="389550"/>
                    </a:lnTo>
                    <a:lnTo>
                      <a:pt x="6841860" y="326857"/>
                    </a:lnTo>
                    <a:cubicBezTo>
                      <a:pt x="6807784" y="160330"/>
                      <a:pt x="6660442" y="35062"/>
                      <a:pt x="6483840" y="35062"/>
                    </a:cubicBezTo>
                    <a:lnTo>
                      <a:pt x="364120" y="35061"/>
                    </a:lnTo>
                    <a:cubicBezTo>
                      <a:pt x="187518" y="35062"/>
                      <a:pt x="40175" y="160329"/>
                      <a:pt x="6099" y="326857"/>
                    </a:cubicBezTo>
                    <a:lnTo>
                      <a:pt x="1105" y="376401"/>
                    </a:lnTo>
                    <a:lnTo>
                      <a:pt x="0" y="365446"/>
                    </a:lnTo>
                    <a:cubicBezTo>
                      <a:pt x="0" y="163616"/>
                      <a:pt x="163615" y="1"/>
                      <a:pt x="365445" y="0"/>
                    </a:cubicBezTo>
                    <a:lnTo>
                      <a:pt x="6485166" y="1"/>
                    </a:lnTo>
                    <a:cubicBezTo>
                      <a:pt x="6586081" y="1"/>
                      <a:pt x="6677442" y="40905"/>
                      <a:pt x="6743574"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8" name="Google Shape;198;p4"/>
              <p:cNvSpPr/>
              <p:nvPr/>
            </p:nvSpPr>
            <p:spPr>
              <a:xfrm rot="-2827716">
                <a:off x="3061003" y="3876675"/>
                <a:ext cx="6847033" cy="389348"/>
              </a:xfrm>
              <a:custGeom>
                <a:rect b="b" l="l" r="r" t="t"/>
                <a:pathLst>
                  <a:path extrusionOk="0" h="389551" w="6850609">
                    <a:moveTo>
                      <a:pt x="6849505" y="13149"/>
                    </a:moveTo>
                    <a:lnTo>
                      <a:pt x="6850609" y="24105"/>
                    </a:lnTo>
                    <a:cubicBezTo>
                      <a:pt x="6850609" y="225936"/>
                      <a:pt x="6686995" y="389551"/>
                      <a:pt x="6485165" y="389550"/>
                    </a:cubicBezTo>
                    <a:lnTo>
                      <a:pt x="365445" y="389551"/>
                    </a:lnTo>
                    <a:cubicBezTo>
                      <a:pt x="163615" y="389551"/>
                      <a:pt x="0" y="225936"/>
                      <a:pt x="0" y="24106"/>
                    </a:cubicBezTo>
                    <a:lnTo>
                      <a:pt x="2430" y="0"/>
                    </a:lnTo>
                    <a:lnTo>
                      <a:pt x="8750" y="62695"/>
                    </a:lnTo>
                    <a:cubicBezTo>
                      <a:pt x="42826" y="229222"/>
                      <a:pt x="190169" y="354490"/>
                      <a:pt x="366771" y="354490"/>
                    </a:cubicBezTo>
                    <a:lnTo>
                      <a:pt x="6486491" y="354489"/>
                    </a:lnTo>
                    <a:cubicBezTo>
                      <a:pt x="6663092" y="354490"/>
                      <a:pt x="6810434" y="229222"/>
                      <a:pt x="6844510" y="62694"/>
                    </a:cubicBezTo>
                    <a:lnTo>
                      <a:pt x="6849505" y="1314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99" name="Google Shape;199;p4"/>
            <p:cNvGrpSpPr/>
            <p:nvPr/>
          </p:nvGrpSpPr>
          <p:grpSpPr>
            <a:xfrm>
              <a:off x="397869" y="1625016"/>
              <a:ext cx="3481150" cy="3680258"/>
              <a:chOff x="5824532" y="1155331"/>
              <a:chExt cx="4354159" cy="4603200"/>
            </a:xfrm>
          </p:grpSpPr>
          <p:sp>
            <p:nvSpPr>
              <p:cNvPr id="200" name="Google Shape;200;p4"/>
              <p:cNvSpPr/>
              <p:nvPr/>
            </p:nvSpPr>
            <p:spPr>
              <a:xfrm rot="-2830004">
                <a:off x="5196271" y="3091482"/>
                <a:ext cx="5599622" cy="730899"/>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1" name="Google Shape;201;p4"/>
              <p:cNvSpPr/>
              <p:nvPr/>
            </p:nvSpPr>
            <p:spPr>
              <a:xfrm rot="-2827716">
                <a:off x="5072700" y="3148580"/>
                <a:ext cx="5596872" cy="389350"/>
              </a:xfrm>
              <a:custGeom>
                <a:rect b="b" l="l" r="r" t="t"/>
                <a:pathLst>
                  <a:path extrusionOk="0" h="389553" w="5599795">
                    <a:moveTo>
                      <a:pt x="5492759" y="107036"/>
                    </a:moveTo>
                    <a:cubicBezTo>
                      <a:pt x="5558891" y="173169"/>
                      <a:pt x="5599795" y="264530"/>
                      <a:pt x="5599795" y="365445"/>
                    </a:cubicBezTo>
                    <a:lnTo>
                      <a:pt x="5597364" y="389553"/>
                    </a:lnTo>
                    <a:lnTo>
                      <a:pt x="5591045" y="326860"/>
                    </a:lnTo>
                    <a:cubicBezTo>
                      <a:pt x="5556968" y="160333"/>
                      <a:pt x="5409625" y="35065"/>
                      <a:pt x="5233024" y="35065"/>
                    </a:cubicBezTo>
                    <a:lnTo>
                      <a:pt x="364119" y="35066"/>
                    </a:lnTo>
                    <a:cubicBezTo>
                      <a:pt x="187518" y="35065"/>
                      <a:pt x="40175" y="160333"/>
                      <a:pt x="6099" y="326860"/>
                    </a:cubicBezTo>
                    <a:lnTo>
                      <a:pt x="1105" y="376401"/>
                    </a:lnTo>
                    <a:lnTo>
                      <a:pt x="0" y="365445"/>
                    </a:lnTo>
                    <a:cubicBezTo>
                      <a:pt x="0" y="163615"/>
                      <a:pt x="163615" y="0"/>
                      <a:pt x="365444" y="1"/>
                    </a:cubicBezTo>
                    <a:lnTo>
                      <a:pt x="5234350" y="0"/>
                    </a:lnTo>
                    <a:cubicBezTo>
                      <a:pt x="5335265" y="0"/>
                      <a:pt x="5426626" y="40904"/>
                      <a:pt x="54927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2" name="Google Shape;202;p4"/>
              <p:cNvSpPr/>
              <p:nvPr/>
            </p:nvSpPr>
            <p:spPr>
              <a:xfrm rot="-2827716">
                <a:off x="5333650" y="3377103"/>
                <a:ext cx="5596872" cy="389351"/>
              </a:xfrm>
              <a:custGeom>
                <a:rect b="b" l="l" r="r" t="t"/>
                <a:pathLst>
                  <a:path extrusionOk="0" h="389554" w="5599795">
                    <a:moveTo>
                      <a:pt x="5598690" y="13152"/>
                    </a:moveTo>
                    <a:lnTo>
                      <a:pt x="5599795" y="24109"/>
                    </a:lnTo>
                    <a:cubicBezTo>
                      <a:pt x="5599795" y="225939"/>
                      <a:pt x="5436180" y="389554"/>
                      <a:pt x="5234350" y="389554"/>
                    </a:cubicBezTo>
                    <a:lnTo>
                      <a:pt x="365445" y="389554"/>
                    </a:lnTo>
                    <a:cubicBezTo>
                      <a:pt x="163614" y="389554"/>
                      <a:pt x="0" y="225939"/>
                      <a:pt x="0" y="24109"/>
                    </a:cubicBezTo>
                    <a:lnTo>
                      <a:pt x="2431" y="0"/>
                    </a:lnTo>
                    <a:lnTo>
                      <a:pt x="8750" y="62694"/>
                    </a:lnTo>
                    <a:cubicBezTo>
                      <a:pt x="42827" y="229221"/>
                      <a:pt x="190169" y="354489"/>
                      <a:pt x="366771" y="354489"/>
                    </a:cubicBezTo>
                    <a:lnTo>
                      <a:pt x="5235676" y="354489"/>
                    </a:lnTo>
                    <a:cubicBezTo>
                      <a:pt x="5412277" y="354489"/>
                      <a:pt x="5559620" y="229221"/>
                      <a:pt x="5593696" y="62694"/>
                    </a:cubicBezTo>
                    <a:lnTo>
                      <a:pt x="5598690"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03" name="Google Shape;203;p4"/>
            <p:cNvGrpSpPr/>
            <p:nvPr/>
          </p:nvGrpSpPr>
          <p:grpSpPr>
            <a:xfrm>
              <a:off x="684259" y="2581283"/>
              <a:ext cx="3404124" cy="3597270"/>
              <a:chOff x="6182744" y="2351413"/>
              <a:chExt cx="4257816" cy="4499400"/>
            </a:xfrm>
          </p:grpSpPr>
          <p:sp>
            <p:nvSpPr>
              <p:cNvPr id="204" name="Google Shape;204;p4"/>
              <p:cNvSpPr/>
              <p:nvPr/>
            </p:nvSpPr>
            <p:spPr>
              <a:xfrm rot="-2830035">
                <a:off x="5577129" y="4235663"/>
                <a:ext cx="5458031"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5" name="Google Shape;205;p4"/>
              <p:cNvSpPr/>
              <p:nvPr/>
            </p:nvSpPr>
            <p:spPr>
              <a:xfrm rot="-2827716">
                <a:off x="5453545" y="4292751"/>
                <a:ext cx="5455263" cy="389351"/>
              </a:xfrm>
              <a:custGeom>
                <a:rect b="b" l="l" r="r" t="t"/>
                <a:pathLst>
                  <a:path extrusionOk="0" h="389554" w="5458112">
                    <a:moveTo>
                      <a:pt x="5351075" y="107037"/>
                    </a:moveTo>
                    <a:cubicBezTo>
                      <a:pt x="5417207" y="173169"/>
                      <a:pt x="5458112" y="264530"/>
                      <a:pt x="5458112" y="365445"/>
                    </a:cubicBezTo>
                    <a:lnTo>
                      <a:pt x="5455681" y="389554"/>
                    </a:lnTo>
                    <a:lnTo>
                      <a:pt x="5449360" y="326860"/>
                    </a:lnTo>
                    <a:cubicBezTo>
                      <a:pt x="5415284" y="160333"/>
                      <a:pt x="5267942" y="35065"/>
                      <a:pt x="5091341" y="35066"/>
                    </a:cubicBezTo>
                    <a:lnTo>
                      <a:pt x="364118" y="35065"/>
                    </a:lnTo>
                    <a:cubicBezTo>
                      <a:pt x="187517" y="35066"/>
                      <a:pt x="40174" y="160334"/>
                      <a:pt x="6098" y="326861"/>
                    </a:cubicBezTo>
                    <a:lnTo>
                      <a:pt x="1104" y="376403"/>
                    </a:lnTo>
                    <a:lnTo>
                      <a:pt x="0" y="365446"/>
                    </a:lnTo>
                    <a:cubicBezTo>
                      <a:pt x="-1" y="163616"/>
                      <a:pt x="163615" y="1"/>
                      <a:pt x="365444" y="0"/>
                    </a:cubicBezTo>
                    <a:lnTo>
                      <a:pt x="5092667" y="1"/>
                    </a:lnTo>
                    <a:cubicBezTo>
                      <a:pt x="5193582" y="1"/>
                      <a:pt x="5284943" y="40904"/>
                      <a:pt x="5351075"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6" name="Google Shape;206;p4"/>
              <p:cNvSpPr/>
              <p:nvPr/>
            </p:nvSpPr>
            <p:spPr>
              <a:xfrm rot="-2827716">
                <a:off x="5714497" y="4521277"/>
                <a:ext cx="5455263" cy="389350"/>
              </a:xfrm>
              <a:custGeom>
                <a:rect b="b" l="l" r="r" t="t"/>
                <a:pathLst>
                  <a:path extrusionOk="0" h="389553" w="5458112">
                    <a:moveTo>
                      <a:pt x="5457007" y="13151"/>
                    </a:moveTo>
                    <a:lnTo>
                      <a:pt x="5458112" y="24107"/>
                    </a:lnTo>
                    <a:cubicBezTo>
                      <a:pt x="5458112" y="225937"/>
                      <a:pt x="5294496" y="389553"/>
                      <a:pt x="5092667" y="389553"/>
                    </a:cubicBezTo>
                    <a:lnTo>
                      <a:pt x="365445" y="389553"/>
                    </a:lnTo>
                    <a:cubicBezTo>
                      <a:pt x="163615" y="389553"/>
                      <a:pt x="0" y="225938"/>
                      <a:pt x="0" y="24108"/>
                    </a:cubicBezTo>
                    <a:lnTo>
                      <a:pt x="2430" y="0"/>
                    </a:lnTo>
                    <a:lnTo>
                      <a:pt x="8750" y="62693"/>
                    </a:lnTo>
                    <a:cubicBezTo>
                      <a:pt x="42827" y="229220"/>
                      <a:pt x="190169" y="354488"/>
                      <a:pt x="366771" y="354488"/>
                    </a:cubicBezTo>
                    <a:lnTo>
                      <a:pt x="5093993" y="354487"/>
                    </a:lnTo>
                    <a:cubicBezTo>
                      <a:pt x="5270594" y="354488"/>
                      <a:pt x="5417937" y="229219"/>
                      <a:pt x="5452013" y="62692"/>
                    </a:cubicBezTo>
                    <a:lnTo>
                      <a:pt x="5457007" y="1315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07" name="Google Shape;207;p4"/>
            <p:cNvGrpSpPr/>
            <p:nvPr/>
          </p:nvGrpSpPr>
          <p:grpSpPr>
            <a:xfrm>
              <a:off x="3157003" y="3298238"/>
              <a:ext cx="1922673" cy="2035367"/>
              <a:chOff x="9275607" y="3248167"/>
              <a:chExt cx="2404844" cy="2545800"/>
            </a:xfrm>
          </p:grpSpPr>
          <p:sp>
            <p:nvSpPr>
              <p:cNvPr id="208" name="Google Shape;208;p4"/>
              <p:cNvSpPr/>
              <p:nvPr/>
            </p:nvSpPr>
            <p:spPr>
              <a:xfrm rot="-2830077">
                <a:off x="8888438" y="4357500"/>
                <a:ext cx="3168338" cy="327135"/>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9" name="Google Shape;209;p4"/>
              <p:cNvSpPr/>
              <p:nvPr/>
            </p:nvSpPr>
            <p:spPr>
              <a:xfrm rot="-2827716">
                <a:off x="8837051" y="4381832"/>
                <a:ext cx="3166615" cy="184314"/>
              </a:xfrm>
              <a:custGeom>
                <a:rect b="b" l="l" r="r" t="t"/>
                <a:pathLst>
                  <a:path extrusionOk="0" h="184410" w="3168269">
                    <a:moveTo>
                      <a:pt x="3120354" y="47916"/>
                    </a:moveTo>
                    <a:cubicBezTo>
                      <a:pt x="3149958" y="77520"/>
                      <a:pt x="3168269" y="118419"/>
                      <a:pt x="3168269" y="163593"/>
                    </a:cubicBezTo>
                    <a:lnTo>
                      <a:pt x="3164066" y="184410"/>
                    </a:lnTo>
                    <a:lnTo>
                      <a:pt x="3154087" y="134981"/>
                    </a:lnTo>
                    <a:cubicBezTo>
                      <a:pt x="3129252" y="76265"/>
                      <a:pt x="3071113" y="35066"/>
                      <a:pt x="3003350" y="35065"/>
                    </a:cubicBezTo>
                    <a:lnTo>
                      <a:pt x="162267" y="35065"/>
                    </a:lnTo>
                    <a:cubicBezTo>
                      <a:pt x="94504" y="35065"/>
                      <a:pt x="36365" y="76265"/>
                      <a:pt x="11530" y="134981"/>
                    </a:cubicBezTo>
                    <a:lnTo>
                      <a:pt x="2877" y="177843"/>
                    </a:lnTo>
                    <a:lnTo>
                      <a:pt x="1" y="163594"/>
                    </a:lnTo>
                    <a:cubicBezTo>
                      <a:pt x="0" y="73243"/>
                      <a:pt x="73243" y="0"/>
                      <a:pt x="163593" y="0"/>
                    </a:cubicBezTo>
                    <a:lnTo>
                      <a:pt x="3004676" y="0"/>
                    </a:lnTo>
                    <a:cubicBezTo>
                      <a:pt x="3049851" y="0"/>
                      <a:pt x="3090750" y="18312"/>
                      <a:pt x="3120354" y="4791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0" name="Google Shape;210;p4"/>
              <p:cNvSpPr/>
              <p:nvPr/>
            </p:nvSpPr>
            <p:spPr>
              <a:xfrm rot="-2827716">
                <a:off x="8952392" y="4475363"/>
                <a:ext cx="3166615" cy="184313"/>
              </a:xfrm>
              <a:custGeom>
                <a:rect b="b" l="l" r="r" t="t"/>
                <a:pathLst>
                  <a:path extrusionOk="0" h="184409" w="3168269">
                    <a:moveTo>
                      <a:pt x="3165392" y="6567"/>
                    </a:moveTo>
                    <a:lnTo>
                      <a:pt x="3168269" y="20815"/>
                    </a:lnTo>
                    <a:cubicBezTo>
                      <a:pt x="3168269" y="111166"/>
                      <a:pt x="3095027" y="184408"/>
                      <a:pt x="3004676" y="184409"/>
                    </a:cubicBezTo>
                    <a:lnTo>
                      <a:pt x="163593" y="184409"/>
                    </a:lnTo>
                    <a:cubicBezTo>
                      <a:pt x="73243" y="184409"/>
                      <a:pt x="0" y="111166"/>
                      <a:pt x="1" y="20816"/>
                    </a:cubicBezTo>
                    <a:lnTo>
                      <a:pt x="4203" y="0"/>
                    </a:lnTo>
                    <a:lnTo>
                      <a:pt x="14182" y="49428"/>
                    </a:lnTo>
                    <a:cubicBezTo>
                      <a:pt x="39017" y="108145"/>
                      <a:pt x="97156" y="149344"/>
                      <a:pt x="164919" y="149344"/>
                    </a:cubicBezTo>
                    <a:lnTo>
                      <a:pt x="3006002" y="149344"/>
                    </a:lnTo>
                    <a:cubicBezTo>
                      <a:pt x="3073765" y="149344"/>
                      <a:pt x="3131904" y="108144"/>
                      <a:pt x="3156739" y="49428"/>
                    </a:cubicBezTo>
                    <a:lnTo>
                      <a:pt x="3165392" y="656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11" name="Google Shape;211;p4"/>
            <p:cNvGrpSpPr/>
            <p:nvPr/>
          </p:nvGrpSpPr>
          <p:grpSpPr>
            <a:xfrm>
              <a:off x="502647" y="2126688"/>
              <a:ext cx="3532730" cy="3742140"/>
              <a:chOff x="5955587" y="1782813"/>
              <a:chExt cx="4418674" cy="4680600"/>
            </a:xfrm>
          </p:grpSpPr>
          <p:sp>
            <p:nvSpPr>
              <p:cNvPr id="212" name="Google Shape;212;p4"/>
              <p:cNvSpPr/>
              <p:nvPr/>
            </p:nvSpPr>
            <p:spPr>
              <a:xfrm rot="-2830029">
                <a:off x="5310423" y="3757664"/>
                <a:ext cx="5705129"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3" name="Google Shape;213;p4"/>
              <p:cNvSpPr/>
              <p:nvPr/>
            </p:nvSpPr>
            <p:spPr>
              <a:xfrm rot="-2827716">
                <a:off x="5186938" y="3814894"/>
                <a:ext cx="5702117" cy="389357"/>
              </a:xfrm>
              <a:custGeom>
                <a:rect b="b" l="l" r="r" t="t"/>
                <a:pathLst>
                  <a:path extrusionOk="0" h="389560" w="5705095">
                    <a:moveTo>
                      <a:pt x="5598059" y="107036"/>
                    </a:moveTo>
                    <a:cubicBezTo>
                      <a:pt x="5664191" y="173169"/>
                      <a:pt x="5705095" y="264530"/>
                      <a:pt x="5705095" y="365446"/>
                    </a:cubicBezTo>
                    <a:lnTo>
                      <a:pt x="5702664" y="389560"/>
                    </a:lnTo>
                    <a:lnTo>
                      <a:pt x="5696344" y="326859"/>
                    </a:lnTo>
                    <a:cubicBezTo>
                      <a:pt x="5662267" y="160332"/>
                      <a:pt x="5514924" y="35064"/>
                      <a:pt x="5338323" y="35064"/>
                    </a:cubicBezTo>
                    <a:lnTo>
                      <a:pt x="364118" y="35065"/>
                    </a:lnTo>
                    <a:cubicBezTo>
                      <a:pt x="187517" y="35064"/>
                      <a:pt x="40174" y="160332"/>
                      <a:pt x="6098" y="326859"/>
                    </a:cubicBezTo>
                    <a:lnTo>
                      <a:pt x="1104" y="376394"/>
                    </a:lnTo>
                    <a:lnTo>
                      <a:pt x="0" y="365445"/>
                    </a:lnTo>
                    <a:cubicBezTo>
                      <a:pt x="1" y="163616"/>
                      <a:pt x="163615" y="0"/>
                      <a:pt x="365445" y="1"/>
                    </a:cubicBezTo>
                    <a:lnTo>
                      <a:pt x="5339650" y="0"/>
                    </a:lnTo>
                    <a:cubicBezTo>
                      <a:pt x="5440565" y="0"/>
                      <a:pt x="5531927" y="40904"/>
                      <a:pt x="55980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4" name="Google Shape;214;p4"/>
              <p:cNvSpPr/>
              <p:nvPr/>
            </p:nvSpPr>
            <p:spPr>
              <a:xfrm rot="-2827716">
                <a:off x="5440794" y="4043414"/>
                <a:ext cx="5702117" cy="389357"/>
              </a:xfrm>
              <a:custGeom>
                <a:rect b="b" l="l" r="r" t="t"/>
                <a:pathLst>
                  <a:path extrusionOk="0" h="389560" w="5705095">
                    <a:moveTo>
                      <a:pt x="5703991" y="13166"/>
                    </a:moveTo>
                    <a:lnTo>
                      <a:pt x="5705095" y="24115"/>
                    </a:lnTo>
                    <a:cubicBezTo>
                      <a:pt x="5705095" y="225945"/>
                      <a:pt x="5541480" y="389560"/>
                      <a:pt x="5339650" y="389560"/>
                    </a:cubicBezTo>
                    <a:lnTo>
                      <a:pt x="365445" y="389560"/>
                    </a:lnTo>
                    <a:cubicBezTo>
                      <a:pt x="163615" y="389560"/>
                      <a:pt x="0" y="225945"/>
                      <a:pt x="0" y="24115"/>
                    </a:cubicBezTo>
                    <a:lnTo>
                      <a:pt x="2431" y="0"/>
                    </a:lnTo>
                    <a:lnTo>
                      <a:pt x="8752" y="62702"/>
                    </a:lnTo>
                    <a:cubicBezTo>
                      <a:pt x="42828" y="229229"/>
                      <a:pt x="190170" y="354497"/>
                      <a:pt x="366772" y="354497"/>
                    </a:cubicBezTo>
                    <a:lnTo>
                      <a:pt x="5340977" y="354496"/>
                    </a:lnTo>
                    <a:cubicBezTo>
                      <a:pt x="5517579" y="354496"/>
                      <a:pt x="5664921" y="229229"/>
                      <a:pt x="5698998" y="62701"/>
                    </a:cubicBezTo>
                    <a:lnTo>
                      <a:pt x="5703991"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15" name="Google Shape;215;p4"/>
            <p:cNvGrpSpPr/>
            <p:nvPr/>
          </p:nvGrpSpPr>
          <p:grpSpPr>
            <a:xfrm>
              <a:off x="-1426786" y="1825790"/>
              <a:ext cx="2467710" cy="2611135"/>
              <a:chOff x="2134683" y="1406427"/>
              <a:chExt cx="4494099" cy="4755300"/>
            </a:xfrm>
          </p:grpSpPr>
          <p:sp>
            <p:nvSpPr>
              <p:cNvPr id="216" name="Google Shape;216;p4"/>
              <p:cNvSpPr/>
              <p:nvPr/>
            </p:nvSpPr>
            <p:spPr>
              <a:xfrm rot="-2829977">
                <a:off x="1469270" y="3422451"/>
                <a:ext cx="5814027" cy="723252"/>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7" name="Google Shape;217;p4"/>
              <p:cNvSpPr/>
              <p:nvPr/>
            </p:nvSpPr>
            <p:spPr>
              <a:xfrm rot="-2827716">
                <a:off x="1347244" y="3479082"/>
                <a:ext cx="5810844" cy="385501"/>
              </a:xfrm>
              <a:custGeom>
                <a:rect b="b" l="l" r="r" t="t"/>
                <a:pathLst>
                  <a:path extrusionOk="0" h="385702" w="5813879">
                    <a:moveTo>
                      <a:pt x="5707969" y="105910"/>
                    </a:moveTo>
                    <a:cubicBezTo>
                      <a:pt x="5773405" y="171347"/>
                      <a:pt x="5813879" y="261747"/>
                      <a:pt x="5813879" y="361600"/>
                    </a:cubicBezTo>
                    <a:lnTo>
                      <a:pt x="5813877" y="361600"/>
                    </a:lnTo>
                    <a:lnTo>
                      <a:pt x="5811448" y="385702"/>
                    </a:lnTo>
                    <a:lnTo>
                      <a:pt x="5805207" y="323791"/>
                    </a:lnTo>
                    <a:cubicBezTo>
                      <a:pt x="5771489" y="159015"/>
                      <a:pt x="5625695" y="35065"/>
                      <a:pt x="5450953" y="35065"/>
                    </a:cubicBezTo>
                    <a:lnTo>
                      <a:pt x="360274" y="35066"/>
                    </a:lnTo>
                    <a:cubicBezTo>
                      <a:pt x="185532" y="35065"/>
                      <a:pt x="39739" y="159016"/>
                      <a:pt x="6021" y="323791"/>
                    </a:cubicBezTo>
                    <a:lnTo>
                      <a:pt x="1105" y="372556"/>
                    </a:lnTo>
                    <a:lnTo>
                      <a:pt x="0" y="361600"/>
                    </a:lnTo>
                    <a:lnTo>
                      <a:pt x="7347" y="288725"/>
                    </a:lnTo>
                    <a:cubicBezTo>
                      <a:pt x="41065" y="123951"/>
                      <a:pt x="186858" y="0"/>
                      <a:pt x="361600" y="0"/>
                    </a:cubicBezTo>
                    <a:lnTo>
                      <a:pt x="5452279" y="0"/>
                    </a:lnTo>
                    <a:cubicBezTo>
                      <a:pt x="5552132" y="0"/>
                      <a:pt x="5642532" y="40474"/>
                      <a:pt x="5707969" y="10591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8" name="Google Shape;218;p4"/>
              <p:cNvSpPr/>
              <p:nvPr/>
            </p:nvSpPr>
            <p:spPr>
              <a:xfrm rot="-2827716">
                <a:off x="1605376" y="3704992"/>
                <a:ext cx="5810844" cy="385508"/>
              </a:xfrm>
              <a:custGeom>
                <a:rect b="b" l="l" r="r" t="t"/>
                <a:pathLst>
                  <a:path extrusionOk="0" h="385709" w="5813879">
                    <a:moveTo>
                      <a:pt x="5812774" y="13146"/>
                    </a:moveTo>
                    <a:lnTo>
                      <a:pt x="5813879" y="24109"/>
                    </a:lnTo>
                    <a:lnTo>
                      <a:pt x="5813878" y="24109"/>
                    </a:lnTo>
                    <a:cubicBezTo>
                      <a:pt x="5813877" y="223815"/>
                      <a:pt x="5651984" y="385709"/>
                      <a:pt x="5452278" y="385709"/>
                    </a:cubicBezTo>
                    <a:lnTo>
                      <a:pt x="361601" y="385708"/>
                    </a:lnTo>
                    <a:cubicBezTo>
                      <a:pt x="186857" y="385708"/>
                      <a:pt x="41065" y="261758"/>
                      <a:pt x="7347" y="96983"/>
                    </a:cubicBezTo>
                    <a:lnTo>
                      <a:pt x="0" y="24109"/>
                    </a:lnTo>
                    <a:lnTo>
                      <a:pt x="2431" y="0"/>
                    </a:lnTo>
                    <a:lnTo>
                      <a:pt x="8673" y="61918"/>
                    </a:lnTo>
                    <a:cubicBezTo>
                      <a:pt x="42391" y="226693"/>
                      <a:pt x="188183" y="350643"/>
                      <a:pt x="362926" y="350643"/>
                    </a:cubicBezTo>
                    <a:lnTo>
                      <a:pt x="5453604" y="350644"/>
                    </a:lnTo>
                    <a:cubicBezTo>
                      <a:pt x="5628346" y="350644"/>
                      <a:pt x="5774139" y="226694"/>
                      <a:pt x="5807857" y="61919"/>
                    </a:cubicBezTo>
                    <a:lnTo>
                      <a:pt x="5812774" y="1314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19" name="Google Shape;219;p4"/>
            <p:cNvGrpSpPr/>
            <p:nvPr/>
          </p:nvGrpSpPr>
          <p:grpSpPr>
            <a:xfrm>
              <a:off x="2098917" y="3527697"/>
              <a:ext cx="2467501" cy="2623239"/>
              <a:chOff x="7952172" y="3535170"/>
              <a:chExt cx="3086305" cy="3281100"/>
            </a:xfrm>
          </p:grpSpPr>
          <p:sp>
            <p:nvSpPr>
              <p:cNvPr id="220" name="Google Shape;220;p4"/>
              <p:cNvSpPr/>
              <p:nvPr/>
            </p:nvSpPr>
            <p:spPr>
              <a:xfrm rot="-2829986">
                <a:off x="7439577" y="4978085"/>
                <a:ext cx="4107691" cy="39526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1" name="Google Shape;221;p4"/>
              <p:cNvSpPr/>
              <p:nvPr/>
            </p:nvSpPr>
            <p:spPr>
              <a:xfrm rot="-2827716">
                <a:off x="7376022" y="5008186"/>
                <a:ext cx="4105426" cy="218287"/>
              </a:xfrm>
              <a:custGeom>
                <a:rect b="b" l="l" r="r" t="t"/>
                <a:pathLst>
                  <a:path extrusionOk="0" h="218401" w="4107570">
                    <a:moveTo>
                      <a:pt x="4049699" y="57870"/>
                    </a:moveTo>
                    <a:cubicBezTo>
                      <a:pt x="4085455" y="93627"/>
                      <a:pt x="4107570" y="143024"/>
                      <a:pt x="4107570" y="197586"/>
                    </a:cubicBezTo>
                    <a:lnTo>
                      <a:pt x="4107569" y="197586"/>
                    </a:lnTo>
                    <a:lnTo>
                      <a:pt x="4103367" y="218401"/>
                    </a:lnTo>
                    <a:lnTo>
                      <a:pt x="4090716" y="155740"/>
                    </a:lnTo>
                    <a:cubicBezTo>
                      <a:pt x="4060721" y="84823"/>
                      <a:pt x="3990500" y="35063"/>
                      <a:pt x="3908657" y="35064"/>
                    </a:cubicBezTo>
                    <a:lnTo>
                      <a:pt x="196259" y="35063"/>
                    </a:lnTo>
                    <a:cubicBezTo>
                      <a:pt x="114415" y="35064"/>
                      <a:pt x="44195" y="84824"/>
                      <a:pt x="14200" y="155740"/>
                    </a:cubicBezTo>
                    <a:lnTo>
                      <a:pt x="2876" y="211831"/>
                    </a:lnTo>
                    <a:lnTo>
                      <a:pt x="0" y="197585"/>
                    </a:lnTo>
                    <a:lnTo>
                      <a:pt x="0" y="197586"/>
                    </a:lnTo>
                    <a:cubicBezTo>
                      <a:pt x="1" y="88462"/>
                      <a:pt x="88462" y="0"/>
                      <a:pt x="197586" y="0"/>
                    </a:cubicBezTo>
                    <a:lnTo>
                      <a:pt x="3909984" y="0"/>
                    </a:lnTo>
                    <a:cubicBezTo>
                      <a:pt x="3964546" y="0"/>
                      <a:pt x="4013943" y="22115"/>
                      <a:pt x="4049699" y="5787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2" name="Google Shape;222;p4"/>
              <p:cNvSpPr/>
              <p:nvPr/>
            </p:nvSpPr>
            <p:spPr>
              <a:xfrm rot="-2827716">
                <a:off x="7509199" y="5124823"/>
                <a:ext cx="4105427" cy="218290"/>
              </a:xfrm>
              <a:custGeom>
                <a:rect b="b" l="l" r="r" t="t"/>
                <a:pathLst>
                  <a:path extrusionOk="0" h="218404" w="4107571">
                    <a:moveTo>
                      <a:pt x="4104695" y="6570"/>
                    </a:moveTo>
                    <a:lnTo>
                      <a:pt x="4107571" y="20818"/>
                    </a:lnTo>
                    <a:lnTo>
                      <a:pt x="4107569" y="20818"/>
                    </a:lnTo>
                    <a:cubicBezTo>
                      <a:pt x="4107569" y="129942"/>
                      <a:pt x="4019108" y="218404"/>
                      <a:pt x="3909983" y="218404"/>
                    </a:cubicBezTo>
                    <a:lnTo>
                      <a:pt x="197587" y="218403"/>
                    </a:lnTo>
                    <a:cubicBezTo>
                      <a:pt x="88463" y="218403"/>
                      <a:pt x="0" y="129941"/>
                      <a:pt x="0" y="20818"/>
                    </a:cubicBezTo>
                    <a:lnTo>
                      <a:pt x="1" y="20818"/>
                    </a:lnTo>
                    <a:lnTo>
                      <a:pt x="4204" y="0"/>
                    </a:lnTo>
                    <a:lnTo>
                      <a:pt x="16855" y="62664"/>
                    </a:lnTo>
                    <a:cubicBezTo>
                      <a:pt x="46850" y="133580"/>
                      <a:pt x="117071" y="183340"/>
                      <a:pt x="198914" y="183340"/>
                    </a:cubicBezTo>
                    <a:lnTo>
                      <a:pt x="3911311" y="183341"/>
                    </a:lnTo>
                    <a:cubicBezTo>
                      <a:pt x="3993154" y="183341"/>
                      <a:pt x="4063375" y="133581"/>
                      <a:pt x="4093370" y="62664"/>
                    </a:cubicBezTo>
                    <a:lnTo>
                      <a:pt x="4104695" y="657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23" name="Google Shape;223;p4"/>
            <p:cNvGrpSpPr/>
            <p:nvPr/>
          </p:nvGrpSpPr>
          <p:grpSpPr>
            <a:xfrm>
              <a:off x="3590480" y="3840985"/>
              <a:ext cx="1304459" cy="1382256"/>
              <a:chOff x="9817792" y="3927025"/>
              <a:chExt cx="1631594" cy="1728900"/>
            </a:xfrm>
          </p:grpSpPr>
          <p:sp>
            <p:nvSpPr>
              <p:cNvPr id="224" name="Google Shape;224;p4"/>
              <p:cNvSpPr/>
              <p:nvPr/>
            </p:nvSpPr>
            <p:spPr>
              <a:xfrm rot="-2829923">
                <a:off x="9564967" y="4670579"/>
                <a:ext cx="2133450" cy="241791"/>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5" name="Google Shape;225;p4"/>
              <p:cNvSpPr/>
              <p:nvPr/>
            </p:nvSpPr>
            <p:spPr>
              <a:xfrm rot="-2827716">
                <a:off x="9528923" y="4687498"/>
                <a:ext cx="2132346" cy="141707"/>
              </a:xfrm>
              <a:custGeom>
                <a:rect b="b" l="l" r="r" t="t"/>
                <a:pathLst>
                  <a:path extrusionOk="0" h="141781" w="2133460">
                    <a:moveTo>
                      <a:pt x="2098031" y="35430"/>
                    </a:moveTo>
                    <a:cubicBezTo>
                      <a:pt x="2119921" y="57320"/>
                      <a:pt x="2133460" y="87560"/>
                      <a:pt x="2133460" y="120964"/>
                    </a:cubicBezTo>
                    <a:lnTo>
                      <a:pt x="2133459" y="120963"/>
                    </a:lnTo>
                    <a:lnTo>
                      <a:pt x="2129256" y="141781"/>
                    </a:lnTo>
                    <a:lnTo>
                      <a:pt x="2122627" y="108944"/>
                    </a:lnTo>
                    <a:cubicBezTo>
                      <a:pt x="2104264" y="65527"/>
                      <a:pt x="2061274" y="35064"/>
                      <a:pt x="2011170" y="35065"/>
                    </a:cubicBezTo>
                    <a:lnTo>
                      <a:pt x="119635" y="35064"/>
                    </a:lnTo>
                    <a:cubicBezTo>
                      <a:pt x="69531" y="35064"/>
                      <a:pt x="26542" y="65528"/>
                      <a:pt x="8179" y="108943"/>
                    </a:cubicBezTo>
                    <a:lnTo>
                      <a:pt x="2877" y="135208"/>
                    </a:lnTo>
                    <a:lnTo>
                      <a:pt x="0" y="120963"/>
                    </a:lnTo>
                    <a:lnTo>
                      <a:pt x="9506" y="73880"/>
                    </a:lnTo>
                    <a:cubicBezTo>
                      <a:pt x="27870" y="30464"/>
                      <a:pt x="70859" y="1"/>
                      <a:pt x="120963" y="1"/>
                    </a:cubicBezTo>
                    <a:lnTo>
                      <a:pt x="2012497" y="1"/>
                    </a:lnTo>
                    <a:cubicBezTo>
                      <a:pt x="2045900" y="0"/>
                      <a:pt x="2076141" y="13540"/>
                      <a:pt x="2098031" y="3543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6" name="Google Shape;226;p4"/>
              <p:cNvSpPr/>
              <p:nvPr/>
            </p:nvSpPr>
            <p:spPr>
              <a:xfrm rot="-2827716">
                <a:off x="9605909" y="4752042"/>
                <a:ext cx="2132346" cy="141708"/>
              </a:xfrm>
              <a:custGeom>
                <a:rect b="b" l="l" r="r" t="t"/>
                <a:pathLst>
                  <a:path extrusionOk="0" h="141782" w="2133460">
                    <a:moveTo>
                      <a:pt x="2130583" y="6573"/>
                    </a:moveTo>
                    <a:lnTo>
                      <a:pt x="2133460" y="20820"/>
                    </a:lnTo>
                    <a:lnTo>
                      <a:pt x="2133459" y="20819"/>
                    </a:lnTo>
                    <a:cubicBezTo>
                      <a:pt x="2133459" y="87625"/>
                      <a:pt x="2079303" y="141782"/>
                      <a:pt x="2012495" y="141782"/>
                    </a:cubicBezTo>
                    <a:lnTo>
                      <a:pt x="120963" y="141781"/>
                    </a:lnTo>
                    <a:cubicBezTo>
                      <a:pt x="70859" y="141781"/>
                      <a:pt x="27869" y="111318"/>
                      <a:pt x="9506" y="67902"/>
                    </a:cubicBezTo>
                    <a:lnTo>
                      <a:pt x="0" y="20819"/>
                    </a:lnTo>
                    <a:lnTo>
                      <a:pt x="4204" y="0"/>
                    </a:lnTo>
                    <a:lnTo>
                      <a:pt x="10833" y="32839"/>
                    </a:lnTo>
                    <a:cubicBezTo>
                      <a:pt x="29197" y="76254"/>
                      <a:pt x="72186" y="106718"/>
                      <a:pt x="122290" y="106718"/>
                    </a:cubicBezTo>
                    <a:lnTo>
                      <a:pt x="2013823" y="106719"/>
                    </a:lnTo>
                    <a:cubicBezTo>
                      <a:pt x="2063928" y="106718"/>
                      <a:pt x="2106917" y="76255"/>
                      <a:pt x="2125281" y="32840"/>
                    </a:cubicBezTo>
                    <a:lnTo>
                      <a:pt x="2130583"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27" name="Google Shape;227;p4"/>
            <p:cNvGrpSpPr/>
            <p:nvPr/>
          </p:nvGrpSpPr>
          <p:grpSpPr>
            <a:xfrm>
              <a:off x="-1704499" y="743570"/>
              <a:ext cx="2580641" cy="2735131"/>
              <a:chOff x="2075692" y="52828"/>
              <a:chExt cx="4347442" cy="4607700"/>
            </a:xfrm>
          </p:grpSpPr>
          <p:sp>
            <p:nvSpPr>
              <p:cNvPr id="228" name="Google Shape;228;p4"/>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9" name="Google Shape;229;p4"/>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0" name="Google Shape;230;p4"/>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31" name="Google Shape;231;p4"/>
            <p:cNvGrpSpPr/>
            <p:nvPr/>
          </p:nvGrpSpPr>
          <p:grpSpPr>
            <a:xfrm>
              <a:off x="-1942565" y="556320"/>
              <a:ext cx="2626826" cy="2787777"/>
              <a:chOff x="459511" y="835636"/>
              <a:chExt cx="3285587" cy="3486900"/>
            </a:xfrm>
          </p:grpSpPr>
          <p:sp>
            <p:nvSpPr>
              <p:cNvPr id="232" name="Google Shape;232;p4"/>
              <p:cNvSpPr/>
              <p:nvPr/>
            </p:nvSpPr>
            <p:spPr>
              <a:xfrm rot="-2830019">
                <a:off x="-56761" y="2341433"/>
                <a:ext cx="4314245" cy="475306"/>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3" name="Google Shape;233;p4"/>
              <p:cNvSpPr/>
              <p:nvPr/>
            </p:nvSpPr>
            <p:spPr>
              <a:xfrm rot="-2827716">
                <a:off x="-133745" y="2377546"/>
                <a:ext cx="4311929" cy="261669"/>
              </a:xfrm>
              <a:custGeom>
                <a:rect b="b" l="l" r="r" t="t"/>
                <a:pathLst>
                  <a:path extrusionOk="0" h="261806" w="4314181">
                    <a:moveTo>
                      <a:pt x="4244562" y="69619"/>
                    </a:moveTo>
                    <a:cubicBezTo>
                      <a:pt x="4287576" y="112632"/>
                      <a:pt x="4314180" y="172055"/>
                      <a:pt x="4314181" y="237692"/>
                    </a:cubicBezTo>
                    <a:lnTo>
                      <a:pt x="4311749" y="261806"/>
                    </a:lnTo>
                    <a:lnTo>
                      <a:pt x="4308024" y="224853"/>
                    </a:lnTo>
                    <a:cubicBezTo>
                      <a:pt x="4285860" y="116541"/>
                      <a:pt x="4190026" y="35064"/>
                      <a:pt x="4075162" y="35064"/>
                    </a:cubicBezTo>
                    <a:lnTo>
                      <a:pt x="236364" y="35064"/>
                    </a:lnTo>
                    <a:cubicBezTo>
                      <a:pt x="121500" y="35064"/>
                      <a:pt x="25666" y="116541"/>
                      <a:pt x="3502" y="224853"/>
                    </a:cubicBezTo>
                    <a:lnTo>
                      <a:pt x="1104" y="248640"/>
                    </a:lnTo>
                    <a:lnTo>
                      <a:pt x="0" y="237692"/>
                    </a:lnTo>
                    <a:cubicBezTo>
                      <a:pt x="0" y="106419"/>
                      <a:pt x="106418" y="0"/>
                      <a:pt x="237691" y="1"/>
                    </a:cubicBezTo>
                    <a:lnTo>
                      <a:pt x="4076489" y="0"/>
                    </a:lnTo>
                    <a:cubicBezTo>
                      <a:pt x="4142126" y="0"/>
                      <a:pt x="4201548" y="26605"/>
                      <a:pt x="4244562" y="69619"/>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4" name="Google Shape;234;p4"/>
              <p:cNvSpPr/>
              <p:nvPr/>
            </p:nvSpPr>
            <p:spPr>
              <a:xfrm rot="-2827716">
                <a:off x="26426" y="2519211"/>
                <a:ext cx="4311928" cy="261670"/>
              </a:xfrm>
              <a:custGeom>
                <a:rect b="b" l="l" r="r" t="t"/>
                <a:pathLst>
                  <a:path extrusionOk="0" h="261807" w="4314180">
                    <a:moveTo>
                      <a:pt x="4313076" y="13166"/>
                    </a:moveTo>
                    <a:lnTo>
                      <a:pt x="4314180" y="24115"/>
                    </a:lnTo>
                    <a:cubicBezTo>
                      <a:pt x="4314179" y="155388"/>
                      <a:pt x="4207762" y="261806"/>
                      <a:pt x="4076489" y="261807"/>
                    </a:cubicBezTo>
                    <a:lnTo>
                      <a:pt x="237690" y="261806"/>
                    </a:lnTo>
                    <a:cubicBezTo>
                      <a:pt x="106418" y="261807"/>
                      <a:pt x="0" y="155388"/>
                      <a:pt x="0" y="24116"/>
                    </a:cubicBezTo>
                    <a:lnTo>
                      <a:pt x="2431" y="0"/>
                    </a:lnTo>
                    <a:lnTo>
                      <a:pt x="6156" y="36955"/>
                    </a:lnTo>
                    <a:cubicBezTo>
                      <a:pt x="28320" y="145267"/>
                      <a:pt x="124154" y="226743"/>
                      <a:pt x="239018" y="226743"/>
                    </a:cubicBezTo>
                    <a:lnTo>
                      <a:pt x="4077816" y="226743"/>
                    </a:lnTo>
                    <a:cubicBezTo>
                      <a:pt x="4192680" y="226743"/>
                      <a:pt x="4288514" y="145266"/>
                      <a:pt x="4310678" y="36954"/>
                    </a:cubicBezTo>
                    <a:lnTo>
                      <a:pt x="4313076"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35" name="Google Shape;235;p4"/>
            <p:cNvGrpSpPr/>
            <p:nvPr/>
          </p:nvGrpSpPr>
          <p:grpSpPr>
            <a:xfrm>
              <a:off x="-1646111" y="1477100"/>
              <a:ext cx="3516511" cy="3724631"/>
              <a:chOff x="3267959" y="970321"/>
              <a:chExt cx="4398388" cy="4658700"/>
            </a:xfrm>
          </p:grpSpPr>
          <p:sp>
            <p:nvSpPr>
              <p:cNvPr id="236" name="Google Shape;236;p4"/>
              <p:cNvSpPr/>
              <p:nvPr/>
            </p:nvSpPr>
            <p:spPr>
              <a:xfrm rot="-2830072">
                <a:off x="2627559" y="2934221"/>
                <a:ext cx="5675200"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7" name="Google Shape;237;p4"/>
              <p:cNvSpPr/>
              <p:nvPr/>
            </p:nvSpPr>
            <p:spPr>
              <a:xfrm rot="-2827716">
                <a:off x="2504074" y="2991429"/>
                <a:ext cx="5672301" cy="389356"/>
              </a:xfrm>
              <a:custGeom>
                <a:rect b="b" l="l" r="r" t="t"/>
                <a:pathLst>
                  <a:path extrusionOk="0" h="389559" w="5675264">
                    <a:moveTo>
                      <a:pt x="5568227" y="107035"/>
                    </a:moveTo>
                    <a:cubicBezTo>
                      <a:pt x="5634360" y="173168"/>
                      <a:pt x="5675264" y="264529"/>
                      <a:pt x="5675264" y="365445"/>
                    </a:cubicBezTo>
                    <a:lnTo>
                      <a:pt x="5672833" y="389559"/>
                    </a:lnTo>
                    <a:lnTo>
                      <a:pt x="5666512" y="326858"/>
                    </a:lnTo>
                    <a:cubicBezTo>
                      <a:pt x="5632435" y="160331"/>
                      <a:pt x="5485093" y="35064"/>
                      <a:pt x="5308491" y="35064"/>
                    </a:cubicBezTo>
                    <a:lnTo>
                      <a:pt x="364118" y="35064"/>
                    </a:lnTo>
                    <a:cubicBezTo>
                      <a:pt x="187517" y="35064"/>
                      <a:pt x="40174" y="160331"/>
                      <a:pt x="6098" y="326859"/>
                    </a:cubicBezTo>
                    <a:lnTo>
                      <a:pt x="1104" y="376394"/>
                    </a:lnTo>
                    <a:lnTo>
                      <a:pt x="0" y="365445"/>
                    </a:lnTo>
                    <a:cubicBezTo>
                      <a:pt x="0" y="163615"/>
                      <a:pt x="163615" y="0"/>
                      <a:pt x="365446" y="0"/>
                    </a:cubicBezTo>
                    <a:lnTo>
                      <a:pt x="5309818" y="0"/>
                    </a:lnTo>
                    <a:cubicBezTo>
                      <a:pt x="5410733" y="0"/>
                      <a:pt x="5502095" y="40904"/>
                      <a:pt x="5568227" y="10703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8" name="Google Shape;238;p4"/>
              <p:cNvSpPr/>
              <p:nvPr/>
            </p:nvSpPr>
            <p:spPr>
              <a:xfrm rot="-2827716">
                <a:off x="2757930" y="3219948"/>
                <a:ext cx="5672301" cy="389357"/>
              </a:xfrm>
              <a:custGeom>
                <a:rect b="b" l="l" r="r" t="t"/>
                <a:pathLst>
                  <a:path extrusionOk="0" h="389560" w="5675264">
                    <a:moveTo>
                      <a:pt x="5674160" y="13165"/>
                    </a:moveTo>
                    <a:lnTo>
                      <a:pt x="5675264" y="24114"/>
                    </a:lnTo>
                    <a:cubicBezTo>
                      <a:pt x="5675264" y="225944"/>
                      <a:pt x="5511649" y="389560"/>
                      <a:pt x="5309819" y="389560"/>
                    </a:cubicBezTo>
                    <a:lnTo>
                      <a:pt x="365445" y="389560"/>
                    </a:lnTo>
                    <a:cubicBezTo>
                      <a:pt x="163615" y="389559"/>
                      <a:pt x="0" y="225945"/>
                      <a:pt x="0" y="24115"/>
                    </a:cubicBezTo>
                    <a:lnTo>
                      <a:pt x="2431" y="0"/>
                    </a:lnTo>
                    <a:lnTo>
                      <a:pt x="8752" y="62701"/>
                    </a:lnTo>
                    <a:cubicBezTo>
                      <a:pt x="42828" y="229228"/>
                      <a:pt x="190171" y="354496"/>
                      <a:pt x="366772" y="354496"/>
                    </a:cubicBezTo>
                    <a:lnTo>
                      <a:pt x="5311146" y="354496"/>
                    </a:lnTo>
                    <a:cubicBezTo>
                      <a:pt x="5487748" y="354496"/>
                      <a:pt x="5635090" y="229228"/>
                      <a:pt x="5669166" y="62700"/>
                    </a:cubicBezTo>
                    <a:lnTo>
                      <a:pt x="5674160"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39" name="Google Shape;239;p4"/>
            <p:cNvGrpSpPr/>
            <p:nvPr/>
          </p:nvGrpSpPr>
          <p:grpSpPr>
            <a:xfrm>
              <a:off x="-414149" y="612348"/>
              <a:ext cx="3466552" cy="3674022"/>
              <a:chOff x="4808875" y="-111295"/>
              <a:chExt cx="4335900" cy="4595400"/>
            </a:xfrm>
          </p:grpSpPr>
          <p:sp>
            <p:nvSpPr>
              <p:cNvPr id="240" name="Google Shape;240;p4"/>
              <p:cNvSpPr/>
              <p:nvPr/>
            </p:nvSpPr>
            <p:spPr>
              <a:xfrm rot="-2829990">
                <a:off x="4182321" y="1820955"/>
                <a:ext cx="5589007"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1" name="Google Shape;241;p4"/>
              <p:cNvSpPr/>
              <p:nvPr/>
            </p:nvSpPr>
            <p:spPr>
              <a:xfrm rot="-2827716">
                <a:off x="4118653" y="1851906"/>
                <a:ext cx="5567509" cy="509926"/>
              </a:xfrm>
              <a:custGeom>
                <a:rect b="b" l="l" r="r" t="t"/>
                <a:pathLst>
                  <a:path extrusionOk="0" h="510192" w="5570417">
                    <a:moveTo>
                      <a:pt x="5463381" y="107036"/>
                    </a:moveTo>
                    <a:cubicBezTo>
                      <a:pt x="5529514" y="173169"/>
                      <a:pt x="5570418" y="264531"/>
                      <a:pt x="5570417" y="365446"/>
                    </a:cubicBezTo>
                    <a:cubicBezTo>
                      <a:pt x="5570417" y="415903"/>
                      <a:pt x="5560192" y="463973"/>
                      <a:pt x="5541699" y="507693"/>
                    </a:cubicBezTo>
                    <a:lnTo>
                      <a:pt x="5540342" y="510192"/>
                    </a:lnTo>
                    <a:lnTo>
                      <a:pt x="5551648" y="473773"/>
                    </a:lnTo>
                    <a:cubicBezTo>
                      <a:pt x="5556516" y="449984"/>
                      <a:pt x="5559072" y="425352"/>
                      <a:pt x="5559072" y="400123"/>
                    </a:cubicBezTo>
                    <a:cubicBezTo>
                      <a:pt x="5559072" y="198293"/>
                      <a:pt x="5395458" y="34678"/>
                      <a:pt x="5193627" y="34678"/>
                    </a:cubicBezTo>
                    <a:lnTo>
                      <a:pt x="335369" y="34679"/>
                    </a:lnTo>
                    <a:cubicBezTo>
                      <a:pt x="209226" y="34679"/>
                      <a:pt x="98010" y="98591"/>
                      <a:pt x="32337" y="195800"/>
                    </a:cubicBezTo>
                    <a:lnTo>
                      <a:pt x="0" y="255376"/>
                    </a:lnTo>
                    <a:lnTo>
                      <a:pt x="9988" y="223198"/>
                    </a:lnTo>
                    <a:cubicBezTo>
                      <a:pt x="65466" y="92034"/>
                      <a:pt x="195342" y="1"/>
                      <a:pt x="346714" y="1"/>
                    </a:cubicBezTo>
                    <a:lnTo>
                      <a:pt x="5204973" y="0"/>
                    </a:lnTo>
                    <a:cubicBezTo>
                      <a:pt x="5305888" y="0"/>
                      <a:pt x="5397249" y="40904"/>
                      <a:pt x="5463381"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2" name="Google Shape;242;p4"/>
              <p:cNvSpPr/>
              <p:nvPr/>
            </p:nvSpPr>
            <p:spPr>
              <a:xfrm rot="-2827716">
                <a:off x="4271307" y="2012144"/>
                <a:ext cx="5567509" cy="509927"/>
              </a:xfrm>
              <a:custGeom>
                <a:rect b="b" l="l" r="r" t="t"/>
                <a:pathLst>
                  <a:path extrusionOk="0" h="510193" w="5570417">
                    <a:moveTo>
                      <a:pt x="5570417" y="254816"/>
                    </a:moveTo>
                    <a:lnTo>
                      <a:pt x="5560429" y="286995"/>
                    </a:lnTo>
                    <a:cubicBezTo>
                      <a:pt x="5504952" y="418159"/>
                      <a:pt x="5375074" y="510192"/>
                      <a:pt x="5223702" y="510192"/>
                    </a:cubicBezTo>
                    <a:lnTo>
                      <a:pt x="365444" y="510192"/>
                    </a:lnTo>
                    <a:cubicBezTo>
                      <a:pt x="163614" y="510193"/>
                      <a:pt x="0" y="346577"/>
                      <a:pt x="0" y="144747"/>
                    </a:cubicBezTo>
                    <a:cubicBezTo>
                      <a:pt x="0" y="94290"/>
                      <a:pt x="10226" y="46221"/>
                      <a:pt x="28718" y="2500"/>
                    </a:cubicBezTo>
                    <a:lnTo>
                      <a:pt x="30075" y="0"/>
                    </a:lnTo>
                    <a:lnTo>
                      <a:pt x="18769" y="36420"/>
                    </a:lnTo>
                    <a:cubicBezTo>
                      <a:pt x="13902" y="60209"/>
                      <a:pt x="11345" y="84841"/>
                      <a:pt x="11345" y="110069"/>
                    </a:cubicBezTo>
                    <a:cubicBezTo>
                      <a:pt x="11345" y="311900"/>
                      <a:pt x="174959" y="475515"/>
                      <a:pt x="376790" y="475515"/>
                    </a:cubicBezTo>
                    <a:lnTo>
                      <a:pt x="5235047" y="475515"/>
                    </a:lnTo>
                    <a:cubicBezTo>
                      <a:pt x="5361191" y="475514"/>
                      <a:pt x="5472407" y="411603"/>
                      <a:pt x="5538080" y="314393"/>
                    </a:cubicBezTo>
                    <a:lnTo>
                      <a:pt x="5570417" y="25481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43" name="Google Shape;243;p4"/>
            <p:cNvGrpSpPr/>
            <p:nvPr/>
          </p:nvGrpSpPr>
          <p:grpSpPr>
            <a:xfrm>
              <a:off x="237698" y="981928"/>
              <a:ext cx="3569927" cy="3785313"/>
              <a:chOff x="5624194" y="350969"/>
              <a:chExt cx="4465200" cy="4734600"/>
            </a:xfrm>
          </p:grpSpPr>
          <p:sp>
            <p:nvSpPr>
              <p:cNvPr id="244" name="Google Shape;244;p4"/>
              <p:cNvSpPr/>
              <p:nvPr/>
            </p:nvSpPr>
            <p:spPr>
              <a:xfrm rot="-2829881">
                <a:off x="4967296" y="2352819"/>
                <a:ext cx="5778994" cy="73089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5" name="Google Shape;245;p4"/>
              <p:cNvSpPr/>
              <p:nvPr/>
            </p:nvSpPr>
            <p:spPr>
              <a:xfrm rot="-2827716">
                <a:off x="4903645" y="2383838"/>
                <a:ext cx="5757263" cy="509928"/>
              </a:xfrm>
              <a:custGeom>
                <a:rect b="b" l="l" r="r" t="t"/>
                <a:pathLst>
                  <a:path extrusionOk="0" h="510194" w="5760270">
                    <a:moveTo>
                      <a:pt x="5653234" y="107036"/>
                    </a:moveTo>
                    <a:cubicBezTo>
                      <a:pt x="5719367" y="173169"/>
                      <a:pt x="5760270" y="264529"/>
                      <a:pt x="5760270" y="365445"/>
                    </a:cubicBezTo>
                    <a:cubicBezTo>
                      <a:pt x="5760270" y="415902"/>
                      <a:pt x="5750045" y="463972"/>
                      <a:pt x="5731553" y="507693"/>
                    </a:cubicBezTo>
                    <a:lnTo>
                      <a:pt x="5730195" y="510194"/>
                    </a:lnTo>
                    <a:lnTo>
                      <a:pt x="5741501" y="473772"/>
                    </a:lnTo>
                    <a:cubicBezTo>
                      <a:pt x="5746369" y="449983"/>
                      <a:pt x="5748925" y="425351"/>
                      <a:pt x="5748925" y="400122"/>
                    </a:cubicBezTo>
                    <a:cubicBezTo>
                      <a:pt x="5748925" y="198292"/>
                      <a:pt x="5585310" y="34678"/>
                      <a:pt x="5383480" y="34678"/>
                    </a:cubicBezTo>
                    <a:lnTo>
                      <a:pt x="335370" y="34678"/>
                    </a:lnTo>
                    <a:cubicBezTo>
                      <a:pt x="209227" y="34679"/>
                      <a:pt x="98010" y="98590"/>
                      <a:pt x="32337" y="195800"/>
                    </a:cubicBezTo>
                    <a:lnTo>
                      <a:pt x="0" y="255377"/>
                    </a:lnTo>
                    <a:lnTo>
                      <a:pt x="9989" y="223198"/>
                    </a:lnTo>
                    <a:cubicBezTo>
                      <a:pt x="65466" y="92034"/>
                      <a:pt x="195343" y="1"/>
                      <a:pt x="346716" y="1"/>
                    </a:cubicBezTo>
                    <a:lnTo>
                      <a:pt x="5394825" y="0"/>
                    </a:lnTo>
                    <a:cubicBezTo>
                      <a:pt x="5495740" y="0"/>
                      <a:pt x="5587102" y="40904"/>
                      <a:pt x="5653234"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6" name="Google Shape;246;p4"/>
              <p:cNvSpPr/>
              <p:nvPr/>
            </p:nvSpPr>
            <p:spPr>
              <a:xfrm rot="-2827716">
                <a:off x="5056297" y="2544077"/>
                <a:ext cx="5757263" cy="509925"/>
              </a:xfrm>
              <a:custGeom>
                <a:rect b="b" l="l" r="r" t="t"/>
                <a:pathLst>
                  <a:path extrusionOk="0" h="510191" w="5760270">
                    <a:moveTo>
                      <a:pt x="5760270" y="254817"/>
                    </a:moveTo>
                    <a:lnTo>
                      <a:pt x="5750282" y="286994"/>
                    </a:lnTo>
                    <a:cubicBezTo>
                      <a:pt x="5694805" y="418157"/>
                      <a:pt x="5564928" y="510191"/>
                      <a:pt x="5413556" y="510191"/>
                    </a:cubicBezTo>
                    <a:lnTo>
                      <a:pt x="365446" y="510191"/>
                    </a:lnTo>
                    <a:cubicBezTo>
                      <a:pt x="163615" y="510191"/>
                      <a:pt x="0" y="346576"/>
                      <a:pt x="0" y="144746"/>
                    </a:cubicBezTo>
                    <a:cubicBezTo>
                      <a:pt x="0" y="94289"/>
                      <a:pt x="10226" y="46220"/>
                      <a:pt x="28719" y="2499"/>
                    </a:cubicBezTo>
                    <a:lnTo>
                      <a:pt x="30075" y="0"/>
                    </a:lnTo>
                    <a:lnTo>
                      <a:pt x="18770" y="36419"/>
                    </a:lnTo>
                    <a:cubicBezTo>
                      <a:pt x="13902" y="60208"/>
                      <a:pt x="11345" y="84840"/>
                      <a:pt x="11345" y="110069"/>
                    </a:cubicBezTo>
                    <a:cubicBezTo>
                      <a:pt x="11345" y="311899"/>
                      <a:pt x="174961" y="475514"/>
                      <a:pt x="376791" y="475513"/>
                    </a:cubicBezTo>
                    <a:lnTo>
                      <a:pt x="5424901" y="475513"/>
                    </a:lnTo>
                    <a:cubicBezTo>
                      <a:pt x="5551044" y="475513"/>
                      <a:pt x="5662261" y="411601"/>
                      <a:pt x="5727934" y="314392"/>
                    </a:cubicBezTo>
                    <a:lnTo>
                      <a:pt x="5760270" y="25481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47" name="Google Shape;247;p4"/>
            <p:cNvGrpSpPr/>
            <p:nvPr/>
          </p:nvGrpSpPr>
          <p:grpSpPr>
            <a:xfrm>
              <a:off x="-56862" y="2397250"/>
              <a:ext cx="3517160" cy="3728468"/>
              <a:chOff x="5255762" y="2121228"/>
              <a:chExt cx="4399200" cy="4663500"/>
            </a:xfrm>
          </p:grpSpPr>
          <p:sp>
            <p:nvSpPr>
              <p:cNvPr id="248" name="Google Shape;248;p4"/>
              <p:cNvSpPr/>
              <p:nvPr/>
            </p:nvSpPr>
            <p:spPr>
              <a:xfrm rot="-2829916">
                <a:off x="4614371" y="4087528"/>
                <a:ext cx="5681983" cy="730899"/>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9" name="Google Shape;249;p4"/>
              <p:cNvSpPr/>
              <p:nvPr/>
            </p:nvSpPr>
            <p:spPr>
              <a:xfrm rot="-2827716">
                <a:off x="4550710" y="4118522"/>
                <a:ext cx="5660315" cy="509927"/>
              </a:xfrm>
              <a:custGeom>
                <a:rect b="b" l="l" r="r" t="t"/>
                <a:pathLst>
                  <a:path extrusionOk="0" h="510193" w="5663271">
                    <a:moveTo>
                      <a:pt x="5556235" y="107036"/>
                    </a:moveTo>
                    <a:cubicBezTo>
                      <a:pt x="5622367" y="173169"/>
                      <a:pt x="5663271" y="264530"/>
                      <a:pt x="5663271" y="365444"/>
                    </a:cubicBezTo>
                    <a:cubicBezTo>
                      <a:pt x="5663271" y="415902"/>
                      <a:pt x="5653045" y="463971"/>
                      <a:pt x="5634553" y="507693"/>
                    </a:cubicBezTo>
                    <a:lnTo>
                      <a:pt x="5633195" y="510193"/>
                    </a:lnTo>
                    <a:lnTo>
                      <a:pt x="5644501" y="473772"/>
                    </a:lnTo>
                    <a:cubicBezTo>
                      <a:pt x="5649369" y="449982"/>
                      <a:pt x="5651925" y="425351"/>
                      <a:pt x="5651925" y="400122"/>
                    </a:cubicBezTo>
                    <a:cubicBezTo>
                      <a:pt x="5651926" y="198292"/>
                      <a:pt x="5488311" y="34678"/>
                      <a:pt x="5286481" y="34677"/>
                    </a:cubicBezTo>
                    <a:lnTo>
                      <a:pt x="335370" y="34677"/>
                    </a:lnTo>
                    <a:cubicBezTo>
                      <a:pt x="209226" y="34677"/>
                      <a:pt x="98010" y="98589"/>
                      <a:pt x="32337" y="195798"/>
                    </a:cubicBezTo>
                    <a:lnTo>
                      <a:pt x="0" y="255374"/>
                    </a:lnTo>
                    <a:lnTo>
                      <a:pt x="9988" y="223197"/>
                    </a:lnTo>
                    <a:cubicBezTo>
                      <a:pt x="65466" y="92033"/>
                      <a:pt x="195343" y="-1"/>
                      <a:pt x="346715" y="0"/>
                    </a:cubicBezTo>
                    <a:lnTo>
                      <a:pt x="5297827" y="0"/>
                    </a:lnTo>
                    <a:cubicBezTo>
                      <a:pt x="5398741" y="0"/>
                      <a:pt x="5490103" y="40904"/>
                      <a:pt x="555623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0" name="Google Shape;250;p4"/>
              <p:cNvSpPr/>
              <p:nvPr/>
            </p:nvSpPr>
            <p:spPr>
              <a:xfrm rot="-2827716">
                <a:off x="4703362" y="4278757"/>
                <a:ext cx="5660314" cy="509928"/>
              </a:xfrm>
              <a:custGeom>
                <a:rect b="b" l="l" r="r" t="t"/>
                <a:pathLst>
                  <a:path extrusionOk="0" h="510194" w="5663270">
                    <a:moveTo>
                      <a:pt x="5663270" y="254819"/>
                    </a:moveTo>
                    <a:lnTo>
                      <a:pt x="5653283" y="286996"/>
                    </a:lnTo>
                    <a:cubicBezTo>
                      <a:pt x="5597805" y="418160"/>
                      <a:pt x="5467928" y="510193"/>
                      <a:pt x="5316556" y="510193"/>
                    </a:cubicBezTo>
                    <a:lnTo>
                      <a:pt x="365445" y="510194"/>
                    </a:lnTo>
                    <a:cubicBezTo>
                      <a:pt x="163615" y="510194"/>
                      <a:pt x="0" y="346579"/>
                      <a:pt x="0" y="144749"/>
                    </a:cubicBezTo>
                    <a:cubicBezTo>
                      <a:pt x="0" y="94291"/>
                      <a:pt x="10226" y="46222"/>
                      <a:pt x="28718" y="2501"/>
                    </a:cubicBezTo>
                    <a:lnTo>
                      <a:pt x="30075" y="0"/>
                    </a:lnTo>
                    <a:lnTo>
                      <a:pt x="18770" y="36421"/>
                    </a:lnTo>
                    <a:cubicBezTo>
                      <a:pt x="13901" y="60210"/>
                      <a:pt x="11345" y="84843"/>
                      <a:pt x="11345" y="110071"/>
                    </a:cubicBezTo>
                    <a:cubicBezTo>
                      <a:pt x="11345" y="311901"/>
                      <a:pt x="174960" y="475516"/>
                      <a:pt x="376790" y="475516"/>
                    </a:cubicBezTo>
                    <a:lnTo>
                      <a:pt x="5327901" y="475516"/>
                    </a:lnTo>
                    <a:cubicBezTo>
                      <a:pt x="5454045" y="475516"/>
                      <a:pt x="5565261" y="411604"/>
                      <a:pt x="5630934" y="314394"/>
                    </a:cubicBezTo>
                    <a:lnTo>
                      <a:pt x="5663270" y="25481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51" name="Google Shape;251;p4"/>
            <p:cNvGrpSpPr/>
            <p:nvPr/>
          </p:nvGrpSpPr>
          <p:grpSpPr>
            <a:xfrm>
              <a:off x="1407171" y="2869523"/>
              <a:ext cx="3190245" cy="3376129"/>
              <a:chOff x="7086948" y="2711938"/>
              <a:chExt cx="3990300" cy="4222800"/>
            </a:xfrm>
          </p:grpSpPr>
          <p:sp>
            <p:nvSpPr>
              <p:cNvPr id="252" name="Google Shape;252;p4"/>
              <p:cNvSpPr/>
              <p:nvPr/>
            </p:nvSpPr>
            <p:spPr>
              <a:xfrm rot="-2830071">
                <a:off x="6541696" y="4457889"/>
                <a:ext cx="5080804"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3" name="Google Shape;253;p4"/>
              <p:cNvSpPr/>
              <p:nvPr/>
            </p:nvSpPr>
            <p:spPr>
              <a:xfrm rot="-2827716">
                <a:off x="6477943" y="4488751"/>
                <a:ext cx="5059349" cy="509926"/>
              </a:xfrm>
              <a:custGeom>
                <a:rect b="b" l="l" r="r" t="t"/>
                <a:pathLst>
                  <a:path extrusionOk="0" h="510192" w="5061991">
                    <a:moveTo>
                      <a:pt x="4954955" y="107036"/>
                    </a:moveTo>
                    <a:cubicBezTo>
                      <a:pt x="5021087" y="173169"/>
                      <a:pt x="5061991" y="264531"/>
                      <a:pt x="5061991" y="365445"/>
                    </a:cubicBezTo>
                    <a:cubicBezTo>
                      <a:pt x="5061991" y="415903"/>
                      <a:pt x="5051765" y="463972"/>
                      <a:pt x="5033272" y="507693"/>
                    </a:cubicBezTo>
                    <a:lnTo>
                      <a:pt x="5031916" y="510192"/>
                    </a:lnTo>
                    <a:lnTo>
                      <a:pt x="5043221" y="473773"/>
                    </a:lnTo>
                    <a:cubicBezTo>
                      <a:pt x="5048089" y="449983"/>
                      <a:pt x="5050646" y="425352"/>
                      <a:pt x="5050646" y="400123"/>
                    </a:cubicBezTo>
                    <a:cubicBezTo>
                      <a:pt x="5050646" y="198293"/>
                      <a:pt x="4887031" y="34678"/>
                      <a:pt x="4685200" y="34678"/>
                    </a:cubicBezTo>
                    <a:lnTo>
                      <a:pt x="335370" y="34678"/>
                    </a:lnTo>
                    <a:cubicBezTo>
                      <a:pt x="209226" y="34678"/>
                      <a:pt x="98010" y="98590"/>
                      <a:pt x="32336" y="195799"/>
                    </a:cubicBezTo>
                    <a:lnTo>
                      <a:pt x="0" y="255374"/>
                    </a:lnTo>
                    <a:lnTo>
                      <a:pt x="9988" y="223197"/>
                    </a:lnTo>
                    <a:cubicBezTo>
                      <a:pt x="65466" y="92034"/>
                      <a:pt x="195342" y="0"/>
                      <a:pt x="346715" y="0"/>
                    </a:cubicBezTo>
                    <a:lnTo>
                      <a:pt x="4696545" y="1"/>
                    </a:lnTo>
                    <a:cubicBezTo>
                      <a:pt x="4797461" y="1"/>
                      <a:pt x="4888822" y="40904"/>
                      <a:pt x="495495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4" name="Google Shape;254;p4"/>
              <p:cNvSpPr/>
              <p:nvPr/>
            </p:nvSpPr>
            <p:spPr>
              <a:xfrm rot="-2827716">
                <a:off x="6630593" y="4648986"/>
                <a:ext cx="5059350" cy="509928"/>
              </a:xfrm>
              <a:custGeom>
                <a:rect b="b" l="l" r="r" t="t"/>
                <a:pathLst>
                  <a:path extrusionOk="0" h="510194" w="5061992">
                    <a:moveTo>
                      <a:pt x="5061992" y="254818"/>
                    </a:moveTo>
                    <a:lnTo>
                      <a:pt x="5052003" y="286996"/>
                    </a:lnTo>
                    <a:cubicBezTo>
                      <a:pt x="4996525" y="418160"/>
                      <a:pt x="4866649" y="510193"/>
                      <a:pt x="4715276" y="510194"/>
                    </a:cubicBezTo>
                    <a:lnTo>
                      <a:pt x="365445" y="510194"/>
                    </a:lnTo>
                    <a:cubicBezTo>
                      <a:pt x="163616" y="510194"/>
                      <a:pt x="0" y="346579"/>
                      <a:pt x="1" y="144749"/>
                    </a:cubicBezTo>
                    <a:cubicBezTo>
                      <a:pt x="1" y="94292"/>
                      <a:pt x="10227" y="46223"/>
                      <a:pt x="28719" y="2501"/>
                    </a:cubicBezTo>
                    <a:lnTo>
                      <a:pt x="30076" y="0"/>
                    </a:lnTo>
                    <a:lnTo>
                      <a:pt x="18771" y="36422"/>
                    </a:lnTo>
                    <a:cubicBezTo>
                      <a:pt x="13902" y="60211"/>
                      <a:pt x="11346" y="84843"/>
                      <a:pt x="11346" y="110072"/>
                    </a:cubicBezTo>
                    <a:cubicBezTo>
                      <a:pt x="11345" y="311901"/>
                      <a:pt x="174961" y="475517"/>
                      <a:pt x="376790" y="475516"/>
                    </a:cubicBezTo>
                    <a:lnTo>
                      <a:pt x="4726622" y="475516"/>
                    </a:lnTo>
                    <a:cubicBezTo>
                      <a:pt x="4852765" y="475516"/>
                      <a:pt x="4963982" y="411604"/>
                      <a:pt x="5029655" y="314395"/>
                    </a:cubicBezTo>
                    <a:lnTo>
                      <a:pt x="5061992"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55" name="Google Shape;255;p4"/>
            <p:cNvGrpSpPr/>
            <p:nvPr/>
          </p:nvGrpSpPr>
          <p:grpSpPr>
            <a:xfrm>
              <a:off x="-1651134" y="1392285"/>
              <a:ext cx="2467691" cy="2615242"/>
              <a:chOff x="2032969" y="864182"/>
              <a:chExt cx="4314900" cy="4572900"/>
            </a:xfrm>
          </p:grpSpPr>
          <p:sp>
            <p:nvSpPr>
              <p:cNvPr id="256" name="Google Shape;256;p4"/>
              <p:cNvSpPr/>
              <p:nvPr/>
            </p:nvSpPr>
            <p:spPr>
              <a:xfrm rot="-2830053">
                <a:off x="1411304" y="2785182"/>
                <a:ext cx="555823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7" name="Google Shape;257;p4"/>
              <p:cNvSpPr/>
              <p:nvPr/>
            </p:nvSpPr>
            <p:spPr>
              <a:xfrm rot="-2827716">
                <a:off x="1347693" y="2816223"/>
                <a:ext cx="5536567" cy="509927"/>
              </a:xfrm>
              <a:custGeom>
                <a:rect b="b" l="l" r="r" t="t"/>
                <a:pathLst>
                  <a:path extrusionOk="0" h="510193" w="5539459">
                    <a:moveTo>
                      <a:pt x="5432423" y="107037"/>
                    </a:moveTo>
                    <a:cubicBezTo>
                      <a:pt x="5498556" y="173170"/>
                      <a:pt x="5539459" y="264531"/>
                      <a:pt x="5539459" y="365446"/>
                    </a:cubicBezTo>
                    <a:cubicBezTo>
                      <a:pt x="5539459" y="415903"/>
                      <a:pt x="5529233" y="463972"/>
                      <a:pt x="5510741" y="507694"/>
                    </a:cubicBezTo>
                    <a:lnTo>
                      <a:pt x="5509384" y="510193"/>
                    </a:lnTo>
                    <a:lnTo>
                      <a:pt x="5520689" y="473773"/>
                    </a:lnTo>
                    <a:cubicBezTo>
                      <a:pt x="5525558" y="449984"/>
                      <a:pt x="5528114" y="425352"/>
                      <a:pt x="5528114" y="400124"/>
                    </a:cubicBezTo>
                    <a:cubicBezTo>
                      <a:pt x="5528114" y="198293"/>
                      <a:pt x="5364500" y="34678"/>
                      <a:pt x="5162669" y="34678"/>
                    </a:cubicBezTo>
                    <a:lnTo>
                      <a:pt x="335370" y="34678"/>
                    </a:lnTo>
                    <a:cubicBezTo>
                      <a:pt x="209226" y="34678"/>
                      <a:pt x="98010" y="98590"/>
                      <a:pt x="32337" y="195800"/>
                    </a:cubicBezTo>
                    <a:lnTo>
                      <a:pt x="0" y="255375"/>
                    </a:lnTo>
                    <a:lnTo>
                      <a:pt x="9988" y="223198"/>
                    </a:lnTo>
                    <a:cubicBezTo>
                      <a:pt x="65466" y="92034"/>
                      <a:pt x="195342" y="1"/>
                      <a:pt x="346715" y="0"/>
                    </a:cubicBezTo>
                    <a:lnTo>
                      <a:pt x="5174015" y="1"/>
                    </a:lnTo>
                    <a:cubicBezTo>
                      <a:pt x="5274930" y="1"/>
                      <a:pt x="5366291" y="40905"/>
                      <a:pt x="5432423"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8" name="Google Shape;258;p4"/>
              <p:cNvSpPr/>
              <p:nvPr/>
            </p:nvSpPr>
            <p:spPr>
              <a:xfrm rot="-2827716">
                <a:off x="1500345" y="2976459"/>
                <a:ext cx="5536567" cy="509927"/>
              </a:xfrm>
              <a:custGeom>
                <a:rect b="b" l="l" r="r" t="t"/>
                <a:pathLst>
                  <a:path extrusionOk="0" h="510193" w="5539459">
                    <a:moveTo>
                      <a:pt x="5539459" y="254818"/>
                    </a:moveTo>
                    <a:lnTo>
                      <a:pt x="5529471" y="286996"/>
                    </a:lnTo>
                    <a:cubicBezTo>
                      <a:pt x="5473993" y="418159"/>
                      <a:pt x="5344117" y="510193"/>
                      <a:pt x="5192744" y="510193"/>
                    </a:cubicBezTo>
                    <a:lnTo>
                      <a:pt x="365445" y="510193"/>
                    </a:lnTo>
                    <a:cubicBezTo>
                      <a:pt x="163616" y="510193"/>
                      <a:pt x="0" y="346578"/>
                      <a:pt x="0" y="144749"/>
                    </a:cubicBezTo>
                    <a:cubicBezTo>
                      <a:pt x="0" y="94291"/>
                      <a:pt x="10226" y="46222"/>
                      <a:pt x="28718" y="2500"/>
                    </a:cubicBezTo>
                    <a:lnTo>
                      <a:pt x="30075" y="0"/>
                    </a:lnTo>
                    <a:lnTo>
                      <a:pt x="18770" y="36421"/>
                    </a:lnTo>
                    <a:cubicBezTo>
                      <a:pt x="13902" y="60210"/>
                      <a:pt x="11345" y="84842"/>
                      <a:pt x="11345" y="110071"/>
                    </a:cubicBezTo>
                    <a:cubicBezTo>
                      <a:pt x="11345" y="311900"/>
                      <a:pt x="174961" y="475516"/>
                      <a:pt x="376790" y="475515"/>
                    </a:cubicBezTo>
                    <a:lnTo>
                      <a:pt x="5204090" y="475515"/>
                    </a:lnTo>
                    <a:cubicBezTo>
                      <a:pt x="5330233" y="475515"/>
                      <a:pt x="5441449" y="411603"/>
                      <a:pt x="5507122" y="314394"/>
                    </a:cubicBezTo>
                    <a:lnTo>
                      <a:pt x="5539459"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59" name="Google Shape;259;p4"/>
            <p:cNvGrpSpPr/>
            <p:nvPr/>
          </p:nvGrpSpPr>
          <p:grpSpPr>
            <a:xfrm>
              <a:off x="-1646103" y="1119158"/>
              <a:ext cx="2136104" cy="2270180"/>
              <a:chOff x="1316031" y="142329"/>
              <a:chExt cx="2671800" cy="2839500"/>
            </a:xfrm>
          </p:grpSpPr>
          <p:sp>
            <p:nvSpPr>
              <p:cNvPr id="260" name="Google Shape;260;p4"/>
              <p:cNvSpPr/>
              <p:nvPr/>
            </p:nvSpPr>
            <p:spPr>
              <a:xfrm rot="-2830044">
                <a:off x="893477" y="1370600"/>
                <a:ext cx="3516907" cy="382958"/>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1" name="Google Shape;261;p4"/>
              <p:cNvSpPr/>
              <p:nvPr/>
            </p:nvSpPr>
            <p:spPr>
              <a:xfrm rot="-2827716">
                <a:off x="863305" y="1385770"/>
                <a:ext cx="3505215" cy="274960"/>
              </a:xfrm>
              <a:custGeom>
                <a:rect b="b" l="l" r="r" t="t"/>
                <a:pathLst>
                  <a:path extrusionOk="0" h="275104" w="3507046">
                    <a:moveTo>
                      <a:pt x="3450985" y="56062"/>
                    </a:moveTo>
                    <a:cubicBezTo>
                      <a:pt x="3485622" y="90699"/>
                      <a:pt x="3507046" y="138549"/>
                      <a:pt x="3507046" y="191404"/>
                    </a:cubicBezTo>
                    <a:cubicBezTo>
                      <a:pt x="3507046" y="217831"/>
                      <a:pt x="3501690" y="243008"/>
                      <a:pt x="3492004" y="265906"/>
                    </a:cubicBezTo>
                    <a:lnTo>
                      <a:pt x="3485803" y="275104"/>
                    </a:lnTo>
                    <a:lnTo>
                      <a:pt x="3495700" y="226082"/>
                    </a:lnTo>
                    <a:cubicBezTo>
                      <a:pt x="3495701" y="120372"/>
                      <a:pt x="3410007" y="34678"/>
                      <a:pt x="3304298" y="34679"/>
                    </a:cubicBezTo>
                    <a:lnTo>
                      <a:pt x="170160" y="34678"/>
                    </a:lnTo>
                    <a:cubicBezTo>
                      <a:pt x="117306" y="34678"/>
                      <a:pt x="69455" y="56102"/>
                      <a:pt x="34818" y="90739"/>
                    </a:cubicBezTo>
                    <a:lnTo>
                      <a:pt x="0" y="142381"/>
                    </a:lnTo>
                    <a:lnTo>
                      <a:pt x="5144" y="116901"/>
                    </a:lnTo>
                    <a:cubicBezTo>
                      <a:pt x="34200" y="48203"/>
                      <a:pt x="102224" y="1"/>
                      <a:pt x="181506" y="0"/>
                    </a:cubicBezTo>
                    <a:lnTo>
                      <a:pt x="3315643" y="1"/>
                    </a:lnTo>
                    <a:cubicBezTo>
                      <a:pt x="3368497" y="1"/>
                      <a:pt x="3416348" y="21424"/>
                      <a:pt x="3450985" y="56062"/>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2" name="Google Shape;262;p4"/>
              <p:cNvSpPr/>
              <p:nvPr/>
            </p:nvSpPr>
            <p:spPr>
              <a:xfrm rot="-2827716">
                <a:off x="939100" y="1462710"/>
                <a:ext cx="3505215" cy="274959"/>
              </a:xfrm>
              <a:custGeom>
                <a:rect b="b" l="l" r="r" t="t"/>
                <a:pathLst>
                  <a:path extrusionOk="0" h="275103" w="3507046">
                    <a:moveTo>
                      <a:pt x="3507046" y="132723"/>
                    </a:moveTo>
                    <a:lnTo>
                      <a:pt x="3501902" y="158203"/>
                    </a:lnTo>
                    <a:cubicBezTo>
                      <a:pt x="3472846" y="226900"/>
                      <a:pt x="3404822" y="275103"/>
                      <a:pt x="3325540" y="275103"/>
                    </a:cubicBezTo>
                    <a:lnTo>
                      <a:pt x="191404" y="275103"/>
                    </a:lnTo>
                    <a:cubicBezTo>
                      <a:pt x="85694" y="275103"/>
                      <a:pt x="0" y="189409"/>
                      <a:pt x="0" y="83700"/>
                    </a:cubicBezTo>
                    <a:cubicBezTo>
                      <a:pt x="0" y="57272"/>
                      <a:pt x="5356" y="32096"/>
                      <a:pt x="15042" y="9197"/>
                    </a:cubicBezTo>
                    <a:lnTo>
                      <a:pt x="21243" y="0"/>
                    </a:lnTo>
                    <a:lnTo>
                      <a:pt x="11346" y="49022"/>
                    </a:lnTo>
                    <a:cubicBezTo>
                      <a:pt x="11345" y="154732"/>
                      <a:pt x="97039" y="240425"/>
                      <a:pt x="202749" y="240426"/>
                    </a:cubicBezTo>
                    <a:lnTo>
                      <a:pt x="3336885" y="240426"/>
                    </a:lnTo>
                    <a:cubicBezTo>
                      <a:pt x="3389740" y="240426"/>
                      <a:pt x="3437591" y="219002"/>
                      <a:pt x="3472228" y="184365"/>
                    </a:cubicBezTo>
                    <a:lnTo>
                      <a:pt x="3507046" y="13272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63" name="Google Shape;263;p4"/>
            <p:cNvGrpSpPr/>
            <p:nvPr/>
          </p:nvGrpSpPr>
          <p:grpSpPr>
            <a:xfrm>
              <a:off x="-601805" y="1119148"/>
              <a:ext cx="1427911" cy="1514413"/>
              <a:chOff x="1470547" y="379512"/>
              <a:chExt cx="1786005" cy="1894200"/>
            </a:xfrm>
          </p:grpSpPr>
          <p:sp>
            <p:nvSpPr>
              <p:cNvPr id="264" name="Google Shape;264;p4"/>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5" name="Google Shape;265;p4"/>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6" name="Google Shape;266;p4"/>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67" name="Google Shape;267;p4"/>
            <p:cNvGrpSpPr/>
            <p:nvPr/>
          </p:nvGrpSpPr>
          <p:grpSpPr>
            <a:xfrm>
              <a:off x="-1919487" y="1763795"/>
              <a:ext cx="2580641" cy="2735131"/>
              <a:chOff x="2075692" y="52828"/>
              <a:chExt cx="4347442" cy="4607700"/>
            </a:xfrm>
          </p:grpSpPr>
          <p:sp>
            <p:nvSpPr>
              <p:cNvPr id="268" name="Google Shape;268;p4"/>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9" name="Google Shape;269;p4"/>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0" name="Google Shape;270;p4"/>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71" name="Google Shape;271;p4"/>
            <p:cNvGrpSpPr/>
            <p:nvPr/>
          </p:nvGrpSpPr>
          <p:grpSpPr>
            <a:xfrm rot="-1576190">
              <a:off x="3295488" y="734727"/>
              <a:ext cx="428837" cy="428837"/>
              <a:chOff x="8297437" y="2253663"/>
              <a:chExt cx="4117200" cy="4117200"/>
            </a:xfrm>
          </p:grpSpPr>
          <p:sp>
            <p:nvSpPr>
              <p:cNvPr id="272" name="Google Shape;272;p4"/>
              <p:cNvSpPr/>
              <p:nvPr/>
            </p:nvSpPr>
            <p:spPr>
              <a:xfrm rot="1902051">
                <a:off x="8860274" y="2816500"/>
                <a:ext cx="2991526" cy="2991526"/>
              </a:xfrm>
              <a:prstGeom prst="ellipse">
                <a:avLst/>
              </a:prstGeom>
              <a:solidFill>
                <a:schemeClr val="accent2"/>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73" name="Google Shape;273;p4"/>
              <p:cNvPicPr preferRelativeResize="0"/>
              <p:nvPr/>
            </p:nvPicPr>
            <p:blipFill rotWithShape="1">
              <a:blip r:embed="rId2">
                <a:alphaModFix amt="50000"/>
              </a:blip>
              <a:srcRect b="13631" l="16908" r="21674" t="4788"/>
              <a:stretch/>
            </p:blipFill>
            <p:spPr>
              <a:xfrm>
                <a:off x="8846288" y="2814084"/>
                <a:ext cx="3012600" cy="2977200"/>
              </a:xfrm>
              <a:prstGeom prst="ellipse">
                <a:avLst/>
              </a:prstGeom>
              <a:noFill/>
              <a:ln>
                <a:noFill/>
              </a:ln>
            </p:spPr>
          </p:pic>
        </p:grpSp>
        <p:grpSp>
          <p:nvGrpSpPr>
            <p:cNvPr id="274" name="Google Shape;274;p4"/>
            <p:cNvGrpSpPr/>
            <p:nvPr/>
          </p:nvGrpSpPr>
          <p:grpSpPr>
            <a:xfrm rot="-1573267">
              <a:off x="2009589" y="1298339"/>
              <a:ext cx="368076" cy="368076"/>
              <a:chOff x="8297437" y="2253663"/>
              <a:chExt cx="4117200" cy="4117200"/>
            </a:xfrm>
          </p:grpSpPr>
          <p:sp>
            <p:nvSpPr>
              <p:cNvPr id="275" name="Google Shape;275;p4"/>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76" name="Google Shape;276;p4"/>
              <p:cNvPicPr preferRelativeResize="0"/>
              <p:nvPr/>
            </p:nvPicPr>
            <p:blipFill rotWithShape="1">
              <a:blip r:embed="rId3">
                <a:alphaModFix amt="50000"/>
              </a:blip>
              <a:srcRect b="13631" l="16908" r="21674" t="4788"/>
              <a:stretch/>
            </p:blipFill>
            <p:spPr>
              <a:xfrm>
                <a:off x="8846288" y="2814084"/>
                <a:ext cx="3012600" cy="2977200"/>
              </a:xfrm>
              <a:prstGeom prst="ellipse">
                <a:avLst/>
              </a:prstGeom>
              <a:noFill/>
              <a:ln>
                <a:noFill/>
              </a:ln>
            </p:spPr>
          </p:pic>
        </p:grpSp>
        <p:grpSp>
          <p:nvGrpSpPr>
            <p:cNvPr id="277" name="Google Shape;277;p4"/>
            <p:cNvGrpSpPr/>
            <p:nvPr/>
          </p:nvGrpSpPr>
          <p:grpSpPr>
            <a:xfrm rot="-1572434">
              <a:off x="3063378" y="999016"/>
              <a:ext cx="235871" cy="235871"/>
              <a:chOff x="8297437" y="2253663"/>
              <a:chExt cx="4117200" cy="4117200"/>
            </a:xfrm>
          </p:grpSpPr>
          <p:sp>
            <p:nvSpPr>
              <p:cNvPr id="278" name="Google Shape;278;p4"/>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79" name="Google Shape;279;p4"/>
              <p:cNvPicPr preferRelativeResize="0"/>
              <p:nvPr/>
            </p:nvPicPr>
            <p:blipFill rotWithShape="1">
              <a:blip r:embed="rId4">
                <a:alphaModFix amt="50000"/>
              </a:blip>
              <a:srcRect b="13631" l="16908" r="21674" t="4788"/>
              <a:stretch/>
            </p:blipFill>
            <p:spPr>
              <a:xfrm>
                <a:off x="8846288" y="2814084"/>
                <a:ext cx="3012600" cy="2977200"/>
              </a:xfrm>
              <a:prstGeom prst="ellipse">
                <a:avLst/>
              </a:prstGeom>
              <a:noFill/>
              <a:ln>
                <a:noFill/>
              </a:ln>
            </p:spPr>
          </p:pic>
        </p:grpSp>
        <p:grpSp>
          <p:nvGrpSpPr>
            <p:cNvPr id="280" name="Google Shape;280;p4"/>
            <p:cNvGrpSpPr/>
            <p:nvPr/>
          </p:nvGrpSpPr>
          <p:grpSpPr>
            <a:xfrm rot="-1574351">
              <a:off x="2668864" y="5100571"/>
              <a:ext cx="550364" cy="550364"/>
              <a:chOff x="8297437" y="2253663"/>
              <a:chExt cx="4117200" cy="4117200"/>
            </a:xfrm>
          </p:grpSpPr>
          <p:sp>
            <p:nvSpPr>
              <p:cNvPr id="281" name="Google Shape;281;p4"/>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82" name="Google Shape;282;p4"/>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283" name="Google Shape;283;p4"/>
            <p:cNvGrpSpPr/>
            <p:nvPr/>
          </p:nvGrpSpPr>
          <p:grpSpPr>
            <a:xfrm rot="-1572813">
              <a:off x="2184332" y="3756001"/>
              <a:ext cx="300132" cy="300132"/>
              <a:chOff x="8297437" y="2253663"/>
              <a:chExt cx="4117200" cy="4117200"/>
            </a:xfrm>
          </p:grpSpPr>
          <p:sp>
            <p:nvSpPr>
              <p:cNvPr id="284" name="Google Shape;284;p4"/>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85" name="Google Shape;285;p4"/>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286" name="Google Shape;286;p4"/>
            <p:cNvGrpSpPr/>
            <p:nvPr/>
          </p:nvGrpSpPr>
          <p:grpSpPr>
            <a:xfrm rot="-1572610">
              <a:off x="751817" y="502001"/>
              <a:ext cx="535083" cy="535083"/>
              <a:chOff x="8297437" y="2253663"/>
              <a:chExt cx="4117200" cy="4117200"/>
            </a:xfrm>
          </p:grpSpPr>
          <p:sp>
            <p:nvSpPr>
              <p:cNvPr id="287" name="Google Shape;287;p4"/>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88" name="Google Shape;288;p4"/>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289" name="Google Shape;289;p4"/>
            <p:cNvGrpSpPr/>
            <p:nvPr/>
          </p:nvGrpSpPr>
          <p:grpSpPr>
            <a:xfrm rot="-1574662">
              <a:off x="3361860" y="1802169"/>
              <a:ext cx="296081" cy="296081"/>
              <a:chOff x="8297437" y="2253663"/>
              <a:chExt cx="4117200" cy="4117200"/>
            </a:xfrm>
          </p:grpSpPr>
          <p:sp>
            <p:nvSpPr>
              <p:cNvPr id="290" name="Google Shape;290;p4"/>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91" name="Google Shape;291;p4"/>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292" name="Google Shape;292;p4"/>
            <p:cNvGrpSpPr/>
            <p:nvPr/>
          </p:nvGrpSpPr>
          <p:grpSpPr>
            <a:xfrm rot="-1572434">
              <a:off x="2840095" y="2101258"/>
              <a:ext cx="235871" cy="235871"/>
              <a:chOff x="8297437" y="2253663"/>
              <a:chExt cx="4117200" cy="4117200"/>
            </a:xfrm>
          </p:grpSpPr>
          <p:sp>
            <p:nvSpPr>
              <p:cNvPr id="293" name="Google Shape;293;p4"/>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94" name="Google Shape;294;p4"/>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295" name="Google Shape;295;p4"/>
            <p:cNvGrpSpPr/>
            <p:nvPr/>
          </p:nvGrpSpPr>
          <p:grpSpPr>
            <a:xfrm rot="-1575143">
              <a:off x="3962399" y="4046267"/>
              <a:ext cx="404901" cy="404901"/>
              <a:chOff x="8297437" y="2253663"/>
              <a:chExt cx="4117200" cy="4117200"/>
            </a:xfrm>
          </p:grpSpPr>
          <p:sp>
            <p:nvSpPr>
              <p:cNvPr id="296" name="Google Shape;296;p4"/>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97" name="Google Shape;297;p4"/>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sp>
        <p:nvSpPr>
          <p:cNvPr id="298" name="Google Shape;298;p4"/>
          <p:cNvSpPr txBox="1"/>
          <p:nvPr>
            <p:ph type="title"/>
          </p:nvPr>
        </p:nvSpPr>
        <p:spPr>
          <a:xfrm>
            <a:off x="277475" y="2666100"/>
            <a:ext cx="3950700" cy="1324800"/>
          </a:xfrm>
          <a:prstGeom prst="rect">
            <a:avLst/>
          </a:prstGeom>
        </p:spPr>
        <p:txBody>
          <a:bodyPr anchorCtr="0" anchor="t" bIns="121900" lIns="121900" spcFirstLastPara="1" rIns="121900" wrap="square" tIns="121900">
            <a:noAutofit/>
          </a:bodyPr>
          <a:lstStyle>
            <a:lvl1pPr indent="0" lvl="0" marL="0" marR="0" rtl="0">
              <a:lnSpc>
                <a:spcPct val="100000"/>
              </a:lnSpc>
              <a:spcBef>
                <a:spcPts val="0"/>
              </a:spcBef>
              <a:spcAft>
                <a:spcPts val="0"/>
              </a:spcAft>
              <a:buClr>
                <a:schemeClr val="dk1"/>
              </a:buClr>
              <a:buSzPts val="7000"/>
              <a:buFont typeface="Aldrich"/>
              <a:buNone/>
              <a:defRPr sz="8000"/>
            </a:lvl1pPr>
            <a:lvl2pPr lvl="1"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p:txBody>
      </p:sp>
      <p:sp>
        <p:nvSpPr>
          <p:cNvPr id="299" name="Google Shape;299;p4"/>
          <p:cNvSpPr txBox="1"/>
          <p:nvPr>
            <p:ph idx="1" type="body"/>
          </p:nvPr>
        </p:nvSpPr>
        <p:spPr>
          <a:xfrm>
            <a:off x="4885375" y="4024075"/>
            <a:ext cx="6324900" cy="1585200"/>
          </a:xfrm>
          <a:prstGeom prst="rect">
            <a:avLst/>
          </a:prstGeom>
        </p:spPr>
        <p:txBody>
          <a:bodyPr anchorCtr="0" anchor="t" bIns="121900" lIns="121900" spcFirstLastPara="1" rIns="121900" wrap="square" tIns="121900">
            <a:noAutofit/>
          </a:bodyPr>
          <a:lstStyle>
            <a:lvl1pPr indent="-349250" lvl="0" marL="457200" algn="ctr">
              <a:spcBef>
                <a:spcPts val="0"/>
              </a:spcBef>
              <a:spcAft>
                <a:spcPts val="0"/>
              </a:spcAft>
              <a:buSzPts val="1900"/>
              <a:buChar char="●"/>
              <a:defRPr/>
            </a:lvl1pPr>
            <a:lvl2pPr indent="-349250" lvl="1" marL="914400" algn="r">
              <a:spcBef>
                <a:spcPts val="2100"/>
              </a:spcBef>
              <a:spcAft>
                <a:spcPts val="0"/>
              </a:spcAft>
              <a:buSzPts val="1900"/>
              <a:buChar char="○"/>
              <a:defRPr/>
            </a:lvl2pPr>
            <a:lvl3pPr indent="-349250" lvl="2" marL="1371600" algn="r">
              <a:spcBef>
                <a:spcPts val="2100"/>
              </a:spcBef>
              <a:spcAft>
                <a:spcPts val="0"/>
              </a:spcAft>
              <a:buSzPts val="1900"/>
              <a:buChar char="■"/>
              <a:defRPr/>
            </a:lvl3pPr>
            <a:lvl4pPr indent="-349250" lvl="3" marL="1828800" algn="r">
              <a:spcBef>
                <a:spcPts val="2100"/>
              </a:spcBef>
              <a:spcAft>
                <a:spcPts val="0"/>
              </a:spcAft>
              <a:buSzPts val="1900"/>
              <a:buChar char="●"/>
              <a:defRPr/>
            </a:lvl4pPr>
            <a:lvl5pPr indent="-349250" lvl="4" marL="2286000" algn="r">
              <a:spcBef>
                <a:spcPts val="2100"/>
              </a:spcBef>
              <a:spcAft>
                <a:spcPts val="0"/>
              </a:spcAft>
              <a:buSzPts val="1900"/>
              <a:buChar char="○"/>
              <a:defRPr/>
            </a:lvl5pPr>
            <a:lvl6pPr indent="-349250" lvl="5" marL="2743200" algn="r">
              <a:spcBef>
                <a:spcPts val="2100"/>
              </a:spcBef>
              <a:spcAft>
                <a:spcPts val="0"/>
              </a:spcAft>
              <a:buSzPts val="1900"/>
              <a:buChar char="■"/>
              <a:defRPr/>
            </a:lvl6pPr>
            <a:lvl7pPr indent="-349250" lvl="6" marL="3200400" algn="r">
              <a:spcBef>
                <a:spcPts val="2100"/>
              </a:spcBef>
              <a:spcAft>
                <a:spcPts val="0"/>
              </a:spcAft>
              <a:buSzPts val="1900"/>
              <a:buChar char="●"/>
              <a:defRPr/>
            </a:lvl7pPr>
            <a:lvl8pPr indent="-349250" lvl="7" marL="3657600" algn="r">
              <a:spcBef>
                <a:spcPts val="2100"/>
              </a:spcBef>
              <a:spcAft>
                <a:spcPts val="0"/>
              </a:spcAft>
              <a:buSzPts val="1900"/>
              <a:buChar char="○"/>
              <a:defRPr/>
            </a:lvl8pPr>
            <a:lvl9pPr indent="-349250" lvl="8" marL="4114800" algn="r">
              <a:spcBef>
                <a:spcPts val="2100"/>
              </a:spcBef>
              <a:spcAft>
                <a:spcPts val="2100"/>
              </a:spcAft>
              <a:buSzPts val="1900"/>
              <a:buChar char="■"/>
              <a:defRPr/>
            </a:lvl9pPr>
          </a:lstStyle>
          <a:p/>
        </p:txBody>
      </p:sp>
      <p:grpSp>
        <p:nvGrpSpPr>
          <p:cNvPr id="300" name="Google Shape;300;p4"/>
          <p:cNvGrpSpPr/>
          <p:nvPr/>
        </p:nvGrpSpPr>
        <p:grpSpPr>
          <a:xfrm flipH="1" rot="1574351">
            <a:off x="10706060" y="6105196"/>
            <a:ext cx="550364" cy="550364"/>
            <a:chOff x="8297437" y="2253663"/>
            <a:chExt cx="4117200" cy="4117200"/>
          </a:xfrm>
        </p:grpSpPr>
        <p:sp>
          <p:nvSpPr>
            <p:cNvPr id="301" name="Google Shape;301;p4"/>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02" name="Google Shape;302;p4"/>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303" name="Google Shape;303;p4"/>
          <p:cNvGrpSpPr/>
          <p:nvPr/>
        </p:nvGrpSpPr>
        <p:grpSpPr>
          <a:xfrm flipH="1" rot="1572813">
            <a:off x="10998748" y="5549826"/>
            <a:ext cx="300132" cy="300132"/>
            <a:chOff x="8297437" y="2253663"/>
            <a:chExt cx="4117200" cy="4117200"/>
          </a:xfrm>
        </p:grpSpPr>
        <p:sp>
          <p:nvSpPr>
            <p:cNvPr id="304" name="Google Shape;304;p4"/>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05" name="Google Shape;305;p4"/>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306" name="Google Shape;306;p4"/>
          <p:cNvGrpSpPr/>
          <p:nvPr/>
        </p:nvGrpSpPr>
        <p:grpSpPr>
          <a:xfrm flipH="1" rot="1574662">
            <a:off x="8956135" y="6314682"/>
            <a:ext cx="296081" cy="296081"/>
            <a:chOff x="8297437" y="2253663"/>
            <a:chExt cx="4117200" cy="4117200"/>
          </a:xfrm>
        </p:grpSpPr>
        <p:sp>
          <p:nvSpPr>
            <p:cNvPr id="307" name="Google Shape;307;p4"/>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08" name="Google Shape;308;p4"/>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309" name="Google Shape;309;p4"/>
          <p:cNvGrpSpPr/>
          <p:nvPr/>
        </p:nvGrpSpPr>
        <p:grpSpPr>
          <a:xfrm flipH="1" rot="1575143">
            <a:off x="11569813" y="5583217"/>
            <a:ext cx="404901" cy="404901"/>
            <a:chOff x="8297437" y="2253663"/>
            <a:chExt cx="4117200" cy="4117200"/>
          </a:xfrm>
        </p:grpSpPr>
        <p:sp>
          <p:nvSpPr>
            <p:cNvPr id="310" name="Google Shape;310;p4"/>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11" name="Google Shape;311;p4"/>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312" name="Google Shape;312;p4"/>
          <p:cNvGrpSpPr/>
          <p:nvPr/>
        </p:nvGrpSpPr>
        <p:grpSpPr>
          <a:xfrm rot="-1574875">
            <a:off x="11465118" y="707308"/>
            <a:ext cx="498991" cy="498991"/>
            <a:chOff x="8297437" y="2253663"/>
            <a:chExt cx="4117200" cy="4117200"/>
          </a:xfrm>
        </p:grpSpPr>
        <p:sp>
          <p:nvSpPr>
            <p:cNvPr id="313" name="Google Shape;313;p4"/>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14" name="Google Shape;314;p4"/>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315" name="Google Shape;315;p4"/>
          <p:cNvGrpSpPr/>
          <p:nvPr/>
        </p:nvGrpSpPr>
        <p:grpSpPr>
          <a:xfrm rot="-1576533">
            <a:off x="10316940" y="219092"/>
            <a:ext cx="400849" cy="400849"/>
            <a:chOff x="8297437" y="2253663"/>
            <a:chExt cx="4117200" cy="4117200"/>
          </a:xfrm>
        </p:grpSpPr>
        <p:sp>
          <p:nvSpPr>
            <p:cNvPr id="316" name="Google Shape;316;p4"/>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17" name="Google Shape;317;p4"/>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318" name="Google Shape;318;p4"/>
          <p:cNvGrpSpPr/>
          <p:nvPr/>
        </p:nvGrpSpPr>
        <p:grpSpPr>
          <a:xfrm rot="-1570589">
            <a:off x="11145475" y="226906"/>
            <a:ext cx="298661" cy="298661"/>
            <a:chOff x="8297437" y="2253663"/>
            <a:chExt cx="4117200" cy="4117200"/>
          </a:xfrm>
        </p:grpSpPr>
        <p:sp>
          <p:nvSpPr>
            <p:cNvPr id="319" name="Google Shape;319;p4"/>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20" name="Google Shape;320;p4"/>
            <p:cNvPicPr preferRelativeResize="0"/>
            <p:nvPr/>
          </p:nvPicPr>
          <p:blipFill rotWithShape="1">
            <a:blip r:embed="rId4">
              <a:alphaModFix amt="50000"/>
            </a:blip>
            <a:srcRect b="13631" l="16908" r="21674" t="4788"/>
            <a:stretch/>
          </p:blipFill>
          <p:spPr>
            <a:xfrm>
              <a:off x="8846288" y="2814084"/>
              <a:ext cx="3012600" cy="2977200"/>
            </a:xfrm>
            <a:prstGeom prst="ellipse">
              <a:avLst/>
            </a:prstGeom>
            <a:noFill/>
            <a:ln>
              <a:noFill/>
            </a:ln>
          </p:spPr>
        </p:pic>
      </p:gr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Talking Points">
  <p:cSld name="CUSTOM_2">
    <p:spTree>
      <p:nvGrpSpPr>
        <p:cNvPr id="321" name="Shape 321"/>
        <p:cNvGrpSpPr/>
        <p:nvPr/>
      </p:nvGrpSpPr>
      <p:grpSpPr>
        <a:xfrm>
          <a:off x="0" y="0"/>
          <a:ext cx="0" cy="0"/>
          <a:chOff x="0" y="0"/>
          <a:chExt cx="0" cy="0"/>
        </a:xfrm>
      </p:grpSpPr>
      <p:grpSp>
        <p:nvGrpSpPr>
          <p:cNvPr id="322" name="Google Shape;322;p5"/>
          <p:cNvGrpSpPr/>
          <p:nvPr/>
        </p:nvGrpSpPr>
        <p:grpSpPr>
          <a:xfrm>
            <a:off x="8488771" y="-630694"/>
            <a:ext cx="3931817" cy="2468930"/>
            <a:chOff x="459511" y="-111295"/>
            <a:chExt cx="11220939" cy="7046034"/>
          </a:xfrm>
        </p:grpSpPr>
        <p:grpSp>
          <p:nvGrpSpPr>
            <p:cNvPr id="323" name="Google Shape;323;p5"/>
            <p:cNvGrpSpPr/>
            <p:nvPr/>
          </p:nvGrpSpPr>
          <p:grpSpPr>
            <a:xfrm>
              <a:off x="3346366" y="66264"/>
              <a:ext cx="4787701" cy="5081700"/>
              <a:chOff x="3346366" y="66264"/>
              <a:chExt cx="4787701" cy="5081700"/>
            </a:xfrm>
          </p:grpSpPr>
          <p:sp>
            <p:nvSpPr>
              <p:cNvPr id="324" name="Google Shape;324;p5"/>
              <p:cNvSpPr/>
              <p:nvPr/>
            </p:nvSpPr>
            <p:spPr>
              <a:xfrm rot="-2830000">
                <a:off x="2620494" y="2234983"/>
                <a:ext cx="6239445" cy="744262"/>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5" name="Google Shape;325;p5"/>
              <p:cNvSpPr/>
              <p:nvPr/>
            </p:nvSpPr>
            <p:spPr>
              <a:xfrm rot="-2827716">
                <a:off x="2494786" y="2293359"/>
                <a:ext cx="6236242" cy="396002"/>
              </a:xfrm>
              <a:custGeom>
                <a:rect b="b" l="l" r="r" t="t"/>
                <a:pathLst>
                  <a:path extrusionOk="0" h="396209" w="6239499">
                    <a:moveTo>
                      <a:pt x="6130512" y="108986"/>
                    </a:moveTo>
                    <a:cubicBezTo>
                      <a:pt x="6197850" y="176324"/>
                      <a:pt x="6239499" y="269349"/>
                      <a:pt x="6239499" y="372103"/>
                    </a:cubicBezTo>
                    <a:lnTo>
                      <a:pt x="6237069" y="396209"/>
                    </a:lnTo>
                    <a:lnTo>
                      <a:pt x="6230613" y="332172"/>
                    </a:lnTo>
                    <a:cubicBezTo>
                      <a:pt x="6195916" y="162611"/>
                      <a:pt x="6045889" y="35061"/>
                      <a:pt x="5866071" y="35061"/>
                    </a:cubicBezTo>
                    <a:lnTo>
                      <a:pt x="370776" y="35061"/>
                    </a:lnTo>
                    <a:cubicBezTo>
                      <a:pt x="190959" y="35061"/>
                      <a:pt x="40932" y="162611"/>
                      <a:pt x="6235" y="332172"/>
                    </a:cubicBezTo>
                    <a:lnTo>
                      <a:pt x="1105" y="383057"/>
                    </a:lnTo>
                    <a:lnTo>
                      <a:pt x="1" y="372102"/>
                    </a:lnTo>
                    <a:cubicBezTo>
                      <a:pt x="0" y="166596"/>
                      <a:pt x="166597" y="0"/>
                      <a:pt x="372102" y="0"/>
                    </a:cubicBezTo>
                    <a:lnTo>
                      <a:pt x="5867397" y="0"/>
                    </a:lnTo>
                    <a:cubicBezTo>
                      <a:pt x="5970150" y="0"/>
                      <a:pt x="6063175" y="41649"/>
                      <a:pt x="6130512" y="10898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6" name="Google Shape;326;p5"/>
              <p:cNvSpPr/>
              <p:nvPr/>
            </p:nvSpPr>
            <p:spPr>
              <a:xfrm rot="-2827716">
                <a:off x="2746442" y="2526408"/>
                <a:ext cx="6236241" cy="396002"/>
              </a:xfrm>
              <a:custGeom>
                <a:rect b="b" l="l" r="r" t="t"/>
                <a:pathLst>
                  <a:path extrusionOk="0" h="396209" w="6239498">
                    <a:moveTo>
                      <a:pt x="6238394" y="13152"/>
                    </a:moveTo>
                    <a:lnTo>
                      <a:pt x="6239498" y="24106"/>
                    </a:lnTo>
                    <a:cubicBezTo>
                      <a:pt x="6239498" y="229612"/>
                      <a:pt x="6072902" y="396208"/>
                      <a:pt x="5867396" y="396209"/>
                    </a:cubicBezTo>
                    <a:lnTo>
                      <a:pt x="372102" y="396208"/>
                    </a:lnTo>
                    <a:cubicBezTo>
                      <a:pt x="166596" y="396208"/>
                      <a:pt x="0" y="229612"/>
                      <a:pt x="0" y="24106"/>
                    </a:cubicBezTo>
                    <a:lnTo>
                      <a:pt x="2430" y="0"/>
                    </a:lnTo>
                    <a:lnTo>
                      <a:pt x="8886" y="64036"/>
                    </a:lnTo>
                    <a:cubicBezTo>
                      <a:pt x="43583" y="233597"/>
                      <a:pt x="193610" y="361147"/>
                      <a:pt x="373427" y="361147"/>
                    </a:cubicBezTo>
                    <a:lnTo>
                      <a:pt x="5868722" y="361148"/>
                    </a:lnTo>
                    <a:cubicBezTo>
                      <a:pt x="6048540" y="361147"/>
                      <a:pt x="6198567" y="233597"/>
                      <a:pt x="6233264" y="64037"/>
                    </a:cubicBezTo>
                    <a:lnTo>
                      <a:pt x="6238394"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27" name="Google Shape;327;p5"/>
            <p:cNvGrpSpPr/>
            <p:nvPr/>
          </p:nvGrpSpPr>
          <p:grpSpPr>
            <a:xfrm>
              <a:off x="3765864" y="1195612"/>
              <a:ext cx="5193601" cy="5520600"/>
              <a:chOff x="3765864" y="1195612"/>
              <a:chExt cx="5193601" cy="5520600"/>
            </a:xfrm>
          </p:grpSpPr>
          <p:sp>
            <p:nvSpPr>
              <p:cNvPr id="328" name="Google Shape;328;p5"/>
              <p:cNvSpPr/>
              <p:nvPr/>
            </p:nvSpPr>
            <p:spPr>
              <a:xfrm rot="-2830008">
                <a:off x="2937359" y="3590462"/>
                <a:ext cx="6850611"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9" name="Google Shape;329;p5"/>
              <p:cNvSpPr/>
              <p:nvPr/>
            </p:nvSpPr>
            <p:spPr>
              <a:xfrm rot="-2827716">
                <a:off x="2814227" y="3648150"/>
                <a:ext cx="6847034" cy="389347"/>
              </a:xfrm>
              <a:custGeom>
                <a:rect b="b" l="l" r="r" t="t"/>
                <a:pathLst>
                  <a:path extrusionOk="0" h="389550" w="6850610">
                    <a:moveTo>
                      <a:pt x="6743574" y="107037"/>
                    </a:moveTo>
                    <a:cubicBezTo>
                      <a:pt x="6809707" y="173170"/>
                      <a:pt x="6850610" y="264531"/>
                      <a:pt x="6850610" y="365445"/>
                    </a:cubicBezTo>
                    <a:lnTo>
                      <a:pt x="6848180" y="389550"/>
                    </a:lnTo>
                    <a:lnTo>
                      <a:pt x="6841860" y="326857"/>
                    </a:lnTo>
                    <a:cubicBezTo>
                      <a:pt x="6807784" y="160330"/>
                      <a:pt x="6660442" y="35062"/>
                      <a:pt x="6483840" y="35062"/>
                    </a:cubicBezTo>
                    <a:lnTo>
                      <a:pt x="364120" y="35061"/>
                    </a:lnTo>
                    <a:cubicBezTo>
                      <a:pt x="187518" y="35062"/>
                      <a:pt x="40175" y="160329"/>
                      <a:pt x="6099" y="326857"/>
                    </a:cubicBezTo>
                    <a:lnTo>
                      <a:pt x="1105" y="376401"/>
                    </a:lnTo>
                    <a:lnTo>
                      <a:pt x="0" y="365446"/>
                    </a:lnTo>
                    <a:cubicBezTo>
                      <a:pt x="0" y="163616"/>
                      <a:pt x="163615" y="1"/>
                      <a:pt x="365445" y="0"/>
                    </a:cubicBezTo>
                    <a:lnTo>
                      <a:pt x="6485166" y="1"/>
                    </a:lnTo>
                    <a:cubicBezTo>
                      <a:pt x="6586081" y="1"/>
                      <a:pt x="6677442" y="40905"/>
                      <a:pt x="6743574"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0" name="Google Shape;330;p5"/>
              <p:cNvSpPr/>
              <p:nvPr/>
            </p:nvSpPr>
            <p:spPr>
              <a:xfrm rot="-2827716">
                <a:off x="3061003" y="3876675"/>
                <a:ext cx="6847033" cy="389348"/>
              </a:xfrm>
              <a:custGeom>
                <a:rect b="b" l="l" r="r" t="t"/>
                <a:pathLst>
                  <a:path extrusionOk="0" h="389551" w="6850609">
                    <a:moveTo>
                      <a:pt x="6849505" y="13149"/>
                    </a:moveTo>
                    <a:lnTo>
                      <a:pt x="6850609" y="24105"/>
                    </a:lnTo>
                    <a:cubicBezTo>
                      <a:pt x="6850609" y="225936"/>
                      <a:pt x="6686995" y="389551"/>
                      <a:pt x="6485165" y="389550"/>
                    </a:cubicBezTo>
                    <a:lnTo>
                      <a:pt x="365445" y="389551"/>
                    </a:lnTo>
                    <a:cubicBezTo>
                      <a:pt x="163615" y="389551"/>
                      <a:pt x="0" y="225936"/>
                      <a:pt x="0" y="24106"/>
                    </a:cubicBezTo>
                    <a:lnTo>
                      <a:pt x="2430" y="0"/>
                    </a:lnTo>
                    <a:lnTo>
                      <a:pt x="8750" y="62695"/>
                    </a:lnTo>
                    <a:cubicBezTo>
                      <a:pt x="42826" y="229222"/>
                      <a:pt x="190169" y="354490"/>
                      <a:pt x="366771" y="354490"/>
                    </a:cubicBezTo>
                    <a:lnTo>
                      <a:pt x="6486491" y="354489"/>
                    </a:lnTo>
                    <a:cubicBezTo>
                      <a:pt x="6663092" y="354490"/>
                      <a:pt x="6810434" y="229222"/>
                      <a:pt x="6844510" y="62694"/>
                    </a:cubicBezTo>
                    <a:lnTo>
                      <a:pt x="6849505" y="1314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31" name="Google Shape;331;p5"/>
            <p:cNvGrpSpPr/>
            <p:nvPr/>
          </p:nvGrpSpPr>
          <p:grpSpPr>
            <a:xfrm>
              <a:off x="5031721" y="1309109"/>
              <a:ext cx="4394938" cy="4655100"/>
              <a:chOff x="5031721" y="1309109"/>
              <a:chExt cx="4394938" cy="4655100"/>
            </a:xfrm>
          </p:grpSpPr>
          <p:sp>
            <p:nvSpPr>
              <p:cNvPr id="332" name="Google Shape;332;p5"/>
              <p:cNvSpPr/>
              <p:nvPr/>
            </p:nvSpPr>
            <p:spPr>
              <a:xfrm rot="-2830055">
                <a:off x="4392113" y="3271209"/>
                <a:ext cx="5670316"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3" name="Google Shape;333;p5"/>
              <p:cNvSpPr/>
              <p:nvPr/>
            </p:nvSpPr>
            <p:spPr>
              <a:xfrm rot="-2827716">
                <a:off x="4288978" y="3321658"/>
                <a:ext cx="5662529" cy="442790"/>
              </a:xfrm>
              <a:custGeom>
                <a:rect b="b" l="l" r="r" t="t"/>
                <a:pathLst>
                  <a:path extrusionOk="0" h="443021" w="5665486">
                    <a:moveTo>
                      <a:pt x="5563222" y="107036"/>
                    </a:moveTo>
                    <a:cubicBezTo>
                      <a:pt x="5612821" y="156635"/>
                      <a:pt x="5648229" y="220426"/>
                      <a:pt x="5662834" y="291795"/>
                    </a:cubicBezTo>
                    <a:lnTo>
                      <a:pt x="5665486" y="318110"/>
                    </a:lnTo>
                    <a:lnTo>
                      <a:pt x="5645411" y="253438"/>
                    </a:lnTo>
                    <a:cubicBezTo>
                      <a:pt x="5589934" y="122275"/>
                      <a:pt x="5460057" y="30240"/>
                      <a:pt x="5308685" y="30241"/>
                    </a:cubicBezTo>
                    <a:lnTo>
                      <a:pt x="369317" y="30242"/>
                    </a:lnTo>
                    <a:cubicBezTo>
                      <a:pt x="167487" y="30242"/>
                      <a:pt x="3872" y="193856"/>
                      <a:pt x="3872" y="395686"/>
                    </a:cubicBezTo>
                    <a:lnTo>
                      <a:pt x="8643" y="443021"/>
                    </a:lnTo>
                    <a:lnTo>
                      <a:pt x="7425" y="439096"/>
                    </a:lnTo>
                    <a:cubicBezTo>
                      <a:pt x="2557" y="415306"/>
                      <a:pt x="0" y="390674"/>
                      <a:pt x="0" y="365445"/>
                    </a:cubicBezTo>
                    <a:cubicBezTo>
                      <a:pt x="0" y="163615"/>
                      <a:pt x="163615" y="0"/>
                      <a:pt x="365446" y="0"/>
                    </a:cubicBezTo>
                    <a:lnTo>
                      <a:pt x="5304813" y="0"/>
                    </a:lnTo>
                    <a:cubicBezTo>
                      <a:pt x="5405728" y="0"/>
                      <a:pt x="5497090" y="40904"/>
                      <a:pt x="556322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4" name="Google Shape;334;p5"/>
              <p:cNvSpPr/>
              <p:nvPr/>
            </p:nvSpPr>
            <p:spPr>
              <a:xfrm rot="-2827716">
                <a:off x="4506872" y="3510328"/>
                <a:ext cx="5662530" cy="442790"/>
              </a:xfrm>
              <a:custGeom>
                <a:rect b="b" l="l" r="r" t="t"/>
                <a:pathLst>
                  <a:path extrusionOk="0" h="443021" w="5665487">
                    <a:moveTo>
                      <a:pt x="5656843" y="0"/>
                    </a:moveTo>
                    <a:lnTo>
                      <a:pt x="5658062" y="3926"/>
                    </a:lnTo>
                    <a:cubicBezTo>
                      <a:pt x="5662930" y="27716"/>
                      <a:pt x="5665487" y="52348"/>
                      <a:pt x="5665487" y="77576"/>
                    </a:cubicBezTo>
                    <a:cubicBezTo>
                      <a:pt x="5665487" y="279406"/>
                      <a:pt x="5501871" y="443021"/>
                      <a:pt x="5300042" y="443020"/>
                    </a:cubicBezTo>
                    <a:lnTo>
                      <a:pt x="360674" y="443021"/>
                    </a:lnTo>
                    <a:cubicBezTo>
                      <a:pt x="184073" y="443021"/>
                      <a:pt x="36730" y="317754"/>
                      <a:pt x="2653" y="151227"/>
                    </a:cubicBezTo>
                    <a:lnTo>
                      <a:pt x="0" y="124911"/>
                    </a:lnTo>
                    <a:lnTo>
                      <a:pt x="20076" y="189583"/>
                    </a:lnTo>
                    <a:cubicBezTo>
                      <a:pt x="75554" y="320747"/>
                      <a:pt x="205430" y="412780"/>
                      <a:pt x="356803" y="412780"/>
                    </a:cubicBezTo>
                    <a:lnTo>
                      <a:pt x="5296170" y="412779"/>
                    </a:lnTo>
                    <a:cubicBezTo>
                      <a:pt x="5498000" y="412780"/>
                      <a:pt x="5661616" y="249165"/>
                      <a:pt x="5661615" y="47335"/>
                    </a:cubicBezTo>
                    <a:lnTo>
                      <a:pt x="5656843" y="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35" name="Google Shape;335;p5"/>
            <p:cNvGrpSpPr/>
            <p:nvPr/>
          </p:nvGrpSpPr>
          <p:grpSpPr>
            <a:xfrm>
              <a:off x="905180" y="112533"/>
              <a:ext cx="4401720" cy="4660800"/>
              <a:chOff x="905180" y="112533"/>
              <a:chExt cx="4401720" cy="4660800"/>
            </a:xfrm>
          </p:grpSpPr>
          <p:sp>
            <p:nvSpPr>
              <p:cNvPr id="336" name="Google Shape;336;p5"/>
              <p:cNvSpPr/>
              <p:nvPr/>
            </p:nvSpPr>
            <p:spPr>
              <a:xfrm rot="-2829934">
                <a:off x="271998" y="2070056"/>
                <a:ext cx="5664365" cy="745754"/>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7" name="Google Shape;337;p5"/>
              <p:cNvSpPr/>
              <p:nvPr/>
            </p:nvSpPr>
            <p:spPr>
              <a:xfrm rot="-2827716">
                <a:off x="404987" y="2361893"/>
                <a:ext cx="5661343" cy="396733"/>
              </a:xfrm>
              <a:custGeom>
                <a:rect b="b" l="l" r="r" t="t"/>
                <a:pathLst>
                  <a:path extrusionOk="0" h="396940" w="5664300">
                    <a:moveTo>
                      <a:pt x="5663198" y="13201"/>
                    </a:moveTo>
                    <a:lnTo>
                      <a:pt x="5664300" y="24132"/>
                    </a:lnTo>
                    <a:cubicBezTo>
                      <a:pt x="5664300" y="230029"/>
                      <a:pt x="5497388" y="396940"/>
                      <a:pt x="5291491" y="396940"/>
                    </a:cubicBezTo>
                    <a:lnTo>
                      <a:pt x="372808" y="396940"/>
                    </a:lnTo>
                    <a:cubicBezTo>
                      <a:pt x="166912" y="396940"/>
                      <a:pt x="1" y="230028"/>
                      <a:pt x="0" y="24132"/>
                    </a:cubicBezTo>
                    <a:lnTo>
                      <a:pt x="2433" y="0"/>
                    </a:lnTo>
                    <a:lnTo>
                      <a:pt x="8905" y="64205"/>
                    </a:lnTo>
                    <a:cubicBezTo>
                      <a:pt x="43668" y="234087"/>
                      <a:pt x="193980" y="361878"/>
                      <a:pt x="374138" y="361879"/>
                    </a:cubicBezTo>
                    <a:lnTo>
                      <a:pt x="5292822" y="361879"/>
                    </a:lnTo>
                    <a:cubicBezTo>
                      <a:pt x="5472981" y="361879"/>
                      <a:pt x="5623293" y="234087"/>
                      <a:pt x="5658056" y="64205"/>
                    </a:cubicBezTo>
                    <a:lnTo>
                      <a:pt x="5663198" y="1320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38" name="Google Shape;338;p5"/>
            <p:cNvGrpSpPr/>
            <p:nvPr/>
          </p:nvGrpSpPr>
          <p:grpSpPr>
            <a:xfrm>
              <a:off x="4789281" y="622548"/>
              <a:ext cx="4320760" cy="4575000"/>
              <a:chOff x="4789281" y="622548"/>
              <a:chExt cx="4320760" cy="4575000"/>
            </a:xfrm>
          </p:grpSpPr>
          <p:sp>
            <p:nvSpPr>
              <p:cNvPr id="339" name="Google Shape;339;p5"/>
              <p:cNvSpPr/>
              <p:nvPr/>
            </p:nvSpPr>
            <p:spPr>
              <a:xfrm rot="-2829984">
                <a:off x="4167184" y="2544598"/>
                <a:ext cx="5561198"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0" name="Google Shape;340;p5"/>
              <p:cNvSpPr/>
              <p:nvPr/>
            </p:nvSpPr>
            <p:spPr>
              <a:xfrm rot="-2827716">
                <a:off x="4043638" y="2601761"/>
                <a:ext cx="5558206" cy="389373"/>
              </a:xfrm>
              <a:custGeom>
                <a:rect b="b" l="l" r="r" t="t"/>
                <a:pathLst>
                  <a:path extrusionOk="0" h="389576" w="5561109">
                    <a:moveTo>
                      <a:pt x="5454073" y="107036"/>
                    </a:moveTo>
                    <a:cubicBezTo>
                      <a:pt x="5520206" y="173169"/>
                      <a:pt x="5561109" y="264530"/>
                      <a:pt x="5561109" y="365446"/>
                    </a:cubicBezTo>
                    <a:lnTo>
                      <a:pt x="5558677" y="389576"/>
                    </a:lnTo>
                    <a:lnTo>
                      <a:pt x="5552354" y="326857"/>
                    </a:lnTo>
                    <a:cubicBezTo>
                      <a:pt x="5518278" y="160330"/>
                      <a:pt x="5370936" y="35062"/>
                      <a:pt x="5194334" y="35062"/>
                    </a:cubicBezTo>
                    <a:lnTo>
                      <a:pt x="364115" y="35063"/>
                    </a:lnTo>
                    <a:cubicBezTo>
                      <a:pt x="187514" y="35062"/>
                      <a:pt x="40171" y="160330"/>
                      <a:pt x="6095" y="326857"/>
                    </a:cubicBezTo>
                    <a:lnTo>
                      <a:pt x="1103" y="376376"/>
                    </a:lnTo>
                    <a:lnTo>
                      <a:pt x="1" y="365445"/>
                    </a:lnTo>
                    <a:cubicBezTo>
                      <a:pt x="0" y="163616"/>
                      <a:pt x="163616" y="1"/>
                      <a:pt x="365446" y="1"/>
                    </a:cubicBezTo>
                    <a:lnTo>
                      <a:pt x="5195665" y="0"/>
                    </a:lnTo>
                    <a:cubicBezTo>
                      <a:pt x="5296580" y="0"/>
                      <a:pt x="5387941" y="40904"/>
                      <a:pt x="545407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1" name="Google Shape;341;p5"/>
              <p:cNvSpPr/>
              <p:nvPr/>
            </p:nvSpPr>
            <p:spPr>
              <a:xfrm rot="-2827716">
                <a:off x="4297479" y="2830271"/>
                <a:ext cx="5558206" cy="389373"/>
              </a:xfrm>
              <a:custGeom>
                <a:rect b="b" l="l" r="r" t="t"/>
                <a:pathLst>
                  <a:path extrusionOk="0" h="389576" w="5561109">
                    <a:moveTo>
                      <a:pt x="5560007" y="13200"/>
                    </a:moveTo>
                    <a:lnTo>
                      <a:pt x="5561109" y="24131"/>
                    </a:lnTo>
                    <a:cubicBezTo>
                      <a:pt x="5561109" y="225961"/>
                      <a:pt x="5397494" y="389576"/>
                      <a:pt x="5195663" y="389576"/>
                    </a:cubicBezTo>
                    <a:lnTo>
                      <a:pt x="365445" y="389576"/>
                    </a:lnTo>
                    <a:cubicBezTo>
                      <a:pt x="163615" y="389576"/>
                      <a:pt x="0" y="225961"/>
                      <a:pt x="0" y="24131"/>
                    </a:cubicBezTo>
                    <a:lnTo>
                      <a:pt x="2433" y="0"/>
                    </a:lnTo>
                    <a:lnTo>
                      <a:pt x="8755" y="62720"/>
                    </a:lnTo>
                    <a:cubicBezTo>
                      <a:pt x="42832" y="229247"/>
                      <a:pt x="190174" y="354515"/>
                      <a:pt x="366776" y="354515"/>
                    </a:cubicBezTo>
                    <a:lnTo>
                      <a:pt x="5196994" y="354515"/>
                    </a:lnTo>
                    <a:cubicBezTo>
                      <a:pt x="5373596" y="354515"/>
                      <a:pt x="5520939" y="229247"/>
                      <a:pt x="5555015" y="62719"/>
                    </a:cubicBezTo>
                    <a:lnTo>
                      <a:pt x="5560007"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42" name="Google Shape;342;p5"/>
            <p:cNvGrpSpPr/>
            <p:nvPr/>
          </p:nvGrpSpPr>
          <p:grpSpPr>
            <a:xfrm>
              <a:off x="6808533" y="1745708"/>
              <a:ext cx="4401400" cy="4662000"/>
              <a:chOff x="6808533" y="1745708"/>
              <a:chExt cx="4401400" cy="4662000"/>
            </a:xfrm>
          </p:grpSpPr>
          <p:sp>
            <p:nvSpPr>
              <p:cNvPr id="343" name="Google Shape;343;p5"/>
              <p:cNvSpPr/>
              <p:nvPr/>
            </p:nvSpPr>
            <p:spPr>
              <a:xfrm rot="-2829965">
                <a:off x="6167451" y="3711259"/>
                <a:ext cx="5679863"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4" name="Google Shape;344;p5"/>
              <p:cNvSpPr/>
              <p:nvPr/>
            </p:nvSpPr>
            <p:spPr>
              <a:xfrm rot="-2827716">
                <a:off x="6043945" y="3768489"/>
                <a:ext cx="5676734" cy="389373"/>
              </a:xfrm>
              <a:custGeom>
                <a:rect b="b" l="l" r="r" t="t"/>
                <a:pathLst>
                  <a:path extrusionOk="0" h="389576" w="5679699">
                    <a:moveTo>
                      <a:pt x="5572662" y="107036"/>
                    </a:moveTo>
                    <a:cubicBezTo>
                      <a:pt x="5638795" y="173169"/>
                      <a:pt x="5679699" y="264530"/>
                      <a:pt x="5679699" y="365445"/>
                    </a:cubicBezTo>
                    <a:lnTo>
                      <a:pt x="5677266" y="389576"/>
                    </a:lnTo>
                    <a:lnTo>
                      <a:pt x="5670943" y="326856"/>
                    </a:lnTo>
                    <a:cubicBezTo>
                      <a:pt x="5636867" y="160329"/>
                      <a:pt x="5489524" y="35062"/>
                      <a:pt x="5312922" y="35062"/>
                    </a:cubicBezTo>
                    <a:lnTo>
                      <a:pt x="364115" y="35062"/>
                    </a:lnTo>
                    <a:cubicBezTo>
                      <a:pt x="187513" y="35062"/>
                      <a:pt x="40170" y="160329"/>
                      <a:pt x="6094" y="326857"/>
                    </a:cubicBezTo>
                    <a:lnTo>
                      <a:pt x="1102" y="376376"/>
                    </a:lnTo>
                    <a:lnTo>
                      <a:pt x="0" y="365445"/>
                    </a:lnTo>
                    <a:cubicBezTo>
                      <a:pt x="0" y="163615"/>
                      <a:pt x="163616" y="1"/>
                      <a:pt x="365446" y="1"/>
                    </a:cubicBezTo>
                    <a:lnTo>
                      <a:pt x="5314253" y="0"/>
                    </a:lnTo>
                    <a:cubicBezTo>
                      <a:pt x="5415168" y="0"/>
                      <a:pt x="5506530" y="40904"/>
                      <a:pt x="557266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5" name="Google Shape;345;p5"/>
              <p:cNvSpPr/>
              <p:nvPr/>
            </p:nvSpPr>
            <p:spPr>
              <a:xfrm rot="-2827716">
                <a:off x="6297786" y="3996999"/>
                <a:ext cx="5676733" cy="389373"/>
              </a:xfrm>
              <a:custGeom>
                <a:rect b="b" l="l" r="r" t="t"/>
                <a:pathLst>
                  <a:path extrusionOk="0" h="389576" w="5679698">
                    <a:moveTo>
                      <a:pt x="5678596" y="13200"/>
                    </a:moveTo>
                    <a:lnTo>
                      <a:pt x="5679698" y="24131"/>
                    </a:lnTo>
                    <a:cubicBezTo>
                      <a:pt x="5679698" y="225961"/>
                      <a:pt x="5516083" y="389575"/>
                      <a:pt x="5314252" y="389575"/>
                    </a:cubicBezTo>
                    <a:lnTo>
                      <a:pt x="365445" y="389576"/>
                    </a:lnTo>
                    <a:cubicBezTo>
                      <a:pt x="163615" y="389576"/>
                      <a:pt x="0" y="225961"/>
                      <a:pt x="0" y="24131"/>
                    </a:cubicBezTo>
                    <a:lnTo>
                      <a:pt x="2432" y="0"/>
                    </a:lnTo>
                    <a:lnTo>
                      <a:pt x="8755" y="62720"/>
                    </a:lnTo>
                    <a:cubicBezTo>
                      <a:pt x="42832" y="229247"/>
                      <a:pt x="190174" y="354514"/>
                      <a:pt x="366775" y="354515"/>
                    </a:cubicBezTo>
                    <a:lnTo>
                      <a:pt x="5315583" y="354514"/>
                    </a:lnTo>
                    <a:cubicBezTo>
                      <a:pt x="5492185" y="354514"/>
                      <a:pt x="5639528" y="229246"/>
                      <a:pt x="5673604" y="62719"/>
                    </a:cubicBezTo>
                    <a:lnTo>
                      <a:pt x="5678596"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46" name="Google Shape;346;p5"/>
            <p:cNvGrpSpPr/>
            <p:nvPr/>
          </p:nvGrpSpPr>
          <p:grpSpPr>
            <a:xfrm>
              <a:off x="5824532" y="1155331"/>
              <a:ext cx="4354159" cy="4603200"/>
              <a:chOff x="5824532" y="1155331"/>
              <a:chExt cx="4354159" cy="4603200"/>
            </a:xfrm>
          </p:grpSpPr>
          <p:sp>
            <p:nvSpPr>
              <p:cNvPr id="347" name="Google Shape;347;p5"/>
              <p:cNvSpPr/>
              <p:nvPr/>
            </p:nvSpPr>
            <p:spPr>
              <a:xfrm rot="-2830004">
                <a:off x="5196271" y="3091482"/>
                <a:ext cx="5599622" cy="730899"/>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8" name="Google Shape;348;p5"/>
              <p:cNvSpPr/>
              <p:nvPr/>
            </p:nvSpPr>
            <p:spPr>
              <a:xfrm rot="-2827716">
                <a:off x="5072700" y="3148580"/>
                <a:ext cx="5596872" cy="389350"/>
              </a:xfrm>
              <a:custGeom>
                <a:rect b="b" l="l" r="r" t="t"/>
                <a:pathLst>
                  <a:path extrusionOk="0" h="389553" w="5599795">
                    <a:moveTo>
                      <a:pt x="5492759" y="107036"/>
                    </a:moveTo>
                    <a:cubicBezTo>
                      <a:pt x="5558891" y="173169"/>
                      <a:pt x="5599795" y="264530"/>
                      <a:pt x="5599795" y="365445"/>
                    </a:cubicBezTo>
                    <a:lnTo>
                      <a:pt x="5597364" y="389553"/>
                    </a:lnTo>
                    <a:lnTo>
                      <a:pt x="5591045" y="326860"/>
                    </a:lnTo>
                    <a:cubicBezTo>
                      <a:pt x="5556968" y="160333"/>
                      <a:pt x="5409625" y="35065"/>
                      <a:pt x="5233024" y="35065"/>
                    </a:cubicBezTo>
                    <a:lnTo>
                      <a:pt x="364119" y="35066"/>
                    </a:lnTo>
                    <a:cubicBezTo>
                      <a:pt x="187518" y="35065"/>
                      <a:pt x="40175" y="160333"/>
                      <a:pt x="6099" y="326860"/>
                    </a:cubicBezTo>
                    <a:lnTo>
                      <a:pt x="1105" y="376401"/>
                    </a:lnTo>
                    <a:lnTo>
                      <a:pt x="0" y="365445"/>
                    </a:lnTo>
                    <a:cubicBezTo>
                      <a:pt x="0" y="163615"/>
                      <a:pt x="163615" y="0"/>
                      <a:pt x="365444" y="1"/>
                    </a:cubicBezTo>
                    <a:lnTo>
                      <a:pt x="5234350" y="0"/>
                    </a:lnTo>
                    <a:cubicBezTo>
                      <a:pt x="5335265" y="0"/>
                      <a:pt x="5426626" y="40904"/>
                      <a:pt x="54927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9" name="Google Shape;349;p5"/>
              <p:cNvSpPr/>
              <p:nvPr/>
            </p:nvSpPr>
            <p:spPr>
              <a:xfrm rot="-2827716">
                <a:off x="5333650" y="3377103"/>
                <a:ext cx="5596872" cy="389351"/>
              </a:xfrm>
              <a:custGeom>
                <a:rect b="b" l="l" r="r" t="t"/>
                <a:pathLst>
                  <a:path extrusionOk="0" h="389554" w="5599795">
                    <a:moveTo>
                      <a:pt x="5598690" y="13152"/>
                    </a:moveTo>
                    <a:lnTo>
                      <a:pt x="5599795" y="24109"/>
                    </a:lnTo>
                    <a:cubicBezTo>
                      <a:pt x="5599795" y="225939"/>
                      <a:pt x="5436180" y="389554"/>
                      <a:pt x="5234350" y="389554"/>
                    </a:cubicBezTo>
                    <a:lnTo>
                      <a:pt x="365445" y="389554"/>
                    </a:lnTo>
                    <a:cubicBezTo>
                      <a:pt x="163614" y="389554"/>
                      <a:pt x="0" y="225939"/>
                      <a:pt x="0" y="24109"/>
                    </a:cubicBezTo>
                    <a:lnTo>
                      <a:pt x="2431" y="0"/>
                    </a:lnTo>
                    <a:lnTo>
                      <a:pt x="8750" y="62694"/>
                    </a:lnTo>
                    <a:cubicBezTo>
                      <a:pt x="42827" y="229221"/>
                      <a:pt x="190169" y="354489"/>
                      <a:pt x="366771" y="354489"/>
                    </a:cubicBezTo>
                    <a:lnTo>
                      <a:pt x="5235676" y="354489"/>
                    </a:lnTo>
                    <a:cubicBezTo>
                      <a:pt x="5412277" y="354489"/>
                      <a:pt x="5559620" y="229221"/>
                      <a:pt x="5593696" y="62694"/>
                    </a:cubicBezTo>
                    <a:lnTo>
                      <a:pt x="5598690"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50" name="Google Shape;350;p5"/>
            <p:cNvGrpSpPr/>
            <p:nvPr/>
          </p:nvGrpSpPr>
          <p:grpSpPr>
            <a:xfrm>
              <a:off x="2134683" y="1406427"/>
              <a:ext cx="4494099" cy="4755300"/>
              <a:chOff x="2134683" y="1406427"/>
              <a:chExt cx="4494099" cy="4755300"/>
            </a:xfrm>
          </p:grpSpPr>
          <p:sp>
            <p:nvSpPr>
              <p:cNvPr id="351" name="Google Shape;351;p5"/>
              <p:cNvSpPr/>
              <p:nvPr/>
            </p:nvSpPr>
            <p:spPr>
              <a:xfrm rot="-2829977">
                <a:off x="1469270" y="3422451"/>
                <a:ext cx="5814027" cy="723252"/>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52" name="Google Shape;352;p5"/>
              <p:cNvSpPr/>
              <p:nvPr/>
            </p:nvSpPr>
            <p:spPr>
              <a:xfrm rot="-2827716">
                <a:off x="1347244" y="3479082"/>
                <a:ext cx="5810844" cy="385501"/>
              </a:xfrm>
              <a:custGeom>
                <a:rect b="b" l="l" r="r" t="t"/>
                <a:pathLst>
                  <a:path extrusionOk="0" h="385702" w="5813879">
                    <a:moveTo>
                      <a:pt x="5707969" y="105910"/>
                    </a:moveTo>
                    <a:cubicBezTo>
                      <a:pt x="5773405" y="171347"/>
                      <a:pt x="5813879" y="261747"/>
                      <a:pt x="5813879" y="361600"/>
                    </a:cubicBezTo>
                    <a:lnTo>
                      <a:pt x="5813877" y="361600"/>
                    </a:lnTo>
                    <a:lnTo>
                      <a:pt x="5811448" y="385702"/>
                    </a:lnTo>
                    <a:lnTo>
                      <a:pt x="5805207" y="323791"/>
                    </a:lnTo>
                    <a:cubicBezTo>
                      <a:pt x="5771489" y="159015"/>
                      <a:pt x="5625695" y="35065"/>
                      <a:pt x="5450953" y="35065"/>
                    </a:cubicBezTo>
                    <a:lnTo>
                      <a:pt x="360274" y="35066"/>
                    </a:lnTo>
                    <a:cubicBezTo>
                      <a:pt x="185532" y="35065"/>
                      <a:pt x="39739" y="159016"/>
                      <a:pt x="6021" y="323791"/>
                    </a:cubicBezTo>
                    <a:lnTo>
                      <a:pt x="1105" y="372556"/>
                    </a:lnTo>
                    <a:lnTo>
                      <a:pt x="0" y="361600"/>
                    </a:lnTo>
                    <a:lnTo>
                      <a:pt x="7347" y="288725"/>
                    </a:lnTo>
                    <a:cubicBezTo>
                      <a:pt x="41065" y="123951"/>
                      <a:pt x="186858" y="0"/>
                      <a:pt x="361600" y="0"/>
                    </a:cubicBezTo>
                    <a:lnTo>
                      <a:pt x="5452279" y="0"/>
                    </a:lnTo>
                    <a:cubicBezTo>
                      <a:pt x="5552132" y="0"/>
                      <a:pt x="5642532" y="40474"/>
                      <a:pt x="5707969" y="10591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53" name="Google Shape;353;p5"/>
              <p:cNvSpPr/>
              <p:nvPr/>
            </p:nvSpPr>
            <p:spPr>
              <a:xfrm rot="-2827716">
                <a:off x="1605376" y="3704992"/>
                <a:ext cx="5810844" cy="385508"/>
              </a:xfrm>
              <a:custGeom>
                <a:rect b="b" l="l" r="r" t="t"/>
                <a:pathLst>
                  <a:path extrusionOk="0" h="385709" w="5813879">
                    <a:moveTo>
                      <a:pt x="5812774" y="13146"/>
                    </a:moveTo>
                    <a:lnTo>
                      <a:pt x="5813879" y="24109"/>
                    </a:lnTo>
                    <a:lnTo>
                      <a:pt x="5813878" y="24109"/>
                    </a:lnTo>
                    <a:cubicBezTo>
                      <a:pt x="5813877" y="223815"/>
                      <a:pt x="5651984" y="385709"/>
                      <a:pt x="5452278" y="385709"/>
                    </a:cubicBezTo>
                    <a:lnTo>
                      <a:pt x="361601" y="385708"/>
                    </a:lnTo>
                    <a:cubicBezTo>
                      <a:pt x="186857" y="385708"/>
                      <a:pt x="41065" y="261758"/>
                      <a:pt x="7347" y="96983"/>
                    </a:cubicBezTo>
                    <a:lnTo>
                      <a:pt x="0" y="24109"/>
                    </a:lnTo>
                    <a:lnTo>
                      <a:pt x="2431" y="0"/>
                    </a:lnTo>
                    <a:lnTo>
                      <a:pt x="8673" y="61918"/>
                    </a:lnTo>
                    <a:cubicBezTo>
                      <a:pt x="42391" y="226693"/>
                      <a:pt x="188183" y="350643"/>
                      <a:pt x="362926" y="350643"/>
                    </a:cubicBezTo>
                    <a:lnTo>
                      <a:pt x="5453604" y="350644"/>
                    </a:lnTo>
                    <a:cubicBezTo>
                      <a:pt x="5628346" y="350644"/>
                      <a:pt x="5774139" y="226694"/>
                      <a:pt x="5807857" y="61919"/>
                    </a:cubicBezTo>
                    <a:lnTo>
                      <a:pt x="5812774" y="1314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54" name="Google Shape;354;p5"/>
            <p:cNvGrpSpPr/>
            <p:nvPr/>
          </p:nvGrpSpPr>
          <p:grpSpPr>
            <a:xfrm>
              <a:off x="6182744" y="2351413"/>
              <a:ext cx="4257816" cy="4499400"/>
              <a:chOff x="6182744" y="2351413"/>
              <a:chExt cx="4257816" cy="4499400"/>
            </a:xfrm>
          </p:grpSpPr>
          <p:sp>
            <p:nvSpPr>
              <p:cNvPr id="355" name="Google Shape;355;p5"/>
              <p:cNvSpPr/>
              <p:nvPr/>
            </p:nvSpPr>
            <p:spPr>
              <a:xfrm rot="-2830035">
                <a:off x="5577129" y="4235663"/>
                <a:ext cx="5458031"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56" name="Google Shape;356;p5"/>
              <p:cNvSpPr/>
              <p:nvPr/>
            </p:nvSpPr>
            <p:spPr>
              <a:xfrm rot="-2827716">
                <a:off x="5453545" y="4292751"/>
                <a:ext cx="5455263" cy="389351"/>
              </a:xfrm>
              <a:custGeom>
                <a:rect b="b" l="l" r="r" t="t"/>
                <a:pathLst>
                  <a:path extrusionOk="0" h="389554" w="5458112">
                    <a:moveTo>
                      <a:pt x="5351075" y="107037"/>
                    </a:moveTo>
                    <a:cubicBezTo>
                      <a:pt x="5417207" y="173169"/>
                      <a:pt x="5458112" y="264530"/>
                      <a:pt x="5458112" y="365445"/>
                    </a:cubicBezTo>
                    <a:lnTo>
                      <a:pt x="5455681" y="389554"/>
                    </a:lnTo>
                    <a:lnTo>
                      <a:pt x="5449360" y="326860"/>
                    </a:lnTo>
                    <a:cubicBezTo>
                      <a:pt x="5415284" y="160333"/>
                      <a:pt x="5267942" y="35065"/>
                      <a:pt x="5091341" y="35066"/>
                    </a:cubicBezTo>
                    <a:lnTo>
                      <a:pt x="364118" y="35065"/>
                    </a:lnTo>
                    <a:cubicBezTo>
                      <a:pt x="187517" y="35066"/>
                      <a:pt x="40174" y="160334"/>
                      <a:pt x="6098" y="326861"/>
                    </a:cubicBezTo>
                    <a:lnTo>
                      <a:pt x="1104" y="376403"/>
                    </a:lnTo>
                    <a:lnTo>
                      <a:pt x="0" y="365446"/>
                    </a:lnTo>
                    <a:cubicBezTo>
                      <a:pt x="-1" y="163616"/>
                      <a:pt x="163615" y="1"/>
                      <a:pt x="365444" y="0"/>
                    </a:cubicBezTo>
                    <a:lnTo>
                      <a:pt x="5092667" y="1"/>
                    </a:lnTo>
                    <a:cubicBezTo>
                      <a:pt x="5193582" y="1"/>
                      <a:pt x="5284943" y="40904"/>
                      <a:pt x="5351075"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57" name="Google Shape;357;p5"/>
              <p:cNvSpPr/>
              <p:nvPr/>
            </p:nvSpPr>
            <p:spPr>
              <a:xfrm rot="-2827716">
                <a:off x="5714497" y="4521277"/>
                <a:ext cx="5455263" cy="389350"/>
              </a:xfrm>
              <a:custGeom>
                <a:rect b="b" l="l" r="r" t="t"/>
                <a:pathLst>
                  <a:path extrusionOk="0" h="389553" w="5458112">
                    <a:moveTo>
                      <a:pt x="5457007" y="13151"/>
                    </a:moveTo>
                    <a:lnTo>
                      <a:pt x="5458112" y="24107"/>
                    </a:lnTo>
                    <a:cubicBezTo>
                      <a:pt x="5458112" y="225937"/>
                      <a:pt x="5294496" y="389553"/>
                      <a:pt x="5092667" y="389553"/>
                    </a:cubicBezTo>
                    <a:lnTo>
                      <a:pt x="365445" y="389553"/>
                    </a:lnTo>
                    <a:cubicBezTo>
                      <a:pt x="163615" y="389553"/>
                      <a:pt x="0" y="225938"/>
                      <a:pt x="0" y="24108"/>
                    </a:cubicBezTo>
                    <a:lnTo>
                      <a:pt x="2430" y="0"/>
                    </a:lnTo>
                    <a:lnTo>
                      <a:pt x="8750" y="62693"/>
                    </a:lnTo>
                    <a:cubicBezTo>
                      <a:pt x="42827" y="229220"/>
                      <a:pt x="190169" y="354488"/>
                      <a:pt x="366771" y="354488"/>
                    </a:cubicBezTo>
                    <a:lnTo>
                      <a:pt x="5093993" y="354487"/>
                    </a:lnTo>
                    <a:cubicBezTo>
                      <a:pt x="5270594" y="354488"/>
                      <a:pt x="5417937" y="229219"/>
                      <a:pt x="5452013" y="62692"/>
                    </a:cubicBezTo>
                    <a:lnTo>
                      <a:pt x="5457007" y="1315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58" name="Google Shape;358;p5"/>
            <p:cNvGrpSpPr/>
            <p:nvPr/>
          </p:nvGrpSpPr>
          <p:grpSpPr>
            <a:xfrm>
              <a:off x="2617490" y="2742232"/>
              <a:ext cx="3927230" cy="4143000"/>
              <a:chOff x="2617490" y="2742232"/>
              <a:chExt cx="3927230" cy="4143000"/>
            </a:xfrm>
          </p:grpSpPr>
          <p:sp>
            <p:nvSpPr>
              <p:cNvPr id="359" name="Google Shape;359;p5"/>
              <p:cNvSpPr/>
              <p:nvPr/>
            </p:nvSpPr>
            <p:spPr>
              <a:xfrm rot="-2829980">
                <a:off x="2089685" y="4448282"/>
                <a:ext cx="497211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0" name="Google Shape;360;p5"/>
              <p:cNvSpPr/>
              <p:nvPr/>
            </p:nvSpPr>
            <p:spPr>
              <a:xfrm rot="-2827716">
                <a:off x="1965948" y="4505227"/>
                <a:ext cx="4969364" cy="389350"/>
              </a:xfrm>
              <a:custGeom>
                <a:rect b="b" l="l" r="r" t="t"/>
                <a:pathLst>
                  <a:path extrusionOk="0" h="389553" w="4971959">
                    <a:moveTo>
                      <a:pt x="4864923" y="107036"/>
                    </a:moveTo>
                    <a:cubicBezTo>
                      <a:pt x="4931056" y="173169"/>
                      <a:pt x="4971959" y="264530"/>
                      <a:pt x="4971959" y="365445"/>
                    </a:cubicBezTo>
                    <a:lnTo>
                      <a:pt x="4969529" y="389553"/>
                    </a:lnTo>
                    <a:lnTo>
                      <a:pt x="4963209" y="326860"/>
                    </a:lnTo>
                    <a:cubicBezTo>
                      <a:pt x="4929133" y="160333"/>
                      <a:pt x="4781790" y="35065"/>
                      <a:pt x="4605189" y="35065"/>
                    </a:cubicBezTo>
                    <a:lnTo>
                      <a:pt x="364119" y="35065"/>
                    </a:lnTo>
                    <a:cubicBezTo>
                      <a:pt x="187518" y="35065"/>
                      <a:pt x="40175" y="160333"/>
                      <a:pt x="6099" y="326860"/>
                    </a:cubicBezTo>
                    <a:lnTo>
                      <a:pt x="1104" y="376401"/>
                    </a:lnTo>
                    <a:lnTo>
                      <a:pt x="0" y="365445"/>
                    </a:lnTo>
                    <a:cubicBezTo>
                      <a:pt x="0" y="163615"/>
                      <a:pt x="163615" y="0"/>
                      <a:pt x="365445" y="0"/>
                    </a:cubicBezTo>
                    <a:lnTo>
                      <a:pt x="4606515" y="0"/>
                    </a:lnTo>
                    <a:cubicBezTo>
                      <a:pt x="4707430" y="0"/>
                      <a:pt x="4798791" y="40904"/>
                      <a:pt x="486492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1" name="Google Shape;361;p5"/>
              <p:cNvSpPr/>
              <p:nvPr/>
            </p:nvSpPr>
            <p:spPr>
              <a:xfrm rot="-2827716">
                <a:off x="2226898" y="4733750"/>
                <a:ext cx="4969364" cy="389351"/>
              </a:xfrm>
              <a:custGeom>
                <a:rect b="b" l="l" r="r" t="t"/>
                <a:pathLst>
                  <a:path extrusionOk="0" h="389554" w="4971959">
                    <a:moveTo>
                      <a:pt x="4970855" y="13152"/>
                    </a:moveTo>
                    <a:lnTo>
                      <a:pt x="4971959" y="24109"/>
                    </a:lnTo>
                    <a:cubicBezTo>
                      <a:pt x="4971960" y="225940"/>
                      <a:pt x="4808344" y="389554"/>
                      <a:pt x="4606515" y="389553"/>
                    </a:cubicBezTo>
                    <a:lnTo>
                      <a:pt x="365446" y="389554"/>
                    </a:lnTo>
                    <a:cubicBezTo>
                      <a:pt x="163615" y="389554"/>
                      <a:pt x="0" y="225939"/>
                      <a:pt x="0" y="24109"/>
                    </a:cubicBezTo>
                    <a:lnTo>
                      <a:pt x="2430" y="0"/>
                    </a:lnTo>
                    <a:lnTo>
                      <a:pt x="8750" y="62694"/>
                    </a:lnTo>
                    <a:cubicBezTo>
                      <a:pt x="42827" y="229221"/>
                      <a:pt x="190170" y="354489"/>
                      <a:pt x="366771" y="354488"/>
                    </a:cubicBezTo>
                    <a:lnTo>
                      <a:pt x="4607841" y="354488"/>
                    </a:lnTo>
                    <a:cubicBezTo>
                      <a:pt x="4784442" y="354489"/>
                      <a:pt x="4931785" y="229221"/>
                      <a:pt x="4965861" y="62694"/>
                    </a:cubicBezTo>
                    <a:lnTo>
                      <a:pt x="4970855"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62" name="Google Shape;362;p5"/>
            <p:cNvGrpSpPr/>
            <p:nvPr/>
          </p:nvGrpSpPr>
          <p:grpSpPr>
            <a:xfrm>
              <a:off x="9275607" y="3248167"/>
              <a:ext cx="2404844" cy="2545800"/>
              <a:chOff x="9275607" y="3248167"/>
              <a:chExt cx="2404844" cy="2545800"/>
            </a:xfrm>
          </p:grpSpPr>
          <p:sp>
            <p:nvSpPr>
              <p:cNvPr id="363" name="Google Shape;363;p5"/>
              <p:cNvSpPr/>
              <p:nvPr/>
            </p:nvSpPr>
            <p:spPr>
              <a:xfrm rot="-2830077">
                <a:off x="8888438" y="4357500"/>
                <a:ext cx="3168338" cy="327135"/>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4" name="Google Shape;364;p5"/>
              <p:cNvSpPr/>
              <p:nvPr/>
            </p:nvSpPr>
            <p:spPr>
              <a:xfrm rot="-2827716">
                <a:off x="8837051" y="4381832"/>
                <a:ext cx="3166615" cy="184314"/>
              </a:xfrm>
              <a:custGeom>
                <a:rect b="b" l="l" r="r" t="t"/>
                <a:pathLst>
                  <a:path extrusionOk="0" h="184410" w="3168269">
                    <a:moveTo>
                      <a:pt x="3120354" y="47916"/>
                    </a:moveTo>
                    <a:cubicBezTo>
                      <a:pt x="3149958" y="77520"/>
                      <a:pt x="3168269" y="118419"/>
                      <a:pt x="3168269" y="163593"/>
                    </a:cubicBezTo>
                    <a:lnTo>
                      <a:pt x="3164066" y="184410"/>
                    </a:lnTo>
                    <a:lnTo>
                      <a:pt x="3154087" y="134981"/>
                    </a:lnTo>
                    <a:cubicBezTo>
                      <a:pt x="3129252" y="76265"/>
                      <a:pt x="3071113" y="35066"/>
                      <a:pt x="3003350" y="35065"/>
                    </a:cubicBezTo>
                    <a:lnTo>
                      <a:pt x="162267" y="35065"/>
                    </a:lnTo>
                    <a:cubicBezTo>
                      <a:pt x="94504" y="35065"/>
                      <a:pt x="36365" y="76265"/>
                      <a:pt x="11530" y="134981"/>
                    </a:cubicBezTo>
                    <a:lnTo>
                      <a:pt x="2877" y="177843"/>
                    </a:lnTo>
                    <a:lnTo>
                      <a:pt x="1" y="163594"/>
                    </a:lnTo>
                    <a:cubicBezTo>
                      <a:pt x="0" y="73243"/>
                      <a:pt x="73243" y="0"/>
                      <a:pt x="163593" y="0"/>
                    </a:cubicBezTo>
                    <a:lnTo>
                      <a:pt x="3004676" y="0"/>
                    </a:lnTo>
                    <a:cubicBezTo>
                      <a:pt x="3049851" y="0"/>
                      <a:pt x="3090750" y="18312"/>
                      <a:pt x="3120354" y="4791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5" name="Google Shape;365;p5"/>
              <p:cNvSpPr/>
              <p:nvPr/>
            </p:nvSpPr>
            <p:spPr>
              <a:xfrm rot="-2827716">
                <a:off x="8952392" y="4475363"/>
                <a:ext cx="3166615" cy="184313"/>
              </a:xfrm>
              <a:custGeom>
                <a:rect b="b" l="l" r="r" t="t"/>
                <a:pathLst>
                  <a:path extrusionOk="0" h="184409" w="3168269">
                    <a:moveTo>
                      <a:pt x="3165392" y="6567"/>
                    </a:moveTo>
                    <a:lnTo>
                      <a:pt x="3168269" y="20815"/>
                    </a:lnTo>
                    <a:cubicBezTo>
                      <a:pt x="3168269" y="111166"/>
                      <a:pt x="3095027" y="184408"/>
                      <a:pt x="3004676" y="184409"/>
                    </a:cubicBezTo>
                    <a:lnTo>
                      <a:pt x="163593" y="184409"/>
                    </a:lnTo>
                    <a:cubicBezTo>
                      <a:pt x="73243" y="184409"/>
                      <a:pt x="0" y="111166"/>
                      <a:pt x="1" y="20816"/>
                    </a:cubicBezTo>
                    <a:lnTo>
                      <a:pt x="4203" y="0"/>
                    </a:lnTo>
                    <a:lnTo>
                      <a:pt x="14182" y="49428"/>
                    </a:lnTo>
                    <a:cubicBezTo>
                      <a:pt x="39017" y="108145"/>
                      <a:pt x="97156" y="149344"/>
                      <a:pt x="164919" y="149344"/>
                    </a:cubicBezTo>
                    <a:lnTo>
                      <a:pt x="3006002" y="149344"/>
                    </a:lnTo>
                    <a:cubicBezTo>
                      <a:pt x="3073765" y="149344"/>
                      <a:pt x="3131904" y="108144"/>
                      <a:pt x="3156739" y="49428"/>
                    </a:cubicBezTo>
                    <a:lnTo>
                      <a:pt x="3165392" y="656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66" name="Google Shape;366;p5"/>
            <p:cNvGrpSpPr/>
            <p:nvPr/>
          </p:nvGrpSpPr>
          <p:grpSpPr>
            <a:xfrm>
              <a:off x="2075692" y="52828"/>
              <a:ext cx="4347442" cy="4607700"/>
              <a:chOff x="2075692" y="52828"/>
              <a:chExt cx="4347442" cy="4607700"/>
            </a:xfrm>
          </p:grpSpPr>
          <p:sp>
            <p:nvSpPr>
              <p:cNvPr id="367" name="Google Shape;367;p5"/>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8" name="Google Shape;368;p5"/>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9" name="Google Shape;369;p5"/>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70" name="Google Shape;370;p5"/>
            <p:cNvGrpSpPr/>
            <p:nvPr/>
          </p:nvGrpSpPr>
          <p:grpSpPr>
            <a:xfrm>
              <a:off x="1470547" y="379512"/>
              <a:ext cx="1786005" cy="1894200"/>
              <a:chOff x="1470547" y="379512"/>
              <a:chExt cx="1786005" cy="1894200"/>
            </a:xfrm>
          </p:grpSpPr>
          <p:sp>
            <p:nvSpPr>
              <p:cNvPr id="371" name="Google Shape;371;p5"/>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72" name="Google Shape;372;p5"/>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73" name="Google Shape;373;p5"/>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74" name="Google Shape;374;p5"/>
            <p:cNvGrpSpPr/>
            <p:nvPr/>
          </p:nvGrpSpPr>
          <p:grpSpPr>
            <a:xfrm>
              <a:off x="459511" y="835636"/>
              <a:ext cx="3285587" cy="3486900"/>
              <a:chOff x="459511" y="835636"/>
              <a:chExt cx="3285587" cy="3486900"/>
            </a:xfrm>
          </p:grpSpPr>
          <p:sp>
            <p:nvSpPr>
              <p:cNvPr id="375" name="Google Shape;375;p5"/>
              <p:cNvSpPr/>
              <p:nvPr/>
            </p:nvSpPr>
            <p:spPr>
              <a:xfrm rot="-2830019">
                <a:off x="-56761" y="2341433"/>
                <a:ext cx="4314245" cy="475306"/>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76" name="Google Shape;376;p5"/>
              <p:cNvSpPr/>
              <p:nvPr/>
            </p:nvSpPr>
            <p:spPr>
              <a:xfrm rot="-2827716">
                <a:off x="-133745" y="2377546"/>
                <a:ext cx="4311929" cy="261669"/>
              </a:xfrm>
              <a:custGeom>
                <a:rect b="b" l="l" r="r" t="t"/>
                <a:pathLst>
                  <a:path extrusionOk="0" h="261806" w="4314181">
                    <a:moveTo>
                      <a:pt x="4244562" y="69619"/>
                    </a:moveTo>
                    <a:cubicBezTo>
                      <a:pt x="4287576" y="112632"/>
                      <a:pt x="4314180" y="172055"/>
                      <a:pt x="4314181" y="237692"/>
                    </a:cubicBezTo>
                    <a:lnTo>
                      <a:pt x="4311749" y="261806"/>
                    </a:lnTo>
                    <a:lnTo>
                      <a:pt x="4308024" y="224853"/>
                    </a:lnTo>
                    <a:cubicBezTo>
                      <a:pt x="4285860" y="116541"/>
                      <a:pt x="4190026" y="35064"/>
                      <a:pt x="4075162" y="35064"/>
                    </a:cubicBezTo>
                    <a:lnTo>
                      <a:pt x="236364" y="35064"/>
                    </a:lnTo>
                    <a:cubicBezTo>
                      <a:pt x="121500" y="35064"/>
                      <a:pt x="25666" y="116541"/>
                      <a:pt x="3502" y="224853"/>
                    </a:cubicBezTo>
                    <a:lnTo>
                      <a:pt x="1104" y="248640"/>
                    </a:lnTo>
                    <a:lnTo>
                      <a:pt x="0" y="237692"/>
                    </a:lnTo>
                    <a:cubicBezTo>
                      <a:pt x="0" y="106419"/>
                      <a:pt x="106418" y="0"/>
                      <a:pt x="237691" y="1"/>
                    </a:cubicBezTo>
                    <a:lnTo>
                      <a:pt x="4076489" y="0"/>
                    </a:lnTo>
                    <a:cubicBezTo>
                      <a:pt x="4142126" y="0"/>
                      <a:pt x="4201548" y="26605"/>
                      <a:pt x="4244562" y="69619"/>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77" name="Google Shape;377;p5"/>
              <p:cNvSpPr/>
              <p:nvPr/>
            </p:nvSpPr>
            <p:spPr>
              <a:xfrm rot="-2827716">
                <a:off x="26426" y="2519211"/>
                <a:ext cx="4311928" cy="261670"/>
              </a:xfrm>
              <a:custGeom>
                <a:rect b="b" l="l" r="r" t="t"/>
                <a:pathLst>
                  <a:path extrusionOk="0" h="261807" w="4314180">
                    <a:moveTo>
                      <a:pt x="4313076" y="13166"/>
                    </a:moveTo>
                    <a:lnTo>
                      <a:pt x="4314180" y="24115"/>
                    </a:lnTo>
                    <a:cubicBezTo>
                      <a:pt x="4314179" y="155388"/>
                      <a:pt x="4207762" y="261806"/>
                      <a:pt x="4076489" y="261807"/>
                    </a:cubicBezTo>
                    <a:lnTo>
                      <a:pt x="237690" y="261806"/>
                    </a:lnTo>
                    <a:cubicBezTo>
                      <a:pt x="106418" y="261807"/>
                      <a:pt x="0" y="155388"/>
                      <a:pt x="0" y="24116"/>
                    </a:cubicBezTo>
                    <a:lnTo>
                      <a:pt x="2431" y="0"/>
                    </a:lnTo>
                    <a:lnTo>
                      <a:pt x="6156" y="36955"/>
                    </a:lnTo>
                    <a:cubicBezTo>
                      <a:pt x="28320" y="145267"/>
                      <a:pt x="124154" y="226743"/>
                      <a:pt x="239018" y="226743"/>
                    </a:cubicBezTo>
                    <a:lnTo>
                      <a:pt x="4077816" y="226743"/>
                    </a:lnTo>
                    <a:cubicBezTo>
                      <a:pt x="4192680" y="226743"/>
                      <a:pt x="4288514" y="145266"/>
                      <a:pt x="4310678" y="36954"/>
                    </a:cubicBezTo>
                    <a:lnTo>
                      <a:pt x="4313076"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78" name="Google Shape;378;p5"/>
            <p:cNvGrpSpPr/>
            <p:nvPr/>
          </p:nvGrpSpPr>
          <p:grpSpPr>
            <a:xfrm>
              <a:off x="3267959" y="970321"/>
              <a:ext cx="4398388" cy="4658700"/>
              <a:chOff x="3267959" y="970321"/>
              <a:chExt cx="4398388" cy="4658700"/>
            </a:xfrm>
          </p:grpSpPr>
          <p:sp>
            <p:nvSpPr>
              <p:cNvPr id="379" name="Google Shape;379;p5"/>
              <p:cNvSpPr/>
              <p:nvPr/>
            </p:nvSpPr>
            <p:spPr>
              <a:xfrm rot="-2830072">
                <a:off x="2627559" y="2934221"/>
                <a:ext cx="5675200"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80" name="Google Shape;380;p5"/>
              <p:cNvSpPr/>
              <p:nvPr/>
            </p:nvSpPr>
            <p:spPr>
              <a:xfrm rot="-2827716">
                <a:off x="2504074" y="2991429"/>
                <a:ext cx="5672301" cy="389356"/>
              </a:xfrm>
              <a:custGeom>
                <a:rect b="b" l="l" r="r" t="t"/>
                <a:pathLst>
                  <a:path extrusionOk="0" h="389559" w="5675264">
                    <a:moveTo>
                      <a:pt x="5568227" y="107035"/>
                    </a:moveTo>
                    <a:cubicBezTo>
                      <a:pt x="5634360" y="173168"/>
                      <a:pt x="5675264" y="264529"/>
                      <a:pt x="5675264" y="365445"/>
                    </a:cubicBezTo>
                    <a:lnTo>
                      <a:pt x="5672833" y="389559"/>
                    </a:lnTo>
                    <a:lnTo>
                      <a:pt x="5666512" y="326858"/>
                    </a:lnTo>
                    <a:cubicBezTo>
                      <a:pt x="5632435" y="160331"/>
                      <a:pt x="5485093" y="35064"/>
                      <a:pt x="5308491" y="35064"/>
                    </a:cubicBezTo>
                    <a:lnTo>
                      <a:pt x="364118" y="35064"/>
                    </a:lnTo>
                    <a:cubicBezTo>
                      <a:pt x="187517" y="35064"/>
                      <a:pt x="40174" y="160331"/>
                      <a:pt x="6098" y="326859"/>
                    </a:cubicBezTo>
                    <a:lnTo>
                      <a:pt x="1104" y="376394"/>
                    </a:lnTo>
                    <a:lnTo>
                      <a:pt x="0" y="365445"/>
                    </a:lnTo>
                    <a:cubicBezTo>
                      <a:pt x="0" y="163615"/>
                      <a:pt x="163615" y="0"/>
                      <a:pt x="365446" y="0"/>
                    </a:cubicBezTo>
                    <a:lnTo>
                      <a:pt x="5309818" y="0"/>
                    </a:lnTo>
                    <a:cubicBezTo>
                      <a:pt x="5410733" y="0"/>
                      <a:pt x="5502095" y="40904"/>
                      <a:pt x="5568227" y="10703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81" name="Google Shape;381;p5"/>
              <p:cNvSpPr/>
              <p:nvPr/>
            </p:nvSpPr>
            <p:spPr>
              <a:xfrm rot="-2827716">
                <a:off x="2757930" y="3219948"/>
                <a:ext cx="5672301" cy="389357"/>
              </a:xfrm>
              <a:custGeom>
                <a:rect b="b" l="l" r="r" t="t"/>
                <a:pathLst>
                  <a:path extrusionOk="0" h="389560" w="5675264">
                    <a:moveTo>
                      <a:pt x="5674160" y="13165"/>
                    </a:moveTo>
                    <a:lnTo>
                      <a:pt x="5675264" y="24114"/>
                    </a:lnTo>
                    <a:cubicBezTo>
                      <a:pt x="5675264" y="225944"/>
                      <a:pt x="5511649" y="389560"/>
                      <a:pt x="5309819" y="389560"/>
                    </a:cubicBezTo>
                    <a:lnTo>
                      <a:pt x="365445" y="389560"/>
                    </a:lnTo>
                    <a:cubicBezTo>
                      <a:pt x="163615" y="389559"/>
                      <a:pt x="0" y="225945"/>
                      <a:pt x="0" y="24115"/>
                    </a:cubicBezTo>
                    <a:lnTo>
                      <a:pt x="2431" y="0"/>
                    </a:lnTo>
                    <a:lnTo>
                      <a:pt x="8752" y="62701"/>
                    </a:lnTo>
                    <a:cubicBezTo>
                      <a:pt x="42828" y="229228"/>
                      <a:pt x="190171" y="354496"/>
                      <a:pt x="366772" y="354496"/>
                    </a:cubicBezTo>
                    <a:lnTo>
                      <a:pt x="5311146" y="354496"/>
                    </a:lnTo>
                    <a:cubicBezTo>
                      <a:pt x="5487748" y="354496"/>
                      <a:pt x="5635090" y="229228"/>
                      <a:pt x="5669166" y="62700"/>
                    </a:cubicBezTo>
                    <a:lnTo>
                      <a:pt x="5674160"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82" name="Google Shape;382;p5"/>
            <p:cNvGrpSpPr/>
            <p:nvPr/>
          </p:nvGrpSpPr>
          <p:grpSpPr>
            <a:xfrm>
              <a:off x="5955587" y="1782813"/>
              <a:ext cx="4418674" cy="4680600"/>
              <a:chOff x="5955587" y="1782813"/>
              <a:chExt cx="4418674" cy="4680600"/>
            </a:xfrm>
          </p:grpSpPr>
          <p:sp>
            <p:nvSpPr>
              <p:cNvPr id="383" name="Google Shape;383;p5"/>
              <p:cNvSpPr/>
              <p:nvPr/>
            </p:nvSpPr>
            <p:spPr>
              <a:xfrm rot="-2830029">
                <a:off x="5310423" y="3757664"/>
                <a:ext cx="5705129"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84" name="Google Shape;384;p5"/>
              <p:cNvSpPr/>
              <p:nvPr/>
            </p:nvSpPr>
            <p:spPr>
              <a:xfrm rot="-2827716">
                <a:off x="5186938" y="3814894"/>
                <a:ext cx="5702117" cy="389357"/>
              </a:xfrm>
              <a:custGeom>
                <a:rect b="b" l="l" r="r" t="t"/>
                <a:pathLst>
                  <a:path extrusionOk="0" h="389560" w="5705095">
                    <a:moveTo>
                      <a:pt x="5598059" y="107036"/>
                    </a:moveTo>
                    <a:cubicBezTo>
                      <a:pt x="5664191" y="173169"/>
                      <a:pt x="5705095" y="264530"/>
                      <a:pt x="5705095" y="365446"/>
                    </a:cubicBezTo>
                    <a:lnTo>
                      <a:pt x="5702664" y="389560"/>
                    </a:lnTo>
                    <a:lnTo>
                      <a:pt x="5696344" y="326859"/>
                    </a:lnTo>
                    <a:cubicBezTo>
                      <a:pt x="5662267" y="160332"/>
                      <a:pt x="5514924" y="35064"/>
                      <a:pt x="5338323" y="35064"/>
                    </a:cubicBezTo>
                    <a:lnTo>
                      <a:pt x="364118" y="35065"/>
                    </a:lnTo>
                    <a:cubicBezTo>
                      <a:pt x="187517" y="35064"/>
                      <a:pt x="40174" y="160332"/>
                      <a:pt x="6098" y="326859"/>
                    </a:cubicBezTo>
                    <a:lnTo>
                      <a:pt x="1104" y="376394"/>
                    </a:lnTo>
                    <a:lnTo>
                      <a:pt x="0" y="365445"/>
                    </a:lnTo>
                    <a:cubicBezTo>
                      <a:pt x="1" y="163616"/>
                      <a:pt x="163615" y="0"/>
                      <a:pt x="365445" y="1"/>
                    </a:cubicBezTo>
                    <a:lnTo>
                      <a:pt x="5339650" y="0"/>
                    </a:lnTo>
                    <a:cubicBezTo>
                      <a:pt x="5440565" y="0"/>
                      <a:pt x="5531927" y="40904"/>
                      <a:pt x="55980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85" name="Google Shape;385;p5"/>
              <p:cNvSpPr/>
              <p:nvPr/>
            </p:nvSpPr>
            <p:spPr>
              <a:xfrm rot="-2827716">
                <a:off x="5440794" y="4043414"/>
                <a:ext cx="5702117" cy="389357"/>
              </a:xfrm>
              <a:custGeom>
                <a:rect b="b" l="l" r="r" t="t"/>
                <a:pathLst>
                  <a:path extrusionOk="0" h="389560" w="5705095">
                    <a:moveTo>
                      <a:pt x="5703991" y="13166"/>
                    </a:moveTo>
                    <a:lnTo>
                      <a:pt x="5705095" y="24115"/>
                    </a:lnTo>
                    <a:cubicBezTo>
                      <a:pt x="5705095" y="225945"/>
                      <a:pt x="5541480" y="389560"/>
                      <a:pt x="5339650" y="389560"/>
                    </a:cubicBezTo>
                    <a:lnTo>
                      <a:pt x="365445" y="389560"/>
                    </a:lnTo>
                    <a:cubicBezTo>
                      <a:pt x="163615" y="389560"/>
                      <a:pt x="0" y="225945"/>
                      <a:pt x="0" y="24115"/>
                    </a:cubicBezTo>
                    <a:lnTo>
                      <a:pt x="2431" y="0"/>
                    </a:lnTo>
                    <a:lnTo>
                      <a:pt x="8752" y="62702"/>
                    </a:lnTo>
                    <a:cubicBezTo>
                      <a:pt x="42828" y="229229"/>
                      <a:pt x="190170" y="354497"/>
                      <a:pt x="366772" y="354497"/>
                    </a:cubicBezTo>
                    <a:lnTo>
                      <a:pt x="5340977" y="354496"/>
                    </a:lnTo>
                    <a:cubicBezTo>
                      <a:pt x="5517579" y="354496"/>
                      <a:pt x="5664921" y="229229"/>
                      <a:pt x="5698998" y="62701"/>
                    </a:cubicBezTo>
                    <a:lnTo>
                      <a:pt x="5703991"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86" name="Google Shape;386;p5"/>
            <p:cNvGrpSpPr/>
            <p:nvPr/>
          </p:nvGrpSpPr>
          <p:grpSpPr>
            <a:xfrm>
              <a:off x="7952172" y="3535170"/>
              <a:ext cx="3086305" cy="3281100"/>
              <a:chOff x="7952172" y="3535170"/>
              <a:chExt cx="3086305" cy="3281100"/>
            </a:xfrm>
          </p:grpSpPr>
          <p:sp>
            <p:nvSpPr>
              <p:cNvPr id="387" name="Google Shape;387;p5"/>
              <p:cNvSpPr/>
              <p:nvPr/>
            </p:nvSpPr>
            <p:spPr>
              <a:xfrm rot="-2829986">
                <a:off x="7439577" y="4978085"/>
                <a:ext cx="4107691" cy="39526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88" name="Google Shape;388;p5"/>
              <p:cNvSpPr/>
              <p:nvPr/>
            </p:nvSpPr>
            <p:spPr>
              <a:xfrm rot="-2827716">
                <a:off x="7376022" y="5008186"/>
                <a:ext cx="4105426" cy="218287"/>
              </a:xfrm>
              <a:custGeom>
                <a:rect b="b" l="l" r="r" t="t"/>
                <a:pathLst>
                  <a:path extrusionOk="0" h="218401" w="4107570">
                    <a:moveTo>
                      <a:pt x="4049699" y="57870"/>
                    </a:moveTo>
                    <a:cubicBezTo>
                      <a:pt x="4085455" y="93627"/>
                      <a:pt x="4107570" y="143024"/>
                      <a:pt x="4107570" y="197586"/>
                    </a:cubicBezTo>
                    <a:lnTo>
                      <a:pt x="4107569" y="197586"/>
                    </a:lnTo>
                    <a:lnTo>
                      <a:pt x="4103367" y="218401"/>
                    </a:lnTo>
                    <a:lnTo>
                      <a:pt x="4090716" y="155740"/>
                    </a:lnTo>
                    <a:cubicBezTo>
                      <a:pt x="4060721" y="84823"/>
                      <a:pt x="3990500" y="35063"/>
                      <a:pt x="3908657" y="35064"/>
                    </a:cubicBezTo>
                    <a:lnTo>
                      <a:pt x="196259" y="35063"/>
                    </a:lnTo>
                    <a:cubicBezTo>
                      <a:pt x="114415" y="35064"/>
                      <a:pt x="44195" y="84824"/>
                      <a:pt x="14200" y="155740"/>
                    </a:cubicBezTo>
                    <a:lnTo>
                      <a:pt x="2876" y="211831"/>
                    </a:lnTo>
                    <a:lnTo>
                      <a:pt x="0" y="197585"/>
                    </a:lnTo>
                    <a:lnTo>
                      <a:pt x="0" y="197586"/>
                    </a:lnTo>
                    <a:cubicBezTo>
                      <a:pt x="1" y="88462"/>
                      <a:pt x="88462" y="0"/>
                      <a:pt x="197586" y="0"/>
                    </a:cubicBezTo>
                    <a:lnTo>
                      <a:pt x="3909984" y="0"/>
                    </a:lnTo>
                    <a:cubicBezTo>
                      <a:pt x="3964546" y="0"/>
                      <a:pt x="4013943" y="22115"/>
                      <a:pt x="4049699" y="5787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89" name="Google Shape;389;p5"/>
              <p:cNvSpPr/>
              <p:nvPr/>
            </p:nvSpPr>
            <p:spPr>
              <a:xfrm rot="-2827716">
                <a:off x="7509199" y="5124823"/>
                <a:ext cx="4105427" cy="218290"/>
              </a:xfrm>
              <a:custGeom>
                <a:rect b="b" l="l" r="r" t="t"/>
                <a:pathLst>
                  <a:path extrusionOk="0" h="218404" w="4107571">
                    <a:moveTo>
                      <a:pt x="4104695" y="6570"/>
                    </a:moveTo>
                    <a:lnTo>
                      <a:pt x="4107571" y="20818"/>
                    </a:lnTo>
                    <a:lnTo>
                      <a:pt x="4107569" y="20818"/>
                    </a:lnTo>
                    <a:cubicBezTo>
                      <a:pt x="4107569" y="129942"/>
                      <a:pt x="4019108" y="218404"/>
                      <a:pt x="3909983" y="218404"/>
                    </a:cubicBezTo>
                    <a:lnTo>
                      <a:pt x="197587" y="218403"/>
                    </a:lnTo>
                    <a:cubicBezTo>
                      <a:pt x="88463" y="218403"/>
                      <a:pt x="0" y="129941"/>
                      <a:pt x="0" y="20818"/>
                    </a:cubicBezTo>
                    <a:lnTo>
                      <a:pt x="1" y="20818"/>
                    </a:lnTo>
                    <a:lnTo>
                      <a:pt x="4204" y="0"/>
                    </a:lnTo>
                    <a:lnTo>
                      <a:pt x="16855" y="62664"/>
                    </a:lnTo>
                    <a:cubicBezTo>
                      <a:pt x="46850" y="133580"/>
                      <a:pt x="117071" y="183340"/>
                      <a:pt x="198914" y="183340"/>
                    </a:cubicBezTo>
                    <a:lnTo>
                      <a:pt x="3911311" y="183341"/>
                    </a:lnTo>
                    <a:cubicBezTo>
                      <a:pt x="3993154" y="183341"/>
                      <a:pt x="4063375" y="133581"/>
                      <a:pt x="4093370" y="62664"/>
                    </a:cubicBezTo>
                    <a:lnTo>
                      <a:pt x="4104695" y="657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90" name="Google Shape;390;p5"/>
            <p:cNvGrpSpPr/>
            <p:nvPr/>
          </p:nvGrpSpPr>
          <p:grpSpPr>
            <a:xfrm>
              <a:off x="9817792" y="3927025"/>
              <a:ext cx="1631594" cy="1728900"/>
              <a:chOff x="9817792" y="3927025"/>
              <a:chExt cx="1631594" cy="1728900"/>
            </a:xfrm>
          </p:grpSpPr>
          <p:sp>
            <p:nvSpPr>
              <p:cNvPr id="391" name="Google Shape;391;p5"/>
              <p:cNvSpPr/>
              <p:nvPr/>
            </p:nvSpPr>
            <p:spPr>
              <a:xfrm rot="-2829923">
                <a:off x="9564967" y="4670579"/>
                <a:ext cx="2133450" cy="241791"/>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2" name="Google Shape;392;p5"/>
              <p:cNvSpPr/>
              <p:nvPr/>
            </p:nvSpPr>
            <p:spPr>
              <a:xfrm rot="-2827716">
                <a:off x="9528923" y="4687498"/>
                <a:ext cx="2132346" cy="141707"/>
              </a:xfrm>
              <a:custGeom>
                <a:rect b="b" l="l" r="r" t="t"/>
                <a:pathLst>
                  <a:path extrusionOk="0" h="141781" w="2133460">
                    <a:moveTo>
                      <a:pt x="2098031" y="35430"/>
                    </a:moveTo>
                    <a:cubicBezTo>
                      <a:pt x="2119921" y="57320"/>
                      <a:pt x="2133460" y="87560"/>
                      <a:pt x="2133460" y="120964"/>
                    </a:cubicBezTo>
                    <a:lnTo>
                      <a:pt x="2133459" y="120963"/>
                    </a:lnTo>
                    <a:lnTo>
                      <a:pt x="2129256" y="141781"/>
                    </a:lnTo>
                    <a:lnTo>
                      <a:pt x="2122627" y="108944"/>
                    </a:lnTo>
                    <a:cubicBezTo>
                      <a:pt x="2104264" y="65527"/>
                      <a:pt x="2061274" y="35064"/>
                      <a:pt x="2011170" y="35065"/>
                    </a:cubicBezTo>
                    <a:lnTo>
                      <a:pt x="119635" y="35064"/>
                    </a:lnTo>
                    <a:cubicBezTo>
                      <a:pt x="69531" y="35064"/>
                      <a:pt x="26542" y="65528"/>
                      <a:pt x="8179" y="108943"/>
                    </a:cubicBezTo>
                    <a:lnTo>
                      <a:pt x="2877" y="135208"/>
                    </a:lnTo>
                    <a:lnTo>
                      <a:pt x="0" y="120963"/>
                    </a:lnTo>
                    <a:lnTo>
                      <a:pt x="9506" y="73880"/>
                    </a:lnTo>
                    <a:cubicBezTo>
                      <a:pt x="27870" y="30464"/>
                      <a:pt x="70859" y="1"/>
                      <a:pt x="120963" y="1"/>
                    </a:cubicBezTo>
                    <a:lnTo>
                      <a:pt x="2012497" y="1"/>
                    </a:lnTo>
                    <a:cubicBezTo>
                      <a:pt x="2045900" y="0"/>
                      <a:pt x="2076141" y="13540"/>
                      <a:pt x="2098031" y="3543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3" name="Google Shape;393;p5"/>
              <p:cNvSpPr/>
              <p:nvPr/>
            </p:nvSpPr>
            <p:spPr>
              <a:xfrm rot="-2827716">
                <a:off x="9605909" y="4752042"/>
                <a:ext cx="2132346" cy="141708"/>
              </a:xfrm>
              <a:custGeom>
                <a:rect b="b" l="l" r="r" t="t"/>
                <a:pathLst>
                  <a:path extrusionOk="0" h="141782" w="2133460">
                    <a:moveTo>
                      <a:pt x="2130583" y="6573"/>
                    </a:moveTo>
                    <a:lnTo>
                      <a:pt x="2133460" y="20820"/>
                    </a:lnTo>
                    <a:lnTo>
                      <a:pt x="2133459" y="20819"/>
                    </a:lnTo>
                    <a:cubicBezTo>
                      <a:pt x="2133459" y="87625"/>
                      <a:pt x="2079303" y="141782"/>
                      <a:pt x="2012495" y="141782"/>
                    </a:cubicBezTo>
                    <a:lnTo>
                      <a:pt x="120963" y="141781"/>
                    </a:lnTo>
                    <a:cubicBezTo>
                      <a:pt x="70859" y="141781"/>
                      <a:pt x="27869" y="111318"/>
                      <a:pt x="9506" y="67902"/>
                    </a:cubicBezTo>
                    <a:lnTo>
                      <a:pt x="0" y="20819"/>
                    </a:lnTo>
                    <a:lnTo>
                      <a:pt x="4204" y="0"/>
                    </a:lnTo>
                    <a:lnTo>
                      <a:pt x="10833" y="32839"/>
                    </a:lnTo>
                    <a:cubicBezTo>
                      <a:pt x="29197" y="76254"/>
                      <a:pt x="72186" y="106718"/>
                      <a:pt x="122290" y="106718"/>
                    </a:cubicBezTo>
                    <a:lnTo>
                      <a:pt x="2013823" y="106719"/>
                    </a:lnTo>
                    <a:cubicBezTo>
                      <a:pt x="2063928" y="106718"/>
                      <a:pt x="2106917" y="76255"/>
                      <a:pt x="2125281" y="32840"/>
                    </a:cubicBezTo>
                    <a:lnTo>
                      <a:pt x="2130583"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94" name="Google Shape;394;p5"/>
            <p:cNvGrpSpPr/>
            <p:nvPr/>
          </p:nvGrpSpPr>
          <p:grpSpPr>
            <a:xfrm>
              <a:off x="4808875" y="-111295"/>
              <a:ext cx="4335900" cy="4595400"/>
              <a:chOff x="4808875" y="-111295"/>
              <a:chExt cx="4335900" cy="4595400"/>
            </a:xfrm>
          </p:grpSpPr>
          <p:sp>
            <p:nvSpPr>
              <p:cNvPr id="395" name="Google Shape;395;p5"/>
              <p:cNvSpPr/>
              <p:nvPr/>
            </p:nvSpPr>
            <p:spPr>
              <a:xfrm rot="-2829990">
                <a:off x="4182321" y="1820955"/>
                <a:ext cx="5589007"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6" name="Google Shape;396;p5"/>
              <p:cNvSpPr/>
              <p:nvPr/>
            </p:nvSpPr>
            <p:spPr>
              <a:xfrm rot="-2827716">
                <a:off x="4118653" y="1851906"/>
                <a:ext cx="5567509" cy="509926"/>
              </a:xfrm>
              <a:custGeom>
                <a:rect b="b" l="l" r="r" t="t"/>
                <a:pathLst>
                  <a:path extrusionOk="0" h="510192" w="5570417">
                    <a:moveTo>
                      <a:pt x="5463381" y="107036"/>
                    </a:moveTo>
                    <a:cubicBezTo>
                      <a:pt x="5529514" y="173169"/>
                      <a:pt x="5570418" y="264531"/>
                      <a:pt x="5570417" y="365446"/>
                    </a:cubicBezTo>
                    <a:cubicBezTo>
                      <a:pt x="5570417" y="415903"/>
                      <a:pt x="5560192" y="463973"/>
                      <a:pt x="5541699" y="507693"/>
                    </a:cubicBezTo>
                    <a:lnTo>
                      <a:pt x="5540342" y="510192"/>
                    </a:lnTo>
                    <a:lnTo>
                      <a:pt x="5551648" y="473773"/>
                    </a:lnTo>
                    <a:cubicBezTo>
                      <a:pt x="5556516" y="449984"/>
                      <a:pt x="5559072" y="425352"/>
                      <a:pt x="5559072" y="400123"/>
                    </a:cubicBezTo>
                    <a:cubicBezTo>
                      <a:pt x="5559072" y="198293"/>
                      <a:pt x="5395458" y="34678"/>
                      <a:pt x="5193627" y="34678"/>
                    </a:cubicBezTo>
                    <a:lnTo>
                      <a:pt x="335369" y="34679"/>
                    </a:lnTo>
                    <a:cubicBezTo>
                      <a:pt x="209226" y="34679"/>
                      <a:pt x="98010" y="98591"/>
                      <a:pt x="32337" y="195800"/>
                    </a:cubicBezTo>
                    <a:lnTo>
                      <a:pt x="0" y="255376"/>
                    </a:lnTo>
                    <a:lnTo>
                      <a:pt x="9988" y="223198"/>
                    </a:lnTo>
                    <a:cubicBezTo>
                      <a:pt x="65466" y="92034"/>
                      <a:pt x="195342" y="1"/>
                      <a:pt x="346714" y="1"/>
                    </a:cubicBezTo>
                    <a:lnTo>
                      <a:pt x="5204973" y="0"/>
                    </a:lnTo>
                    <a:cubicBezTo>
                      <a:pt x="5305888" y="0"/>
                      <a:pt x="5397249" y="40904"/>
                      <a:pt x="5463381"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7" name="Google Shape;397;p5"/>
              <p:cNvSpPr/>
              <p:nvPr/>
            </p:nvSpPr>
            <p:spPr>
              <a:xfrm rot="-2827716">
                <a:off x="4271307" y="2012144"/>
                <a:ext cx="5567509" cy="509927"/>
              </a:xfrm>
              <a:custGeom>
                <a:rect b="b" l="l" r="r" t="t"/>
                <a:pathLst>
                  <a:path extrusionOk="0" h="510193" w="5570417">
                    <a:moveTo>
                      <a:pt x="5570417" y="254816"/>
                    </a:moveTo>
                    <a:lnTo>
                      <a:pt x="5560429" y="286995"/>
                    </a:lnTo>
                    <a:cubicBezTo>
                      <a:pt x="5504952" y="418159"/>
                      <a:pt x="5375074" y="510192"/>
                      <a:pt x="5223702" y="510192"/>
                    </a:cubicBezTo>
                    <a:lnTo>
                      <a:pt x="365444" y="510192"/>
                    </a:lnTo>
                    <a:cubicBezTo>
                      <a:pt x="163614" y="510193"/>
                      <a:pt x="0" y="346577"/>
                      <a:pt x="0" y="144747"/>
                    </a:cubicBezTo>
                    <a:cubicBezTo>
                      <a:pt x="0" y="94290"/>
                      <a:pt x="10226" y="46221"/>
                      <a:pt x="28718" y="2500"/>
                    </a:cubicBezTo>
                    <a:lnTo>
                      <a:pt x="30075" y="0"/>
                    </a:lnTo>
                    <a:lnTo>
                      <a:pt x="18769" y="36420"/>
                    </a:lnTo>
                    <a:cubicBezTo>
                      <a:pt x="13902" y="60209"/>
                      <a:pt x="11345" y="84841"/>
                      <a:pt x="11345" y="110069"/>
                    </a:cubicBezTo>
                    <a:cubicBezTo>
                      <a:pt x="11345" y="311900"/>
                      <a:pt x="174959" y="475515"/>
                      <a:pt x="376790" y="475515"/>
                    </a:cubicBezTo>
                    <a:lnTo>
                      <a:pt x="5235047" y="475515"/>
                    </a:lnTo>
                    <a:cubicBezTo>
                      <a:pt x="5361191" y="475514"/>
                      <a:pt x="5472407" y="411603"/>
                      <a:pt x="5538080" y="314393"/>
                    </a:cubicBezTo>
                    <a:lnTo>
                      <a:pt x="5570417" y="25481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98" name="Google Shape;398;p5"/>
            <p:cNvGrpSpPr/>
            <p:nvPr/>
          </p:nvGrpSpPr>
          <p:grpSpPr>
            <a:xfrm>
              <a:off x="1316031" y="142329"/>
              <a:ext cx="2671800" cy="2839500"/>
              <a:chOff x="1316031" y="142329"/>
              <a:chExt cx="2671800" cy="2839500"/>
            </a:xfrm>
          </p:grpSpPr>
          <p:sp>
            <p:nvSpPr>
              <p:cNvPr id="399" name="Google Shape;399;p5"/>
              <p:cNvSpPr/>
              <p:nvPr/>
            </p:nvSpPr>
            <p:spPr>
              <a:xfrm rot="-2830044">
                <a:off x="893477" y="1370600"/>
                <a:ext cx="3516907" cy="382958"/>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0" name="Google Shape;400;p5"/>
              <p:cNvSpPr/>
              <p:nvPr/>
            </p:nvSpPr>
            <p:spPr>
              <a:xfrm rot="-2827716">
                <a:off x="863305" y="1385770"/>
                <a:ext cx="3505215" cy="274960"/>
              </a:xfrm>
              <a:custGeom>
                <a:rect b="b" l="l" r="r" t="t"/>
                <a:pathLst>
                  <a:path extrusionOk="0" h="275104" w="3507046">
                    <a:moveTo>
                      <a:pt x="3450985" y="56062"/>
                    </a:moveTo>
                    <a:cubicBezTo>
                      <a:pt x="3485622" y="90699"/>
                      <a:pt x="3507046" y="138549"/>
                      <a:pt x="3507046" y="191404"/>
                    </a:cubicBezTo>
                    <a:cubicBezTo>
                      <a:pt x="3507046" y="217831"/>
                      <a:pt x="3501690" y="243008"/>
                      <a:pt x="3492004" y="265906"/>
                    </a:cubicBezTo>
                    <a:lnTo>
                      <a:pt x="3485803" y="275104"/>
                    </a:lnTo>
                    <a:lnTo>
                      <a:pt x="3495700" y="226082"/>
                    </a:lnTo>
                    <a:cubicBezTo>
                      <a:pt x="3495701" y="120372"/>
                      <a:pt x="3410007" y="34678"/>
                      <a:pt x="3304298" y="34679"/>
                    </a:cubicBezTo>
                    <a:lnTo>
                      <a:pt x="170160" y="34678"/>
                    </a:lnTo>
                    <a:cubicBezTo>
                      <a:pt x="117306" y="34678"/>
                      <a:pt x="69455" y="56102"/>
                      <a:pt x="34818" y="90739"/>
                    </a:cubicBezTo>
                    <a:lnTo>
                      <a:pt x="0" y="142381"/>
                    </a:lnTo>
                    <a:lnTo>
                      <a:pt x="5144" y="116901"/>
                    </a:lnTo>
                    <a:cubicBezTo>
                      <a:pt x="34200" y="48203"/>
                      <a:pt x="102224" y="1"/>
                      <a:pt x="181506" y="0"/>
                    </a:cubicBezTo>
                    <a:lnTo>
                      <a:pt x="3315643" y="1"/>
                    </a:lnTo>
                    <a:cubicBezTo>
                      <a:pt x="3368497" y="1"/>
                      <a:pt x="3416348" y="21424"/>
                      <a:pt x="3450985" y="56062"/>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1" name="Google Shape;401;p5"/>
              <p:cNvSpPr/>
              <p:nvPr/>
            </p:nvSpPr>
            <p:spPr>
              <a:xfrm rot="-2827716">
                <a:off x="939100" y="1462710"/>
                <a:ext cx="3505215" cy="274959"/>
              </a:xfrm>
              <a:custGeom>
                <a:rect b="b" l="l" r="r" t="t"/>
                <a:pathLst>
                  <a:path extrusionOk="0" h="275103" w="3507046">
                    <a:moveTo>
                      <a:pt x="3507046" y="132723"/>
                    </a:moveTo>
                    <a:lnTo>
                      <a:pt x="3501902" y="158203"/>
                    </a:lnTo>
                    <a:cubicBezTo>
                      <a:pt x="3472846" y="226900"/>
                      <a:pt x="3404822" y="275103"/>
                      <a:pt x="3325540" y="275103"/>
                    </a:cubicBezTo>
                    <a:lnTo>
                      <a:pt x="191404" y="275103"/>
                    </a:lnTo>
                    <a:cubicBezTo>
                      <a:pt x="85694" y="275103"/>
                      <a:pt x="0" y="189409"/>
                      <a:pt x="0" y="83700"/>
                    </a:cubicBezTo>
                    <a:cubicBezTo>
                      <a:pt x="0" y="57272"/>
                      <a:pt x="5356" y="32096"/>
                      <a:pt x="15042" y="9197"/>
                    </a:cubicBezTo>
                    <a:lnTo>
                      <a:pt x="21243" y="0"/>
                    </a:lnTo>
                    <a:lnTo>
                      <a:pt x="11346" y="49022"/>
                    </a:lnTo>
                    <a:cubicBezTo>
                      <a:pt x="11345" y="154732"/>
                      <a:pt x="97039" y="240425"/>
                      <a:pt x="202749" y="240426"/>
                    </a:cubicBezTo>
                    <a:lnTo>
                      <a:pt x="3336885" y="240426"/>
                    </a:lnTo>
                    <a:cubicBezTo>
                      <a:pt x="3389740" y="240426"/>
                      <a:pt x="3437591" y="219002"/>
                      <a:pt x="3472228" y="184365"/>
                    </a:cubicBezTo>
                    <a:lnTo>
                      <a:pt x="3507046" y="13272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02" name="Google Shape;402;p5"/>
            <p:cNvGrpSpPr/>
            <p:nvPr/>
          </p:nvGrpSpPr>
          <p:grpSpPr>
            <a:xfrm>
              <a:off x="5624194" y="350969"/>
              <a:ext cx="4465200" cy="4734600"/>
              <a:chOff x="5624194" y="350969"/>
              <a:chExt cx="4465200" cy="4734600"/>
            </a:xfrm>
          </p:grpSpPr>
          <p:sp>
            <p:nvSpPr>
              <p:cNvPr id="403" name="Google Shape;403;p5"/>
              <p:cNvSpPr/>
              <p:nvPr/>
            </p:nvSpPr>
            <p:spPr>
              <a:xfrm rot="-2829881">
                <a:off x="4967296" y="2352819"/>
                <a:ext cx="5778994" cy="73089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4" name="Google Shape;404;p5"/>
              <p:cNvSpPr/>
              <p:nvPr/>
            </p:nvSpPr>
            <p:spPr>
              <a:xfrm rot="-2827716">
                <a:off x="4903645" y="2383838"/>
                <a:ext cx="5757263" cy="509928"/>
              </a:xfrm>
              <a:custGeom>
                <a:rect b="b" l="l" r="r" t="t"/>
                <a:pathLst>
                  <a:path extrusionOk="0" h="510194" w="5760270">
                    <a:moveTo>
                      <a:pt x="5653234" y="107036"/>
                    </a:moveTo>
                    <a:cubicBezTo>
                      <a:pt x="5719367" y="173169"/>
                      <a:pt x="5760270" y="264529"/>
                      <a:pt x="5760270" y="365445"/>
                    </a:cubicBezTo>
                    <a:cubicBezTo>
                      <a:pt x="5760270" y="415902"/>
                      <a:pt x="5750045" y="463972"/>
                      <a:pt x="5731553" y="507693"/>
                    </a:cubicBezTo>
                    <a:lnTo>
                      <a:pt x="5730195" y="510194"/>
                    </a:lnTo>
                    <a:lnTo>
                      <a:pt x="5741501" y="473772"/>
                    </a:lnTo>
                    <a:cubicBezTo>
                      <a:pt x="5746369" y="449983"/>
                      <a:pt x="5748925" y="425351"/>
                      <a:pt x="5748925" y="400122"/>
                    </a:cubicBezTo>
                    <a:cubicBezTo>
                      <a:pt x="5748925" y="198292"/>
                      <a:pt x="5585310" y="34678"/>
                      <a:pt x="5383480" y="34678"/>
                    </a:cubicBezTo>
                    <a:lnTo>
                      <a:pt x="335370" y="34678"/>
                    </a:lnTo>
                    <a:cubicBezTo>
                      <a:pt x="209227" y="34679"/>
                      <a:pt x="98010" y="98590"/>
                      <a:pt x="32337" y="195800"/>
                    </a:cubicBezTo>
                    <a:lnTo>
                      <a:pt x="0" y="255377"/>
                    </a:lnTo>
                    <a:lnTo>
                      <a:pt x="9989" y="223198"/>
                    </a:lnTo>
                    <a:cubicBezTo>
                      <a:pt x="65466" y="92034"/>
                      <a:pt x="195343" y="1"/>
                      <a:pt x="346716" y="1"/>
                    </a:cubicBezTo>
                    <a:lnTo>
                      <a:pt x="5394825" y="0"/>
                    </a:lnTo>
                    <a:cubicBezTo>
                      <a:pt x="5495740" y="0"/>
                      <a:pt x="5587102" y="40904"/>
                      <a:pt x="5653234"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5" name="Google Shape;405;p5"/>
              <p:cNvSpPr/>
              <p:nvPr/>
            </p:nvSpPr>
            <p:spPr>
              <a:xfrm rot="-2827716">
                <a:off x="5056297" y="2544077"/>
                <a:ext cx="5757263" cy="509925"/>
              </a:xfrm>
              <a:custGeom>
                <a:rect b="b" l="l" r="r" t="t"/>
                <a:pathLst>
                  <a:path extrusionOk="0" h="510191" w="5760270">
                    <a:moveTo>
                      <a:pt x="5760270" y="254817"/>
                    </a:moveTo>
                    <a:lnTo>
                      <a:pt x="5750282" y="286994"/>
                    </a:lnTo>
                    <a:cubicBezTo>
                      <a:pt x="5694805" y="418157"/>
                      <a:pt x="5564928" y="510191"/>
                      <a:pt x="5413556" y="510191"/>
                    </a:cubicBezTo>
                    <a:lnTo>
                      <a:pt x="365446" y="510191"/>
                    </a:lnTo>
                    <a:cubicBezTo>
                      <a:pt x="163615" y="510191"/>
                      <a:pt x="0" y="346576"/>
                      <a:pt x="0" y="144746"/>
                    </a:cubicBezTo>
                    <a:cubicBezTo>
                      <a:pt x="0" y="94289"/>
                      <a:pt x="10226" y="46220"/>
                      <a:pt x="28719" y="2499"/>
                    </a:cubicBezTo>
                    <a:lnTo>
                      <a:pt x="30075" y="0"/>
                    </a:lnTo>
                    <a:lnTo>
                      <a:pt x="18770" y="36419"/>
                    </a:lnTo>
                    <a:cubicBezTo>
                      <a:pt x="13902" y="60208"/>
                      <a:pt x="11345" y="84840"/>
                      <a:pt x="11345" y="110069"/>
                    </a:cubicBezTo>
                    <a:cubicBezTo>
                      <a:pt x="11345" y="311899"/>
                      <a:pt x="174961" y="475514"/>
                      <a:pt x="376791" y="475513"/>
                    </a:cubicBezTo>
                    <a:lnTo>
                      <a:pt x="5424901" y="475513"/>
                    </a:lnTo>
                    <a:cubicBezTo>
                      <a:pt x="5551044" y="475513"/>
                      <a:pt x="5662261" y="411601"/>
                      <a:pt x="5727934" y="314392"/>
                    </a:cubicBezTo>
                    <a:lnTo>
                      <a:pt x="5760270" y="25481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06" name="Google Shape;406;p5"/>
            <p:cNvGrpSpPr/>
            <p:nvPr/>
          </p:nvGrpSpPr>
          <p:grpSpPr>
            <a:xfrm>
              <a:off x="949298" y="529687"/>
              <a:ext cx="4532700" cy="4800900"/>
              <a:chOff x="949298" y="529687"/>
              <a:chExt cx="4532700" cy="4800900"/>
            </a:xfrm>
          </p:grpSpPr>
          <p:sp>
            <p:nvSpPr>
              <p:cNvPr id="407" name="Google Shape;407;p5"/>
              <p:cNvSpPr/>
              <p:nvPr/>
            </p:nvSpPr>
            <p:spPr>
              <a:xfrm rot="-2829942">
                <a:off x="310652" y="2532850"/>
                <a:ext cx="5809992" cy="794573"/>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8" name="Google Shape;408;p5"/>
              <p:cNvSpPr/>
              <p:nvPr/>
            </p:nvSpPr>
            <p:spPr>
              <a:xfrm rot="-2827716">
                <a:off x="242082" y="2566031"/>
                <a:ext cx="5785735" cy="554090"/>
              </a:xfrm>
              <a:custGeom>
                <a:rect b="b" l="l" r="r" t="t"/>
                <a:pathLst>
                  <a:path extrusionOk="0" h="554379" w="5788757">
                    <a:moveTo>
                      <a:pt x="5672404" y="116353"/>
                    </a:moveTo>
                    <a:cubicBezTo>
                      <a:pt x="5744292" y="188242"/>
                      <a:pt x="5788757" y="287555"/>
                      <a:pt x="5788757" y="397253"/>
                    </a:cubicBezTo>
                    <a:cubicBezTo>
                      <a:pt x="5788757" y="452102"/>
                      <a:pt x="5777641" y="504354"/>
                      <a:pt x="5757539" y="551881"/>
                    </a:cubicBezTo>
                    <a:lnTo>
                      <a:pt x="5756183" y="554379"/>
                    </a:lnTo>
                    <a:lnTo>
                      <a:pt x="5769341" y="511991"/>
                    </a:lnTo>
                    <a:cubicBezTo>
                      <a:pt x="5774633" y="486130"/>
                      <a:pt x="5777412" y="459355"/>
                      <a:pt x="5777412" y="431930"/>
                    </a:cubicBezTo>
                    <a:cubicBezTo>
                      <a:pt x="5777411" y="212534"/>
                      <a:pt x="5599556" y="34679"/>
                      <a:pt x="5380160" y="34678"/>
                    </a:cubicBezTo>
                    <a:lnTo>
                      <a:pt x="364678" y="34678"/>
                    </a:lnTo>
                    <a:cubicBezTo>
                      <a:pt x="227556" y="34678"/>
                      <a:pt x="106659" y="104154"/>
                      <a:pt x="35270" y="209823"/>
                    </a:cubicBezTo>
                    <a:lnTo>
                      <a:pt x="0" y="274803"/>
                    </a:lnTo>
                    <a:lnTo>
                      <a:pt x="9989" y="242624"/>
                    </a:lnTo>
                    <a:cubicBezTo>
                      <a:pt x="70295" y="100045"/>
                      <a:pt x="211476" y="1"/>
                      <a:pt x="376023" y="1"/>
                    </a:cubicBezTo>
                    <a:lnTo>
                      <a:pt x="5391505" y="0"/>
                    </a:lnTo>
                    <a:cubicBezTo>
                      <a:pt x="5501203" y="1"/>
                      <a:pt x="5600515" y="44465"/>
                      <a:pt x="5672404" y="116353"/>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9" name="Google Shape;409;p5"/>
              <p:cNvSpPr/>
              <p:nvPr/>
            </p:nvSpPr>
            <p:spPr>
              <a:xfrm rot="-2827716">
                <a:off x="407282" y="2741308"/>
                <a:ext cx="5785735" cy="554091"/>
              </a:xfrm>
              <a:custGeom>
                <a:rect b="b" l="l" r="r" t="t"/>
                <a:pathLst>
                  <a:path extrusionOk="0" h="554380" w="5788757">
                    <a:moveTo>
                      <a:pt x="5788757" y="279576"/>
                    </a:moveTo>
                    <a:lnTo>
                      <a:pt x="5778768" y="311755"/>
                    </a:lnTo>
                    <a:cubicBezTo>
                      <a:pt x="5718461" y="454335"/>
                      <a:pt x="5577281" y="554379"/>
                      <a:pt x="5412734" y="554380"/>
                    </a:cubicBezTo>
                    <a:lnTo>
                      <a:pt x="397252" y="554379"/>
                    </a:lnTo>
                    <a:cubicBezTo>
                      <a:pt x="177856" y="554380"/>
                      <a:pt x="0" y="376524"/>
                      <a:pt x="0" y="157127"/>
                    </a:cubicBezTo>
                    <a:cubicBezTo>
                      <a:pt x="0" y="102278"/>
                      <a:pt x="11116" y="50026"/>
                      <a:pt x="31218" y="2499"/>
                    </a:cubicBezTo>
                    <a:lnTo>
                      <a:pt x="32574" y="0"/>
                    </a:lnTo>
                    <a:lnTo>
                      <a:pt x="19416" y="42389"/>
                    </a:lnTo>
                    <a:cubicBezTo>
                      <a:pt x="14124" y="68250"/>
                      <a:pt x="11345" y="95025"/>
                      <a:pt x="11345" y="122449"/>
                    </a:cubicBezTo>
                    <a:cubicBezTo>
                      <a:pt x="11345" y="341846"/>
                      <a:pt x="189201" y="519702"/>
                      <a:pt x="408598" y="519702"/>
                    </a:cubicBezTo>
                    <a:lnTo>
                      <a:pt x="5424079" y="519702"/>
                    </a:lnTo>
                    <a:cubicBezTo>
                      <a:pt x="5561201" y="519702"/>
                      <a:pt x="5682097" y="450227"/>
                      <a:pt x="5753486" y="344557"/>
                    </a:cubicBezTo>
                    <a:lnTo>
                      <a:pt x="5788757" y="27957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10" name="Google Shape;410;p5"/>
            <p:cNvGrpSpPr/>
            <p:nvPr/>
          </p:nvGrpSpPr>
          <p:grpSpPr>
            <a:xfrm>
              <a:off x="2032969" y="864182"/>
              <a:ext cx="4314900" cy="4572900"/>
              <a:chOff x="2032969" y="864182"/>
              <a:chExt cx="4314900" cy="4572900"/>
            </a:xfrm>
          </p:grpSpPr>
          <p:sp>
            <p:nvSpPr>
              <p:cNvPr id="411" name="Google Shape;411;p5"/>
              <p:cNvSpPr/>
              <p:nvPr/>
            </p:nvSpPr>
            <p:spPr>
              <a:xfrm rot="-2830053">
                <a:off x="1411304" y="2785182"/>
                <a:ext cx="555823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2" name="Google Shape;412;p5"/>
              <p:cNvSpPr/>
              <p:nvPr/>
            </p:nvSpPr>
            <p:spPr>
              <a:xfrm rot="-2827716">
                <a:off x="1347693" y="2816223"/>
                <a:ext cx="5536567" cy="509927"/>
              </a:xfrm>
              <a:custGeom>
                <a:rect b="b" l="l" r="r" t="t"/>
                <a:pathLst>
                  <a:path extrusionOk="0" h="510193" w="5539459">
                    <a:moveTo>
                      <a:pt x="5432423" y="107037"/>
                    </a:moveTo>
                    <a:cubicBezTo>
                      <a:pt x="5498556" y="173170"/>
                      <a:pt x="5539459" y="264531"/>
                      <a:pt x="5539459" y="365446"/>
                    </a:cubicBezTo>
                    <a:cubicBezTo>
                      <a:pt x="5539459" y="415903"/>
                      <a:pt x="5529233" y="463972"/>
                      <a:pt x="5510741" y="507694"/>
                    </a:cubicBezTo>
                    <a:lnTo>
                      <a:pt x="5509384" y="510193"/>
                    </a:lnTo>
                    <a:lnTo>
                      <a:pt x="5520689" y="473773"/>
                    </a:lnTo>
                    <a:cubicBezTo>
                      <a:pt x="5525558" y="449984"/>
                      <a:pt x="5528114" y="425352"/>
                      <a:pt x="5528114" y="400124"/>
                    </a:cubicBezTo>
                    <a:cubicBezTo>
                      <a:pt x="5528114" y="198293"/>
                      <a:pt x="5364500" y="34678"/>
                      <a:pt x="5162669" y="34678"/>
                    </a:cubicBezTo>
                    <a:lnTo>
                      <a:pt x="335370" y="34678"/>
                    </a:lnTo>
                    <a:cubicBezTo>
                      <a:pt x="209226" y="34678"/>
                      <a:pt x="98010" y="98590"/>
                      <a:pt x="32337" y="195800"/>
                    </a:cubicBezTo>
                    <a:lnTo>
                      <a:pt x="0" y="255375"/>
                    </a:lnTo>
                    <a:lnTo>
                      <a:pt x="9988" y="223198"/>
                    </a:lnTo>
                    <a:cubicBezTo>
                      <a:pt x="65466" y="92034"/>
                      <a:pt x="195342" y="1"/>
                      <a:pt x="346715" y="0"/>
                    </a:cubicBezTo>
                    <a:lnTo>
                      <a:pt x="5174015" y="1"/>
                    </a:lnTo>
                    <a:cubicBezTo>
                      <a:pt x="5274930" y="1"/>
                      <a:pt x="5366291" y="40905"/>
                      <a:pt x="5432423"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3" name="Google Shape;413;p5"/>
              <p:cNvSpPr/>
              <p:nvPr/>
            </p:nvSpPr>
            <p:spPr>
              <a:xfrm rot="-2827716">
                <a:off x="1500345" y="2976459"/>
                <a:ext cx="5536567" cy="509927"/>
              </a:xfrm>
              <a:custGeom>
                <a:rect b="b" l="l" r="r" t="t"/>
                <a:pathLst>
                  <a:path extrusionOk="0" h="510193" w="5539459">
                    <a:moveTo>
                      <a:pt x="5539459" y="254818"/>
                    </a:moveTo>
                    <a:lnTo>
                      <a:pt x="5529471" y="286996"/>
                    </a:lnTo>
                    <a:cubicBezTo>
                      <a:pt x="5473993" y="418159"/>
                      <a:pt x="5344117" y="510193"/>
                      <a:pt x="5192744" y="510193"/>
                    </a:cubicBezTo>
                    <a:lnTo>
                      <a:pt x="365445" y="510193"/>
                    </a:lnTo>
                    <a:cubicBezTo>
                      <a:pt x="163616" y="510193"/>
                      <a:pt x="0" y="346578"/>
                      <a:pt x="0" y="144749"/>
                    </a:cubicBezTo>
                    <a:cubicBezTo>
                      <a:pt x="0" y="94291"/>
                      <a:pt x="10226" y="46222"/>
                      <a:pt x="28718" y="2500"/>
                    </a:cubicBezTo>
                    <a:lnTo>
                      <a:pt x="30075" y="0"/>
                    </a:lnTo>
                    <a:lnTo>
                      <a:pt x="18770" y="36421"/>
                    </a:lnTo>
                    <a:cubicBezTo>
                      <a:pt x="13902" y="60210"/>
                      <a:pt x="11345" y="84842"/>
                      <a:pt x="11345" y="110071"/>
                    </a:cubicBezTo>
                    <a:cubicBezTo>
                      <a:pt x="11345" y="311900"/>
                      <a:pt x="174961" y="475516"/>
                      <a:pt x="376790" y="475515"/>
                    </a:cubicBezTo>
                    <a:lnTo>
                      <a:pt x="5204090" y="475515"/>
                    </a:lnTo>
                    <a:cubicBezTo>
                      <a:pt x="5330233" y="475515"/>
                      <a:pt x="5441449" y="411603"/>
                      <a:pt x="5507122" y="314394"/>
                    </a:cubicBezTo>
                    <a:lnTo>
                      <a:pt x="5539459"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14" name="Google Shape;414;p5"/>
            <p:cNvGrpSpPr/>
            <p:nvPr/>
          </p:nvGrpSpPr>
          <p:grpSpPr>
            <a:xfrm>
              <a:off x="5255762" y="2121228"/>
              <a:ext cx="4399200" cy="4663500"/>
              <a:chOff x="5255762" y="2121228"/>
              <a:chExt cx="4399200" cy="4663500"/>
            </a:xfrm>
          </p:grpSpPr>
          <p:sp>
            <p:nvSpPr>
              <p:cNvPr id="415" name="Google Shape;415;p5"/>
              <p:cNvSpPr/>
              <p:nvPr/>
            </p:nvSpPr>
            <p:spPr>
              <a:xfrm rot="-2829916">
                <a:off x="4614371" y="4087528"/>
                <a:ext cx="5681983" cy="730899"/>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6" name="Google Shape;416;p5"/>
              <p:cNvSpPr/>
              <p:nvPr/>
            </p:nvSpPr>
            <p:spPr>
              <a:xfrm rot="-2827716">
                <a:off x="4550710" y="4118522"/>
                <a:ext cx="5660315" cy="509927"/>
              </a:xfrm>
              <a:custGeom>
                <a:rect b="b" l="l" r="r" t="t"/>
                <a:pathLst>
                  <a:path extrusionOk="0" h="510193" w="5663271">
                    <a:moveTo>
                      <a:pt x="5556235" y="107036"/>
                    </a:moveTo>
                    <a:cubicBezTo>
                      <a:pt x="5622367" y="173169"/>
                      <a:pt x="5663271" y="264530"/>
                      <a:pt x="5663271" y="365444"/>
                    </a:cubicBezTo>
                    <a:cubicBezTo>
                      <a:pt x="5663271" y="415902"/>
                      <a:pt x="5653045" y="463971"/>
                      <a:pt x="5634553" y="507693"/>
                    </a:cubicBezTo>
                    <a:lnTo>
                      <a:pt x="5633195" y="510193"/>
                    </a:lnTo>
                    <a:lnTo>
                      <a:pt x="5644501" y="473772"/>
                    </a:lnTo>
                    <a:cubicBezTo>
                      <a:pt x="5649369" y="449982"/>
                      <a:pt x="5651925" y="425351"/>
                      <a:pt x="5651925" y="400122"/>
                    </a:cubicBezTo>
                    <a:cubicBezTo>
                      <a:pt x="5651926" y="198292"/>
                      <a:pt x="5488311" y="34678"/>
                      <a:pt x="5286481" y="34677"/>
                    </a:cubicBezTo>
                    <a:lnTo>
                      <a:pt x="335370" y="34677"/>
                    </a:lnTo>
                    <a:cubicBezTo>
                      <a:pt x="209226" y="34677"/>
                      <a:pt x="98010" y="98589"/>
                      <a:pt x="32337" y="195798"/>
                    </a:cubicBezTo>
                    <a:lnTo>
                      <a:pt x="0" y="255374"/>
                    </a:lnTo>
                    <a:lnTo>
                      <a:pt x="9988" y="223197"/>
                    </a:lnTo>
                    <a:cubicBezTo>
                      <a:pt x="65466" y="92033"/>
                      <a:pt x="195343" y="-1"/>
                      <a:pt x="346715" y="0"/>
                    </a:cubicBezTo>
                    <a:lnTo>
                      <a:pt x="5297827" y="0"/>
                    </a:lnTo>
                    <a:cubicBezTo>
                      <a:pt x="5398741" y="0"/>
                      <a:pt x="5490103" y="40904"/>
                      <a:pt x="555623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7" name="Google Shape;417;p5"/>
              <p:cNvSpPr/>
              <p:nvPr/>
            </p:nvSpPr>
            <p:spPr>
              <a:xfrm rot="-2827716">
                <a:off x="4703362" y="4278757"/>
                <a:ext cx="5660314" cy="509928"/>
              </a:xfrm>
              <a:custGeom>
                <a:rect b="b" l="l" r="r" t="t"/>
                <a:pathLst>
                  <a:path extrusionOk="0" h="510194" w="5663270">
                    <a:moveTo>
                      <a:pt x="5663270" y="254819"/>
                    </a:moveTo>
                    <a:lnTo>
                      <a:pt x="5653283" y="286996"/>
                    </a:lnTo>
                    <a:cubicBezTo>
                      <a:pt x="5597805" y="418160"/>
                      <a:pt x="5467928" y="510193"/>
                      <a:pt x="5316556" y="510193"/>
                    </a:cubicBezTo>
                    <a:lnTo>
                      <a:pt x="365445" y="510194"/>
                    </a:lnTo>
                    <a:cubicBezTo>
                      <a:pt x="163615" y="510194"/>
                      <a:pt x="0" y="346579"/>
                      <a:pt x="0" y="144749"/>
                    </a:cubicBezTo>
                    <a:cubicBezTo>
                      <a:pt x="0" y="94291"/>
                      <a:pt x="10226" y="46222"/>
                      <a:pt x="28718" y="2501"/>
                    </a:cubicBezTo>
                    <a:lnTo>
                      <a:pt x="30075" y="0"/>
                    </a:lnTo>
                    <a:lnTo>
                      <a:pt x="18770" y="36421"/>
                    </a:lnTo>
                    <a:cubicBezTo>
                      <a:pt x="13901" y="60210"/>
                      <a:pt x="11345" y="84843"/>
                      <a:pt x="11345" y="110071"/>
                    </a:cubicBezTo>
                    <a:cubicBezTo>
                      <a:pt x="11345" y="311901"/>
                      <a:pt x="174960" y="475516"/>
                      <a:pt x="376790" y="475516"/>
                    </a:cubicBezTo>
                    <a:lnTo>
                      <a:pt x="5327901" y="475516"/>
                    </a:lnTo>
                    <a:cubicBezTo>
                      <a:pt x="5454045" y="475516"/>
                      <a:pt x="5565261" y="411604"/>
                      <a:pt x="5630934" y="314394"/>
                    </a:cubicBezTo>
                    <a:lnTo>
                      <a:pt x="5663270" y="25481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18" name="Google Shape;418;p5"/>
            <p:cNvGrpSpPr/>
            <p:nvPr/>
          </p:nvGrpSpPr>
          <p:grpSpPr>
            <a:xfrm>
              <a:off x="7086948" y="2711938"/>
              <a:ext cx="3990300" cy="4222800"/>
              <a:chOff x="7086948" y="2711938"/>
              <a:chExt cx="3990300" cy="4222800"/>
            </a:xfrm>
          </p:grpSpPr>
          <p:sp>
            <p:nvSpPr>
              <p:cNvPr id="419" name="Google Shape;419;p5"/>
              <p:cNvSpPr/>
              <p:nvPr/>
            </p:nvSpPr>
            <p:spPr>
              <a:xfrm rot="-2830071">
                <a:off x="6541696" y="4457889"/>
                <a:ext cx="5080804"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20" name="Google Shape;420;p5"/>
              <p:cNvSpPr/>
              <p:nvPr/>
            </p:nvSpPr>
            <p:spPr>
              <a:xfrm rot="-2827716">
                <a:off x="6477943" y="4488751"/>
                <a:ext cx="5059349" cy="509926"/>
              </a:xfrm>
              <a:custGeom>
                <a:rect b="b" l="l" r="r" t="t"/>
                <a:pathLst>
                  <a:path extrusionOk="0" h="510192" w="5061991">
                    <a:moveTo>
                      <a:pt x="4954955" y="107036"/>
                    </a:moveTo>
                    <a:cubicBezTo>
                      <a:pt x="5021087" y="173169"/>
                      <a:pt x="5061991" y="264531"/>
                      <a:pt x="5061991" y="365445"/>
                    </a:cubicBezTo>
                    <a:cubicBezTo>
                      <a:pt x="5061991" y="415903"/>
                      <a:pt x="5051765" y="463972"/>
                      <a:pt x="5033272" y="507693"/>
                    </a:cubicBezTo>
                    <a:lnTo>
                      <a:pt x="5031916" y="510192"/>
                    </a:lnTo>
                    <a:lnTo>
                      <a:pt x="5043221" y="473773"/>
                    </a:lnTo>
                    <a:cubicBezTo>
                      <a:pt x="5048089" y="449983"/>
                      <a:pt x="5050646" y="425352"/>
                      <a:pt x="5050646" y="400123"/>
                    </a:cubicBezTo>
                    <a:cubicBezTo>
                      <a:pt x="5050646" y="198293"/>
                      <a:pt x="4887031" y="34678"/>
                      <a:pt x="4685200" y="34678"/>
                    </a:cubicBezTo>
                    <a:lnTo>
                      <a:pt x="335370" y="34678"/>
                    </a:lnTo>
                    <a:cubicBezTo>
                      <a:pt x="209226" y="34678"/>
                      <a:pt x="98010" y="98590"/>
                      <a:pt x="32336" y="195799"/>
                    </a:cubicBezTo>
                    <a:lnTo>
                      <a:pt x="0" y="255374"/>
                    </a:lnTo>
                    <a:lnTo>
                      <a:pt x="9988" y="223197"/>
                    </a:lnTo>
                    <a:cubicBezTo>
                      <a:pt x="65466" y="92034"/>
                      <a:pt x="195342" y="0"/>
                      <a:pt x="346715" y="0"/>
                    </a:cubicBezTo>
                    <a:lnTo>
                      <a:pt x="4696545" y="1"/>
                    </a:lnTo>
                    <a:cubicBezTo>
                      <a:pt x="4797461" y="1"/>
                      <a:pt x="4888822" y="40904"/>
                      <a:pt x="495495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21" name="Google Shape;421;p5"/>
              <p:cNvSpPr/>
              <p:nvPr/>
            </p:nvSpPr>
            <p:spPr>
              <a:xfrm rot="-2827716">
                <a:off x="6630593" y="4648986"/>
                <a:ext cx="5059350" cy="509928"/>
              </a:xfrm>
              <a:custGeom>
                <a:rect b="b" l="l" r="r" t="t"/>
                <a:pathLst>
                  <a:path extrusionOk="0" h="510194" w="5061992">
                    <a:moveTo>
                      <a:pt x="5061992" y="254818"/>
                    </a:moveTo>
                    <a:lnTo>
                      <a:pt x="5052003" y="286996"/>
                    </a:lnTo>
                    <a:cubicBezTo>
                      <a:pt x="4996525" y="418160"/>
                      <a:pt x="4866649" y="510193"/>
                      <a:pt x="4715276" y="510194"/>
                    </a:cubicBezTo>
                    <a:lnTo>
                      <a:pt x="365445" y="510194"/>
                    </a:lnTo>
                    <a:cubicBezTo>
                      <a:pt x="163616" y="510194"/>
                      <a:pt x="0" y="346579"/>
                      <a:pt x="1" y="144749"/>
                    </a:cubicBezTo>
                    <a:cubicBezTo>
                      <a:pt x="1" y="94292"/>
                      <a:pt x="10227" y="46223"/>
                      <a:pt x="28719" y="2501"/>
                    </a:cubicBezTo>
                    <a:lnTo>
                      <a:pt x="30076" y="0"/>
                    </a:lnTo>
                    <a:lnTo>
                      <a:pt x="18771" y="36422"/>
                    </a:lnTo>
                    <a:cubicBezTo>
                      <a:pt x="13902" y="60211"/>
                      <a:pt x="11346" y="84843"/>
                      <a:pt x="11346" y="110072"/>
                    </a:cubicBezTo>
                    <a:cubicBezTo>
                      <a:pt x="11345" y="311901"/>
                      <a:pt x="174961" y="475517"/>
                      <a:pt x="376790" y="475516"/>
                    </a:cubicBezTo>
                    <a:lnTo>
                      <a:pt x="4726622" y="475516"/>
                    </a:lnTo>
                    <a:cubicBezTo>
                      <a:pt x="4852765" y="475516"/>
                      <a:pt x="4963982" y="411604"/>
                      <a:pt x="5029655" y="314395"/>
                    </a:cubicBezTo>
                    <a:lnTo>
                      <a:pt x="5061992"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422" name="Google Shape;422;p5"/>
          <p:cNvGrpSpPr/>
          <p:nvPr/>
        </p:nvGrpSpPr>
        <p:grpSpPr>
          <a:xfrm>
            <a:off x="-139229" y="-630694"/>
            <a:ext cx="3931817" cy="2468930"/>
            <a:chOff x="459511" y="-111295"/>
            <a:chExt cx="11220939" cy="7046034"/>
          </a:xfrm>
        </p:grpSpPr>
        <p:grpSp>
          <p:nvGrpSpPr>
            <p:cNvPr id="423" name="Google Shape;423;p5"/>
            <p:cNvGrpSpPr/>
            <p:nvPr/>
          </p:nvGrpSpPr>
          <p:grpSpPr>
            <a:xfrm>
              <a:off x="3346366" y="66264"/>
              <a:ext cx="4787701" cy="5081700"/>
              <a:chOff x="3346366" y="66264"/>
              <a:chExt cx="4787701" cy="5081700"/>
            </a:xfrm>
          </p:grpSpPr>
          <p:sp>
            <p:nvSpPr>
              <p:cNvPr id="424" name="Google Shape;424;p5"/>
              <p:cNvSpPr/>
              <p:nvPr/>
            </p:nvSpPr>
            <p:spPr>
              <a:xfrm rot="-2830000">
                <a:off x="2620494" y="2234983"/>
                <a:ext cx="6239445" cy="744262"/>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25" name="Google Shape;425;p5"/>
              <p:cNvSpPr/>
              <p:nvPr/>
            </p:nvSpPr>
            <p:spPr>
              <a:xfrm rot="-2827716">
                <a:off x="2494786" y="2293359"/>
                <a:ext cx="6236242" cy="396002"/>
              </a:xfrm>
              <a:custGeom>
                <a:rect b="b" l="l" r="r" t="t"/>
                <a:pathLst>
                  <a:path extrusionOk="0" h="396209" w="6239499">
                    <a:moveTo>
                      <a:pt x="6130512" y="108986"/>
                    </a:moveTo>
                    <a:cubicBezTo>
                      <a:pt x="6197850" y="176324"/>
                      <a:pt x="6239499" y="269349"/>
                      <a:pt x="6239499" y="372103"/>
                    </a:cubicBezTo>
                    <a:lnTo>
                      <a:pt x="6237069" y="396209"/>
                    </a:lnTo>
                    <a:lnTo>
                      <a:pt x="6230613" y="332172"/>
                    </a:lnTo>
                    <a:cubicBezTo>
                      <a:pt x="6195916" y="162611"/>
                      <a:pt x="6045889" y="35061"/>
                      <a:pt x="5866071" y="35061"/>
                    </a:cubicBezTo>
                    <a:lnTo>
                      <a:pt x="370776" y="35061"/>
                    </a:lnTo>
                    <a:cubicBezTo>
                      <a:pt x="190959" y="35061"/>
                      <a:pt x="40932" y="162611"/>
                      <a:pt x="6235" y="332172"/>
                    </a:cubicBezTo>
                    <a:lnTo>
                      <a:pt x="1105" y="383057"/>
                    </a:lnTo>
                    <a:lnTo>
                      <a:pt x="1" y="372102"/>
                    </a:lnTo>
                    <a:cubicBezTo>
                      <a:pt x="0" y="166596"/>
                      <a:pt x="166597" y="0"/>
                      <a:pt x="372102" y="0"/>
                    </a:cubicBezTo>
                    <a:lnTo>
                      <a:pt x="5867397" y="0"/>
                    </a:lnTo>
                    <a:cubicBezTo>
                      <a:pt x="5970150" y="0"/>
                      <a:pt x="6063175" y="41649"/>
                      <a:pt x="6130512" y="10898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26" name="Google Shape;426;p5"/>
              <p:cNvSpPr/>
              <p:nvPr/>
            </p:nvSpPr>
            <p:spPr>
              <a:xfrm rot="-2827716">
                <a:off x="2746442" y="2526408"/>
                <a:ext cx="6236241" cy="396002"/>
              </a:xfrm>
              <a:custGeom>
                <a:rect b="b" l="l" r="r" t="t"/>
                <a:pathLst>
                  <a:path extrusionOk="0" h="396209" w="6239498">
                    <a:moveTo>
                      <a:pt x="6238394" y="13152"/>
                    </a:moveTo>
                    <a:lnTo>
                      <a:pt x="6239498" y="24106"/>
                    </a:lnTo>
                    <a:cubicBezTo>
                      <a:pt x="6239498" y="229612"/>
                      <a:pt x="6072902" y="396208"/>
                      <a:pt x="5867396" y="396209"/>
                    </a:cubicBezTo>
                    <a:lnTo>
                      <a:pt x="372102" y="396208"/>
                    </a:lnTo>
                    <a:cubicBezTo>
                      <a:pt x="166596" y="396208"/>
                      <a:pt x="0" y="229612"/>
                      <a:pt x="0" y="24106"/>
                    </a:cubicBezTo>
                    <a:lnTo>
                      <a:pt x="2430" y="0"/>
                    </a:lnTo>
                    <a:lnTo>
                      <a:pt x="8886" y="64036"/>
                    </a:lnTo>
                    <a:cubicBezTo>
                      <a:pt x="43583" y="233597"/>
                      <a:pt x="193610" y="361147"/>
                      <a:pt x="373427" y="361147"/>
                    </a:cubicBezTo>
                    <a:lnTo>
                      <a:pt x="5868722" y="361148"/>
                    </a:lnTo>
                    <a:cubicBezTo>
                      <a:pt x="6048540" y="361147"/>
                      <a:pt x="6198567" y="233597"/>
                      <a:pt x="6233264" y="64037"/>
                    </a:cubicBezTo>
                    <a:lnTo>
                      <a:pt x="6238394"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27" name="Google Shape;427;p5"/>
            <p:cNvGrpSpPr/>
            <p:nvPr/>
          </p:nvGrpSpPr>
          <p:grpSpPr>
            <a:xfrm>
              <a:off x="3765864" y="1195612"/>
              <a:ext cx="5193601" cy="5520600"/>
              <a:chOff x="3765864" y="1195612"/>
              <a:chExt cx="5193601" cy="5520600"/>
            </a:xfrm>
          </p:grpSpPr>
          <p:sp>
            <p:nvSpPr>
              <p:cNvPr id="428" name="Google Shape;428;p5"/>
              <p:cNvSpPr/>
              <p:nvPr/>
            </p:nvSpPr>
            <p:spPr>
              <a:xfrm rot="-2830008">
                <a:off x="2937359" y="3590462"/>
                <a:ext cx="6850611"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29" name="Google Shape;429;p5"/>
              <p:cNvSpPr/>
              <p:nvPr/>
            </p:nvSpPr>
            <p:spPr>
              <a:xfrm rot="-2827716">
                <a:off x="2814227" y="3648150"/>
                <a:ext cx="6847034" cy="389347"/>
              </a:xfrm>
              <a:custGeom>
                <a:rect b="b" l="l" r="r" t="t"/>
                <a:pathLst>
                  <a:path extrusionOk="0" h="389550" w="6850610">
                    <a:moveTo>
                      <a:pt x="6743574" y="107037"/>
                    </a:moveTo>
                    <a:cubicBezTo>
                      <a:pt x="6809707" y="173170"/>
                      <a:pt x="6850610" y="264531"/>
                      <a:pt x="6850610" y="365445"/>
                    </a:cubicBezTo>
                    <a:lnTo>
                      <a:pt x="6848180" y="389550"/>
                    </a:lnTo>
                    <a:lnTo>
                      <a:pt x="6841860" y="326857"/>
                    </a:lnTo>
                    <a:cubicBezTo>
                      <a:pt x="6807784" y="160330"/>
                      <a:pt x="6660442" y="35062"/>
                      <a:pt x="6483840" y="35062"/>
                    </a:cubicBezTo>
                    <a:lnTo>
                      <a:pt x="364120" y="35061"/>
                    </a:lnTo>
                    <a:cubicBezTo>
                      <a:pt x="187518" y="35062"/>
                      <a:pt x="40175" y="160329"/>
                      <a:pt x="6099" y="326857"/>
                    </a:cubicBezTo>
                    <a:lnTo>
                      <a:pt x="1105" y="376401"/>
                    </a:lnTo>
                    <a:lnTo>
                      <a:pt x="0" y="365446"/>
                    </a:lnTo>
                    <a:cubicBezTo>
                      <a:pt x="0" y="163616"/>
                      <a:pt x="163615" y="1"/>
                      <a:pt x="365445" y="0"/>
                    </a:cubicBezTo>
                    <a:lnTo>
                      <a:pt x="6485166" y="1"/>
                    </a:lnTo>
                    <a:cubicBezTo>
                      <a:pt x="6586081" y="1"/>
                      <a:pt x="6677442" y="40905"/>
                      <a:pt x="6743574"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30" name="Google Shape;430;p5"/>
              <p:cNvSpPr/>
              <p:nvPr/>
            </p:nvSpPr>
            <p:spPr>
              <a:xfrm rot="-2827716">
                <a:off x="3061003" y="3876675"/>
                <a:ext cx="6847033" cy="389348"/>
              </a:xfrm>
              <a:custGeom>
                <a:rect b="b" l="l" r="r" t="t"/>
                <a:pathLst>
                  <a:path extrusionOk="0" h="389551" w="6850609">
                    <a:moveTo>
                      <a:pt x="6849505" y="13149"/>
                    </a:moveTo>
                    <a:lnTo>
                      <a:pt x="6850609" y="24105"/>
                    </a:lnTo>
                    <a:cubicBezTo>
                      <a:pt x="6850609" y="225936"/>
                      <a:pt x="6686995" y="389551"/>
                      <a:pt x="6485165" y="389550"/>
                    </a:cubicBezTo>
                    <a:lnTo>
                      <a:pt x="365445" y="389551"/>
                    </a:lnTo>
                    <a:cubicBezTo>
                      <a:pt x="163615" y="389551"/>
                      <a:pt x="0" y="225936"/>
                      <a:pt x="0" y="24106"/>
                    </a:cubicBezTo>
                    <a:lnTo>
                      <a:pt x="2430" y="0"/>
                    </a:lnTo>
                    <a:lnTo>
                      <a:pt x="8750" y="62695"/>
                    </a:lnTo>
                    <a:cubicBezTo>
                      <a:pt x="42826" y="229222"/>
                      <a:pt x="190169" y="354490"/>
                      <a:pt x="366771" y="354490"/>
                    </a:cubicBezTo>
                    <a:lnTo>
                      <a:pt x="6486491" y="354489"/>
                    </a:lnTo>
                    <a:cubicBezTo>
                      <a:pt x="6663092" y="354490"/>
                      <a:pt x="6810434" y="229222"/>
                      <a:pt x="6844510" y="62694"/>
                    </a:cubicBezTo>
                    <a:lnTo>
                      <a:pt x="6849505" y="1314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31" name="Google Shape;431;p5"/>
            <p:cNvGrpSpPr/>
            <p:nvPr/>
          </p:nvGrpSpPr>
          <p:grpSpPr>
            <a:xfrm>
              <a:off x="5031721" y="1309109"/>
              <a:ext cx="4394938" cy="4655100"/>
              <a:chOff x="5031721" y="1309109"/>
              <a:chExt cx="4394938" cy="4655100"/>
            </a:xfrm>
          </p:grpSpPr>
          <p:sp>
            <p:nvSpPr>
              <p:cNvPr id="432" name="Google Shape;432;p5"/>
              <p:cNvSpPr/>
              <p:nvPr/>
            </p:nvSpPr>
            <p:spPr>
              <a:xfrm rot="-2830055">
                <a:off x="4392113" y="3271209"/>
                <a:ext cx="5670316"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33" name="Google Shape;433;p5"/>
              <p:cNvSpPr/>
              <p:nvPr/>
            </p:nvSpPr>
            <p:spPr>
              <a:xfrm rot="-2827716">
                <a:off x="4288978" y="3321658"/>
                <a:ext cx="5662529" cy="442790"/>
              </a:xfrm>
              <a:custGeom>
                <a:rect b="b" l="l" r="r" t="t"/>
                <a:pathLst>
                  <a:path extrusionOk="0" h="443021" w="5665486">
                    <a:moveTo>
                      <a:pt x="5563222" y="107036"/>
                    </a:moveTo>
                    <a:cubicBezTo>
                      <a:pt x="5612821" y="156635"/>
                      <a:pt x="5648229" y="220426"/>
                      <a:pt x="5662834" y="291795"/>
                    </a:cubicBezTo>
                    <a:lnTo>
                      <a:pt x="5665486" y="318110"/>
                    </a:lnTo>
                    <a:lnTo>
                      <a:pt x="5645411" y="253438"/>
                    </a:lnTo>
                    <a:cubicBezTo>
                      <a:pt x="5589934" y="122275"/>
                      <a:pt x="5460057" y="30240"/>
                      <a:pt x="5308685" y="30241"/>
                    </a:cubicBezTo>
                    <a:lnTo>
                      <a:pt x="369317" y="30242"/>
                    </a:lnTo>
                    <a:cubicBezTo>
                      <a:pt x="167487" y="30242"/>
                      <a:pt x="3872" y="193856"/>
                      <a:pt x="3872" y="395686"/>
                    </a:cubicBezTo>
                    <a:lnTo>
                      <a:pt x="8643" y="443021"/>
                    </a:lnTo>
                    <a:lnTo>
                      <a:pt x="7425" y="439096"/>
                    </a:lnTo>
                    <a:cubicBezTo>
                      <a:pt x="2557" y="415306"/>
                      <a:pt x="0" y="390674"/>
                      <a:pt x="0" y="365445"/>
                    </a:cubicBezTo>
                    <a:cubicBezTo>
                      <a:pt x="0" y="163615"/>
                      <a:pt x="163615" y="0"/>
                      <a:pt x="365446" y="0"/>
                    </a:cubicBezTo>
                    <a:lnTo>
                      <a:pt x="5304813" y="0"/>
                    </a:lnTo>
                    <a:cubicBezTo>
                      <a:pt x="5405728" y="0"/>
                      <a:pt x="5497090" y="40904"/>
                      <a:pt x="556322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34" name="Google Shape;434;p5"/>
              <p:cNvSpPr/>
              <p:nvPr/>
            </p:nvSpPr>
            <p:spPr>
              <a:xfrm rot="-2827716">
                <a:off x="4506872" y="3510328"/>
                <a:ext cx="5662530" cy="442790"/>
              </a:xfrm>
              <a:custGeom>
                <a:rect b="b" l="l" r="r" t="t"/>
                <a:pathLst>
                  <a:path extrusionOk="0" h="443021" w="5665487">
                    <a:moveTo>
                      <a:pt x="5656843" y="0"/>
                    </a:moveTo>
                    <a:lnTo>
                      <a:pt x="5658062" y="3926"/>
                    </a:lnTo>
                    <a:cubicBezTo>
                      <a:pt x="5662930" y="27716"/>
                      <a:pt x="5665487" y="52348"/>
                      <a:pt x="5665487" y="77576"/>
                    </a:cubicBezTo>
                    <a:cubicBezTo>
                      <a:pt x="5665487" y="279406"/>
                      <a:pt x="5501871" y="443021"/>
                      <a:pt x="5300042" y="443020"/>
                    </a:cubicBezTo>
                    <a:lnTo>
                      <a:pt x="360674" y="443021"/>
                    </a:lnTo>
                    <a:cubicBezTo>
                      <a:pt x="184073" y="443021"/>
                      <a:pt x="36730" y="317754"/>
                      <a:pt x="2653" y="151227"/>
                    </a:cubicBezTo>
                    <a:lnTo>
                      <a:pt x="0" y="124911"/>
                    </a:lnTo>
                    <a:lnTo>
                      <a:pt x="20076" y="189583"/>
                    </a:lnTo>
                    <a:cubicBezTo>
                      <a:pt x="75554" y="320747"/>
                      <a:pt x="205430" y="412780"/>
                      <a:pt x="356803" y="412780"/>
                    </a:cubicBezTo>
                    <a:lnTo>
                      <a:pt x="5296170" y="412779"/>
                    </a:lnTo>
                    <a:cubicBezTo>
                      <a:pt x="5498000" y="412780"/>
                      <a:pt x="5661616" y="249165"/>
                      <a:pt x="5661615" y="47335"/>
                    </a:cubicBezTo>
                    <a:lnTo>
                      <a:pt x="5656843" y="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35" name="Google Shape;435;p5"/>
            <p:cNvGrpSpPr/>
            <p:nvPr/>
          </p:nvGrpSpPr>
          <p:grpSpPr>
            <a:xfrm>
              <a:off x="905180" y="112533"/>
              <a:ext cx="4401720" cy="4660800"/>
              <a:chOff x="905180" y="112533"/>
              <a:chExt cx="4401720" cy="4660800"/>
            </a:xfrm>
          </p:grpSpPr>
          <p:sp>
            <p:nvSpPr>
              <p:cNvPr id="436" name="Google Shape;436;p5"/>
              <p:cNvSpPr/>
              <p:nvPr/>
            </p:nvSpPr>
            <p:spPr>
              <a:xfrm rot="-2829934">
                <a:off x="271998" y="2070056"/>
                <a:ext cx="5664365" cy="745754"/>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37" name="Google Shape;437;p5"/>
              <p:cNvSpPr/>
              <p:nvPr/>
            </p:nvSpPr>
            <p:spPr>
              <a:xfrm rot="-2827716">
                <a:off x="404987" y="2361893"/>
                <a:ext cx="5661343" cy="396733"/>
              </a:xfrm>
              <a:custGeom>
                <a:rect b="b" l="l" r="r" t="t"/>
                <a:pathLst>
                  <a:path extrusionOk="0" h="396940" w="5664300">
                    <a:moveTo>
                      <a:pt x="5663198" y="13201"/>
                    </a:moveTo>
                    <a:lnTo>
                      <a:pt x="5664300" y="24132"/>
                    </a:lnTo>
                    <a:cubicBezTo>
                      <a:pt x="5664300" y="230029"/>
                      <a:pt x="5497388" y="396940"/>
                      <a:pt x="5291491" y="396940"/>
                    </a:cubicBezTo>
                    <a:lnTo>
                      <a:pt x="372808" y="396940"/>
                    </a:lnTo>
                    <a:cubicBezTo>
                      <a:pt x="166912" y="396940"/>
                      <a:pt x="1" y="230028"/>
                      <a:pt x="0" y="24132"/>
                    </a:cubicBezTo>
                    <a:lnTo>
                      <a:pt x="2433" y="0"/>
                    </a:lnTo>
                    <a:lnTo>
                      <a:pt x="8905" y="64205"/>
                    </a:lnTo>
                    <a:cubicBezTo>
                      <a:pt x="43668" y="234087"/>
                      <a:pt x="193980" y="361878"/>
                      <a:pt x="374138" y="361879"/>
                    </a:cubicBezTo>
                    <a:lnTo>
                      <a:pt x="5292822" y="361879"/>
                    </a:lnTo>
                    <a:cubicBezTo>
                      <a:pt x="5472981" y="361879"/>
                      <a:pt x="5623293" y="234087"/>
                      <a:pt x="5658056" y="64205"/>
                    </a:cubicBezTo>
                    <a:lnTo>
                      <a:pt x="5663198" y="1320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38" name="Google Shape;438;p5"/>
            <p:cNvGrpSpPr/>
            <p:nvPr/>
          </p:nvGrpSpPr>
          <p:grpSpPr>
            <a:xfrm>
              <a:off x="4789281" y="622548"/>
              <a:ext cx="4320760" cy="4575000"/>
              <a:chOff x="4789281" y="622548"/>
              <a:chExt cx="4320760" cy="4575000"/>
            </a:xfrm>
          </p:grpSpPr>
          <p:sp>
            <p:nvSpPr>
              <p:cNvPr id="439" name="Google Shape;439;p5"/>
              <p:cNvSpPr/>
              <p:nvPr/>
            </p:nvSpPr>
            <p:spPr>
              <a:xfrm rot="-2829984">
                <a:off x="4167184" y="2544598"/>
                <a:ext cx="5561198"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40" name="Google Shape;440;p5"/>
              <p:cNvSpPr/>
              <p:nvPr/>
            </p:nvSpPr>
            <p:spPr>
              <a:xfrm rot="-2827716">
                <a:off x="4043638" y="2601761"/>
                <a:ext cx="5558206" cy="389373"/>
              </a:xfrm>
              <a:custGeom>
                <a:rect b="b" l="l" r="r" t="t"/>
                <a:pathLst>
                  <a:path extrusionOk="0" h="389576" w="5561109">
                    <a:moveTo>
                      <a:pt x="5454073" y="107036"/>
                    </a:moveTo>
                    <a:cubicBezTo>
                      <a:pt x="5520206" y="173169"/>
                      <a:pt x="5561109" y="264530"/>
                      <a:pt x="5561109" y="365446"/>
                    </a:cubicBezTo>
                    <a:lnTo>
                      <a:pt x="5558677" y="389576"/>
                    </a:lnTo>
                    <a:lnTo>
                      <a:pt x="5552354" y="326857"/>
                    </a:lnTo>
                    <a:cubicBezTo>
                      <a:pt x="5518278" y="160330"/>
                      <a:pt x="5370936" y="35062"/>
                      <a:pt x="5194334" y="35062"/>
                    </a:cubicBezTo>
                    <a:lnTo>
                      <a:pt x="364115" y="35063"/>
                    </a:lnTo>
                    <a:cubicBezTo>
                      <a:pt x="187514" y="35062"/>
                      <a:pt x="40171" y="160330"/>
                      <a:pt x="6095" y="326857"/>
                    </a:cubicBezTo>
                    <a:lnTo>
                      <a:pt x="1103" y="376376"/>
                    </a:lnTo>
                    <a:lnTo>
                      <a:pt x="1" y="365445"/>
                    </a:lnTo>
                    <a:cubicBezTo>
                      <a:pt x="0" y="163616"/>
                      <a:pt x="163616" y="1"/>
                      <a:pt x="365446" y="1"/>
                    </a:cubicBezTo>
                    <a:lnTo>
                      <a:pt x="5195665" y="0"/>
                    </a:lnTo>
                    <a:cubicBezTo>
                      <a:pt x="5296580" y="0"/>
                      <a:pt x="5387941" y="40904"/>
                      <a:pt x="545407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41" name="Google Shape;441;p5"/>
              <p:cNvSpPr/>
              <p:nvPr/>
            </p:nvSpPr>
            <p:spPr>
              <a:xfrm rot="-2827716">
                <a:off x="4297479" y="2830271"/>
                <a:ext cx="5558206" cy="389373"/>
              </a:xfrm>
              <a:custGeom>
                <a:rect b="b" l="l" r="r" t="t"/>
                <a:pathLst>
                  <a:path extrusionOk="0" h="389576" w="5561109">
                    <a:moveTo>
                      <a:pt x="5560007" y="13200"/>
                    </a:moveTo>
                    <a:lnTo>
                      <a:pt x="5561109" y="24131"/>
                    </a:lnTo>
                    <a:cubicBezTo>
                      <a:pt x="5561109" y="225961"/>
                      <a:pt x="5397494" y="389576"/>
                      <a:pt x="5195663" y="389576"/>
                    </a:cubicBezTo>
                    <a:lnTo>
                      <a:pt x="365445" y="389576"/>
                    </a:lnTo>
                    <a:cubicBezTo>
                      <a:pt x="163615" y="389576"/>
                      <a:pt x="0" y="225961"/>
                      <a:pt x="0" y="24131"/>
                    </a:cubicBezTo>
                    <a:lnTo>
                      <a:pt x="2433" y="0"/>
                    </a:lnTo>
                    <a:lnTo>
                      <a:pt x="8755" y="62720"/>
                    </a:lnTo>
                    <a:cubicBezTo>
                      <a:pt x="42832" y="229247"/>
                      <a:pt x="190174" y="354515"/>
                      <a:pt x="366776" y="354515"/>
                    </a:cubicBezTo>
                    <a:lnTo>
                      <a:pt x="5196994" y="354515"/>
                    </a:lnTo>
                    <a:cubicBezTo>
                      <a:pt x="5373596" y="354515"/>
                      <a:pt x="5520939" y="229247"/>
                      <a:pt x="5555015" y="62719"/>
                    </a:cubicBezTo>
                    <a:lnTo>
                      <a:pt x="5560007"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42" name="Google Shape;442;p5"/>
            <p:cNvGrpSpPr/>
            <p:nvPr/>
          </p:nvGrpSpPr>
          <p:grpSpPr>
            <a:xfrm>
              <a:off x="6808533" y="1745708"/>
              <a:ext cx="4401400" cy="4662000"/>
              <a:chOff x="6808533" y="1745708"/>
              <a:chExt cx="4401400" cy="4662000"/>
            </a:xfrm>
          </p:grpSpPr>
          <p:sp>
            <p:nvSpPr>
              <p:cNvPr id="443" name="Google Shape;443;p5"/>
              <p:cNvSpPr/>
              <p:nvPr/>
            </p:nvSpPr>
            <p:spPr>
              <a:xfrm rot="-2829965">
                <a:off x="6167451" y="3711259"/>
                <a:ext cx="5679863"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44" name="Google Shape;444;p5"/>
              <p:cNvSpPr/>
              <p:nvPr/>
            </p:nvSpPr>
            <p:spPr>
              <a:xfrm rot="-2827716">
                <a:off x="6043945" y="3768489"/>
                <a:ext cx="5676734" cy="389373"/>
              </a:xfrm>
              <a:custGeom>
                <a:rect b="b" l="l" r="r" t="t"/>
                <a:pathLst>
                  <a:path extrusionOk="0" h="389576" w="5679699">
                    <a:moveTo>
                      <a:pt x="5572662" y="107036"/>
                    </a:moveTo>
                    <a:cubicBezTo>
                      <a:pt x="5638795" y="173169"/>
                      <a:pt x="5679699" y="264530"/>
                      <a:pt x="5679699" y="365445"/>
                    </a:cubicBezTo>
                    <a:lnTo>
                      <a:pt x="5677266" y="389576"/>
                    </a:lnTo>
                    <a:lnTo>
                      <a:pt x="5670943" y="326856"/>
                    </a:lnTo>
                    <a:cubicBezTo>
                      <a:pt x="5636867" y="160329"/>
                      <a:pt x="5489524" y="35062"/>
                      <a:pt x="5312922" y="35062"/>
                    </a:cubicBezTo>
                    <a:lnTo>
                      <a:pt x="364115" y="35062"/>
                    </a:lnTo>
                    <a:cubicBezTo>
                      <a:pt x="187513" y="35062"/>
                      <a:pt x="40170" y="160329"/>
                      <a:pt x="6094" y="326857"/>
                    </a:cubicBezTo>
                    <a:lnTo>
                      <a:pt x="1102" y="376376"/>
                    </a:lnTo>
                    <a:lnTo>
                      <a:pt x="0" y="365445"/>
                    </a:lnTo>
                    <a:cubicBezTo>
                      <a:pt x="0" y="163615"/>
                      <a:pt x="163616" y="1"/>
                      <a:pt x="365446" y="1"/>
                    </a:cubicBezTo>
                    <a:lnTo>
                      <a:pt x="5314253" y="0"/>
                    </a:lnTo>
                    <a:cubicBezTo>
                      <a:pt x="5415168" y="0"/>
                      <a:pt x="5506530" y="40904"/>
                      <a:pt x="557266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45" name="Google Shape;445;p5"/>
              <p:cNvSpPr/>
              <p:nvPr/>
            </p:nvSpPr>
            <p:spPr>
              <a:xfrm rot="-2827716">
                <a:off x="6297786" y="3996999"/>
                <a:ext cx="5676733" cy="389373"/>
              </a:xfrm>
              <a:custGeom>
                <a:rect b="b" l="l" r="r" t="t"/>
                <a:pathLst>
                  <a:path extrusionOk="0" h="389576" w="5679698">
                    <a:moveTo>
                      <a:pt x="5678596" y="13200"/>
                    </a:moveTo>
                    <a:lnTo>
                      <a:pt x="5679698" y="24131"/>
                    </a:lnTo>
                    <a:cubicBezTo>
                      <a:pt x="5679698" y="225961"/>
                      <a:pt x="5516083" y="389575"/>
                      <a:pt x="5314252" y="389575"/>
                    </a:cubicBezTo>
                    <a:lnTo>
                      <a:pt x="365445" y="389576"/>
                    </a:lnTo>
                    <a:cubicBezTo>
                      <a:pt x="163615" y="389576"/>
                      <a:pt x="0" y="225961"/>
                      <a:pt x="0" y="24131"/>
                    </a:cubicBezTo>
                    <a:lnTo>
                      <a:pt x="2432" y="0"/>
                    </a:lnTo>
                    <a:lnTo>
                      <a:pt x="8755" y="62720"/>
                    </a:lnTo>
                    <a:cubicBezTo>
                      <a:pt x="42832" y="229247"/>
                      <a:pt x="190174" y="354514"/>
                      <a:pt x="366775" y="354515"/>
                    </a:cubicBezTo>
                    <a:lnTo>
                      <a:pt x="5315583" y="354514"/>
                    </a:lnTo>
                    <a:cubicBezTo>
                      <a:pt x="5492185" y="354514"/>
                      <a:pt x="5639528" y="229246"/>
                      <a:pt x="5673604" y="62719"/>
                    </a:cubicBezTo>
                    <a:lnTo>
                      <a:pt x="5678596"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46" name="Google Shape;446;p5"/>
            <p:cNvGrpSpPr/>
            <p:nvPr/>
          </p:nvGrpSpPr>
          <p:grpSpPr>
            <a:xfrm>
              <a:off x="5824532" y="1155331"/>
              <a:ext cx="4354159" cy="4603200"/>
              <a:chOff x="5824532" y="1155331"/>
              <a:chExt cx="4354159" cy="4603200"/>
            </a:xfrm>
          </p:grpSpPr>
          <p:sp>
            <p:nvSpPr>
              <p:cNvPr id="447" name="Google Shape;447;p5"/>
              <p:cNvSpPr/>
              <p:nvPr/>
            </p:nvSpPr>
            <p:spPr>
              <a:xfrm rot="-2830004">
                <a:off x="5196271" y="3091482"/>
                <a:ext cx="5599622" cy="730899"/>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48" name="Google Shape;448;p5"/>
              <p:cNvSpPr/>
              <p:nvPr/>
            </p:nvSpPr>
            <p:spPr>
              <a:xfrm rot="-2827716">
                <a:off x="5072700" y="3148580"/>
                <a:ext cx="5596872" cy="389350"/>
              </a:xfrm>
              <a:custGeom>
                <a:rect b="b" l="l" r="r" t="t"/>
                <a:pathLst>
                  <a:path extrusionOk="0" h="389553" w="5599795">
                    <a:moveTo>
                      <a:pt x="5492759" y="107036"/>
                    </a:moveTo>
                    <a:cubicBezTo>
                      <a:pt x="5558891" y="173169"/>
                      <a:pt x="5599795" y="264530"/>
                      <a:pt x="5599795" y="365445"/>
                    </a:cubicBezTo>
                    <a:lnTo>
                      <a:pt x="5597364" y="389553"/>
                    </a:lnTo>
                    <a:lnTo>
                      <a:pt x="5591045" y="326860"/>
                    </a:lnTo>
                    <a:cubicBezTo>
                      <a:pt x="5556968" y="160333"/>
                      <a:pt x="5409625" y="35065"/>
                      <a:pt x="5233024" y="35065"/>
                    </a:cubicBezTo>
                    <a:lnTo>
                      <a:pt x="364119" y="35066"/>
                    </a:lnTo>
                    <a:cubicBezTo>
                      <a:pt x="187518" y="35065"/>
                      <a:pt x="40175" y="160333"/>
                      <a:pt x="6099" y="326860"/>
                    </a:cubicBezTo>
                    <a:lnTo>
                      <a:pt x="1105" y="376401"/>
                    </a:lnTo>
                    <a:lnTo>
                      <a:pt x="0" y="365445"/>
                    </a:lnTo>
                    <a:cubicBezTo>
                      <a:pt x="0" y="163615"/>
                      <a:pt x="163615" y="0"/>
                      <a:pt x="365444" y="1"/>
                    </a:cubicBezTo>
                    <a:lnTo>
                      <a:pt x="5234350" y="0"/>
                    </a:lnTo>
                    <a:cubicBezTo>
                      <a:pt x="5335265" y="0"/>
                      <a:pt x="5426626" y="40904"/>
                      <a:pt x="54927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49" name="Google Shape;449;p5"/>
              <p:cNvSpPr/>
              <p:nvPr/>
            </p:nvSpPr>
            <p:spPr>
              <a:xfrm rot="-2827716">
                <a:off x="5333650" y="3377103"/>
                <a:ext cx="5596872" cy="389351"/>
              </a:xfrm>
              <a:custGeom>
                <a:rect b="b" l="l" r="r" t="t"/>
                <a:pathLst>
                  <a:path extrusionOk="0" h="389554" w="5599795">
                    <a:moveTo>
                      <a:pt x="5598690" y="13152"/>
                    </a:moveTo>
                    <a:lnTo>
                      <a:pt x="5599795" y="24109"/>
                    </a:lnTo>
                    <a:cubicBezTo>
                      <a:pt x="5599795" y="225939"/>
                      <a:pt x="5436180" y="389554"/>
                      <a:pt x="5234350" y="389554"/>
                    </a:cubicBezTo>
                    <a:lnTo>
                      <a:pt x="365445" y="389554"/>
                    </a:lnTo>
                    <a:cubicBezTo>
                      <a:pt x="163614" y="389554"/>
                      <a:pt x="0" y="225939"/>
                      <a:pt x="0" y="24109"/>
                    </a:cubicBezTo>
                    <a:lnTo>
                      <a:pt x="2431" y="0"/>
                    </a:lnTo>
                    <a:lnTo>
                      <a:pt x="8750" y="62694"/>
                    </a:lnTo>
                    <a:cubicBezTo>
                      <a:pt x="42827" y="229221"/>
                      <a:pt x="190169" y="354489"/>
                      <a:pt x="366771" y="354489"/>
                    </a:cubicBezTo>
                    <a:lnTo>
                      <a:pt x="5235676" y="354489"/>
                    </a:lnTo>
                    <a:cubicBezTo>
                      <a:pt x="5412277" y="354489"/>
                      <a:pt x="5559620" y="229221"/>
                      <a:pt x="5593696" y="62694"/>
                    </a:cubicBezTo>
                    <a:lnTo>
                      <a:pt x="5598690"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50" name="Google Shape;450;p5"/>
            <p:cNvGrpSpPr/>
            <p:nvPr/>
          </p:nvGrpSpPr>
          <p:grpSpPr>
            <a:xfrm>
              <a:off x="2134683" y="1406427"/>
              <a:ext cx="4494099" cy="4755300"/>
              <a:chOff x="2134683" y="1406427"/>
              <a:chExt cx="4494099" cy="4755300"/>
            </a:xfrm>
          </p:grpSpPr>
          <p:sp>
            <p:nvSpPr>
              <p:cNvPr id="451" name="Google Shape;451;p5"/>
              <p:cNvSpPr/>
              <p:nvPr/>
            </p:nvSpPr>
            <p:spPr>
              <a:xfrm rot="-2829977">
                <a:off x="1469270" y="3422451"/>
                <a:ext cx="5814027" cy="723252"/>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52" name="Google Shape;452;p5"/>
              <p:cNvSpPr/>
              <p:nvPr/>
            </p:nvSpPr>
            <p:spPr>
              <a:xfrm rot="-2827716">
                <a:off x="1347244" y="3479082"/>
                <a:ext cx="5810844" cy="385501"/>
              </a:xfrm>
              <a:custGeom>
                <a:rect b="b" l="l" r="r" t="t"/>
                <a:pathLst>
                  <a:path extrusionOk="0" h="385702" w="5813879">
                    <a:moveTo>
                      <a:pt x="5707969" y="105910"/>
                    </a:moveTo>
                    <a:cubicBezTo>
                      <a:pt x="5773405" y="171347"/>
                      <a:pt x="5813879" y="261747"/>
                      <a:pt x="5813879" y="361600"/>
                    </a:cubicBezTo>
                    <a:lnTo>
                      <a:pt x="5813877" y="361600"/>
                    </a:lnTo>
                    <a:lnTo>
                      <a:pt x="5811448" y="385702"/>
                    </a:lnTo>
                    <a:lnTo>
                      <a:pt x="5805207" y="323791"/>
                    </a:lnTo>
                    <a:cubicBezTo>
                      <a:pt x="5771489" y="159015"/>
                      <a:pt x="5625695" y="35065"/>
                      <a:pt x="5450953" y="35065"/>
                    </a:cubicBezTo>
                    <a:lnTo>
                      <a:pt x="360274" y="35066"/>
                    </a:lnTo>
                    <a:cubicBezTo>
                      <a:pt x="185532" y="35065"/>
                      <a:pt x="39739" y="159016"/>
                      <a:pt x="6021" y="323791"/>
                    </a:cubicBezTo>
                    <a:lnTo>
                      <a:pt x="1105" y="372556"/>
                    </a:lnTo>
                    <a:lnTo>
                      <a:pt x="0" y="361600"/>
                    </a:lnTo>
                    <a:lnTo>
                      <a:pt x="7347" y="288725"/>
                    </a:lnTo>
                    <a:cubicBezTo>
                      <a:pt x="41065" y="123951"/>
                      <a:pt x="186858" y="0"/>
                      <a:pt x="361600" y="0"/>
                    </a:cubicBezTo>
                    <a:lnTo>
                      <a:pt x="5452279" y="0"/>
                    </a:lnTo>
                    <a:cubicBezTo>
                      <a:pt x="5552132" y="0"/>
                      <a:pt x="5642532" y="40474"/>
                      <a:pt x="5707969" y="10591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53" name="Google Shape;453;p5"/>
              <p:cNvSpPr/>
              <p:nvPr/>
            </p:nvSpPr>
            <p:spPr>
              <a:xfrm rot="-2827716">
                <a:off x="1605376" y="3704992"/>
                <a:ext cx="5810844" cy="385508"/>
              </a:xfrm>
              <a:custGeom>
                <a:rect b="b" l="l" r="r" t="t"/>
                <a:pathLst>
                  <a:path extrusionOk="0" h="385709" w="5813879">
                    <a:moveTo>
                      <a:pt x="5812774" y="13146"/>
                    </a:moveTo>
                    <a:lnTo>
                      <a:pt x="5813879" y="24109"/>
                    </a:lnTo>
                    <a:lnTo>
                      <a:pt x="5813878" y="24109"/>
                    </a:lnTo>
                    <a:cubicBezTo>
                      <a:pt x="5813877" y="223815"/>
                      <a:pt x="5651984" y="385709"/>
                      <a:pt x="5452278" y="385709"/>
                    </a:cubicBezTo>
                    <a:lnTo>
                      <a:pt x="361601" y="385708"/>
                    </a:lnTo>
                    <a:cubicBezTo>
                      <a:pt x="186857" y="385708"/>
                      <a:pt x="41065" y="261758"/>
                      <a:pt x="7347" y="96983"/>
                    </a:cubicBezTo>
                    <a:lnTo>
                      <a:pt x="0" y="24109"/>
                    </a:lnTo>
                    <a:lnTo>
                      <a:pt x="2431" y="0"/>
                    </a:lnTo>
                    <a:lnTo>
                      <a:pt x="8673" y="61918"/>
                    </a:lnTo>
                    <a:cubicBezTo>
                      <a:pt x="42391" y="226693"/>
                      <a:pt x="188183" y="350643"/>
                      <a:pt x="362926" y="350643"/>
                    </a:cubicBezTo>
                    <a:lnTo>
                      <a:pt x="5453604" y="350644"/>
                    </a:lnTo>
                    <a:cubicBezTo>
                      <a:pt x="5628346" y="350644"/>
                      <a:pt x="5774139" y="226694"/>
                      <a:pt x="5807857" y="61919"/>
                    </a:cubicBezTo>
                    <a:lnTo>
                      <a:pt x="5812774" y="1314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54" name="Google Shape;454;p5"/>
            <p:cNvGrpSpPr/>
            <p:nvPr/>
          </p:nvGrpSpPr>
          <p:grpSpPr>
            <a:xfrm>
              <a:off x="6182744" y="2351413"/>
              <a:ext cx="4257816" cy="4499400"/>
              <a:chOff x="6182744" y="2351413"/>
              <a:chExt cx="4257816" cy="4499400"/>
            </a:xfrm>
          </p:grpSpPr>
          <p:sp>
            <p:nvSpPr>
              <p:cNvPr id="455" name="Google Shape;455;p5"/>
              <p:cNvSpPr/>
              <p:nvPr/>
            </p:nvSpPr>
            <p:spPr>
              <a:xfrm rot="-2830035">
                <a:off x="5577129" y="4235663"/>
                <a:ext cx="5458031"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56" name="Google Shape;456;p5"/>
              <p:cNvSpPr/>
              <p:nvPr/>
            </p:nvSpPr>
            <p:spPr>
              <a:xfrm rot="-2827716">
                <a:off x="5453545" y="4292751"/>
                <a:ext cx="5455263" cy="389351"/>
              </a:xfrm>
              <a:custGeom>
                <a:rect b="b" l="l" r="r" t="t"/>
                <a:pathLst>
                  <a:path extrusionOk="0" h="389554" w="5458112">
                    <a:moveTo>
                      <a:pt x="5351075" y="107037"/>
                    </a:moveTo>
                    <a:cubicBezTo>
                      <a:pt x="5417207" y="173169"/>
                      <a:pt x="5458112" y="264530"/>
                      <a:pt x="5458112" y="365445"/>
                    </a:cubicBezTo>
                    <a:lnTo>
                      <a:pt x="5455681" y="389554"/>
                    </a:lnTo>
                    <a:lnTo>
                      <a:pt x="5449360" y="326860"/>
                    </a:lnTo>
                    <a:cubicBezTo>
                      <a:pt x="5415284" y="160333"/>
                      <a:pt x="5267942" y="35065"/>
                      <a:pt x="5091341" y="35066"/>
                    </a:cubicBezTo>
                    <a:lnTo>
                      <a:pt x="364118" y="35065"/>
                    </a:lnTo>
                    <a:cubicBezTo>
                      <a:pt x="187517" y="35066"/>
                      <a:pt x="40174" y="160334"/>
                      <a:pt x="6098" y="326861"/>
                    </a:cubicBezTo>
                    <a:lnTo>
                      <a:pt x="1104" y="376403"/>
                    </a:lnTo>
                    <a:lnTo>
                      <a:pt x="0" y="365446"/>
                    </a:lnTo>
                    <a:cubicBezTo>
                      <a:pt x="-1" y="163616"/>
                      <a:pt x="163615" y="1"/>
                      <a:pt x="365444" y="0"/>
                    </a:cubicBezTo>
                    <a:lnTo>
                      <a:pt x="5092667" y="1"/>
                    </a:lnTo>
                    <a:cubicBezTo>
                      <a:pt x="5193582" y="1"/>
                      <a:pt x="5284943" y="40904"/>
                      <a:pt x="5351075"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57" name="Google Shape;457;p5"/>
              <p:cNvSpPr/>
              <p:nvPr/>
            </p:nvSpPr>
            <p:spPr>
              <a:xfrm rot="-2827716">
                <a:off x="5714497" y="4521277"/>
                <a:ext cx="5455263" cy="389350"/>
              </a:xfrm>
              <a:custGeom>
                <a:rect b="b" l="l" r="r" t="t"/>
                <a:pathLst>
                  <a:path extrusionOk="0" h="389553" w="5458112">
                    <a:moveTo>
                      <a:pt x="5457007" y="13151"/>
                    </a:moveTo>
                    <a:lnTo>
                      <a:pt x="5458112" y="24107"/>
                    </a:lnTo>
                    <a:cubicBezTo>
                      <a:pt x="5458112" y="225937"/>
                      <a:pt x="5294496" y="389553"/>
                      <a:pt x="5092667" y="389553"/>
                    </a:cubicBezTo>
                    <a:lnTo>
                      <a:pt x="365445" y="389553"/>
                    </a:lnTo>
                    <a:cubicBezTo>
                      <a:pt x="163615" y="389553"/>
                      <a:pt x="0" y="225938"/>
                      <a:pt x="0" y="24108"/>
                    </a:cubicBezTo>
                    <a:lnTo>
                      <a:pt x="2430" y="0"/>
                    </a:lnTo>
                    <a:lnTo>
                      <a:pt x="8750" y="62693"/>
                    </a:lnTo>
                    <a:cubicBezTo>
                      <a:pt x="42827" y="229220"/>
                      <a:pt x="190169" y="354488"/>
                      <a:pt x="366771" y="354488"/>
                    </a:cubicBezTo>
                    <a:lnTo>
                      <a:pt x="5093993" y="354487"/>
                    </a:lnTo>
                    <a:cubicBezTo>
                      <a:pt x="5270594" y="354488"/>
                      <a:pt x="5417937" y="229219"/>
                      <a:pt x="5452013" y="62692"/>
                    </a:cubicBezTo>
                    <a:lnTo>
                      <a:pt x="5457007" y="1315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58" name="Google Shape;458;p5"/>
            <p:cNvGrpSpPr/>
            <p:nvPr/>
          </p:nvGrpSpPr>
          <p:grpSpPr>
            <a:xfrm>
              <a:off x="2617490" y="2742232"/>
              <a:ext cx="3927230" cy="4143000"/>
              <a:chOff x="2617490" y="2742232"/>
              <a:chExt cx="3927230" cy="4143000"/>
            </a:xfrm>
          </p:grpSpPr>
          <p:sp>
            <p:nvSpPr>
              <p:cNvPr id="459" name="Google Shape;459;p5"/>
              <p:cNvSpPr/>
              <p:nvPr/>
            </p:nvSpPr>
            <p:spPr>
              <a:xfrm rot="-2829980">
                <a:off x="2089685" y="4448282"/>
                <a:ext cx="497211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0" name="Google Shape;460;p5"/>
              <p:cNvSpPr/>
              <p:nvPr/>
            </p:nvSpPr>
            <p:spPr>
              <a:xfrm rot="-2827716">
                <a:off x="1965948" y="4505227"/>
                <a:ext cx="4969364" cy="389350"/>
              </a:xfrm>
              <a:custGeom>
                <a:rect b="b" l="l" r="r" t="t"/>
                <a:pathLst>
                  <a:path extrusionOk="0" h="389553" w="4971959">
                    <a:moveTo>
                      <a:pt x="4864923" y="107036"/>
                    </a:moveTo>
                    <a:cubicBezTo>
                      <a:pt x="4931056" y="173169"/>
                      <a:pt x="4971959" y="264530"/>
                      <a:pt x="4971959" y="365445"/>
                    </a:cubicBezTo>
                    <a:lnTo>
                      <a:pt x="4969529" y="389553"/>
                    </a:lnTo>
                    <a:lnTo>
                      <a:pt x="4963209" y="326860"/>
                    </a:lnTo>
                    <a:cubicBezTo>
                      <a:pt x="4929133" y="160333"/>
                      <a:pt x="4781790" y="35065"/>
                      <a:pt x="4605189" y="35065"/>
                    </a:cubicBezTo>
                    <a:lnTo>
                      <a:pt x="364119" y="35065"/>
                    </a:lnTo>
                    <a:cubicBezTo>
                      <a:pt x="187518" y="35065"/>
                      <a:pt x="40175" y="160333"/>
                      <a:pt x="6099" y="326860"/>
                    </a:cubicBezTo>
                    <a:lnTo>
                      <a:pt x="1104" y="376401"/>
                    </a:lnTo>
                    <a:lnTo>
                      <a:pt x="0" y="365445"/>
                    </a:lnTo>
                    <a:cubicBezTo>
                      <a:pt x="0" y="163615"/>
                      <a:pt x="163615" y="0"/>
                      <a:pt x="365445" y="0"/>
                    </a:cubicBezTo>
                    <a:lnTo>
                      <a:pt x="4606515" y="0"/>
                    </a:lnTo>
                    <a:cubicBezTo>
                      <a:pt x="4707430" y="0"/>
                      <a:pt x="4798791" y="40904"/>
                      <a:pt x="486492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1" name="Google Shape;461;p5"/>
              <p:cNvSpPr/>
              <p:nvPr/>
            </p:nvSpPr>
            <p:spPr>
              <a:xfrm rot="-2827716">
                <a:off x="2226898" y="4733750"/>
                <a:ext cx="4969364" cy="389351"/>
              </a:xfrm>
              <a:custGeom>
                <a:rect b="b" l="l" r="r" t="t"/>
                <a:pathLst>
                  <a:path extrusionOk="0" h="389554" w="4971959">
                    <a:moveTo>
                      <a:pt x="4970855" y="13152"/>
                    </a:moveTo>
                    <a:lnTo>
                      <a:pt x="4971959" y="24109"/>
                    </a:lnTo>
                    <a:cubicBezTo>
                      <a:pt x="4971960" y="225940"/>
                      <a:pt x="4808344" y="389554"/>
                      <a:pt x="4606515" y="389553"/>
                    </a:cubicBezTo>
                    <a:lnTo>
                      <a:pt x="365446" y="389554"/>
                    </a:lnTo>
                    <a:cubicBezTo>
                      <a:pt x="163615" y="389554"/>
                      <a:pt x="0" y="225939"/>
                      <a:pt x="0" y="24109"/>
                    </a:cubicBezTo>
                    <a:lnTo>
                      <a:pt x="2430" y="0"/>
                    </a:lnTo>
                    <a:lnTo>
                      <a:pt x="8750" y="62694"/>
                    </a:lnTo>
                    <a:cubicBezTo>
                      <a:pt x="42827" y="229221"/>
                      <a:pt x="190170" y="354489"/>
                      <a:pt x="366771" y="354488"/>
                    </a:cubicBezTo>
                    <a:lnTo>
                      <a:pt x="4607841" y="354488"/>
                    </a:lnTo>
                    <a:cubicBezTo>
                      <a:pt x="4784442" y="354489"/>
                      <a:pt x="4931785" y="229221"/>
                      <a:pt x="4965861" y="62694"/>
                    </a:cubicBezTo>
                    <a:lnTo>
                      <a:pt x="4970855"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62" name="Google Shape;462;p5"/>
            <p:cNvGrpSpPr/>
            <p:nvPr/>
          </p:nvGrpSpPr>
          <p:grpSpPr>
            <a:xfrm>
              <a:off x="9275607" y="3248167"/>
              <a:ext cx="2404844" cy="2545800"/>
              <a:chOff x="9275607" y="3248167"/>
              <a:chExt cx="2404844" cy="2545800"/>
            </a:xfrm>
          </p:grpSpPr>
          <p:sp>
            <p:nvSpPr>
              <p:cNvPr id="463" name="Google Shape;463;p5"/>
              <p:cNvSpPr/>
              <p:nvPr/>
            </p:nvSpPr>
            <p:spPr>
              <a:xfrm rot="-2830077">
                <a:off x="8888438" y="4357500"/>
                <a:ext cx="3168338" cy="327135"/>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4" name="Google Shape;464;p5"/>
              <p:cNvSpPr/>
              <p:nvPr/>
            </p:nvSpPr>
            <p:spPr>
              <a:xfrm rot="-2827716">
                <a:off x="8837051" y="4381832"/>
                <a:ext cx="3166615" cy="184314"/>
              </a:xfrm>
              <a:custGeom>
                <a:rect b="b" l="l" r="r" t="t"/>
                <a:pathLst>
                  <a:path extrusionOk="0" h="184410" w="3168269">
                    <a:moveTo>
                      <a:pt x="3120354" y="47916"/>
                    </a:moveTo>
                    <a:cubicBezTo>
                      <a:pt x="3149958" y="77520"/>
                      <a:pt x="3168269" y="118419"/>
                      <a:pt x="3168269" y="163593"/>
                    </a:cubicBezTo>
                    <a:lnTo>
                      <a:pt x="3164066" y="184410"/>
                    </a:lnTo>
                    <a:lnTo>
                      <a:pt x="3154087" y="134981"/>
                    </a:lnTo>
                    <a:cubicBezTo>
                      <a:pt x="3129252" y="76265"/>
                      <a:pt x="3071113" y="35066"/>
                      <a:pt x="3003350" y="35065"/>
                    </a:cubicBezTo>
                    <a:lnTo>
                      <a:pt x="162267" y="35065"/>
                    </a:lnTo>
                    <a:cubicBezTo>
                      <a:pt x="94504" y="35065"/>
                      <a:pt x="36365" y="76265"/>
                      <a:pt x="11530" y="134981"/>
                    </a:cubicBezTo>
                    <a:lnTo>
                      <a:pt x="2877" y="177843"/>
                    </a:lnTo>
                    <a:lnTo>
                      <a:pt x="1" y="163594"/>
                    </a:lnTo>
                    <a:cubicBezTo>
                      <a:pt x="0" y="73243"/>
                      <a:pt x="73243" y="0"/>
                      <a:pt x="163593" y="0"/>
                    </a:cubicBezTo>
                    <a:lnTo>
                      <a:pt x="3004676" y="0"/>
                    </a:lnTo>
                    <a:cubicBezTo>
                      <a:pt x="3049851" y="0"/>
                      <a:pt x="3090750" y="18312"/>
                      <a:pt x="3120354" y="4791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5" name="Google Shape;465;p5"/>
              <p:cNvSpPr/>
              <p:nvPr/>
            </p:nvSpPr>
            <p:spPr>
              <a:xfrm rot="-2827716">
                <a:off x="8952392" y="4475363"/>
                <a:ext cx="3166615" cy="184313"/>
              </a:xfrm>
              <a:custGeom>
                <a:rect b="b" l="l" r="r" t="t"/>
                <a:pathLst>
                  <a:path extrusionOk="0" h="184409" w="3168269">
                    <a:moveTo>
                      <a:pt x="3165392" y="6567"/>
                    </a:moveTo>
                    <a:lnTo>
                      <a:pt x="3168269" y="20815"/>
                    </a:lnTo>
                    <a:cubicBezTo>
                      <a:pt x="3168269" y="111166"/>
                      <a:pt x="3095027" y="184408"/>
                      <a:pt x="3004676" y="184409"/>
                    </a:cubicBezTo>
                    <a:lnTo>
                      <a:pt x="163593" y="184409"/>
                    </a:lnTo>
                    <a:cubicBezTo>
                      <a:pt x="73243" y="184409"/>
                      <a:pt x="0" y="111166"/>
                      <a:pt x="1" y="20816"/>
                    </a:cubicBezTo>
                    <a:lnTo>
                      <a:pt x="4203" y="0"/>
                    </a:lnTo>
                    <a:lnTo>
                      <a:pt x="14182" y="49428"/>
                    </a:lnTo>
                    <a:cubicBezTo>
                      <a:pt x="39017" y="108145"/>
                      <a:pt x="97156" y="149344"/>
                      <a:pt x="164919" y="149344"/>
                    </a:cubicBezTo>
                    <a:lnTo>
                      <a:pt x="3006002" y="149344"/>
                    </a:lnTo>
                    <a:cubicBezTo>
                      <a:pt x="3073765" y="149344"/>
                      <a:pt x="3131904" y="108144"/>
                      <a:pt x="3156739" y="49428"/>
                    </a:cubicBezTo>
                    <a:lnTo>
                      <a:pt x="3165392" y="656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66" name="Google Shape;466;p5"/>
            <p:cNvGrpSpPr/>
            <p:nvPr/>
          </p:nvGrpSpPr>
          <p:grpSpPr>
            <a:xfrm>
              <a:off x="2075692" y="52828"/>
              <a:ext cx="4347442" cy="4607700"/>
              <a:chOff x="2075692" y="52828"/>
              <a:chExt cx="4347442" cy="4607700"/>
            </a:xfrm>
          </p:grpSpPr>
          <p:sp>
            <p:nvSpPr>
              <p:cNvPr id="467" name="Google Shape;467;p5"/>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8" name="Google Shape;468;p5"/>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9" name="Google Shape;469;p5"/>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70" name="Google Shape;470;p5"/>
            <p:cNvGrpSpPr/>
            <p:nvPr/>
          </p:nvGrpSpPr>
          <p:grpSpPr>
            <a:xfrm>
              <a:off x="1470547" y="379512"/>
              <a:ext cx="1786005" cy="1894200"/>
              <a:chOff x="1470547" y="379512"/>
              <a:chExt cx="1786005" cy="1894200"/>
            </a:xfrm>
          </p:grpSpPr>
          <p:sp>
            <p:nvSpPr>
              <p:cNvPr id="471" name="Google Shape;471;p5"/>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2" name="Google Shape;472;p5"/>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3" name="Google Shape;473;p5"/>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74" name="Google Shape;474;p5"/>
            <p:cNvGrpSpPr/>
            <p:nvPr/>
          </p:nvGrpSpPr>
          <p:grpSpPr>
            <a:xfrm>
              <a:off x="459511" y="835636"/>
              <a:ext cx="3285587" cy="3486900"/>
              <a:chOff x="459511" y="835636"/>
              <a:chExt cx="3285587" cy="3486900"/>
            </a:xfrm>
          </p:grpSpPr>
          <p:sp>
            <p:nvSpPr>
              <p:cNvPr id="475" name="Google Shape;475;p5"/>
              <p:cNvSpPr/>
              <p:nvPr/>
            </p:nvSpPr>
            <p:spPr>
              <a:xfrm rot="-2830019">
                <a:off x="-56761" y="2341433"/>
                <a:ext cx="4314245" cy="475306"/>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6" name="Google Shape;476;p5"/>
              <p:cNvSpPr/>
              <p:nvPr/>
            </p:nvSpPr>
            <p:spPr>
              <a:xfrm rot="-2827716">
                <a:off x="-133745" y="2377546"/>
                <a:ext cx="4311929" cy="261669"/>
              </a:xfrm>
              <a:custGeom>
                <a:rect b="b" l="l" r="r" t="t"/>
                <a:pathLst>
                  <a:path extrusionOk="0" h="261806" w="4314181">
                    <a:moveTo>
                      <a:pt x="4244562" y="69619"/>
                    </a:moveTo>
                    <a:cubicBezTo>
                      <a:pt x="4287576" y="112632"/>
                      <a:pt x="4314180" y="172055"/>
                      <a:pt x="4314181" y="237692"/>
                    </a:cubicBezTo>
                    <a:lnTo>
                      <a:pt x="4311749" y="261806"/>
                    </a:lnTo>
                    <a:lnTo>
                      <a:pt x="4308024" y="224853"/>
                    </a:lnTo>
                    <a:cubicBezTo>
                      <a:pt x="4285860" y="116541"/>
                      <a:pt x="4190026" y="35064"/>
                      <a:pt x="4075162" y="35064"/>
                    </a:cubicBezTo>
                    <a:lnTo>
                      <a:pt x="236364" y="35064"/>
                    </a:lnTo>
                    <a:cubicBezTo>
                      <a:pt x="121500" y="35064"/>
                      <a:pt x="25666" y="116541"/>
                      <a:pt x="3502" y="224853"/>
                    </a:cubicBezTo>
                    <a:lnTo>
                      <a:pt x="1104" y="248640"/>
                    </a:lnTo>
                    <a:lnTo>
                      <a:pt x="0" y="237692"/>
                    </a:lnTo>
                    <a:cubicBezTo>
                      <a:pt x="0" y="106419"/>
                      <a:pt x="106418" y="0"/>
                      <a:pt x="237691" y="1"/>
                    </a:cubicBezTo>
                    <a:lnTo>
                      <a:pt x="4076489" y="0"/>
                    </a:lnTo>
                    <a:cubicBezTo>
                      <a:pt x="4142126" y="0"/>
                      <a:pt x="4201548" y="26605"/>
                      <a:pt x="4244562" y="69619"/>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7" name="Google Shape;477;p5"/>
              <p:cNvSpPr/>
              <p:nvPr/>
            </p:nvSpPr>
            <p:spPr>
              <a:xfrm rot="-2827716">
                <a:off x="26426" y="2519211"/>
                <a:ext cx="4311928" cy="261670"/>
              </a:xfrm>
              <a:custGeom>
                <a:rect b="b" l="l" r="r" t="t"/>
                <a:pathLst>
                  <a:path extrusionOk="0" h="261807" w="4314180">
                    <a:moveTo>
                      <a:pt x="4313076" y="13166"/>
                    </a:moveTo>
                    <a:lnTo>
                      <a:pt x="4314180" y="24115"/>
                    </a:lnTo>
                    <a:cubicBezTo>
                      <a:pt x="4314179" y="155388"/>
                      <a:pt x="4207762" y="261806"/>
                      <a:pt x="4076489" y="261807"/>
                    </a:cubicBezTo>
                    <a:lnTo>
                      <a:pt x="237690" y="261806"/>
                    </a:lnTo>
                    <a:cubicBezTo>
                      <a:pt x="106418" y="261807"/>
                      <a:pt x="0" y="155388"/>
                      <a:pt x="0" y="24116"/>
                    </a:cubicBezTo>
                    <a:lnTo>
                      <a:pt x="2431" y="0"/>
                    </a:lnTo>
                    <a:lnTo>
                      <a:pt x="6156" y="36955"/>
                    </a:lnTo>
                    <a:cubicBezTo>
                      <a:pt x="28320" y="145267"/>
                      <a:pt x="124154" y="226743"/>
                      <a:pt x="239018" y="226743"/>
                    </a:cubicBezTo>
                    <a:lnTo>
                      <a:pt x="4077816" y="226743"/>
                    </a:lnTo>
                    <a:cubicBezTo>
                      <a:pt x="4192680" y="226743"/>
                      <a:pt x="4288514" y="145266"/>
                      <a:pt x="4310678" y="36954"/>
                    </a:cubicBezTo>
                    <a:lnTo>
                      <a:pt x="4313076"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78" name="Google Shape;478;p5"/>
            <p:cNvGrpSpPr/>
            <p:nvPr/>
          </p:nvGrpSpPr>
          <p:grpSpPr>
            <a:xfrm>
              <a:off x="3267959" y="970321"/>
              <a:ext cx="4398388" cy="4658700"/>
              <a:chOff x="3267959" y="970321"/>
              <a:chExt cx="4398388" cy="4658700"/>
            </a:xfrm>
          </p:grpSpPr>
          <p:sp>
            <p:nvSpPr>
              <p:cNvPr id="479" name="Google Shape;479;p5"/>
              <p:cNvSpPr/>
              <p:nvPr/>
            </p:nvSpPr>
            <p:spPr>
              <a:xfrm rot="-2830072">
                <a:off x="2627559" y="2934221"/>
                <a:ext cx="5675200"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0" name="Google Shape;480;p5"/>
              <p:cNvSpPr/>
              <p:nvPr/>
            </p:nvSpPr>
            <p:spPr>
              <a:xfrm rot="-2827716">
                <a:off x="2504074" y="2991429"/>
                <a:ext cx="5672301" cy="389356"/>
              </a:xfrm>
              <a:custGeom>
                <a:rect b="b" l="l" r="r" t="t"/>
                <a:pathLst>
                  <a:path extrusionOk="0" h="389559" w="5675264">
                    <a:moveTo>
                      <a:pt x="5568227" y="107035"/>
                    </a:moveTo>
                    <a:cubicBezTo>
                      <a:pt x="5634360" y="173168"/>
                      <a:pt x="5675264" y="264529"/>
                      <a:pt x="5675264" y="365445"/>
                    </a:cubicBezTo>
                    <a:lnTo>
                      <a:pt x="5672833" y="389559"/>
                    </a:lnTo>
                    <a:lnTo>
                      <a:pt x="5666512" y="326858"/>
                    </a:lnTo>
                    <a:cubicBezTo>
                      <a:pt x="5632435" y="160331"/>
                      <a:pt x="5485093" y="35064"/>
                      <a:pt x="5308491" y="35064"/>
                    </a:cubicBezTo>
                    <a:lnTo>
                      <a:pt x="364118" y="35064"/>
                    </a:lnTo>
                    <a:cubicBezTo>
                      <a:pt x="187517" y="35064"/>
                      <a:pt x="40174" y="160331"/>
                      <a:pt x="6098" y="326859"/>
                    </a:cubicBezTo>
                    <a:lnTo>
                      <a:pt x="1104" y="376394"/>
                    </a:lnTo>
                    <a:lnTo>
                      <a:pt x="0" y="365445"/>
                    </a:lnTo>
                    <a:cubicBezTo>
                      <a:pt x="0" y="163615"/>
                      <a:pt x="163615" y="0"/>
                      <a:pt x="365446" y="0"/>
                    </a:cubicBezTo>
                    <a:lnTo>
                      <a:pt x="5309818" y="0"/>
                    </a:lnTo>
                    <a:cubicBezTo>
                      <a:pt x="5410733" y="0"/>
                      <a:pt x="5502095" y="40904"/>
                      <a:pt x="5568227" y="10703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1" name="Google Shape;481;p5"/>
              <p:cNvSpPr/>
              <p:nvPr/>
            </p:nvSpPr>
            <p:spPr>
              <a:xfrm rot="-2827716">
                <a:off x="2757930" y="3219948"/>
                <a:ext cx="5672301" cy="389357"/>
              </a:xfrm>
              <a:custGeom>
                <a:rect b="b" l="l" r="r" t="t"/>
                <a:pathLst>
                  <a:path extrusionOk="0" h="389560" w="5675264">
                    <a:moveTo>
                      <a:pt x="5674160" y="13165"/>
                    </a:moveTo>
                    <a:lnTo>
                      <a:pt x="5675264" y="24114"/>
                    </a:lnTo>
                    <a:cubicBezTo>
                      <a:pt x="5675264" y="225944"/>
                      <a:pt x="5511649" y="389560"/>
                      <a:pt x="5309819" y="389560"/>
                    </a:cubicBezTo>
                    <a:lnTo>
                      <a:pt x="365445" y="389560"/>
                    </a:lnTo>
                    <a:cubicBezTo>
                      <a:pt x="163615" y="389559"/>
                      <a:pt x="0" y="225945"/>
                      <a:pt x="0" y="24115"/>
                    </a:cubicBezTo>
                    <a:lnTo>
                      <a:pt x="2431" y="0"/>
                    </a:lnTo>
                    <a:lnTo>
                      <a:pt x="8752" y="62701"/>
                    </a:lnTo>
                    <a:cubicBezTo>
                      <a:pt x="42828" y="229228"/>
                      <a:pt x="190171" y="354496"/>
                      <a:pt x="366772" y="354496"/>
                    </a:cubicBezTo>
                    <a:lnTo>
                      <a:pt x="5311146" y="354496"/>
                    </a:lnTo>
                    <a:cubicBezTo>
                      <a:pt x="5487748" y="354496"/>
                      <a:pt x="5635090" y="229228"/>
                      <a:pt x="5669166" y="62700"/>
                    </a:cubicBezTo>
                    <a:lnTo>
                      <a:pt x="5674160"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82" name="Google Shape;482;p5"/>
            <p:cNvGrpSpPr/>
            <p:nvPr/>
          </p:nvGrpSpPr>
          <p:grpSpPr>
            <a:xfrm>
              <a:off x="5955587" y="1782813"/>
              <a:ext cx="4418674" cy="4680600"/>
              <a:chOff x="5955587" y="1782813"/>
              <a:chExt cx="4418674" cy="4680600"/>
            </a:xfrm>
          </p:grpSpPr>
          <p:sp>
            <p:nvSpPr>
              <p:cNvPr id="483" name="Google Shape;483;p5"/>
              <p:cNvSpPr/>
              <p:nvPr/>
            </p:nvSpPr>
            <p:spPr>
              <a:xfrm rot="-2830029">
                <a:off x="5310423" y="3757664"/>
                <a:ext cx="5705129"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4" name="Google Shape;484;p5"/>
              <p:cNvSpPr/>
              <p:nvPr/>
            </p:nvSpPr>
            <p:spPr>
              <a:xfrm rot="-2827716">
                <a:off x="5186938" y="3814894"/>
                <a:ext cx="5702117" cy="389357"/>
              </a:xfrm>
              <a:custGeom>
                <a:rect b="b" l="l" r="r" t="t"/>
                <a:pathLst>
                  <a:path extrusionOk="0" h="389560" w="5705095">
                    <a:moveTo>
                      <a:pt x="5598059" y="107036"/>
                    </a:moveTo>
                    <a:cubicBezTo>
                      <a:pt x="5664191" y="173169"/>
                      <a:pt x="5705095" y="264530"/>
                      <a:pt x="5705095" y="365446"/>
                    </a:cubicBezTo>
                    <a:lnTo>
                      <a:pt x="5702664" y="389560"/>
                    </a:lnTo>
                    <a:lnTo>
                      <a:pt x="5696344" y="326859"/>
                    </a:lnTo>
                    <a:cubicBezTo>
                      <a:pt x="5662267" y="160332"/>
                      <a:pt x="5514924" y="35064"/>
                      <a:pt x="5338323" y="35064"/>
                    </a:cubicBezTo>
                    <a:lnTo>
                      <a:pt x="364118" y="35065"/>
                    </a:lnTo>
                    <a:cubicBezTo>
                      <a:pt x="187517" y="35064"/>
                      <a:pt x="40174" y="160332"/>
                      <a:pt x="6098" y="326859"/>
                    </a:cubicBezTo>
                    <a:lnTo>
                      <a:pt x="1104" y="376394"/>
                    </a:lnTo>
                    <a:lnTo>
                      <a:pt x="0" y="365445"/>
                    </a:lnTo>
                    <a:cubicBezTo>
                      <a:pt x="1" y="163616"/>
                      <a:pt x="163615" y="0"/>
                      <a:pt x="365445" y="1"/>
                    </a:cubicBezTo>
                    <a:lnTo>
                      <a:pt x="5339650" y="0"/>
                    </a:lnTo>
                    <a:cubicBezTo>
                      <a:pt x="5440565" y="0"/>
                      <a:pt x="5531927" y="40904"/>
                      <a:pt x="55980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5" name="Google Shape;485;p5"/>
              <p:cNvSpPr/>
              <p:nvPr/>
            </p:nvSpPr>
            <p:spPr>
              <a:xfrm rot="-2827716">
                <a:off x="5440794" y="4043414"/>
                <a:ext cx="5702117" cy="389357"/>
              </a:xfrm>
              <a:custGeom>
                <a:rect b="b" l="l" r="r" t="t"/>
                <a:pathLst>
                  <a:path extrusionOk="0" h="389560" w="5705095">
                    <a:moveTo>
                      <a:pt x="5703991" y="13166"/>
                    </a:moveTo>
                    <a:lnTo>
                      <a:pt x="5705095" y="24115"/>
                    </a:lnTo>
                    <a:cubicBezTo>
                      <a:pt x="5705095" y="225945"/>
                      <a:pt x="5541480" y="389560"/>
                      <a:pt x="5339650" y="389560"/>
                    </a:cubicBezTo>
                    <a:lnTo>
                      <a:pt x="365445" y="389560"/>
                    </a:lnTo>
                    <a:cubicBezTo>
                      <a:pt x="163615" y="389560"/>
                      <a:pt x="0" y="225945"/>
                      <a:pt x="0" y="24115"/>
                    </a:cubicBezTo>
                    <a:lnTo>
                      <a:pt x="2431" y="0"/>
                    </a:lnTo>
                    <a:lnTo>
                      <a:pt x="8752" y="62702"/>
                    </a:lnTo>
                    <a:cubicBezTo>
                      <a:pt x="42828" y="229229"/>
                      <a:pt x="190170" y="354497"/>
                      <a:pt x="366772" y="354497"/>
                    </a:cubicBezTo>
                    <a:lnTo>
                      <a:pt x="5340977" y="354496"/>
                    </a:lnTo>
                    <a:cubicBezTo>
                      <a:pt x="5517579" y="354496"/>
                      <a:pt x="5664921" y="229229"/>
                      <a:pt x="5698998" y="62701"/>
                    </a:cubicBezTo>
                    <a:lnTo>
                      <a:pt x="5703991"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86" name="Google Shape;486;p5"/>
            <p:cNvGrpSpPr/>
            <p:nvPr/>
          </p:nvGrpSpPr>
          <p:grpSpPr>
            <a:xfrm>
              <a:off x="7952172" y="3535170"/>
              <a:ext cx="3086305" cy="3281100"/>
              <a:chOff x="7952172" y="3535170"/>
              <a:chExt cx="3086305" cy="3281100"/>
            </a:xfrm>
          </p:grpSpPr>
          <p:sp>
            <p:nvSpPr>
              <p:cNvPr id="487" name="Google Shape;487;p5"/>
              <p:cNvSpPr/>
              <p:nvPr/>
            </p:nvSpPr>
            <p:spPr>
              <a:xfrm rot="-2829986">
                <a:off x="7439577" y="4978085"/>
                <a:ext cx="4107691" cy="39526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8" name="Google Shape;488;p5"/>
              <p:cNvSpPr/>
              <p:nvPr/>
            </p:nvSpPr>
            <p:spPr>
              <a:xfrm rot="-2827716">
                <a:off x="7376022" y="5008186"/>
                <a:ext cx="4105426" cy="218287"/>
              </a:xfrm>
              <a:custGeom>
                <a:rect b="b" l="l" r="r" t="t"/>
                <a:pathLst>
                  <a:path extrusionOk="0" h="218401" w="4107570">
                    <a:moveTo>
                      <a:pt x="4049699" y="57870"/>
                    </a:moveTo>
                    <a:cubicBezTo>
                      <a:pt x="4085455" y="93627"/>
                      <a:pt x="4107570" y="143024"/>
                      <a:pt x="4107570" y="197586"/>
                    </a:cubicBezTo>
                    <a:lnTo>
                      <a:pt x="4107569" y="197586"/>
                    </a:lnTo>
                    <a:lnTo>
                      <a:pt x="4103367" y="218401"/>
                    </a:lnTo>
                    <a:lnTo>
                      <a:pt x="4090716" y="155740"/>
                    </a:lnTo>
                    <a:cubicBezTo>
                      <a:pt x="4060721" y="84823"/>
                      <a:pt x="3990500" y="35063"/>
                      <a:pt x="3908657" y="35064"/>
                    </a:cubicBezTo>
                    <a:lnTo>
                      <a:pt x="196259" y="35063"/>
                    </a:lnTo>
                    <a:cubicBezTo>
                      <a:pt x="114415" y="35064"/>
                      <a:pt x="44195" y="84824"/>
                      <a:pt x="14200" y="155740"/>
                    </a:cubicBezTo>
                    <a:lnTo>
                      <a:pt x="2876" y="211831"/>
                    </a:lnTo>
                    <a:lnTo>
                      <a:pt x="0" y="197585"/>
                    </a:lnTo>
                    <a:lnTo>
                      <a:pt x="0" y="197586"/>
                    </a:lnTo>
                    <a:cubicBezTo>
                      <a:pt x="1" y="88462"/>
                      <a:pt x="88462" y="0"/>
                      <a:pt x="197586" y="0"/>
                    </a:cubicBezTo>
                    <a:lnTo>
                      <a:pt x="3909984" y="0"/>
                    </a:lnTo>
                    <a:cubicBezTo>
                      <a:pt x="3964546" y="0"/>
                      <a:pt x="4013943" y="22115"/>
                      <a:pt x="4049699" y="5787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9" name="Google Shape;489;p5"/>
              <p:cNvSpPr/>
              <p:nvPr/>
            </p:nvSpPr>
            <p:spPr>
              <a:xfrm rot="-2827716">
                <a:off x="7509199" y="5124823"/>
                <a:ext cx="4105427" cy="218290"/>
              </a:xfrm>
              <a:custGeom>
                <a:rect b="b" l="l" r="r" t="t"/>
                <a:pathLst>
                  <a:path extrusionOk="0" h="218404" w="4107571">
                    <a:moveTo>
                      <a:pt x="4104695" y="6570"/>
                    </a:moveTo>
                    <a:lnTo>
                      <a:pt x="4107571" y="20818"/>
                    </a:lnTo>
                    <a:lnTo>
                      <a:pt x="4107569" y="20818"/>
                    </a:lnTo>
                    <a:cubicBezTo>
                      <a:pt x="4107569" y="129942"/>
                      <a:pt x="4019108" y="218404"/>
                      <a:pt x="3909983" y="218404"/>
                    </a:cubicBezTo>
                    <a:lnTo>
                      <a:pt x="197587" y="218403"/>
                    </a:lnTo>
                    <a:cubicBezTo>
                      <a:pt x="88463" y="218403"/>
                      <a:pt x="0" y="129941"/>
                      <a:pt x="0" y="20818"/>
                    </a:cubicBezTo>
                    <a:lnTo>
                      <a:pt x="1" y="20818"/>
                    </a:lnTo>
                    <a:lnTo>
                      <a:pt x="4204" y="0"/>
                    </a:lnTo>
                    <a:lnTo>
                      <a:pt x="16855" y="62664"/>
                    </a:lnTo>
                    <a:cubicBezTo>
                      <a:pt x="46850" y="133580"/>
                      <a:pt x="117071" y="183340"/>
                      <a:pt x="198914" y="183340"/>
                    </a:cubicBezTo>
                    <a:lnTo>
                      <a:pt x="3911311" y="183341"/>
                    </a:lnTo>
                    <a:cubicBezTo>
                      <a:pt x="3993154" y="183341"/>
                      <a:pt x="4063375" y="133581"/>
                      <a:pt x="4093370" y="62664"/>
                    </a:cubicBezTo>
                    <a:lnTo>
                      <a:pt x="4104695" y="657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90" name="Google Shape;490;p5"/>
            <p:cNvGrpSpPr/>
            <p:nvPr/>
          </p:nvGrpSpPr>
          <p:grpSpPr>
            <a:xfrm>
              <a:off x="9817792" y="3927025"/>
              <a:ext cx="1631594" cy="1728900"/>
              <a:chOff x="9817792" y="3927025"/>
              <a:chExt cx="1631594" cy="1728900"/>
            </a:xfrm>
          </p:grpSpPr>
          <p:sp>
            <p:nvSpPr>
              <p:cNvPr id="491" name="Google Shape;491;p5"/>
              <p:cNvSpPr/>
              <p:nvPr/>
            </p:nvSpPr>
            <p:spPr>
              <a:xfrm rot="-2829923">
                <a:off x="9564967" y="4670579"/>
                <a:ext cx="2133450" cy="241791"/>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2" name="Google Shape;492;p5"/>
              <p:cNvSpPr/>
              <p:nvPr/>
            </p:nvSpPr>
            <p:spPr>
              <a:xfrm rot="-2827716">
                <a:off x="9528923" y="4687498"/>
                <a:ext cx="2132346" cy="141707"/>
              </a:xfrm>
              <a:custGeom>
                <a:rect b="b" l="l" r="r" t="t"/>
                <a:pathLst>
                  <a:path extrusionOk="0" h="141781" w="2133460">
                    <a:moveTo>
                      <a:pt x="2098031" y="35430"/>
                    </a:moveTo>
                    <a:cubicBezTo>
                      <a:pt x="2119921" y="57320"/>
                      <a:pt x="2133460" y="87560"/>
                      <a:pt x="2133460" y="120964"/>
                    </a:cubicBezTo>
                    <a:lnTo>
                      <a:pt x="2133459" y="120963"/>
                    </a:lnTo>
                    <a:lnTo>
                      <a:pt x="2129256" y="141781"/>
                    </a:lnTo>
                    <a:lnTo>
                      <a:pt x="2122627" y="108944"/>
                    </a:lnTo>
                    <a:cubicBezTo>
                      <a:pt x="2104264" y="65527"/>
                      <a:pt x="2061274" y="35064"/>
                      <a:pt x="2011170" y="35065"/>
                    </a:cubicBezTo>
                    <a:lnTo>
                      <a:pt x="119635" y="35064"/>
                    </a:lnTo>
                    <a:cubicBezTo>
                      <a:pt x="69531" y="35064"/>
                      <a:pt x="26542" y="65528"/>
                      <a:pt x="8179" y="108943"/>
                    </a:cubicBezTo>
                    <a:lnTo>
                      <a:pt x="2877" y="135208"/>
                    </a:lnTo>
                    <a:lnTo>
                      <a:pt x="0" y="120963"/>
                    </a:lnTo>
                    <a:lnTo>
                      <a:pt x="9506" y="73880"/>
                    </a:lnTo>
                    <a:cubicBezTo>
                      <a:pt x="27870" y="30464"/>
                      <a:pt x="70859" y="1"/>
                      <a:pt x="120963" y="1"/>
                    </a:cubicBezTo>
                    <a:lnTo>
                      <a:pt x="2012497" y="1"/>
                    </a:lnTo>
                    <a:cubicBezTo>
                      <a:pt x="2045900" y="0"/>
                      <a:pt x="2076141" y="13540"/>
                      <a:pt x="2098031" y="3543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3" name="Google Shape;493;p5"/>
              <p:cNvSpPr/>
              <p:nvPr/>
            </p:nvSpPr>
            <p:spPr>
              <a:xfrm rot="-2827716">
                <a:off x="9605909" y="4752042"/>
                <a:ext cx="2132346" cy="141708"/>
              </a:xfrm>
              <a:custGeom>
                <a:rect b="b" l="l" r="r" t="t"/>
                <a:pathLst>
                  <a:path extrusionOk="0" h="141782" w="2133460">
                    <a:moveTo>
                      <a:pt x="2130583" y="6573"/>
                    </a:moveTo>
                    <a:lnTo>
                      <a:pt x="2133460" y="20820"/>
                    </a:lnTo>
                    <a:lnTo>
                      <a:pt x="2133459" y="20819"/>
                    </a:lnTo>
                    <a:cubicBezTo>
                      <a:pt x="2133459" y="87625"/>
                      <a:pt x="2079303" y="141782"/>
                      <a:pt x="2012495" y="141782"/>
                    </a:cubicBezTo>
                    <a:lnTo>
                      <a:pt x="120963" y="141781"/>
                    </a:lnTo>
                    <a:cubicBezTo>
                      <a:pt x="70859" y="141781"/>
                      <a:pt x="27869" y="111318"/>
                      <a:pt x="9506" y="67902"/>
                    </a:cubicBezTo>
                    <a:lnTo>
                      <a:pt x="0" y="20819"/>
                    </a:lnTo>
                    <a:lnTo>
                      <a:pt x="4204" y="0"/>
                    </a:lnTo>
                    <a:lnTo>
                      <a:pt x="10833" y="32839"/>
                    </a:lnTo>
                    <a:cubicBezTo>
                      <a:pt x="29197" y="76254"/>
                      <a:pt x="72186" y="106718"/>
                      <a:pt x="122290" y="106718"/>
                    </a:cubicBezTo>
                    <a:lnTo>
                      <a:pt x="2013823" y="106719"/>
                    </a:lnTo>
                    <a:cubicBezTo>
                      <a:pt x="2063928" y="106718"/>
                      <a:pt x="2106917" y="76255"/>
                      <a:pt x="2125281" y="32840"/>
                    </a:cubicBezTo>
                    <a:lnTo>
                      <a:pt x="2130583"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94" name="Google Shape;494;p5"/>
            <p:cNvGrpSpPr/>
            <p:nvPr/>
          </p:nvGrpSpPr>
          <p:grpSpPr>
            <a:xfrm>
              <a:off x="4808875" y="-111295"/>
              <a:ext cx="4335900" cy="4595400"/>
              <a:chOff x="4808875" y="-111295"/>
              <a:chExt cx="4335900" cy="4595400"/>
            </a:xfrm>
          </p:grpSpPr>
          <p:sp>
            <p:nvSpPr>
              <p:cNvPr id="495" name="Google Shape;495;p5"/>
              <p:cNvSpPr/>
              <p:nvPr/>
            </p:nvSpPr>
            <p:spPr>
              <a:xfrm rot="-2829990">
                <a:off x="4182321" y="1820955"/>
                <a:ext cx="5589007"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6" name="Google Shape;496;p5"/>
              <p:cNvSpPr/>
              <p:nvPr/>
            </p:nvSpPr>
            <p:spPr>
              <a:xfrm rot="-2827716">
                <a:off x="4118653" y="1851906"/>
                <a:ext cx="5567509" cy="509926"/>
              </a:xfrm>
              <a:custGeom>
                <a:rect b="b" l="l" r="r" t="t"/>
                <a:pathLst>
                  <a:path extrusionOk="0" h="510192" w="5570417">
                    <a:moveTo>
                      <a:pt x="5463381" y="107036"/>
                    </a:moveTo>
                    <a:cubicBezTo>
                      <a:pt x="5529514" y="173169"/>
                      <a:pt x="5570418" y="264531"/>
                      <a:pt x="5570417" y="365446"/>
                    </a:cubicBezTo>
                    <a:cubicBezTo>
                      <a:pt x="5570417" y="415903"/>
                      <a:pt x="5560192" y="463973"/>
                      <a:pt x="5541699" y="507693"/>
                    </a:cubicBezTo>
                    <a:lnTo>
                      <a:pt x="5540342" y="510192"/>
                    </a:lnTo>
                    <a:lnTo>
                      <a:pt x="5551648" y="473773"/>
                    </a:lnTo>
                    <a:cubicBezTo>
                      <a:pt x="5556516" y="449984"/>
                      <a:pt x="5559072" y="425352"/>
                      <a:pt x="5559072" y="400123"/>
                    </a:cubicBezTo>
                    <a:cubicBezTo>
                      <a:pt x="5559072" y="198293"/>
                      <a:pt x="5395458" y="34678"/>
                      <a:pt x="5193627" y="34678"/>
                    </a:cubicBezTo>
                    <a:lnTo>
                      <a:pt x="335369" y="34679"/>
                    </a:lnTo>
                    <a:cubicBezTo>
                      <a:pt x="209226" y="34679"/>
                      <a:pt x="98010" y="98591"/>
                      <a:pt x="32337" y="195800"/>
                    </a:cubicBezTo>
                    <a:lnTo>
                      <a:pt x="0" y="255376"/>
                    </a:lnTo>
                    <a:lnTo>
                      <a:pt x="9988" y="223198"/>
                    </a:lnTo>
                    <a:cubicBezTo>
                      <a:pt x="65466" y="92034"/>
                      <a:pt x="195342" y="1"/>
                      <a:pt x="346714" y="1"/>
                    </a:cubicBezTo>
                    <a:lnTo>
                      <a:pt x="5204973" y="0"/>
                    </a:lnTo>
                    <a:cubicBezTo>
                      <a:pt x="5305888" y="0"/>
                      <a:pt x="5397249" y="40904"/>
                      <a:pt x="5463381"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7" name="Google Shape;497;p5"/>
              <p:cNvSpPr/>
              <p:nvPr/>
            </p:nvSpPr>
            <p:spPr>
              <a:xfrm rot="-2827716">
                <a:off x="4271307" y="2012144"/>
                <a:ext cx="5567509" cy="509927"/>
              </a:xfrm>
              <a:custGeom>
                <a:rect b="b" l="l" r="r" t="t"/>
                <a:pathLst>
                  <a:path extrusionOk="0" h="510193" w="5570417">
                    <a:moveTo>
                      <a:pt x="5570417" y="254816"/>
                    </a:moveTo>
                    <a:lnTo>
                      <a:pt x="5560429" y="286995"/>
                    </a:lnTo>
                    <a:cubicBezTo>
                      <a:pt x="5504952" y="418159"/>
                      <a:pt x="5375074" y="510192"/>
                      <a:pt x="5223702" y="510192"/>
                    </a:cubicBezTo>
                    <a:lnTo>
                      <a:pt x="365444" y="510192"/>
                    </a:lnTo>
                    <a:cubicBezTo>
                      <a:pt x="163614" y="510193"/>
                      <a:pt x="0" y="346577"/>
                      <a:pt x="0" y="144747"/>
                    </a:cubicBezTo>
                    <a:cubicBezTo>
                      <a:pt x="0" y="94290"/>
                      <a:pt x="10226" y="46221"/>
                      <a:pt x="28718" y="2500"/>
                    </a:cubicBezTo>
                    <a:lnTo>
                      <a:pt x="30075" y="0"/>
                    </a:lnTo>
                    <a:lnTo>
                      <a:pt x="18769" y="36420"/>
                    </a:lnTo>
                    <a:cubicBezTo>
                      <a:pt x="13902" y="60209"/>
                      <a:pt x="11345" y="84841"/>
                      <a:pt x="11345" y="110069"/>
                    </a:cubicBezTo>
                    <a:cubicBezTo>
                      <a:pt x="11345" y="311900"/>
                      <a:pt x="174959" y="475515"/>
                      <a:pt x="376790" y="475515"/>
                    </a:cubicBezTo>
                    <a:lnTo>
                      <a:pt x="5235047" y="475515"/>
                    </a:lnTo>
                    <a:cubicBezTo>
                      <a:pt x="5361191" y="475514"/>
                      <a:pt x="5472407" y="411603"/>
                      <a:pt x="5538080" y="314393"/>
                    </a:cubicBezTo>
                    <a:lnTo>
                      <a:pt x="5570417" y="25481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98" name="Google Shape;498;p5"/>
            <p:cNvGrpSpPr/>
            <p:nvPr/>
          </p:nvGrpSpPr>
          <p:grpSpPr>
            <a:xfrm>
              <a:off x="1316031" y="142329"/>
              <a:ext cx="2671800" cy="2839500"/>
              <a:chOff x="1316031" y="142329"/>
              <a:chExt cx="2671800" cy="2839500"/>
            </a:xfrm>
          </p:grpSpPr>
          <p:sp>
            <p:nvSpPr>
              <p:cNvPr id="499" name="Google Shape;499;p5"/>
              <p:cNvSpPr/>
              <p:nvPr/>
            </p:nvSpPr>
            <p:spPr>
              <a:xfrm rot="-2830044">
                <a:off x="893477" y="1370600"/>
                <a:ext cx="3516907" cy="382958"/>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0" name="Google Shape;500;p5"/>
              <p:cNvSpPr/>
              <p:nvPr/>
            </p:nvSpPr>
            <p:spPr>
              <a:xfrm rot="-2827716">
                <a:off x="863305" y="1385770"/>
                <a:ext cx="3505215" cy="274960"/>
              </a:xfrm>
              <a:custGeom>
                <a:rect b="b" l="l" r="r" t="t"/>
                <a:pathLst>
                  <a:path extrusionOk="0" h="275104" w="3507046">
                    <a:moveTo>
                      <a:pt x="3450985" y="56062"/>
                    </a:moveTo>
                    <a:cubicBezTo>
                      <a:pt x="3485622" y="90699"/>
                      <a:pt x="3507046" y="138549"/>
                      <a:pt x="3507046" y="191404"/>
                    </a:cubicBezTo>
                    <a:cubicBezTo>
                      <a:pt x="3507046" y="217831"/>
                      <a:pt x="3501690" y="243008"/>
                      <a:pt x="3492004" y="265906"/>
                    </a:cubicBezTo>
                    <a:lnTo>
                      <a:pt x="3485803" y="275104"/>
                    </a:lnTo>
                    <a:lnTo>
                      <a:pt x="3495700" y="226082"/>
                    </a:lnTo>
                    <a:cubicBezTo>
                      <a:pt x="3495701" y="120372"/>
                      <a:pt x="3410007" y="34678"/>
                      <a:pt x="3304298" y="34679"/>
                    </a:cubicBezTo>
                    <a:lnTo>
                      <a:pt x="170160" y="34678"/>
                    </a:lnTo>
                    <a:cubicBezTo>
                      <a:pt x="117306" y="34678"/>
                      <a:pt x="69455" y="56102"/>
                      <a:pt x="34818" y="90739"/>
                    </a:cubicBezTo>
                    <a:lnTo>
                      <a:pt x="0" y="142381"/>
                    </a:lnTo>
                    <a:lnTo>
                      <a:pt x="5144" y="116901"/>
                    </a:lnTo>
                    <a:cubicBezTo>
                      <a:pt x="34200" y="48203"/>
                      <a:pt x="102224" y="1"/>
                      <a:pt x="181506" y="0"/>
                    </a:cubicBezTo>
                    <a:lnTo>
                      <a:pt x="3315643" y="1"/>
                    </a:lnTo>
                    <a:cubicBezTo>
                      <a:pt x="3368497" y="1"/>
                      <a:pt x="3416348" y="21424"/>
                      <a:pt x="3450985" y="56062"/>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1" name="Google Shape;501;p5"/>
              <p:cNvSpPr/>
              <p:nvPr/>
            </p:nvSpPr>
            <p:spPr>
              <a:xfrm rot="-2827716">
                <a:off x="939100" y="1462710"/>
                <a:ext cx="3505215" cy="274959"/>
              </a:xfrm>
              <a:custGeom>
                <a:rect b="b" l="l" r="r" t="t"/>
                <a:pathLst>
                  <a:path extrusionOk="0" h="275103" w="3507046">
                    <a:moveTo>
                      <a:pt x="3507046" y="132723"/>
                    </a:moveTo>
                    <a:lnTo>
                      <a:pt x="3501902" y="158203"/>
                    </a:lnTo>
                    <a:cubicBezTo>
                      <a:pt x="3472846" y="226900"/>
                      <a:pt x="3404822" y="275103"/>
                      <a:pt x="3325540" y="275103"/>
                    </a:cubicBezTo>
                    <a:lnTo>
                      <a:pt x="191404" y="275103"/>
                    </a:lnTo>
                    <a:cubicBezTo>
                      <a:pt x="85694" y="275103"/>
                      <a:pt x="0" y="189409"/>
                      <a:pt x="0" y="83700"/>
                    </a:cubicBezTo>
                    <a:cubicBezTo>
                      <a:pt x="0" y="57272"/>
                      <a:pt x="5356" y="32096"/>
                      <a:pt x="15042" y="9197"/>
                    </a:cubicBezTo>
                    <a:lnTo>
                      <a:pt x="21243" y="0"/>
                    </a:lnTo>
                    <a:lnTo>
                      <a:pt x="11346" y="49022"/>
                    </a:lnTo>
                    <a:cubicBezTo>
                      <a:pt x="11345" y="154732"/>
                      <a:pt x="97039" y="240425"/>
                      <a:pt x="202749" y="240426"/>
                    </a:cubicBezTo>
                    <a:lnTo>
                      <a:pt x="3336885" y="240426"/>
                    </a:lnTo>
                    <a:cubicBezTo>
                      <a:pt x="3389740" y="240426"/>
                      <a:pt x="3437591" y="219002"/>
                      <a:pt x="3472228" y="184365"/>
                    </a:cubicBezTo>
                    <a:lnTo>
                      <a:pt x="3507046" y="13272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02" name="Google Shape;502;p5"/>
            <p:cNvGrpSpPr/>
            <p:nvPr/>
          </p:nvGrpSpPr>
          <p:grpSpPr>
            <a:xfrm>
              <a:off x="5624194" y="350969"/>
              <a:ext cx="4465200" cy="4734600"/>
              <a:chOff x="5624194" y="350969"/>
              <a:chExt cx="4465200" cy="4734600"/>
            </a:xfrm>
          </p:grpSpPr>
          <p:sp>
            <p:nvSpPr>
              <p:cNvPr id="503" name="Google Shape;503;p5"/>
              <p:cNvSpPr/>
              <p:nvPr/>
            </p:nvSpPr>
            <p:spPr>
              <a:xfrm rot="-2829881">
                <a:off x="4967296" y="2352819"/>
                <a:ext cx="5778994" cy="73089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4" name="Google Shape;504;p5"/>
              <p:cNvSpPr/>
              <p:nvPr/>
            </p:nvSpPr>
            <p:spPr>
              <a:xfrm rot="-2827716">
                <a:off x="4903645" y="2383838"/>
                <a:ext cx="5757263" cy="509928"/>
              </a:xfrm>
              <a:custGeom>
                <a:rect b="b" l="l" r="r" t="t"/>
                <a:pathLst>
                  <a:path extrusionOk="0" h="510194" w="5760270">
                    <a:moveTo>
                      <a:pt x="5653234" y="107036"/>
                    </a:moveTo>
                    <a:cubicBezTo>
                      <a:pt x="5719367" y="173169"/>
                      <a:pt x="5760270" y="264529"/>
                      <a:pt x="5760270" y="365445"/>
                    </a:cubicBezTo>
                    <a:cubicBezTo>
                      <a:pt x="5760270" y="415902"/>
                      <a:pt x="5750045" y="463972"/>
                      <a:pt x="5731553" y="507693"/>
                    </a:cubicBezTo>
                    <a:lnTo>
                      <a:pt x="5730195" y="510194"/>
                    </a:lnTo>
                    <a:lnTo>
                      <a:pt x="5741501" y="473772"/>
                    </a:lnTo>
                    <a:cubicBezTo>
                      <a:pt x="5746369" y="449983"/>
                      <a:pt x="5748925" y="425351"/>
                      <a:pt x="5748925" y="400122"/>
                    </a:cubicBezTo>
                    <a:cubicBezTo>
                      <a:pt x="5748925" y="198292"/>
                      <a:pt x="5585310" y="34678"/>
                      <a:pt x="5383480" y="34678"/>
                    </a:cubicBezTo>
                    <a:lnTo>
                      <a:pt x="335370" y="34678"/>
                    </a:lnTo>
                    <a:cubicBezTo>
                      <a:pt x="209227" y="34679"/>
                      <a:pt x="98010" y="98590"/>
                      <a:pt x="32337" y="195800"/>
                    </a:cubicBezTo>
                    <a:lnTo>
                      <a:pt x="0" y="255377"/>
                    </a:lnTo>
                    <a:lnTo>
                      <a:pt x="9989" y="223198"/>
                    </a:lnTo>
                    <a:cubicBezTo>
                      <a:pt x="65466" y="92034"/>
                      <a:pt x="195343" y="1"/>
                      <a:pt x="346716" y="1"/>
                    </a:cubicBezTo>
                    <a:lnTo>
                      <a:pt x="5394825" y="0"/>
                    </a:lnTo>
                    <a:cubicBezTo>
                      <a:pt x="5495740" y="0"/>
                      <a:pt x="5587102" y="40904"/>
                      <a:pt x="5653234"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5" name="Google Shape;505;p5"/>
              <p:cNvSpPr/>
              <p:nvPr/>
            </p:nvSpPr>
            <p:spPr>
              <a:xfrm rot="-2827716">
                <a:off x="5056297" y="2544077"/>
                <a:ext cx="5757263" cy="509925"/>
              </a:xfrm>
              <a:custGeom>
                <a:rect b="b" l="l" r="r" t="t"/>
                <a:pathLst>
                  <a:path extrusionOk="0" h="510191" w="5760270">
                    <a:moveTo>
                      <a:pt x="5760270" y="254817"/>
                    </a:moveTo>
                    <a:lnTo>
                      <a:pt x="5750282" y="286994"/>
                    </a:lnTo>
                    <a:cubicBezTo>
                      <a:pt x="5694805" y="418157"/>
                      <a:pt x="5564928" y="510191"/>
                      <a:pt x="5413556" y="510191"/>
                    </a:cubicBezTo>
                    <a:lnTo>
                      <a:pt x="365446" y="510191"/>
                    </a:lnTo>
                    <a:cubicBezTo>
                      <a:pt x="163615" y="510191"/>
                      <a:pt x="0" y="346576"/>
                      <a:pt x="0" y="144746"/>
                    </a:cubicBezTo>
                    <a:cubicBezTo>
                      <a:pt x="0" y="94289"/>
                      <a:pt x="10226" y="46220"/>
                      <a:pt x="28719" y="2499"/>
                    </a:cubicBezTo>
                    <a:lnTo>
                      <a:pt x="30075" y="0"/>
                    </a:lnTo>
                    <a:lnTo>
                      <a:pt x="18770" y="36419"/>
                    </a:lnTo>
                    <a:cubicBezTo>
                      <a:pt x="13902" y="60208"/>
                      <a:pt x="11345" y="84840"/>
                      <a:pt x="11345" y="110069"/>
                    </a:cubicBezTo>
                    <a:cubicBezTo>
                      <a:pt x="11345" y="311899"/>
                      <a:pt x="174961" y="475514"/>
                      <a:pt x="376791" y="475513"/>
                    </a:cubicBezTo>
                    <a:lnTo>
                      <a:pt x="5424901" y="475513"/>
                    </a:lnTo>
                    <a:cubicBezTo>
                      <a:pt x="5551044" y="475513"/>
                      <a:pt x="5662261" y="411601"/>
                      <a:pt x="5727934" y="314392"/>
                    </a:cubicBezTo>
                    <a:lnTo>
                      <a:pt x="5760270" y="25481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06" name="Google Shape;506;p5"/>
            <p:cNvGrpSpPr/>
            <p:nvPr/>
          </p:nvGrpSpPr>
          <p:grpSpPr>
            <a:xfrm>
              <a:off x="949298" y="529687"/>
              <a:ext cx="4532700" cy="4800900"/>
              <a:chOff x="949298" y="529687"/>
              <a:chExt cx="4532700" cy="4800900"/>
            </a:xfrm>
          </p:grpSpPr>
          <p:sp>
            <p:nvSpPr>
              <p:cNvPr id="507" name="Google Shape;507;p5"/>
              <p:cNvSpPr/>
              <p:nvPr/>
            </p:nvSpPr>
            <p:spPr>
              <a:xfrm rot="-2829942">
                <a:off x="310652" y="2532850"/>
                <a:ext cx="5809992" cy="794573"/>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8" name="Google Shape;508;p5"/>
              <p:cNvSpPr/>
              <p:nvPr/>
            </p:nvSpPr>
            <p:spPr>
              <a:xfrm rot="-2827716">
                <a:off x="242082" y="2566031"/>
                <a:ext cx="5785735" cy="554090"/>
              </a:xfrm>
              <a:custGeom>
                <a:rect b="b" l="l" r="r" t="t"/>
                <a:pathLst>
                  <a:path extrusionOk="0" h="554379" w="5788757">
                    <a:moveTo>
                      <a:pt x="5672404" y="116353"/>
                    </a:moveTo>
                    <a:cubicBezTo>
                      <a:pt x="5744292" y="188242"/>
                      <a:pt x="5788757" y="287555"/>
                      <a:pt x="5788757" y="397253"/>
                    </a:cubicBezTo>
                    <a:cubicBezTo>
                      <a:pt x="5788757" y="452102"/>
                      <a:pt x="5777641" y="504354"/>
                      <a:pt x="5757539" y="551881"/>
                    </a:cubicBezTo>
                    <a:lnTo>
                      <a:pt x="5756183" y="554379"/>
                    </a:lnTo>
                    <a:lnTo>
                      <a:pt x="5769341" y="511991"/>
                    </a:lnTo>
                    <a:cubicBezTo>
                      <a:pt x="5774633" y="486130"/>
                      <a:pt x="5777412" y="459355"/>
                      <a:pt x="5777412" y="431930"/>
                    </a:cubicBezTo>
                    <a:cubicBezTo>
                      <a:pt x="5777411" y="212534"/>
                      <a:pt x="5599556" y="34679"/>
                      <a:pt x="5380160" y="34678"/>
                    </a:cubicBezTo>
                    <a:lnTo>
                      <a:pt x="364678" y="34678"/>
                    </a:lnTo>
                    <a:cubicBezTo>
                      <a:pt x="227556" y="34678"/>
                      <a:pt x="106659" y="104154"/>
                      <a:pt x="35270" y="209823"/>
                    </a:cubicBezTo>
                    <a:lnTo>
                      <a:pt x="0" y="274803"/>
                    </a:lnTo>
                    <a:lnTo>
                      <a:pt x="9989" y="242624"/>
                    </a:lnTo>
                    <a:cubicBezTo>
                      <a:pt x="70295" y="100045"/>
                      <a:pt x="211476" y="1"/>
                      <a:pt x="376023" y="1"/>
                    </a:cubicBezTo>
                    <a:lnTo>
                      <a:pt x="5391505" y="0"/>
                    </a:lnTo>
                    <a:cubicBezTo>
                      <a:pt x="5501203" y="1"/>
                      <a:pt x="5600515" y="44465"/>
                      <a:pt x="5672404" y="116353"/>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9" name="Google Shape;509;p5"/>
              <p:cNvSpPr/>
              <p:nvPr/>
            </p:nvSpPr>
            <p:spPr>
              <a:xfrm rot="-2827716">
                <a:off x="407282" y="2741308"/>
                <a:ext cx="5785735" cy="554091"/>
              </a:xfrm>
              <a:custGeom>
                <a:rect b="b" l="l" r="r" t="t"/>
                <a:pathLst>
                  <a:path extrusionOk="0" h="554380" w="5788757">
                    <a:moveTo>
                      <a:pt x="5788757" y="279576"/>
                    </a:moveTo>
                    <a:lnTo>
                      <a:pt x="5778768" y="311755"/>
                    </a:lnTo>
                    <a:cubicBezTo>
                      <a:pt x="5718461" y="454335"/>
                      <a:pt x="5577281" y="554379"/>
                      <a:pt x="5412734" y="554380"/>
                    </a:cubicBezTo>
                    <a:lnTo>
                      <a:pt x="397252" y="554379"/>
                    </a:lnTo>
                    <a:cubicBezTo>
                      <a:pt x="177856" y="554380"/>
                      <a:pt x="0" y="376524"/>
                      <a:pt x="0" y="157127"/>
                    </a:cubicBezTo>
                    <a:cubicBezTo>
                      <a:pt x="0" y="102278"/>
                      <a:pt x="11116" y="50026"/>
                      <a:pt x="31218" y="2499"/>
                    </a:cubicBezTo>
                    <a:lnTo>
                      <a:pt x="32574" y="0"/>
                    </a:lnTo>
                    <a:lnTo>
                      <a:pt x="19416" y="42389"/>
                    </a:lnTo>
                    <a:cubicBezTo>
                      <a:pt x="14124" y="68250"/>
                      <a:pt x="11345" y="95025"/>
                      <a:pt x="11345" y="122449"/>
                    </a:cubicBezTo>
                    <a:cubicBezTo>
                      <a:pt x="11345" y="341846"/>
                      <a:pt x="189201" y="519702"/>
                      <a:pt x="408598" y="519702"/>
                    </a:cubicBezTo>
                    <a:lnTo>
                      <a:pt x="5424079" y="519702"/>
                    </a:lnTo>
                    <a:cubicBezTo>
                      <a:pt x="5561201" y="519702"/>
                      <a:pt x="5682097" y="450227"/>
                      <a:pt x="5753486" y="344557"/>
                    </a:cubicBezTo>
                    <a:lnTo>
                      <a:pt x="5788757" y="27957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10" name="Google Shape;510;p5"/>
            <p:cNvGrpSpPr/>
            <p:nvPr/>
          </p:nvGrpSpPr>
          <p:grpSpPr>
            <a:xfrm>
              <a:off x="2032969" y="864182"/>
              <a:ext cx="4314900" cy="4572900"/>
              <a:chOff x="2032969" y="864182"/>
              <a:chExt cx="4314900" cy="4572900"/>
            </a:xfrm>
          </p:grpSpPr>
          <p:sp>
            <p:nvSpPr>
              <p:cNvPr id="511" name="Google Shape;511;p5"/>
              <p:cNvSpPr/>
              <p:nvPr/>
            </p:nvSpPr>
            <p:spPr>
              <a:xfrm rot="-2830053">
                <a:off x="1411304" y="2785182"/>
                <a:ext cx="555823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12" name="Google Shape;512;p5"/>
              <p:cNvSpPr/>
              <p:nvPr/>
            </p:nvSpPr>
            <p:spPr>
              <a:xfrm rot="-2827716">
                <a:off x="1347693" y="2816223"/>
                <a:ext cx="5536567" cy="509927"/>
              </a:xfrm>
              <a:custGeom>
                <a:rect b="b" l="l" r="r" t="t"/>
                <a:pathLst>
                  <a:path extrusionOk="0" h="510193" w="5539459">
                    <a:moveTo>
                      <a:pt x="5432423" y="107037"/>
                    </a:moveTo>
                    <a:cubicBezTo>
                      <a:pt x="5498556" y="173170"/>
                      <a:pt x="5539459" y="264531"/>
                      <a:pt x="5539459" y="365446"/>
                    </a:cubicBezTo>
                    <a:cubicBezTo>
                      <a:pt x="5539459" y="415903"/>
                      <a:pt x="5529233" y="463972"/>
                      <a:pt x="5510741" y="507694"/>
                    </a:cubicBezTo>
                    <a:lnTo>
                      <a:pt x="5509384" y="510193"/>
                    </a:lnTo>
                    <a:lnTo>
                      <a:pt x="5520689" y="473773"/>
                    </a:lnTo>
                    <a:cubicBezTo>
                      <a:pt x="5525558" y="449984"/>
                      <a:pt x="5528114" y="425352"/>
                      <a:pt x="5528114" y="400124"/>
                    </a:cubicBezTo>
                    <a:cubicBezTo>
                      <a:pt x="5528114" y="198293"/>
                      <a:pt x="5364500" y="34678"/>
                      <a:pt x="5162669" y="34678"/>
                    </a:cubicBezTo>
                    <a:lnTo>
                      <a:pt x="335370" y="34678"/>
                    </a:lnTo>
                    <a:cubicBezTo>
                      <a:pt x="209226" y="34678"/>
                      <a:pt x="98010" y="98590"/>
                      <a:pt x="32337" y="195800"/>
                    </a:cubicBezTo>
                    <a:lnTo>
                      <a:pt x="0" y="255375"/>
                    </a:lnTo>
                    <a:lnTo>
                      <a:pt x="9988" y="223198"/>
                    </a:lnTo>
                    <a:cubicBezTo>
                      <a:pt x="65466" y="92034"/>
                      <a:pt x="195342" y="1"/>
                      <a:pt x="346715" y="0"/>
                    </a:cubicBezTo>
                    <a:lnTo>
                      <a:pt x="5174015" y="1"/>
                    </a:lnTo>
                    <a:cubicBezTo>
                      <a:pt x="5274930" y="1"/>
                      <a:pt x="5366291" y="40905"/>
                      <a:pt x="5432423"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13" name="Google Shape;513;p5"/>
              <p:cNvSpPr/>
              <p:nvPr/>
            </p:nvSpPr>
            <p:spPr>
              <a:xfrm rot="-2827716">
                <a:off x="1500345" y="2976459"/>
                <a:ext cx="5536567" cy="509927"/>
              </a:xfrm>
              <a:custGeom>
                <a:rect b="b" l="l" r="r" t="t"/>
                <a:pathLst>
                  <a:path extrusionOk="0" h="510193" w="5539459">
                    <a:moveTo>
                      <a:pt x="5539459" y="254818"/>
                    </a:moveTo>
                    <a:lnTo>
                      <a:pt x="5529471" y="286996"/>
                    </a:lnTo>
                    <a:cubicBezTo>
                      <a:pt x="5473993" y="418159"/>
                      <a:pt x="5344117" y="510193"/>
                      <a:pt x="5192744" y="510193"/>
                    </a:cubicBezTo>
                    <a:lnTo>
                      <a:pt x="365445" y="510193"/>
                    </a:lnTo>
                    <a:cubicBezTo>
                      <a:pt x="163616" y="510193"/>
                      <a:pt x="0" y="346578"/>
                      <a:pt x="0" y="144749"/>
                    </a:cubicBezTo>
                    <a:cubicBezTo>
                      <a:pt x="0" y="94291"/>
                      <a:pt x="10226" y="46222"/>
                      <a:pt x="28718" y="2500"/>
                    </a:cubicBezTo>
                    <a:lnTo>
                      <a:pt x="30075" y="0"/>
                    </a:lnTo>
                    <a:lnTo>
                      <a:pt x="18770" y="36421"/>
                    </a:lnTo>
                    <a:cubicBezTo>
                      <a:pt x="13902" y="60210"/>
                      <a:pt x="11345" y="84842"/>
                      <a:pt x="11345" y="110071"/>
                    </a:cubicBezTo>
                    <a:cubicBezTo>
                      <a:pt x="11345" y="311900"/>
                      <a:pt x="174961" y="475516"/>
                      <a:pt x="376790" y="475515"/>
                    </a:cubicBezTo>
                    <a:lnTo>
                      <a:pt x="5204090" y="475515"/>
                    </a:lnTo>
                    <a:cubicBezTo>
                      <a:pt x="5330233" y="475515"/>
                      <a:pt x="5441449" y="411603"/>
                      <a:pt x="5507122" y="314394"/>
                    </a:cubicBezTo>
                    <a:lnTo>
                      <a:pt x="5539459"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14" name="Google Shape;514;p5"/>
            <p:cNvGrpSpPr/>
            <p:nvPr/>
          </p:nvGrpSpPr>
          <p:grpSpPr>
            <a:xfrm>
              <a:off x="5255762" y="2121228"/>
              <a:ext cx="4399200" cy="4663500"/>
              <a:chOff x="5255762" y="2121228"/>
              <a:chExt cx="4399200" cy="4663500"/>
            </a:xfrm>
          </p:grpSpPr>
          <p:sp>
            <p:nvSpPr>
              <p:cNvPr id="515" name="Google Shape;515;p5"/>
              <p:cNvSpPr/>
              <p:nvPr/>
            </p:nvSpPr>
            <p:spPr>
              <a:xfrm rot="-2829916">
                <a:off x="4614371" y="4087528"/>
                <a:ext cx="5681983" cy="730899"/>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16" name="Google Shape;516;p5"/>
              <p:cNvSpPr/>
              <p:nvPr/>
            </p:nvSpPr>
            <p:spPr>
              <a:xfrm rot="-2827716">
                <a:off x="4550710" y="4118522"/>
                <a:ext cx="5660315" cy="509927"/>
              </a:xfrm>
              <a:custGeom>
                <a:rect b="b" l="l" r="r" t="t"/>
                <a:pathLst>
                  <a:path extrusionOk="0" h="510193" w="5663271">
                    <a:moveTo>
                      <a:pt x="5556235" y="107036"/>
                    </a:moveTo>
                    <a:cubicBezTo>
                      <a:pt x="5622367" y="173169"/>
                      <a:pt x="5663271" y="264530"/>
                      <a:pt x="5663271" y="365444"/>
                    </a:cubicBezTo>
                    <a:cubicBezTo>
                      <a:pt x="5663271" y="415902"/>
                      <a:pt x="5653045" y="463971"/>
                      <a:pt x="5634553" y="507693"/>
                    </a:cubicBezTo>
                    <a:lnTo>
                      <a:pt x="5633195" y="510193"/>
                    </a:lnTo>
                    <a:lnTo>
                      <a:pt x="5644501" y="473772"/>
                    </a:lnTo>
                    <a:cubicBezTo>
                      <a:pt x="5649369" y="449982"/>
                      <a:pt x="5651925" y="425351"/>
                      <a:pt x="5651925" y="400122"/>
                    </a:cubicBezTo>
                    <a:cubicBezTo>
                      <a:pt x="5651926" y="198292"/>
                      <a:pt x="5488311" y="34678"/>
                      <a:pt x="5286481" y="34677"/>
                    </a:cubicBezTo>
                    <a:lnTo>
                      <a:pt x="335370" y="34677"/>
                    </a:lnTo>
                    <a:cubicBezTo>
                      <a:pt x="209226" y="34677"/>
                      <a:pt x="98010" y="98589"/>
                      <a:pt x="32337" y="195798"/>
                    </a:cubicBezTo>
                    <a:lnTo>
                      <a:pt x="0" y="255374"/>
                    </a:lnTo>
                    <a:lnTo>
                      <a:pt x="9988" y="223197"/>
                    </a:lnTo>
                    <a:cubicBezTo>
                      <a:pt x="65466" y="92033"/>
                      <a:pt x="195343" y="-1"/>
                      <a:pt x="346715" y="0"/>
                    </a:cubicBezTo>
                    <a:lnTo>
                      <a:pt x="5297827" y="0"/>
                    </a:lnTo>
                    <a:cubicBezTo>
                      <a:pt x="5398741" y="0"/>
                      <a:pt x="5490103" y="40904"/>
                      <a:pt x="555623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17" name="Google Shape;517;p5"/>
              <p:cNvSpPr/>
              <p:nvPr/>
            </p:nvSpPr>
            <p:spPr>
              <a:xfrm rot="-2827716">
                <a:off x="4703362" y="4278757"/>
                <a:ext cx="5660314" cy="509928"/>
              </a:xfrm>
              <a:custGeom>
                <a:rect b="b" l="l" r="r" t="t"/>
                <a:pathLst>
                  <a:path extrusionOk="0" h="510194" w="5663270">
                    <a:moveTo>
                      <a:pt x="5663270" y="254819"/>
                    </a:moveTo>
                    <a:lnTo>
                      <a:pt x="5653283" y="286996"/>
                    </a:lnTo>
                    <a:cubicBezTo>
                      <a:pt x="5597805" y="418160"/>
                      <a:pt x="5467928" y="510193"/>
                      <a:pt x="5316556" y="510193"/>
                    </a:cubicBezTo>
                    <a:lnTo>
                      <a:pt x="365445" y="510194"/>
                    </a:lnTo>
                    <a:cubicBezTo>
                      <a:pt x="163615" y="510194"/>
                      <a:pt x="0" y="346579"/>
                      <a:pt x="0" y="144749"/>
                    </a:cubicBezTo>
                    <a:cubicBezTo>
                      <a:pt x="0" y="94291"/>
                      <a:pt x="10226" y="46222"/>
                      <a:pt x="28718" y="2501"/>
                    </a:cubicBezTo>
                    <a:lnTo>
                      <a:pt x="30075" y="0"/>
                    </a:lnTo>
                    <a:lnTo>
                      <a:pt x="18770" y="36421"/>
                    </a:lnTo>
                    <a:cubicBezTo>
                      <a:pt x="13901" y="60210"/>
                      <a:pt x="11345" y="84843"/>
                      <a:pt x="11345" y="110071"/>
                    </a:cubicBezTo>
                    <a:cubicBezTo>
                      <a:pt x="11345" y="311901"/>
                      <a:pt x="174960" y="475516"/>
                      <a:pt x="376790" y="475516"/>
                    </a:cubicBezTo>
                    <a:lnTo>
                      <a:pt x="5327901" y="475516"/>
                    </a:lnTo>
                    <a:cubicBezTo>
                      <a:pt x="5454045" y="475516"/>
                      <a:pt x="5565261" y="411604"/>
                      <a:pt x="5630934" y="314394"/>
                    </a:cubicBezTo>
                    <a:lnTo>
                      <a:pt x="5663270" y="25481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18" name="Google Shape;518;p5"/>
            <p:cNvGrpSpPr/>
            <p:nvPr/>
          </p:nvGrpSpPr>
          <p:grpSpPr>
            <a:xfrm>
              <a:off x="7086948" y="2711938"/>
              <a:ext cx="3990300" cy="4222800"/>
              <a:chOff x="7086948" y="2711938"/>
              <a:chExt cx="3990300" cy="4222800"/>
            </a:xfrm>
          </p:grpSpPr>
          <p:sp>
            <p:nvSpPr>
              <p:cNvPr id="519" name="Google Shape;519;p5"/>
              <p:cNvSpPr/>
              <p:nvPr/>
            </p:nvSpPr>
            <p:spPr>
              <a:xfrm rot="-2830071">
                <a:off x="6541696" y="4457889"/>
                <a:ext cx="5080804"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0" name="Google Shape;520;p5"/>
              <p:cNvSpPr/>
              <p:nvPr/>
            </p:nvSpPr>
            <p:spPr>
              <a:xfrm rot="-2827716">
                <a:off x="6477943" y="4488751"/>
                <a:ext cx="5059349" cy="509926"/>
              </a:xfrm>
              <a:custGeom>
                <a:rect b="b" l="l" r="r" t="t"/>
                <a:pathLst>
                  <a:path extrusionOk="0" h="510192" w="5061991">
                    <a:moveTo>
                      <a:pt x="4954955" y="107036"/>
                    </a:moveTo>
                    <a:cubicBezTo>
                      <a:pt x="5021087" y="173169"/>
                      <a:pt x="5061991" y="264531"/>
                      <a:pt x="5061991" y="365445"/>
                    </a:cubicBezTo>
                    <a:cubicBezTo>
                      <a:pt x="5061991" y="415903"/>
                      <a:pt x="5051765" y="463972"/>
                      <a:pt x="5033272" y="507693"/>
                    </a:cubicBezTo>
                    <a:lnTo>
                      <a:pt x="5031916" y="510192"/>
                    </a:lnTo>
                    <a:lnTo>
                      <a:pt x="5043221" y="473773"/>
                    </a:lnTo>
                    <a:cubicBezTo>
                      <a:pt x="5048089" y="449983"/>
                      <a:pt x="5050646" y="425352"/>
                      <a:pt x="5050646" y="400123"/>
                    </a:cubicBezTo>
                    <a:cubicBezTo>
                      <a:pt x="5050646" y="198293"/>
                      <a:pt x="4887031" y="34678"/>
                      <a:pt x="4685200" y="34678"/>
                    </a:cubicBezTo>
                    <a:lnTo>
                      <a:pt x="335370" y="34678"/>
                    </a:lnTo>
                    <a:cubicBezTo>
                      <a:pt x="209226" y="34678"/>
                      <a:pt x="98010" y="98590"/>
                      <a:pt x="32336" y="195799"/>
                    </a:cubicBezTo>
                    <a:lnTo>
                      <a:pt x="0" y="255374"/>
                    </a:lnTo>
                    <a:lnTo>
                      <a:pt x="9988" y="223197"/>
                    </a:lnTo>
                    <a:cubicBezTo>
                      <a:pt x="65466" y="92034"/>
                      <a:pt x="195342" y="0"/>
                      <a:pt x="346715" y="0"/>
                    </a:cubicBezTo>
                    <a:lnTo>
                      <a:pt x="4696545" y="1"/>
                    </a:lnTo>
                    <a:cubicBezTo>
                      <a:pt x="4797461" y="1"/>
                      <a:pt x="4888822" y="40904"/>
                      <a:pt x="495495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1" name="Google Shape;521;p5"/>
              <p:cNvSpPr/>
              <p:nvPr/>
            </p:nvSpPr>
            <p:spPr>
              <a:xfrm rot="-2827716">
                <a:off x="6630593" y="4648986"/>
                <a:ext cx="5059350" cy="509928"/>
              </a:xfrm>
              <a:custGeom>
                <a:rect b="b" l="l" r="r" t="t"/>
                <a:pathLst>
                  <a:path extrusionOk="0" h="510194" w="5061992">
                    <a:moveTo>
                      <a:pt x="5061992" y="254818"/>
                    </a:moveTo>
                    <a:lnTo>
                      <a:pt x="5052003" y="286996"/>
                    </a:lnTo>
                    <a:cubicBezTo>
                      <a:pt x="4996525" y="418160"/>
                      <a:pt x="4866649" y="510193"/>
                      <a:pt x="4715276" y="510194"/>
                    </a:cubicBezTo>
                    <a:lnTo>
                      <a:pt x="365445" y="510194"/>
                    </a:lnTo>
                    <a:cubicBezTo>
                      <a:pt x="163616" y="510194"/>
                      <a:pt x="0" y="346579"/>
                      <a:pt x="1" y="144749"/>
                    </a:cubicBezTo>
                    <a:cubicBezTo>
                      <a:pt x="1" y="94292"/>
                      <a:pt x="10227" y="46223"/>
                      <a:pt x="28719" y="2501"/>
                    </a:cubicBezTo>
                    <a:lnTo>
                      <a:pt x="30076" y="0"/>
                    </a:lnTo>
                    <a:lnTo>
                      <a:pt x="18771" y="36422"/>
                    </a:lnTo>
                    <a:cubicBezTo>
                      <a:pt x="13902" y="60211"/>
                      <a:pt x="11346" y="84843"/>
                      <a:pt x="11346" y="110072"/>
                    </a:cubicBezTo>
                    <a:cubicBezTo>
                      <a:pt x="11345" y="311901"/>
                      <a:pt x="174961" y="475517"/>
                      <a:pt x="376790" y="475516"/>
                    </a:cubicBezTo>
                    <a:lnTo>
                      <a:pt x="4726622" y="475516"/>
                    </a:lnTo>
                    <a:cubicBezTo>
                      <a:pt x="4852765" y="475516"/>
                      <a:pt x="4963982" y="411604"/>
                      <a:pt x="5029655" y="314395"/>
                    </a:cubicBezTo>
                    <a:lnTo>
                      <a:pt x="5061992"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522" name="Google Shape;522;p5"/>
          <p:cNvGrpSpPr/>
          <p:nvPr/>
        </p:nvGrpSpPr>
        <p:grpSpPr>
          <a:xfrm>
            <a:off x="2849671" y="-630694"/>
            <a:ext cx="3931817" cy="2468930"/>
            <a:chOff x="459511" y="-111295"/>
            <a:chExt cx="11220939" cy="7046034"/>
          </a:xfrm>
        </p:grpSpPr>
        <p:grpSp>
          <p:nvGrpSpPr>
            <p:cNvPr id="523" name="Google Shape;523;p5"/>
            <p:cNvGrpSpPr/>
            <p:nvPr/>
          </p:nvGrpSpPr>
          <p:grpSpPr>
            <a:xfrm>
              <a:off x="3346366" y="66264"/>
              <a:ext cx="4787701" cy="5081700"/>
              <a:chOff x="3346366" y="66264"/>
              <a:chExt cx="4787701" cy="5081700"/>
            </a:xfrm>
          </p:grpSpPr>
          <p:sp>
            <p:nvSpPr>
              <p:cNvPr id="524" name="Google Shape;524;p5"/>
              <p:cNvSpPr/>
              <p:nvPr/>
            </p:nvSpPr>
            <p:spPr>
              <a:xfrm rot="-2830000">
                <a:off x="2620494" y="2234983"/>
                <a:ext cx="6239445" cy="744262"/>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5" name="Google Shape;525;p5"/>
              <p:cNvSpPr/>
              <p:nvPr/>
            </p:nvSpPr>
            <p:spPr>
              <a:xfrm rot="-2827716">
                <a:off x="2494786" y="2293359"/>
                <a:ext cx="6236242" cy="396002"/>
              </a:xfrm>
              <a:custGeom>
                <a:rect b="b" l="l" r="r" t="t"/>
                <a:pathLst>
                  <a:path extrusionOk="0" h="396209" w="6239499">
                    <a:moveTo>
                      <a:pt x="6130512" y="108986"/>
                    </a:moveTo>
                    <a:cubicBezTo>
                      <a:pt x="6197850" y="176324"/>
                      <a:pt x="6239499" y="269349"/>
                      <a:pt x="6239499" y="372103"/>
                    </a:cubicBezTo>
                    <a:lnTo>
                      <a:pt x="6237069" y="396209"/>
                    </a:lnTo>
                    <a:lnTo>
                      <a:pt x="6230613" y="332172"/>
                    </a:lnTo>
                    <a:cubicBezTo>
                      <a:pt x="6195916" y="162611"/>
                      <a:pt x="6045889" y="35061"/>
                      <a:pt x="5866071" y="35061"/>
                    </a:cubicBezTo>
                    <a:lnTo>
                      <a:pt x="370776" y="35061"/>
                    </a:lnTo>
                    <a:cubicBezTo>
                      <a:pt x="190959" y="35061"/>
                      <a:pt x="40932" y="162611"/>
                      <a:pt x="6235" y="332172"/>
                    </a:cubicBezTo>
                    <a:lnTo>
                      <a:pt x="1105" y="383057"/>
                    </a:lnTo>
                    <a:lnTo>
                      <a:pt x="1" y="372102"/>
                    </a:lnTo>
                    <a:cubicBezTo>
                      <a:pt x="0" y="166596"/>
                      <a:pt x="166597" y="0"/>
                      <a:pt x="372102" y="0"/>
                    </a:cubicBezTo>
                    <a:lnTo>
                      <a:pt x="5867397" y="0"/>
                    </a:lnTo>
                    <a:cubicBezTo>
                      <a:pt x="5970150" y="0"/>
                      <a:pt x="6063175" y="41649"/>
                      <a:pt x="6130512" y="10898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6" name="Google Shape;526;p5"/>
              <p:cNvSpPr/>
              <p:nvPr/>
            </p:nvSpPr>
            <p:spPr>
              <a:xfrm rot="-2827716">
                <a:off x="2746442" y="2526408"/>
                <a:ext cx="6236241" cy="396002"/>
              </a:xfrm>
              <a:custGeom>
                <a:rect b="b" l="l" r="r" t="t"/>
                <a:pathLst>
                  <a:path extrusionOk="0" h="396209" w="6239498">
                    <a:moveTo>
                      <a:pt x="6238394" y="13152"/>
                    </a:moveTo>
                    <a:lnTo>
                      <a:pt x="6239498" y="24106"/>
                    </a:lnTo>
                    <a:cubicBezTo>
                      <a:pt x="6239498" y="229612"/>
                      <a:pt x="6072902" y="396208"/>
                      <a:pt x="5867396" y="396209"/>
                    </a:cubicBezTo>
                    <a:lnTo>
                      <a:pt x="372102" y="396208"/>
                    </a:lnTo>
                    <a:cubicBezTo>
                      <a:pt x="166596" y="396208"/>
                      <a:pt x="0" y="229612"/>
                      <a:pt x="0" y="24106"/>
                    </a:cubicBezTo>
                    <a:lnTo>
                      <a:pt x="2430" y="0"/>
                    </a:lnTo>
                    <a:lnTo>
                      <a:pt x="8886" y="64036"/>
                    </a:lnTo>
                    <a:cubicBezTo>
                      <a:pt x="43583" y="233597"/>
                      <a:pt x="193610" y="361147"/>
                      <a:pt x="373427" y="361147"/>
                    </a:cubicBezTo>
                    <a:lnTo>
                      <a:pt x="5868722" y="361148"/>
                    </a:lnTo>
                    <a:cubicBezTo>
                      <a:pt x="6048540" y="361147"/>
                      <a:pt x="6198567" y="233597"/>
                      <a:pt x="6233264" y="64037"/>
                    </a:cubicBezTo>
                    <a:lnTo>
                      <a:pt x="6238394"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27" name="Google Shape;527;p5"/>
            <p:cNvGrpSpPr/>
            <p:nvPr/>
          </p:nvGrpSpPr>
          <p:grpSpPr>
            <a:xfrm>
              <a:off x="3765864" y="1195612"/>
              <a:ext cx="5193601" cy="5520600"/>
              <a:chOff x="3765864" y="1195612"/>
              <a:chExt cx="5193601" cy="5520600"/>
            </a:xfrm>
          </p:grpSpPr>
          <p:sp>
            <p:nvSpPr>
              <p:cNvPr id="528" name="Google Shape;528;p5"/>
              <p:cNvSpPr/>
              <p:nvPr/>
            </p:nvSpPr>
            <p:spPr>
              <a:xfrm rot="-2830008">
                <a:off x="2937359" y="3590462"/>
                <a:ext cx="6850611"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9" name="Google Shape;529;p5"/>
              <p:cNvSpPr/>
              <p:nvPr/>
            </p:nvSpPr>
            <p:spPr>
              <a:xfrm rot="-2827716">
                <a:off x="2814227" y="3648150"/>
                <a:ext cx="6847034" cy="389347"/>
              </a:xfrm>
              <a:custGeom>
                <a:rect b="b" l="l" r="r" t="t"/>
                <a:pathLst>
                  <a:path extrusionOk="0" h="389550" w="6850610">
                    <a:moveTo>
                      <a:pt x="6743574" y="107037"/>
                    </a:moveTo>
                    <a:cubicBezTo>
                      <a:pt x="6809707" y="173170"/>
                      <a:pt x="6850610" y="264531"/>
                      <a:pt x="6850610" y="365445"/>
                    </a:cubicBezTo>
                    <a:lnTo>
                      <a:pt x="6848180" y="389550"/>
                    </a:lnTo>
                    <a:lnTo>
                      <a:pt x="6841860" y="326857"/>
                    </a:lnTo>
                    <a:cubicBezTo>
                      <a:pt x="6807784" y="160330"/>
                      <a:pt x="6660442" y="35062"/>
                      <a:pt x="6483840" y="35062"/>
                    </a:cubicBezTo>
                    <a:lnTo>
                      <a:pt x="364120" y="35061"/>
                    </a:lnTo>
                    <a:cubicBezTo>
                      <a:pt x="187518" y="35062"/>
                      <a:pt x="40175" y="160329"/>
                      <a:pt x="6099" y="326857"/>
                    </a:cubicBezTo>
                    <a:lnTo>
                      <a:pt x="1105" y="376401"/>
                    </a:lnTo>
                    <a:lnTo>
                      <a:pt x="0" y="365446"/>
                    </a:lnTo>
                    <a:cubicBezTo>
                      <a:pt x="0" y="163616"/>
                      <a:pt x="163615" y="1"/>
                      <a:pt x="365445" y="0"/>
                    </a:cubicBezTo>
                    <a:lnTo>
                      <a:pt x="6485166" y="1"/>
                    </a:lnTo>
                    <a:cubicBezTo>
                      <a:pt x="6586081" y="1"/>
                      <a:pt x="6677442" y="40905"/>
                      <a:pt x="6743574"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0" name="Google Shape;530;p5"/>
              <p:cNvSpPr/>
              <p:nvPr/>
            </p:nvSpPr>
            <p:spPr>
              <a:xfrm rot="-2827716">
                <a:off x="3061003" y="3876675"/>
                <a:ext cx="6847033" cy="389348"/>
              </a:xfrm>
              <a:custGeom>
                <a:rect b="b" l="l" r="r" t="t"/>
                <a:pathLst>
                  <a:path extrusionOk="0" h="389551" w="6850609">
                    <a:moveTo>
                      <a:pt x="6849505" y="13149"/>
                    </a:moveTo>
                    <a:lnTo>
                      <a:pt x="6850609" y="24105"/>
                    </a:lnTo>
                    <a:cubicBezTo>
                      <a:pt x="6850609" y="225936"/>
                      <a:pt x="6686995" y="389551"/>
                      <a:pt x="6485165" y="389550"/>
                    </a:cubicBezTo>
                    <a:lnTo>
                      <a:pt x="365445" y="389551"/>
                    </a:lnTo>
                    <a:cubicBezTo>
                      <a:pt x="163615" y="389551"/>
                      <a:pt x="0" y="225936"/>
                      <a:pt x="0" y="24106"/>
                    </a:cubicBezTo>
                    <a:lnTo>
                      <a:pt x="2430" y="0"/>
                    </a:lnTo>
                    <a:lnTo>
                      <a:pt x="8750" y="62695"/>
                    </a:lnTo>
                    <a:cubicBezTo>
                      <a:pt x="42826" y="229222"/>
                      <a:pt x="190169" y="354490"/>
                      <a:pt x="366771" y="354490"/>
                    </a:cubicBezTo>
                    <a:lnTo>
                      <a:pt x="6486491" y="354489"/>
                    </a:lnTo>
                    <a:cubicBezTo>
                      <a:pt x="6663092" y="354490"/>
                      <a:pt x="6810434" y="229222"/>
                      <a:pt x="6844510" y="62694"/>
                    </a:cubicBezTo>
                    <a:lnTo>
                      <a:pt x="6849505" y="1314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31" name="Google Shape;531;p5"/>
            <p:cNvGrpSpPr/>
            <p:nvPr/>
          </p:nvGrpSpPr>
          <p:grpSpPr>
            <a:xfrm>
              <a:off x="5031721" y="1309109"/>
              <a:ext cx="4394938" cy="4655100"/>
              <a:chOff x="5031721" y="1309109"/>
              <a:chExt cx="4394938" cy="4655100"/>
            </a:xfrm>
          </p:grpSpPr>
          <p:sp>
            <p:nvSpPr>
              <p:cNvPr id="532" name="Google Shape;532;p5"/>
              <p:cNvSpPr/>
              <p:nvPr/>
            </p:nvSpPr>
            <p:spPr>
              <a:xfrm rot="-2830055">
                <a:off x="4392113" y="3271209"/>
                <a:ext cx="5670316"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3" name="Google Shape;533;p5"/>
              <p:cNvSpPr/>
              <p:nvPr/>
            </p:nvSpPr>
            <p:spPr>
              <a:xfrm rot="-2827716">
                <a:off x="4288978" y="3321658"/>
                <a:ext cx="5662529" cy="442790"/>
              </a:xfrm>
              <a:custGeom>
                <a:rect b="b" l="l" r="r" t="t"/>
                <a:pathLst>
                  <a:path extrusionOk="0" h="443021" w="5665486">
                    <a:moveTo>
                      <a:pt x="5563222" y="107036"/>
                    </a:moveTo>
                    <a:cubicBezTo>
                      <a:pt x="5612821" y="156635"/>
                      <a:pt x="5648229" y="220426"/>
                      <a:pt x="5662834" y="291795"/>
                    </a:cubicBezTo>
                    <a:lnTo>
                      <a:pt x="5665486" y="318110"/>
                    </a:lnTo>
                    <a:lnTo>
                      <a:pt x="5645411" y="253438"/>
                    </a:lnTo>
                    <a:cubicBezTo>
                      <a:pt x="5589934" y="122275"/>
                      <a:pt x="5460057" y="30240"/>
                      <a:pt x="5308685" y="30241"/>
                    </a:cubicBezTo>
                    <a:lnTo>
                      <a:pt x="369317" y="30242"/>
                    </a:lnTo>
                    <a:cubicBezTo>
                      <a:pt x="167487" y="30242"/>
                      <a:pt x="3872" y="193856"/>
                      <a:pt x="3872" y="395686"/>
                    </a:cubicBezTo>
                    <a:lnTo>
                      <a:pt x="8643" y="443021"/>
                    </a:lnTo>
                    <a:lnTo>
                      <a:pt x="7425" y="439096"/>
                    </a:lnTo>
                    <a:cubicBezTo>
                      <a:pt x="2557" y="415306"/>
                      <a:pt x="0" y="390674"/>
                      <a:pt x="0" y="365445"/>
                    </a:cubicBezTo>
                    <a:cubicBezTo>
                      <a:pt x="0" y="163615"/>
                      <a:pt x="163615" y="0"/>
                      <a:pt x="365446" y="0"/>
                    </a:cubicBezTo>
                    <a:lnTo>
                      <a:pt x="5304813" y="0"/>
                    </a:lnTo>
                    <a:cubicBezTo>
                      <a:pt x="5405728" y="0"/>
                      <a:pt x="5497090" y="40904"/>
                      <a:pt x="556322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4" name="Google Shape;534;p5"/>
              <p:cNvSpPr/>
              <p:nvPr/>
            </p:nvSpPr>
            <p:spPr>
              <a:xfrm rot="-2827716">
                <a:off x="4506872" y="3510328"/>
                <a:ext cx="5662530" cy="442790"/>
              </a:xfrm>
              <a:custGeom>
                <a:rect b="b" l="l" r="r" t="t"/>
                <a:pathLst>
                  <a:path extrusionOk="0" h="443021" w="5665487">
                    <a:moveTo>
                      <a:pt x="5656843" y="0"/>
                    </a:moveTo>
                    <a:lnTo>
                      <a:pt x="5658062" y="3926"/>
                    </a:lnTo>
                    <a:cubicBezTo>
                      <a:pt x="5662930" y="27716"/>
                      <a:pt x="5665487" y="52348"/>
                      <a:pt x="5665487" y="77576"/>
                    </a:cubicBezTo>
                    <a:cubicBezTo>
                      <a:pt x="5665487" y="279406"/>
                      <a:pt x="5501871" y="443021"/>
                      <a:pt x="5300042" y="443020"/>
                    </a:cubicBezTo>
                    <a:lnTo>
                      <a:pt x="360674" y="443021"/>
                    </a:lnTo>
                    <a:cubicBezTo>
                      <a:pt x="184073" y="443021"/>
                      <a:pt x="36730" y="317754"/>
                      <a:pt x="2653" y="151227"/>
                    </a:cubicBezTo>
                    <a:lnTo>
                      <a:pt x="0" y="124911"/>
                    </a:lnTo>
                    <a:lnTo>
                      <a:pt x="20076" y="189583"/>
                    </a:lnTo>
                    <a:cubicBezTo>
                      <a:pt x="75554" y="320747"/>
                      <a:pt x="205430" y="412780"/>
                      <a:pt x="356803" y="412780"/>
                    </a:cubicBezTo>
                    <a:lnTo>
                      <a:pt x="5296170" y="412779"/>
                    </a:lnTo>
                    <a:cubicBezTo>
                      <a:pt x="5498000" y="412780"/>
                      <a:pt x="5661616" y="249165"/>
                      <a:pt x="5661615" y="47335"/>
                    </a:cubicBezTo>
                    <a:lnTo>
                      <a:pt x="5656843" y="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35" name="Google Shape;535;p5"/>
            <p:cNvGrpSpPr/>
            <p:nvPr/>
          </p:nvGrpSpPr>
          <p:grpSpPr>
            <a:xfrm>
              <a:off x="905180" y="112533"/>
              <a:ext cx="4401720" cy="4660800"/>
              <a:chOff x="905180" y="112533"/>
              <a:chExt cx="4401720" cy="4660800"/>
            </a:xfrm>
          </p:grpSpPr>
          <p:sp>
            <p:nvSpPr>
              <p:cNvPr id="536" name="Google Shape;536;p5"/>
              <p:cNvSpPr/>
              <p:nvPr/>
            </p:nvSpPr>
            <p:spPr>
              <a:xfrm rot="-2829934">
                <a:off x="271998" y="2070056"/>
                <a:ext cx="5664365" cy="745754"/>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7" name="Google Shape;537;p5"/>
              <p:cNvSpPr/>
              <p:nvPr/>
            </p:nvSpPr>
            <p:spPr>
              <a:xfrm rot="-2827716">
                <a:off x="404987" y="2361893"/>
                <a:ext cx="5661343" cy="396733"/>
              </a:xfrm>
              <a:custGeom>
                <a:rect b="b" l="l" r="r" t="t"/>
                <a:pathLst>
                  <a:path extrusionOk="0" h="396940" w="5664300">
                    <a:moveTo>
                      <a:pt x="5663198" y="13201"/>
                    </a:moveTo>
                    <a:lnTo>
                      <a:pt x="5664300" y="24132"/>
                    </a:lnTo>
                    <a:cubicBezTo>
                      <a:pt x="5664300" y="230029"/>
                      <a:pt x="5497388" y="396940"/>
                      <a:pt x="5291491" y="396940"/>
                    </a:cubicBezTo>
                    <a:lnTo>
                      <a:pt x="372808" y="396940"/>
                    </a:lnTo>
                    <a:cubicBezTo>
                      <a:pt x="166912" y="396940"/>
                      <a:pt x="1" y="230028"/>
                      <a:pt x="0" y="24132"/>
                    </a:cubicBezTo>
                    <a:lnTo>
                      <a:pt x="2433" y="0"/>
                    </a:lnTo>
                    <a:lnTo>
                      <a:pt x="8905" y="64205"/>
                    </a:lnTo>
                    <a:cubicBezTo>
                      <a:pt x="43668" y="234087"/>
                      <a:pt x="193980" y="361878"/>
                      <a:pt x="374138" y="361879"/>
                    </a:cubicBezTo>
                    <a:lnTo>
                      <a:pt x="5292822" y="361879"/>
                    </a:lnTo>
                    <a:cubicBezTo>
                      <a:pt x="5472981" y="361879"/>
                      <a:pt x="5623293" y="234087"/>
                      <a:pt x="5658056" y="64205"/>
                    </a:cubicBezTo>
                    <a:lnTo>
                      <a:pt x="5663198" y="1320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38" name="Google Shape;538;p5"/>
            <p:cNvGrpSpPr/>
            <p:nvPr/>
          </p:nvGrpSpPr>
          <p:grpSpPr>
            <a:xfrm>
              <a:off x="4789281" y="622548"/>
              <a:ext cx="4320760" cy="4575000"/>
              <a:chOff x="4789281" y="622548"/>
              <a:chExt cx="4320760" cy="4575000"/>
            </a:xfrm>
          </p:grpSpPr>
          <p:sp>
            <p:nvSpPr>
              <p:cNvPr id="539" name="Google Shape;539;p5"/>
              <p:cNvSpPr/>
              <p:nvPr/>
            </p:nvSpPr>
            <p:spPr>
              <a:xfrm rot="-2829984">
                <a:off x="4167184" y="2544598"/>
                <a:ext cx="5561198"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0" name="Google Shape;540;p5"/>
              <p:cNvSpPr/>
              <p:nvPr/>
            </p:nvSpPr>
            <p:spPr>
              <a:xfrm rot="-2827716">
                <a:off x="4043638" y="2601761"/>
                <a:ext cx="5558206" cy="389373"/>
              </a:xfrm>
              <a:custGeom>
                <a:rect b="b" l="l" r="r" t="t"/>
                <a:pathLst>
                  <a:path extrusionOk="0" h="389576" w="5561109">
                    <a:moveTo>
                      <a:pt x="5454073" y="107036"/>
                    </a:moveTo>
                    <a:cubicBezTo>
                      <a:pt x="5520206" y="173169"/>
                      <a:pt x="5561109" y="264530"/>
                      <a:pt x="5561109" y="365446"/>
                    </a:cubicBezTo>
                    <a:lnTo>
                      <a:pt x="5558677" y="389576"/>
                    </a:lnTo>
                    <a:lnTo>
                      <a:pt x="5552354" y="326857"/>
                    </a:lnTo>
                    <a:cubicBezTo>
                      <a:pt x="5518278" y="160330"/>
                      <a:pt x="5370936" y="35062"/>
                      <a:pt x="5194334" y="35062"/>
                    </a:cubicBezTo>
                    <a:lnTo>
                      <a:pt x="364115" y="35063"/>
                    </a:lnTo>
                    <a:cubicBezTo>
                      <a:pt x="187514" y="35062"/>
                      <a:pt x="40171" y="160330"/>
                      <a:pt x="6095" y="326857"/>
                    </a:cubicBezTo>
                    <a:lnTo>
                      <a:pt x="1103" y="376376"/>
                    </a:lnTo>
                    <a:lnTo>
                      <a:pt x="1" y="365445"/>
                    </a:lnTo>
                    <a:cubicBezTo>
                      <a:pt x="0" y="163616"/>
                      <a:pt x="163616" y="1"/>
                      <a:pt x="365446" y="1"/>
                    </a:cubicBezTo>
                    <a:lnTo>
                      <a:pt x="5195665" y="0"/>
                    </a:lnTo>
                    <a:cubicBezTo>
                      <a:pt x="5296580" y="0"/>
                      <a:pt x="5387941" y="40904"/>
                      <a:pt x="545407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1" name="Google Shape;541;p5"/>
              <p:cNvSpPr/>
              <p:nvPr/>
            </p:nvSpPr>
            <p:spPr>
              <a:xfrm rot="-2827716">
                <a:off x="4297479" y="2830271"/>
                <a:ext cx="5558206" cy="389373"/>
              </a:xfrm>
              <a:custGeom>
                <a:rect b="b" l="l" r="r" t="t"/>
                <a:pathLst>
                  <a:path extrusionOk="0" h="389576" w="5561109">
                    <a:moveTo>
                      <a:pt x="5560007" y="13200"/>
                    </a:moveTo>
                    <a:lnTo>
                      <a:pt x="5561109" y="24131"/>
                    </a:lnTo>
                    <a:cubicBezTo>
                      <a:pt x="5561109" y="225961"/>
                      <a:pt x="5397494" y="389576"/>
                      <a:pt x="5195663" y="389576"/>
                    </a:cubicBezTo>
                    <a:lnTo>
                      <a:pt x="365445" y="389576"/>
                    </a:lnTo>
                    <a:cubicBezTo>
                      <a:pt x="163615" y="389576"/>
                      <a:pt x="0" y="225961"/>
                      <a:pt x="0" y="24131"/>
                    </a:cubicBezTo>
                    <a:lnTo>
                      <a:pt x="2433" y="0"/>
                    </a:lnTo>
                    <a:lnTo>
                      <a:pt x="8755" y="62720"/>
                    </a:lnTo>
                    <a:cubicBezTo>
                      <a:pt x="42832" y="229247"/>
                      <a:pt x="190174" y="354515"/>
                      <a:pt x="366776" y="354515"/>
                    </a:cubicBezTo>
                    <a:lnTo>
                      <a:pt x="5196994" y="354515"/>
                    </a:lnTo>
                    <a:cubicBezTo>
                      <a:pt x="5373596" y="354515"/>
                      <a:pt x="5520939" y="229247"/>
                      <a:pt x="5555015" y="62719"/>
                    </a:cubicBezTo>
                    <a:lnTo>
                      <a:pt x="5560007"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42" name="Google Shape;542;p5"/>
            <p:cNvGrpSpPr/>
            <p:nvPr/>
          </p:nvGrpSpPr>
          <p:grpSpPr>
            <a:xfrm>
              <a:off x="6808533" y="1745708"/>
              <a:ext cx="4401400" cy="4662000"/>
              <a:chOff x="6808533" y="1745708"/>
              <a:chExt cx="4401400" cy="4662000"/>
            </a:xfrm>
          </p:grpSpPr>
          <p:sp>
            <p:nvSpPr>
              <p:cNvPr id="543" name="Google Shape;543;p5"/>
              <p:cNvSpPr/>
              <p:nvPr/>
            </p:nvSpPr>
            <p:spPr>
              <a:xfrm rot="-2829965">
                <a:off x="6167451" y="3711259"/>
                <a:ext cx="5679863"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4" name="Google Shape;544;p5"/>
              <p:cNvSpPr/>
              <p:nvPr/>
            </p:nvSpPr>
            <p:spPr>
              <a:xfrm rot="-2827716">
                <a:off x="6043945" y="3768489"/>
                <a:ext cx="5676734" cy="389373"/>
              </a:xfrm>
              <a:custGeom>
                <a:rect b="b" l="l" r="r" t="t"/>
                <a:pathLst>
                  <a:path extrusionOk="0" h="389576" w="5679699">
                    <a:moveTo>
                      <a:pt x="5572662" y="107036"/>
                    </a:moveTo>
                    <a:cubicBezTo>
                      <a:pt x="5638795" y="173169"/>
                      <a:pt x="5679699" y="264530"/>
                      <a:pt x="5679699" y="365445"/>
                    </a:cubicBezTo>
                    <a:lnTo>
                      <a:pt x="5677266" y="389576"/>
                    </a:lnTo>
                    <a:lnTo>
                      <a:pt x="5670943" y="326856"/>
                    </a:lnTo>
                    <a:cubicBezTo>
                      <a:pt x="5636867" y="160329"/>
                      <a:pt x="5489524" y="35062"/>
                      <a:pt x="5312922" y="35062"/>
                    </a:cubicBezTo>
                    <a:lnTo>
                      <a:pt x="364115" y="35062"/>
                    </a:lnTo>
                    <a:cubicBezTo>
                      <a:pt x="187513" y="35062"/>
                      <a:pt x="40170" y="160329"/>
                      <a:pt x="6094" y="326857"/>
                    </a:cubicBezTo>
                    <a:lnTo>
                      <a:pt x="1102" y="376376"/>
                    </a:lnTo>
                    <a:lnTo>
                      <a:pt x="0" y="365445"/>
                    </a:lnTo>
                    <a:cubicBezTo>
                      <a:pt x="0" y="163615"/>
                      <a:pt x="163616" y="1"/>
                      <a:pt x="365446" y="1"/>
                    </a:cubicBezTo>
                    <a:lnTo>
                      <a:pt x="5314253" y="0"/>
                    </a:lnTo>
                    <a:cubicBezTo>
                      <a:pt x="5415168" y="0"/>
                      <a:pt x="5506530" y="40904"/>
                      <a:pt x="557266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5" name="Google Shape;545;p5"/>
              <p:cNvSpPr/>
              <p:nvPr/>
            </p:nvSpPr>
            <p:spPr>
              <a:xfrm rot="-2827716">
                <a:off x="6297786" y="3996999"/>
                <a:ext cx="5676733" cy="389373"/>
              </a:xfrm>
              <a:custGeom>
                <a:rect b="b" l="l" r="r" t="t"/>
                <a:pathLst>
                  <a:path extrusionOk="0" h="389576" w="5679698">
                    <a:moveTo>
                      <a:pt x="5678596" y="13200"/>
                    </a:moveTo>
                    <a:lnTo>
                      <a:pt x="5679698" y="24131"/>
                    </a:lnTo>
                    <a:cubicBezTo>
                      <a:pt x="5679698" y="225961"/>
                      <a:pt x="5516083" y="389575"/>
                      <a:pt x="5314252" y="389575"/>
                    </a:cubicBezTo>
                    <a:lnTo>
                      <a:pt x="365445" y="389576"/>
                    </a:lnTo>
                    <a:cubicBezTo>
                      <a:pt x="163615" y="389576"/>
                      <a:pt x="0" y="225961"/>
                      <a:pt x="0" y="24131"/>
                    </a:cubicBezTo>
                    <a:lnTo>
                      <a:pt x="2432" y="0"/>
                    </a:lnTo>
                    <a:lnTo>
                      <a:pt x="8755" y="62720"/>
                    </a:lnTo>
                    <a:cubicBezTo>
                      <a:pt x="42832" y="229247"/>
                      <a:pt x="190174" y="354514"/>
                      <a:pt x="366775" y="354515"/>
                    </a:cubicBezTo>
                    <a:lnTo>
                      <a:pt x="5315583" y="354514"/>
                    </a:lnTo>
                    <a:cubicBezTo>
                      <a:pt x="5492185" y="354514"/>
                      <a:pt x="5639528" y="229246"/>
                      <a:pt x="5673604" y="62719"/>
                    </a:cubicBezTo>
                    <a:lnTo>
                      <a:pt x="5678596"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46" name="Google Shape;546;p5"/>
            <p:cNvGrpSpPr/>
            <p:nvPr/>
          </p:nvGrpSpPr>
          <p:grpSpPr>
            <a:xfrm>
              <a:off x="5824532" y="1155331"/>
              <a:ext cx="4354159" cy="4603200"/>
              <a:chOff x="5824532" y="1155331"/>
              <a:chExt cx="4354159" cy="4603200"/>
            </a:xfrm>
          </p:grpSpPr>
          <p:sp>
            <p:nvSpPr>
              <p:cNvPr id="547" name="Google Shape;547;p5"/>
              <p:cNvSpPr/>
              <p:nvPr/>
            </p:nvSpPr>
            <p:spPr>
              <a:xfrm rot="-2830004">
                <a:off x="5196271" y="3091482"/>
                <a:ext cx="5599622" cy="730899"/>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8" name="Google Shape;548;p5"/>
              <p:cNvSpPr/>
              <p:nvPr/>
            </p:nvSpPr>
            <p:spPr>
              <a:xfrm rot="-2827716">
                <a:off x="5072700" y="3148580"/>
                <a:ext cx="5596872" cy="389350"/>
              </a:xfrm>
              <a:custGeom>
                <a:rect b="b" l="l" r="r" t="t"/>
                <a:pathLst>
                  <a:path extrusionOk="0" h="389553" w="5599795">
                    <a:moveTo>
                      <a:pt x="5492759" y="107036"/>
                    </a:moveTo>
                    <a:cubicBezTo>
                      <a:pt x="5558891" y="173169"/>
                      <a:pt x="5599795" y="264530"/>
                      <a:pt x="5599795" y="365445"/>
                    </a:cubicBezTo>
                    <a:lnTo>
                      <a:pt x="5597364" y="389553"/>
                    </a:lnTo>
                    <a:lnTo>
                      <a:pt x="5591045" y="326860"/>
                    </a:lnTo>
                    <a:cubicBezTo>
                      <a:pt x="5556968" y="160333"/>
                      <a:pt x="5409625" y="35065"/>
                      <a:pt x="5233024" y="35065"/>
                    </a:cubicBezTo>
                    <a:lnTo>
                      <a:pt x="364119" y="35066"/>
                    </a:lnTo>
                    <a:cubicBezTo>
                      <a:pt x="187518" y="35065"/>
                      <a:pt x="40175" y="160333"/>
                      <a:pt x="6099" y="326860"/>
                    </a:cubicBezTo>
                    <a:lnTo>
                      <a:pt x="1105" y="376401"/>
                    </a:lnTo>
                    <a:lnTo>
                      <a:pt x="0" y="365445"/>
                    </a:lnTo>
                    <a:cubicBezTo>
                      <a:pt x="0" y="163615"/>
                      <a:pt x="163615" y="0"/>
                      <a:pt x="365444" y="1"/>
                    </a:cubicBezTo>
                    <a:lnTo>
                      <a:pt x="5234350" y="0"/>
                    </a:lnTo>
                    <a:cubicBezTo>
                      <a:pt x="5335265" y="0"/>
                      <a:pt x="5426626" y="40904"/>
                      <a:pt x="54927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9" name="Google Shape;549;p5"/>
              <p:cNvSpPr/>
              <p:nvPr/>
            </p:nvSpPr>
            <p:spPr>
              <a:xfrm rot="-2827716">
                <a:off x="5333650" y="3377103"/>
                <a:ext cx="5596872" cy="389351"/>
              </a:xfrm>
              <a:custGeom>
                <a:rect b="b" l="l" r="r" t="t"/>
                <a:pathLst>
                  <a:path extrusionOk="0" h="389554" w="5599795">
                    <a:moveTo>
                      <a:pt x="5598690" y="13152"/>
                    </a:moveTo>
                    <a:lnTo>
                      <a:pt x="5599795" y="24109"/>
                    </a:lnTo>
                    <a:cubicBezTo>
                      <a:pt x="5599795" y="225939"/>
                      <a:pt x="5436180" y="389554"/>
                      <a:pt x="5234350" y="389554"/>
                    </a:cubicBezTo>
                    <a:lnTo>
                      <a:pt x="365445" y="389554"/>
                    </a:lnTo>
                    <a:cubicBezTo>
                      <a:pt x="163614" y="389554"/>
                      <a:pt x="0" y="225939"/>
                      <a:pt x="0" y="24109"/>
                    </a:cubicBezTo>
                    <a:lnTo>
                      <a:pt x="2431" y="0"/>
                    </a:lnTo>
                    <a:lnTo>
                      <a:pt x="8750" y="62694"/>
                    </a:lnTo>
                    <a:cubicBezTo>
                      <a:pt x="42827" y="229221"/>
                      <a:pt x="190169" y="354489"/>
                      <a:pt x="366771" y="354489"/>
                    </a:cubicBezTo>
                    <a:lnTo>
                      <a:pt x="5235676" y="354489"/>
                    </a:lnTo>
                    <a:cubicBezTo>
                      <a:pt x="5412277" y="354489"/>
                      <a:pt x="5559620" y="229221"/>
                      <a:pt x="5593696" y="62694"/>
                    </a:cubicBezTo>
                    <a:lnTo>
                      <a:pt x="5598690"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50" name="Google Shape;550;p5"/>
            <p:cNvGrpSpPr/>
            <p:nvPr/>
          </p:nvGrpSpPr>
          <p:grpSpPr>
            <a:xfrm>
              <a:off x="2134683" y="1406427"/>
              <a:ext cx="4494099" cy="4755300"/>
              <a:chOff x="2134683" y="1406427"/>
              <a:chExt cx="4494099" cy="4755300"/>
            </a:xfrm>
          </p:grpSpPr>
          <p:sp>
            <p:nvSpPr>
              <p:cNvPr id="551" name="Google Shape;551;p5"/>
              <p:cNvSpPr/>
              <p:nvPr/>
            </p:nvSpPr>
            <p:spPr>
              <a:xfrm rot="-2829977">
                <a:off x="1469270" y="3422451"/>
                <a:ext cx="5814027" cy="723252"/>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52" name="Google Shape;552;p5"/>
              <p:cNvSpPr/>
              <p:nvPr/>
            </p:nvSpPr>
            <p:spPr>
              <a:xfrm rot="-2827716">
                <a:off x="1347244" y="3479082"/>
                <a:ext cx="5810844" cy="385501"/>
              </a:xfrm>
              <a:custGeom>
                <a:rect b="b" l="l" r="r" t="t"/>
                <a:pathLst>
                  <a:path extrusionOk="0" h="385702" w="5813879">
                    <a:moveTo>
                      <a:pt x="5707969" y="105910"/>
                    </a:moveTo>
                    <a:cubicBezTo>
                      <a:pt x="5773405" y="171347"/>
                      <a:pt x="5813879" y="261747"/>
                      <a:pt x="5813879" y="361600"/>
                    </a:cubicBezTo>
                    <a:lnTo>
                      <a:pt x="5813877" y="361600"/>
                    </a:lnTo>
                    <a:lnTo>
                      <a:pt x="5811448" y="385702"/>
                    </a:lnTo>
                    <a:lnTo>
                      <a:pt x="5805207" y="323791"/>
                    </a:lnTo>
                    <a:cubicBezTo>
                      <a:pt x="5771489" y="159015"/>
                      <a:pt x="5625695" y="35065"/>
                      <a:pt x="5450953" y="35065"/>
                    </a:cubicBezTo>
                    <a:lnTo>
                      <a:pt x="360274" y="35066"/>
                    </a:lnTo>
                    <a:cubicBezTo>
                      <a:pt x="185532" y="35065"/>
                      <a:pt x="39739" y="159016"/>
                      <a:pt x="6021" y="323791"/>
                    </a:cubicBezTo>
                    <a:lnTo>
                      <a:pt x="1105" y="372556"/>
                    </a:lnTo>
                    <a:lnTo>
                      <a:pt x="0" y="361600"/>
                    </a:lnTo>
                    <a:lnTo>
                      <a:pt x="7347" y="288725"/>
                    </a:lnTo>
                    <a:cubicBezTo>
                      <a:pt x="41065" y="123951"/>
                      <a:pt x="186858" y="0"/>
                      <a:pt x="361600" y="0"/>
                    </a:cubicBezTo>
                    <a:lnTo>
                      <a:pt x="5452279" y="0"/>
                    </a:lnTo>
                    <a:cubicBezTo>
                      <a:pt x="5552132" y="0"/>
                      <a:pt x="5642532" y="40474"/>
                      <a:pt x="5707969" y="10591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53" name="Google Shape;553;p5"/>
              <p:cNvSpPr/>
              <p:nvPr/>
            </p:nvSpPr>
            <p:spPr>
              <a:xfrm rot="-2827716">
                <a:off x="1605376" y="3704992"/>
                <a:ext cx="5810844" cy="385508"/>
              </a:xfrm>
              <a:custGeom>
                <a:rect b="b" l="l" r="r" t="t"/>
                <a:pathLst>
                  <a:path extrusionOk="0" h="385709" w="5813879">
                    <a:moveTo>
                      <a:pt x="5812774" y="13146"/>
                    </a:moveTo>
                    <a:lnTo>
                      <a:pt x="5813879" y="24109"/>
                    </a:lnTo>
                    <a:lnTo>
                      <a:pt x="5813878" y="24109"/>
                    </a:lnTo>
                    <a:cubicBezTo>
                      <a:pt x="5813877" y="223815"/>
                      <a:pt x="5651984" y="385709"/>
                      <a:pt x="5452278" y="385709"/>
                    </a:cubicBezTo>
                    <a:lnTo>
                      <a:pt x="361601" y="385708"/>
                    </a:lnTo>
                    <a:cubicBezTo>
                      <a:pt x="186857" y="385708"/>
                      <a:pt x="41065" y="261758"/>
                      <a:pt x="7347" y="96983"/>
                    </a:cubicBezTo>
                    <a:lnTo>
                      <a:pt x="0" y="24109"/>
                    </a:lnTo>
                    <a:lnTo>
                      <a:pt x="2431" y="0"/>
                    </a:lnTo>
                    <a:lnTo>
                      <a:pt x="8673" y="61918"/>
                    </a:lnTo>
                    <a:cubicBezTo>
                      <a:pt x="42391" y="226693"/>
                      <a:pt x="188183" y="350643"/>
                      <a:pt x="362926" y="350643"/>
                    </a:cubicBezTo>
                    <a:lnTo>
                      <a:pt x="5453604" y="350644"/>
                    </a:lnTo>
                    <a:cubicBezTo>
                      <a:pt x="5628346" y="350644"/>
                      <a:pt x="5774139" y="226694"/>
                      <a:pt x="5807857" y="61919"/>
                    </a:cubicBezTo>
                    <a:lnTo>
                      <a:pt x="5812774" y="1314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54" name="Google Shape;554;p5"/>
            <p:cNvGrpSpPr/>
            <p:nvPr/>
          </p:nvGrpSpPr>
          <p:grpSpPr>
            <a:xfrm>
              <a:off x="6182744" y="2351413"/>
              <a:ext cx="4257816" cy="4499400"/>
              <a:chOff x="6182744" y="2351413"/>
              <a:chExt cx="4257816" cy="4499400"/>
            </a:xfrm>
          </p:grpSpPr>
          <p:sp>
            <p:nvSpPr>
              <p:cNvPr id="555" name="Google Shape;555;p5"/>
              <p:cNvSpPr/>
              <p:nvPr/>
            </p:nvSpPr>
            <p:spPr>
              <a:xfrm rot="-2830035">
                <a:off x="5577129" y="4235663"/>
                <a:ext cx="5458031"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56" name="Google Shape;556;p5"/>
              <p:cNvSpPr/>
              <p:nvPr/>
            </p:nvSpPr>
            <p:spPr>
              <a:xfrm rot="-2827716">
                <a:off x="5453545" y="4292751"/>
                <a:ext cx="5455263" cy="389351"/>
              </a:xfrm>
              <a:custGeom>
                <a:rect b="b" l="l" r="r" t="t"/>
                <a:pathLst>
                  <a:path extrusionOk="0" h="389554" w="5458112">
                    <a:moveTo>
                      <a:pt x="5351075" y="107037"/>
                    </a:moveTo>
                    <a:cubicBezTo>
                      <a:pt x="5417207" y="173169"/>
                      <a:pt x="5458112" y="264530"/>
                      <a:pt x="5458112" y="365445"/>
                    </a:cubicBezTo>
                    <a:lnTo>
                      <a:pt x="5455681" y="389554"/>
                    </a:lnTo>
                    <a:lnTo>
                      <a:pt x="5449360" y="326860"/>
                    </a:lnTo>
                    <a:cubicBezTo>
                      <a:pt x="5415284" y="160333"/>
                      <a:pt x="5267942" y="35065"/>
                      <a:pt x="5091341" y="35066"/>
                    </a:cubicBezTo>
                    <a:lnTo>
                      <a:pt x="364118" y="35065"/>
                    </a:lnTo>
                    <a:cubicBezTo>
                      <a:pt x="187517" y="35066"/>
                      <a:pt x="40174" y="160334"/>
                      <a:pt x="6098" y="326861"/>
                    </a:cubicBezTo>
                    <a:lnTo>
                      <a:pt x="1104" y="376403"/>
                    </a:lnTo>
                    <a:lnTo>
                      <a:pt x="0" y="365446"/>
                    </a:lnTo>
                    <a:cubicBezTo>
                      <a:pt x="-1" y="163616"/>
                      <a:pt x="163615" y="1"/>
                      <a:pt x="365444" y="0"/>
                    </a:cubicBezTo>
                    <a:lnTo>
                      <a:pt x="5092667" y="1"/>
                    </a:lnTo>
                    <a:cubicBezTo>
                      <a:pt x="5193582" y="1"/>
                      <a:pt x="5284943" y="40904"/>
                      <a:pt x="5351075"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57" name="Google Shape;557;p5"/>
              <p:cNvSpPr/>
              <p:nvPr/>
            </p:nvSpPr>
            <p:spPr>
              <a:xfrm rot="-2827716">
                <a:off x="5714497" y="4521277"/>
                <a:ext cx="5455263" cy="389350"/>
              </a:xfrm>
              <a:custGeom>
                <a:rect b="b" l="l" r="r" t="t"/>
                <a:pathLst>
                  <a:path extrusionOk="0" h="389553" w="5458112">
                    <a:moveTo>
                      <a:pt x="5457007" y="13151"/>
                    </a:moveTo>
                    <a:lnTo>
                      <a:pt x="5458112" y="24107"/>
                    </a:lnTo>
                    <a:cubicBezTo>
                      <a:pt x="5458112" y="225937"/>
                      <a:pt x="5294496" y="389553"/>
                      <a:pt x="5092667" y="389553"/>
                    </a:cubicBezTo>
                    <a:lnTo>
                      <a:pt x="365445" y="389553"/>
                    </a:lnTo>
                    <a:cubicBezTo>
                      <a:pt x="163615" y="389553"/>
                      <a:pt x="0" y="225938"/>
                      <a:pt x="0" y="24108"/>
                    </a:cubicBezTo>
                    <a:lnTo>
                      <a:pt x="2430" y="0"/>
                    </a:lnTo>
                    <a:lnTo>
                      <a:pt x="8750" y="62693"/>
                    </a:lnTo>
                    <a:cubicBezTo>
                      <a:pt x="42827" y="229220"/>
                      <a:pt x="190169" y="354488"/>
                      <a:pt x="366771" y="354488"/>
                    </a:cubicBezTo>
                    <a:lnTo>
                      <a:pt x="5093993" y="354487"/>
                    </a:lnTo>
                    <a:cubicBezTo>
                      <a:pt x="5270594" y="354488"/>
                      <a:pt x="5417937" y="229219"/>
                      <a:pt x="5452013" y="62692"/>
                    </a:cubicBezTo>
                    <a:lnTo>
                      <a:pt x="5457007" y="1315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58" name="Google Shape;558;p5"/>
            <p:cNvGrpSpPr/>
            <p:nvPr/>
          </p:nvGrpSpPr>
          <p:grpSpPr>
            <a:xfrm>
              <a:off x="2617490" y="2742232"/>
              <a:ext cx="3927230" cy="4143000"/>
              <a:chOff x="2617490" y="2742232"/>
              <a:chExt cx="3927230" cy="4143000"/>
            </a:xfrm>
          </p:grpSpPr>
          <p:sp>
            <p:nvSpPr>
              <p:cNvPr id="559" name="Google Shape;559;p5"/>
              <p:cNvSpPr/>
              <p:nvPr/>
            </p:nvSpPr>
            <p:spPr>
              <a:xfrm rot="-2829980">
                <a:off x="2089685" y="4448282"/>
                <a:ext cx="497211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60" name="Google Shape;560;p5"/>
              <p:cNvSpPr/>
              <p:nvPr/>
            </p:nvSpPr>
            <p:spPr>
              <a:xfrm rot="-2827716">
                <a:off x="1965948" y="4505227"/>
                <a:ext cx="4969364" cy="389350"/>
              </a:xfrm>
              <a:custGeom>
                <a:rect b="b" l="l" r="r" t="t"/>
                <a:pathLst>
                  <a:path extrusionOk="0" h="389553" w="4971959">
                    <a:moveTo>
                      <a:pt x="4864923" y="107036"/>
                    </a:moveTo>
                    <a:cubicBezTo>
                      <a:pt x="4931056" y="173169"/>
                      <a:pt x="4971959" y="264530"/>
                      <a:pt x="4971959" y="365445"/>
                    </a:cubicBezTo>
                    <a:lnTo>
                      <a:pt x="4969529" y="389553"/>
                    </a:lnTo>
                    <a:lnTo>
                      <a:pt x="4963209" y="326860"/>
                    </a:lnTo>
                    <a:cubicBezTo>
                      <a:pt x="4929133" y="160333"/>
                      <a:pt x="4781790" y="35065"/>
                      <a:pt x="4605189" y="35065"/>
                    </a:cubicBezTo>
                    <a:lnTo>
                      <a:pt x="364119" y="35065"/>
                    </a:lnTo>
                    <a:cubicBezTo>
                      <a:pt x="187518" y="35065"/>
                      <a:pt x="40175" y="160333"/>
                      <a:pt x="6099" y="326860"/>
                    </a:cubicBezTo>
                    <a:lnTo>
                      <a:pt x="1104" y="376401"/>
                    </a:lnTo>
                    <a:lnTo>
                      <a:pt x="0" y="365445"/>
                    </a:lnTo>
                    <a:cubicBezTo>
                      <a:pt x="0" y="163615"/>
                      <a:pt x="163615" y="0"/>
                      <a:pt x="365445" y="0"/>
                    </a:cubicBezTo>
                    <a:lnTo>
                      <a:pt x="4606515" y="0"/>
                    </a:lnTo>
                    <a:cubicBezTo>
                      <a:pt x="4707430" y="0"/>
                      <a:pt x="4798791" y="40904"/>
                      <a:pt x="486492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61" name="Google Shape;561;p5"/>
              <p:cNvSpPr/>
              <p:nvPr/>
            </p:nvSpPr>
            <p:spPr>
              <a:xfrm rot="-2827716">
                <a:off x="2226898" y="4733750"/>
                <a:ext cx="4969364" cy="389351"/>
              </a:xfrm>
              <a:custGeom>
                <a:rect b="b" l="l" r="r" t="t"/>
                <a:pathLst>
                  <a:path extrusionOk="0" h="389554" w="4971959">
                    <a:moveTo>
                      <a:pt x="4970855" y="13152"/>
                    </a:moveTo>
                    <a:lnTo>
                      <a:pt x="4971959" y="24109"/>
                    </a:lnTo>
                    <a:cubicBezTo>
                      <a:pt x="4971960" y="225940"/>
                      <a:pt x="4808344" y="389554"/>
                      <a:pt x="4606515" y="389553"/>
                    </a:cubicBezTo>
                    <a:lnTo>
                      <a:pt x="365446" y="389554"/>
                    </a:lnTo>
                    <a:cubicBezTo>
                      <a:pt x="163615" y="389554"/>
                      <a:pt x="0" y="225939"/>
                      <a:pt x="0" y="24109"/>
                    </a:cubicBezTo>
                    <a:lnTo>
                      <a:pt x="2430" y="0"/>
                    </a:lnTo>
                    <a:lnTo>
                      <a:pt x="8750" y="62694"/>
                    </a:lnTo>
                    <a:cubicBezTo>
                      <a:pt x="42827" y="229221"/>
                      <a:pt x="190170" y="354489"/>
                      <a:pt x="366771" y="354488"/>
                    </a:cubicBezTo>
                    <a:lnTo>
                      <a:pt x="4607841" y="354488"/>
                    </a:lnTo>
                    <a:cubicBezTo>
                      <a:pt x="4784442" y="354489"/>
                      <a:pt x="4931785" y="229221"/>
                      <a:pt x="4965861" y="62694"/>
                    </a:cubicBezTo>
                    <a:lnTo>
                      <a:pt x="4970855"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62" name="Google Shape;562;p5"/>
            <p:cNvGrpSpPr/>
            <p:nvPr/>
          </p:nvGrpSpPr>
          <p:grpSpPr>
            <a:xfrm>
              <a:off x="9275607" y="3248167"/>
              <a:ext cx="2404844" cy="2545800"/>
              <a:chOff x="9275607" y="3248167"/>
              <a:chExt cx="2404844" cy="2545800"/>
            </a:xfrm>
          </p:grpSpPr>
          <p:sp>
            <p:nvSpPr>
              <p:cNvPr id="563" name="Google Shape;563;p5"/>
              <p:cNvSpPr/>
              <p:nvPr/>
            </p:nvSpPr>
            <p:spPr>
              <a:xfrm rot="-2830077">
                <a:off x="8888438" y="4357500"/>
                <a:ext cx="3168338" cy="327135"/>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64" name="Google Shape;564;p5"/>
              <p:cNvSpPr/>
              <p:nvPr/>
            </p:nvSpPr>
            <p:spPr>
              <a:xfrm rot="-2827716">
                <a:off x="8837051" y="4381832"/>
                <a:ext cx="3166615" cy="184314"/>
              </a:xfrm>
              <a:custGeom>
                <a:rect b="b" l="l" r="r" t="t"/>
                <a:pathLst>
                  <a:path extrusionOk="0" h="184410" w="3168269">
                    <a:moveTo>
                      <a:pt x="3120354" y="47916"/>
                    </a:moveTo>
                    <a:cubicBezTo>
                      <a:pt x="3149958" y="77520"/>
                      <a:pt x="3168269" y="118419"/>
                      <a:pt x="3168269" y="163593"/>
                    </a:cubicBezTo>
                    <a:lnTo>
                      <a:pt x="3164066" y="184410"/>
                    </a:lnTo>
                    <a:lnTo>
                      <a:pt x="3154087" y="134981"/>
                    </a:lnTo>
                    <a:cubicBezTo>
                      <a:pt x="3129252" y="76265"/>
                      <a:pt x="3071113" y="35066"/>
                      <a:pt x="3003350" y="35065"/>
                    </a:cubicBezTo>
                    <a:lnTo>
                      <a:pt x="162267" y="35065"/>
                    </a:lnTo>
                    <a:cubicBezTo>
                      <a:pt x="94504" y="35065"/>
                      <a:pt x="36365" y="76265"/>
                      <a:pt x="11530" y="134981"/>
                    </a:cubicBezTo>
                    <a:lnTo>
                      <a:pt x="2877" y="177843"/>
                    </a:lnTo>
                    <a:lnTo>
                      <a:pt x="1" y="163594"/>
                    </a:lnTo>
                    <a:cubicBezTo>
                      <a:pt x="0" y="73243"/>
                      <a:pt x="73243" y="0"/>
                      <a:pt x="163593" y="0"/>
                    </a:cubicBezTo>
                    <a:lnTo>
                      <a:pt x="3004676" y="0"/>
                    </a:lnTo>
                    <a:cubicBezTo>
                      <a:pt x="3049851" y="0"/>
                      <a:pt x="3090750" y="18312"/>
                      <a:pt x="3120354" y="4791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65" name="Google Shape;565;p5"/>
              <p:cNvSpPr/>
              <p:nvPr/>
            </p:nvSpPr>
            <p:spPr>
              <a:xfrm rot="-2827716">
                <a:off x="8952392" y="4475363"/>
                <a:ext cx="3166615" cy="184313"/>
              </a:xfrm>
              <a:custGeom>
                <a:rect b="b" l="l" r="r" t="t"/>
                <a:pathLst>
                  <a:path extrusionOk="0" h="184409" w="3168269">
                    <a:moveTo>
                      <a:pt x="3165392" y="6567"/>
                    </a:moveTo>
                    <a:lnTo>
                      <a:pt x="3168269" y="20815"/>
                    </a:lnTo>
                    <a:cubicBezTo>
                      <a:pt x="3168269" y="111166"/>
                      <a:pt x="3095027" y="184408"/>
                      <a:pt x="3004676" y="184409"/>
                    </a:cubicBezTo>
                    <a:lnTo>
                      <a:pt x="163593" y="184409"/>
                    </a:lnTo>
                    <a:cubicBezTo>
                      <a:pt x="73243" y="184409"/>
                      <a:pt x="0" y="111166"/>
                      <a:pt x="1" y="20816"/>
                    </a:cubicBezTo>
                    <a:lnTo>
                      <a:pt x="4203" y="0"/>
                    </a:lnTo>
                    <a:lnTo>
                      <a:pt x="14182" y="49428"/>
                    </a:lnTo>
                    <a:cubicBezTo>
                      <a:pt x="39017" y="108145"/>
                      <a:pt x="97156" y="149344"/>
                      <a:pt x="164919" y="149344"/>
                    </a:cubicBezTo>
                    <a:lnTo>
                      <a:pt x="3006002" y="149344"/>
                    </a:lnTo>
                    <a:cubicBezTo>
                      <a:pt x="3073765" y="149344"/>
                      <a:pt x="3131904" y="108144"/>
                      <a:pt x="3156739" y="49428"/>
                    </a:cubicBezTo>
                    <a:lnTo>
                      <a:pt x="3165392" y="656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66" name="Google Shape;566;p5"/>
            <p:cNvGrpSpPr/>
            <p:nvPr/>
          </p:nvGrpSpPr>
          <p:grpSpPr>
            <a:xfrm>
              <a:off x="2075692" y="52828"/>
              <a:ext cx="4347442" cy="4607700"/>
              <a:chOff x="2075692" y="52828"/>
              <a:chExt cx="4347442" cy="4607700"/>
            </a:xfrm>
          </p:grpSpPr>
          <p:sp>
            <p:nvSpPr>
              <p:cNvPr id="567" name="Google Shape;567;p5"/>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68" name="Google Shape;568;p5"/>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69" name="Google Shape;569;p5"/>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70" name="Google Shape;570;p5"/>
            <p:cNvGrpSpPr/>
            <p:nvPr/>
          </p:nvGrpSpPr>
          <p:grpSpPr>
            <a:xfrm>
              <a:off x="1470547" y="379512"/>
              <a:ext cx="1786005" cy="1894200"/>
              <a:chOff x="1470547" y="379512"/>
              <a:chExt cx="1786005" cy="1894200"/>
            </a:xfrm>
          </p:grpSpPr>
          <p:sp>
            <p:nvSpPr>
              <p:cNvPr id="571" name="Google Shape;571;p5"/>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72" name="Google Shape;572;p5"/>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73" name="Google Shape;573;p5"/>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74" name="Google Shape;574;p5"/>
            <p:cNvGrpSpPr/>
            <p:nvPr/>
          </p:nvGrpSpPr>
          <p:grpSpPr>
            <a:xfrm>
              <a:off x="459511" y="835636"/>
              <a:ext cx="3285587" cy="3486900"/>
              <a:chOff x="459511" y="835636"/>
              <a:chExt cx="3285587" cy="3486900"/>
            </a:xfrm>
          </p:grpSpPr>
          <p:sp>
            <p:nvSpPr>
              <p:cNvPr id="575" name="Google Shape;575;p5"/>
              <p:cNvSpPr/>
              <p:nvPr/>
            </p:nvSpPr>
            <p:spPr>
              <a:xfrm rot="-2830019">
                <a:off x="-56761" y="2341433"/>
                <a:ext cx="4314245" cy="475306"/>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76" name="Google Shape;576;p5"/>
              <p:cNvSpPr/>
              <p:nvPr/>
            </p:nvSpPr>
            <p:spPr>
              <a:xfrm rot="-2827716">
                <a:off x="-133745" y="2377546"/>
                <a:ext cx="4311929" cy="261669"/>
              </a:xfrm>
              <a:custGeom>
                <a:rect b="b" l="l" r="r" t="t"/>
                <a:pathLst>
                  <a:path extrusionOk="0" h="261806" w="4314181">
                    <a:moveTo>
                      <a:pt x="4244562" y="69619"/>
                    </a:moveTo>
                    <a:cubicBezTo>
                      <a:pt x="4287576" y="112632"/>
                      <a:pt x="4314180" y="172055"/>
                      <a:pt x="4314181" y="237692"/>
                    </a:cubicBezTo>
                    <a:lnTo>
                      <a:pt x="4311749" y="261806"/>
                    </a:lnTo>
                    <a:lnTo>
                      <a:pt x="4308024" y="224853"/>
                    </a:lnTo>
                    <a:cubicBezTo>
                      <a:pt x="4285860" y="116541"/>
                      <a:pt x="4190026" y="35064"/>
                      <a:pt x="4075162" y="35064"/>
                    </a:cubicBezTo>
                    <a:lnTo>
                      <a:pt x="236364" y="35064"/>
                    </a:lnTo>
                    <a:cubicBezTo>
                      <a:pt x="121500" y="35064"/>
                      <a:pt x="25666" y="116541"/>
                      <a:pt x="3502" y="224853"/>
                    </a:cubicBezTo>
                    <a:lnTo>
                      <a:pt x="1104" y="248640"/>
                    </a:lnTo>
                    <a:lnTo>
                      <a:pt x="0" y="237692"/>
                    </a:lnTo>
                    <a:cubicBezTo>
                      <a:pt x="0" y="106419"/>
                      <a:pt x="106418" y="0"/>
                      <a:pt x="237691" y="1"/>
                    </a:cubicBezTo>
                    <a:lnTo>
                      <a:pt x="4076489" y="0"/>
                    </a:lnTo>
                    <a:cubicBezTo>
                      <a:pt x="4142126" y="0"/>
                      <a:pt x="4201548" y="26605"/>
                      <a:pt x="4244562" y="69619"/>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77" name="Google Shape;577;p5"/>
              <p:cNvSpPr/>
              <p:nvPr/>
            </p:nvSpPr>
            <p:spPr>
              <a:xfrm rot="-2827716">
                <a:off x="26426" y="2519211"/>
                <a:ext cx="4311928" cy="261670"/>
              </a:xfrm>
              <a:custGeom>
                <a:rect b="b" l="l" r="r" t="t"/>
                <a:pathLst>
                  <a:path extrusionOk="0" h="261807" w="4314180">
                    <a:moveTo>
                      <a:pt x="4313076" y="13166"/>
                    </a:moveTo>
                    <a:lnTo>
                      <a:pt x="4314180" y="24115"/>
                    </a:lnTo>
                    <a:cubicBezTo>
                      <a:pt x="4314179" y="155388"/>
                      <a:pt x="4207762" y="261806"/>
                      <a:pt x="4076489" y="261807"/>
                    </a:cubicBezTo>
                    <a:lnTo>
                      <a:pt x="237690" y="261806"/>
                    </a:lnTo>
                    <a:cubicBezTo>
                      <a:pt x="106418" y="261807"/>
                      <a:pt x="0" y="155388"/>
                      <a:pt x="0" y="24116"/>
                    </a:cubicBezTo>
                    <a:lnTo>
                      <a:pt x="2431" y="0"/>
                    </a:lnTo>
                    <a:lnTo>
                      <a:pt x="6156" y="36955"/>
                    </a:lnTo>
                    <a:cubicBezTo>
                      <a:pt x="28320" y="145267"/>
                      <a:pt x="124154" y="226743"/>
                      <a:pt x="239018" y="226743"/>
                    </a:cubicBezTo>
                    <a:lnTo>
                      <a:pt x="4077816" y="226743"/>
                    </a:lnTo>
                    <a:cubicBezTo>
                      <a:pt x="4192680" y="226743"/>
                      <a:pt x="4288514" y="145266"/>
                      <a:pt x="4310678" y="36954"/>
                    </a:cubicBezTo>
                    <a:lnTo>
                      <a:pt x="4313076"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78" name="Google Shape;578;p5"/>
            <p:cNvGrpSpPr/>
            <p:nvPr/>
          </p:nvGrpSpPr>
          <p:grpSpPr>
            <a:xfrm>
              <a:off x="3267959" y="970321"/>
              <a:ext cx="4398388" cy="4658700"/>
              <a:chOff x="3267959" y="970321"/>
              <a:chExt cx="4398388" cy="4658700"/>
            </a:xfrm>
          </p:grpSpPr>
          <p:sp>
            <p:nvSpPr>
              <p:cNvPr id="579" name="Google Shape;579;p5"/>
              <p:cNvSpPr/>
              <p:nvPr/>
            </p:nvSpPr>
            <p:spPr>
              <a:xfrm rot="-2830072">
                <a:off x="2627559" y="2934221"/>
                <a:ext cx="5675200"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80" name="Google Shape;580;p5"/>
              <p:cNvSpPr/>
              <p:nvPr/>
            </p:nvSpPr>
            <p:spPr>
              <a:xfrm rot="-2827716">
                <a:off x="2504074" y="2991429"/>
                <a:ext cx="5672301" cy="389356"/>
              </a:xfrm>
              <a:custGeom>
                <a:rect b="b" l="l" r="r" t="t"/>
                <a:pathLst>
                  <a:path extrusionOk="0" h="389559" w="5675264">
                    <a:moveTo>
                      <a:pt x="5568227" y="107035"/>
                    </a:moveTo>
                    <a:cubicBezTo>
                      <a:pt x="5634360" y="173168"/>
                      <a:pt x="5675264" y="264529"/>
                      <a:pt x="5675264" y="365445"/>
                    </a:cubicBezTo>
                    <a:lnTo>
                      <a:pt x="5672833" y="389559"/>
                    </a:lnTo>
                    <a:lnTo>
                      <a:pt x="5666512" y="326858"/>
                    </a:lnTo>
                    <a:cubicBezTo>
                      <a:pt x="5632435" y="160331"/>
                      <a:pt x="5485093" y="35064"/>
                      <a:pt x="5308491" y="35064"/>
                    </a:cubicBezTo>
                    <a:lnTo>
                      <a:pt x="364118" y="35064"/>
                    </a:lnTo>
                    <a:cubicBezTo>
                      <a:pt x="187517" y="35064"/>
                      <a:pt x="40174" y="160331"/>
                      <a:pt x="6098" y="326859"/>
                    </a:cubicBezTo>
                    <a:lnTo>
                      <a:pt x="1104" y="376394"/>
                    </a:lnTo>
                    <a:lnTo>
                      <a:pt x="0" y="365445"/>
                    </a:lnTo>
                    <a:cubicBezTo>
                      <a:pt x="0" y="163615"/>
                      <a:pt x="163615" y="0"/>
                      <a:pt x="365446" y="0"/>
                    </a:cubicBezTo>
                    <a:lnTo>
                      <a:pt x="5309818" y="0"/>
                    </a:lnTo>
                    <a:cubicBezTo>
                      <a:pt x="5410733" y="0"/>
                      <a:pt x="5502095" y="40904"/>
                      <a:pt x="5568227" y="10703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81" name="Google Shape;581;p5"/>
              <p:cNvSpPr/>
              <p:nvPr/>
            </p:nvSpPr>
            <p:spPr>
              <a:xfrm rot="-2827716">
                <a:off x="2757930" y="3219948"/>
                <a:ext cx="5672301" cy="389357"/>
              </a:xfrm>
              <a:custGeom>
                <a:rect b="b" l="l" r="r" t="t"/>
                <a:pathLst>
                  <a:path extrusionOk="0" h="389560" w="5675264">
                    <a:moveTo>
                      <a:pt x="5674160" y="13165"/>
                    </a:moveTo>
                    <a:lnTo>
                      <a:pt x="5675264" y="24114"/>
                    </a:lnTo>
                    <a:cubicBezTo>
                      <a:pt x="5675264" y="225944"/>
                      <a:pt x="5511649" y="389560"/>
                      <a:pt x="5309819" y="389560"/>
                    </a:cubicBezTo>
                    <a:lnTo>
                      <a:pt x="365445" y="389560"/>
                    </a:lnTo>
                    <a:cubicBezTo>
                      <a:pt x="163615" y="389559"/>
                      <a:pt x="0" y="225945"/>
                      <a:pt x="0" y="24115"/>
                    </a:cubicBezTo>
                    <a:lnTo>
                      <a:pt x="2431" y="0"/>
                    </a:lnTo>
                    <a:lnTo>
                      <a:pt x="8752" y="62701"/>
                    </a:lnTo>
                    <a:cubicBezTo>
                      <a:pt x="42828" y="229228"/>
                      <a:pt x="190171" y="354496"/>
                      <a:pt x="366772" y="354496"/>
                    </a:cubicBezTo>
                    <a:lnTo>
                      <a:pt x="5311146" y="354496"/>
                    </a:lnTo>
                    <a:cubicBezTo>
                      <a:pt x="5487748" y="354496"/>
                      <a:pt x="5635090" y="229228"/>
                      <a:pt x="5669166" y="62700"/>
                    </a:cubicBezTo>
                    <a:lnTo>
                      <a:pt x="5674160"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82" name="Google Shape;582;p5"/>
            <p:cNvGrpSpPr/>
            <p:nvPr/>
          </p:nvGrpSpPr>
          <p:grpSpPr>
            <a:xfrm>
              <a:off x="5955587" y="1782813"/>
              <a:ext cx="4418674" cy="4680600"/>
              <a:chOff x="5955587" y="1782813"/>
              <a:chExt cx="4418674" cy="4680600"/>
            </a:xfrm>
          </p:grpSpPr>
          <p:sp>
            <p:nvSpPr>
              <p:cNvPr id="583" name="Google Shape;583;p5"/>
              <p:cNvSpPr/>
              <p:nvPr/>
            </p:nvSpPr>
            <p:spPr>
              <a:xfrm rot="-2830029">
                <a:off x="5310423" y="3757664"/>
                <a:ext cx="5705129"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84" name="Google Shape;584;p5"/>
              <p:cNvSpPr/>
              <p:nvPr/>
            </p:nvSpPr>
            <p:spPr>
              <a:xfrm rot="-2827716">
                <a:off x="5186938" y="3814894"/>
                <a:ext cx="5702117" cy="389357"/>
              </a:xfrm>
              <a:custGeom>
                <a:rect b="b" l="l" r="r" t="t"/>
                <a:pathLst>
                  <a:path extrusionOk="0" h="389560" w="5705095">
                    <a:moveTo>
                      <a:pt x="5598059" y="107036"/>
                    </a:moveTo>
                    <a:cubicBezTo>
                      <a:pt x="5664191" y="173169"/>
                      <a:pt x="5705095" y="264530"/>
                      <a:pt x="5705095" y="365446"/>
                    </a:cubicBezTo>
                    <a:lnTo>
                      <a:pt x="5702664" y="389560"/>
                    </a:lnTo>
                    <a:lnTo>
                      <a:pt x="5696344" y="326859"/>
                    </a:lnTo>
                    <a:cubicBezTo>
                      <a:pt x="5662267" y="160332"/>
                      <a:pt x="5514924" y="35064"/>
                      <a:pt x="5338323" y="35064"/>
                    </a:cubicBezTo>
                    <a:lnTo>
                      <a:pt x="364118" y="35065"/>
                    </a:lnTo>
                    <a:cubicBezTo>
                      <a:pt x="187517" y="35064"/>
                      <a:pt x="40174" y="160332"/>
                      <a:pt x="6098" y="326859"/>
                    </a:cubicBezTo>
                    <a:lnTo>
                      <a:pt x="1104" y="376394"/>
                    </a:lnTo>
                    <a:lnTo>
                      <a:pt x="0" y="365445"/>
                    </a:lnTo>
                    <a:cubicBezTo>
                      <a:pt x="1" y="163616"/>
                      <a:pt x="163615" y="0"/>
                      <a:pt x="365445" y="1"/>
                    </a:cubicBezTo>
                    <a:lnTo>
                      <a:pt x="5339650" y="0"/>
                    </a:lnTo>
                    <a:cubicBezTo>
                      <a:pt x="5440565" y="0"/>
                      <a:pt x="5531927" y="40904"/>
                      <a:pt x="55980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85" name="Google Shape;585;p5"/>
              <p:cNvSpPr/>
              <p:nvPr/>
            </p:nvSpPr>
            <p:spPr>
              <a:xfrm rot="-2827716">
                <a:off x="5440794" y="4043414"/>
                <a:ext cx="5702117" cy="389357"/>
              </a:xfrm>
              <a:custGeom>
                <a:rect b="b" l="l" r="r" t="t"/>
                <a:pathLst>
                  <a:path extrusionOk="0" h="389560" w="5705095">
                    <a:moveTo>
                      <a:pt x="5703991" y="13166"/>
                    </a:moveTo>
                    <a:lnTo>
                      <a:pt x="5705095" y="24115"/>
                    </a:lnTo>
                    <a:cubicBezTo>
                      <a:pt x="5705095" y="225945"/>
                      <a:pt x="5541480" y="389560"/>
                      <a:pt x="5339650" y="389560"/>
                    </a:cubicBezTo>
                    <a:lnTo>
                      <a:pt x="365445" y="389560"/>
                    </a:lnTo>
                    <a:cubicBezTo>
                      <a:pt x="163615" y="389560"/>
                      <a:pt x="0" y="225945"/>
                      <a:pt x="0" y="24115"/>
                    </a:cubicBezTo>
                    <a:lnTo>
                      <a:pt x="2431" y="0"/>
                    </a:lnTo>
                    <a:lnTo>
                      <a:pt x="8752" y="62702"/>
                    </a:lnTo>
                    <a:cubicBezTo>
                      <a:pt x="42828" y="229229"/>
                      <a:pt x="190170" y="354497"/>
                      <a:pt x="366772" y="354497"/>
                    </a:cubicBezTo>
                    <a:lnTo>
                      <a:pt x="5340977" y="354496"/>
                    </a:lnTo>
                    <a:cubicBezTo>
                      <a:pt x="5517579" y="354496"/>
                      <a:pt x="5664921" y="229229"/>
                      <a:pt x="5698998" y="62701"/>
                    </a:cubicBezTo>
                    <a:lnTo>
                      <a:pt x="5703991"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86" name="Google Shape;586;p5"/>
            <p:cNvGrpSpPr/>
            <p:nvPr/>
          </p:nvGrpSpPr>
          <p:grpSpPr>
            <a:xfrm>
              <a:off x="7952172" y="3535170"/>
              <a:ext cx="3086305" cy="3281100"/>
              <a:chOff x="7952172" y="3535170"/>
              <a:chExt cx="3086305" cy="3281100"/>
            </a:xfrm>
          </p:grpSpPr>
          <p:sp>
            <p:nvSpPr>
              <p:cNvPr id="587" name="Google Shape;587;p5"/>
              <p:cNvSpPr/>
              <p:nvPr/>
            </p:nvSpPr>
            <p:spPr>
              <a:xfrm rot="-2829986">
                <a:off x="7439577" y="4978085"/>
                <a:ext cx="4107691" cy="39526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88" name="Google Shape;588;p5"/>
              <p:cNvSpPr/>
              <p:nvPr/>
            </p:nvSpPr>
            <p:spPr>
              <a:xfrm rot="-2827716">
                <a:off x="7376022" y="5008186"/>
                <a:ext cx="4105426" cy="218287"/>
              </a:xfrm>
              <a:custGeom>
                <a:rect b="b" l="l" r="r" t="t"/>
                <a:pathLst>
                  <a:path extrusionOk="0" h="218401" w="4107570">
                    <a:moveTo>
                      <a:pt x="4049699" y="57870"/>
                    </a:moveTo>
                    <a:cubicBezTo>
                      <a:pt x="4085455" y="93627"/>
                      <a:pt x="4107570" y="143024"/>
                      <a:pt x="4107570" y="197586"/>
                    </a:cubicBezTo>
                    <a:lnTo>
                      <a:pt x="4107569" y="197586"/>
                    </a:lnTo>
                    <a:lnTo>
                      <a:pt x="4103367" y="218401"/>
                    </a:lnTo>
                    <a:lnTo>
                      <a:pt x="4090716" y="155740"/>
                    </a:lnTo>
                    <a:cubicBezTo>
                      <a:pt x="4060721" y="84823"/>
                      <a:pt x="3990500" y="35063"/>
                      <a:pt x="3908657" y="35064"/>
                    </a:cubicBezTo>
                    <a:lnTo>
                      <a:pt x="196259" y="35063"/>
                    </a:lnTo>
                    <a:cubicBezTo>
                      <a:pt x="114415" y="35064"/>
                      <a:pt x="44195" y="84824"/>
                      <a:pt x="14200" y="155740"/>
                    </a:cubicBezTo>
                    <a:lnTo>
                      <a:pt x="2876" y="211831"/>
                    </a:lnTo>
                    <a:lnTo>
                      <a:pt x="0" y="197585"/>
                    </a:lnTo>
                    <a:lnTo>
                      <a:pt x="0" y="197586"/>
                    </a:lnTo>
                    <a:cubicBezTo>
                      <a:pt x="1" y="88462"/>
                      <a:pt x="88462" y="0"/>
                      <a:pt x="197586" y="0"/>
                    </a:cubicBezTo>
                    <a:lnTo>
                      <a:pt x="3909984" y="0"/>
                    </a:lnTo>
                    <a:cubicBezTo>
                      <a:pt x="3964546" y="0"/>
                      <a:pt x="4013943" y="22115"/>
                      <a:pt x="4049699" y="5787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89" name="Google Shape;589;p5"/>
              <p:cNvSpPr/>
              <p:nvPr/>
            </p:nvSpPr>
            <p:spPr>
              <a:xfrm rot="-2827716">
                <a:off x="7509199" y="5124823"/>
                <a:ext cx="4105427" cy="218290"/>
              </a:xfrm>
              <a:custGeom>
                <a:rect b="b" l="l" r="r" t="t"/>
                <a:pathLst>
                  <a:path extrusionOk="0" h="218404" w="4107571">
                    <a:moveTo>
                      <a:pt x="4104695" y="6570"/>
                    </a:moveTo>
                    <a:lnTo>
                      <a:pt x="4107571" y="20818"/>
                    </a:lnTo>
                    <a:lnTo>
                      <a:pt x="4107569" y="20818"/>
                    </a:lnTo>
                    <a:cubicBezTo>
                      <a:pt x="4107569" y="129942"/>
                      <a:pt x="4019108" y="218404"/>
                      <a:pt x="3909983" y="218404"/>
                    </a:cubicBezTo>
                    <a:lnTo>
                      <a:pt x="197587" y="218403"/>
                    </a:lnTo>
                    <a:cubicBezTo>
                      <a:pt x="88463" y="218403"/>
                      <a:pt x="0" y="129941"/>
                      <a:pt x="0" y="20818"/>
                    </a:cubicBezTo>
                    <a:lnTo>
                      <a:pt x="1" y="20818"/>
                    </a:lnTo>
                    <a:lnTo>
                      <a:pt x="4204" y="0"/>
                    </a:lnTo>
                    <a:lnTo>
                      <a:pt x="16855" y="62664"/>
                    </a:lnTo>
                    <a:cubicBezTo>
                      <a:pt x="46850" y="133580"/>
                      <a:pt x="117071" y="183340"/>
                      <a:pt x="198914" y="183340"/>
                    </a:cubicBezTo>
                    <a:lnTo>
                      <a:pt x="3911311" y="183341"/>
                    </a:lnTo>
                    <a:cubicBezTo>
                      <a:pt x="3993154" y="183341"/>
                      <a:pt x="4063375" y="133581"/>
                      <a:pt x="4093370" y="62664"/>
                    </a:cubicBezTo>
                    <a:lnTo>
                      <a:pt x="4104695" y="657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90" name="Google Shape;590;p5"/>
            <p:cNvGrpSpPr/>
            <p:nvPr/>
          </p:nvGrpSpPr>
          <p:grpSpPr>
            <a:xfrm>
              <a:off x="9817792" y="3927025"/>
              <a:ext cx="1631594" cy="1728900"/>
              <a:chOff x="9817792" y="3927025"/>
              <a:chExt cx="1631594" cy="1728900"/>
            </a:xfrm>
          </p:grpSpPr>
          <p:sp>
            <p:nvSpPr>
              <p:cNvPr id="591" name="Google Shape;591;p5"/>
              <p:cNvSpPr/>
              <p:nvPr/>
            </p:nvSpPr>
            <p:spPr>
              <a:xfrm rot="-2829923">
                <a:off x="9564967" y="4670579"/>
                <a:ext cx="2133450" cy="241791"/>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92" name="Google Shape;592;p5"/>
              <p:cNvSpPr/>
              <p:nvPr/>
            </p:nvSpPr>
            <p:spPr>
              <a:xfrm rot="-2827716">
                <a:off x="9528923" y="4687498"/>
                <a:ext cx="2132346" cy="141707"/>
              </a:xfrm>
              <a:custGeom>
                <a:rect b="b" l="l" r="r" t="t"/>
                <a:pathLst>
                  <a:path extrusionOk="0" h="141781" w="2133460">
                    <a:moveTo>
                      <a:pt x="2098031" y="35430"/>
                    </a:moveTo>
                    <a:cubicBezTo>
                      <a:pt x="2119921" y="57320"/>
                      <a:pt x="2133460" y="87560"/>
                      <a:pt x="2133460" y="120964"/>
                    </a:cubicBezTo>
                    <a:lnTo>
                      <a:pt x="2133459" y="120963"/>
                    </a:lnTo>
                    <a:lnTo>
                      <a:pt x="2129256" y="141781"/>
                    </a:lnTo>
                    <a:lnTo>
                      <a:pt x="2122627" y="108944"/>
                    </a:lnTo>
                    <a:cubicBezTo>
                      <a:pt x="2104264" y="65527"/>
                      <a:pt x="2061274" y="35064"/>
                      <a:pt x="2011170" y="35065"/>
                    </a:cubicBezTo>
                    <a:lnTo>
                      <a:pt x="119635" y="35064"/>
                    </a:lnTo>
                    <a:cubicBezTo>
                      <a:pt x="69531" y="35064"/>
                      <a:pt x="26542" y="65528"/>
                      <a:pt x="8179" y="108943"/>
                    </a:cubicBezTo>
                    <a:lnTo>
                      <a:pt x="2877" y="135208"/>
                    </a:lnTo>
                    <a:lnTo>
                      <a:pt x="0" y="120963"/>
                    </a:lnTo>
                    <a:lnTo>
                      <a:pt x="9506" y="73880"/>
                    </a:lnTo>
                    <a:cubicBezTo>
                      <a:pt x="27870" y="30464"/>
                      <a:pt x="70859" y="1"/>
                      <a:pt x="120963" y="1"/>
                    </a:cubicBezTo>
                    <a:lnTo>
                      <a:pt x="2012497" y="1"/>
                    </a:lnTo>
                    <a:cubicBezTo>
                      <a:pt x="2045900" y="0"/>
                      <a:pt x="2076141" y="13540"/>
                      <a:pt x="2098031" y="3543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93" name="Google Shape;593;p5"/>
              <p:cNvSpPr/>
              <p:nvPr/>
            </p:nvSpPr>
            <p:spPr>
              <a:xfrm rot="-2827716">
                <a:off x="9605909" y="4752042"/>
                <a:ext cx="2132346" cy="141708"/>
              </a:xfrm>
              <a:custGeom>
                <a:rect b="b" l="l" r="r" t="t"/>
                <a:pathLst>
                  <a:path extrusionOk="0" h="141782" w="2133460">
                    <a:moveTo>
                      <a:pt x="2130583" y="6573"/>
                    </a:moveTo>
                    <a:lnTo>
                      <a:pt x="2133460" y="20820"/>
                    </a:lnTo>
                    <a:lnTo>
                      <a:pt x="2133459" y="20819"/>
                    </a:lnTo>
                    <a:cubicBezTo>
                      <a:pt x="2133459" y="87625"/>
                      <a:pt x="2079303" y="141782"/>
                      <a:pt x="2012495" y="141782"/>
                    </a:cubicBezTo>
                    <a:lnTo>
                      <a:pt x="120963" y="141781"/>
                    </a:lnTo>
                    <a:cubicBezTo>
                      <a:pt x="70859" y="141781"/>
                      <a:pt x="27869" y="111318"/>
                      <a:pt x="9506" y="67902"/>
                    </a:cubicBezTo>
                    <a:lnTo>
                      <a:pt x="0" y="20819"/>
                    </a:lnTo>
                    <a:lnTo>
                      <a:pt x="4204" y="0"/>
                    </a:lnTo>
                    <a:lnTo>
                      <a:pt x="10833" y="32839"/>
                    </a:lnTo>
                    <a:cubicBezTo>
                      <a:pt x="29197" y="76254"/>
                      <a:pt x="72186" y="106718"/>
                      <a:pt x="122290" y="106718"/>
                    </a:cubicBezTo>
                    <a:lnTo>
                      <a:pt x="2013823" y="106719"/>
                    </a:lnTo>
                    <a:cubicBezTo>
                      <a:pt x="2063928" y="106718"/>
                      <a:pt x="2106917" y="76255"/>
                      <a:pt x="2125281" y="32840"/>
                    </a:cubicBezTo>
                    <a:lnTo>
                      <a:pt x="2130583"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94" name="Google Shape;594;p5"/>
            <p:cNvGrpSpPr/>
            <p:nvPr/>
          </p:nvGrpSpPr>
          <p:grpSpPr>
            <a:xfrm>
              <a:off x="4808875" y="-111295"/>
              <a:ext cx="4335900" cy="4595400"/>
              <a:chOff x="4808875" y="-111295"/>
              <a:chExt cx="4335900" cy="4595400"/>
            </a:xfrm>
          </p:grpSpPr>
          <p:sp>
            <p:nvSpPr>
              <p:cNvPr id="595" name="Google Shape;595;p5"/>
              <p:cNvSpPr/>
              <p:nvPr/>
            </p:nvSpPr>
            <p:spPr>
              <a:xfrm rot="-2829990">
                <a:off x="4182321" y="1820955"/>
                <a:ext cx="5589007"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96" name="Google Shape;596;p5"/>
              <p:cNvSpPr/>
              <p:nvPr/>
            </p:nvSpPr>
            <p:spPr>
              <a:xfrm rot="-2827716">
                <a:off x="4118653" y="1851906"/>
                <a:ext cx="5567509" cy="509926"/>
              </a:xfrm>
              <a:custGeom>
                <a:rect b="b" l="l" r="r" t="t"/>
                <a:pathLst>
                  <a:path extrusionOk="0" h="510192" w="5570417">
                    <a:moveTo>
                      <a:pt x="5463381" y="107036"/>
                    </a:moveTo>
                    <a:cubicBezTo>
                      <a:pt x="5529514" y="173169"/>
                      <a:pt x="5570418" y="264531"/>
                      <a:pt x="5570417" y="365446"/>
                    </a:cubicBezTo>
                    <a:cubicBezTo>
                      <a:pt x="5570417" y="415903"/>
                      <a:pt x="5560192" y="463973"/>
                      <a:pt x="5541699" y="507693"/>
                    </a:cubicBezTo>
                    <a:lnTo>
                      <a:pt x="5540342" y="510192"/>
                    </a:lnTo>
                    <a:lnTo>
                      <a:pt x="5551648" y="473773"/>
                    </a:lnTo>
                    <a:cubicBezTo>
                      <a:pt x="5556516" y="449984"/>
                      <a:pt x="5559072" y="425352"/>
                      <a:pt x="5559072" y="400123"/>
                    </a:cubicBezTo>
                    <a:cubicBezTo>
                      <a:pt x="5559072" y="198293"/>
                      <a:pt x="5395458" y="34678"/>
                      <a:pt x="5193627" y="34678"/>
                    </a:cubicBezTo>
                    <a:lnTo>
                      <a:pt x="335369" y="34679"/>
                    </a:lnTo>
                    <a:cubicBezTo>
                      <a:pt x="209226" y="34679"/>
                      <a:pt x="98010" y="98591"/>
                      <a:pt x="32337" y="195800"/>
                    </a:cubicBezTo>
                    <a:lnTo>
                      <a:pt x="0" y="255376"/>
                    </a:lnTo>
                    <a:lnTo>
                      <a:pt x="9988" y="223198"/>
                    </a:lnTo>
                    <a:cubicBezTo>
                      <a:pt x="65466" y="92034"/>
                      <a:pt x="195342" y="1"/>
                      <a:pt x="346714" y="1"/>
                    </a:cubicBezTo>
                    <a:lnTo>
                      <a:pt x="5204973" y="0"/>
                    </a:lnTo>
                    <a:cubicBezTo>
                      <a:pt x="5305888" y="0"/>
                      <a:pt x="5397249" y="40904"/>
                      <a:pt x="5463381"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97" name="Google Shape;597;p5"/>
              <p:cNvSpPr/>
              <p:nvPr/>
            </p:nvSpPr>
            <p:spPr>
              <a:xfrm rot="-2827716">
                <a:off x="4271307" y="2012144"/>
                <a:ext cx="5567509" cy="509927"/>
              </a:xfrm>
              <a:custGeom>
                <a:rect b="b" l="l" r="r" t="t"/>
                <a:pathLst>
                  <a:path extrusionOk="0" h="510193" w="5570417">
                    <a:moveTo>
                      <a:pt x="5570417" y="254816"/>
                    </a:moveTo>
                    <a:lnTo>
                      <a:pt x="5560429" y="286995"/>
                    </a:lnTo>
                    <a:cubicBezTo>
                      <a:pt x="5504952" y="418159"/>
                      <a:pt x="5375074" y="510192"/>
                      <a:pt x="5223702" y="510192"/>
                    </a:cubicBezTo>
                    <a:lnTo>
                      <a:pt x="365444" y="510192"/>
                    </a:lnTo>
                    <a:cubicBezTo>
                      <a:pt x="163614" y="510193"/>
                      <a:pt x="0" y="346577"/>
                      <a:pt x="0" y="144747"/>
                    </a:cubicBezTo>
                    <a:cubicBezTo>
                      <a:pt x="0" y="94290"/>
                      <a:pt x="10226" y="46221"/>
                      <a:pt x="28718" y="2500"/>
                    </a:cubicBezTo>
                    <a:lnTo>
                      <a:pt x="30075" y="0"/>
                    </a:lnTo>
                    <a:lnTo>
                      <a:pt x="18769" y="36420"/>
                    </a:lnTo>
                    <a:cubicBezTo>
                      <a:pt x="13902" y="60209"/>
                      <a:pt x="11345" y="84841"/>
                      <a:pt x="11345" y="110069"/>
                    </a:cubicBezTo>
                    <a:cubicBezTo>
                      <a:pt x="11345" y="311900"/>
                      <a:pt x="174959" y="475515"/>
                      <a:pt x="376790" y="475515"/>
                    </a:cubicBezTo>
                    <a:lnTo>
                      <a:pt x="5235047" y="475515"/>
                    </a:lnTo>
                    <a:cubicBezTo>
                      <a:pt x="5361191" y="475514"/>
                      <a:pt x="5472407" y="411603"/>
                      <a:pt x="5538080" y="314393"/>
                    </a:cubicBezTo>
                    <a:lnTo>
                      <a:pt x="5570417" y="25481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98" name="Google Shape;598;p5"/>
            <p:cNvGrpSpPr/>
            <p:nvPr/>
          </p:nvGrpSpPr>
          <p:grpSpPr>
            <a:xfrm>
              <a:off x="1316031" y="142329"/>
              <a:ext cx="2671800" cy="2839500"/>
              <a:chOff x="1316031" y="142329"/>
              <a:chExt cx="2671800" cy="2839500"/>
            </a:xfrm>
          </p:grpSpPr>
          <p:sp>
            <p:nvSpPr>
              <p:cNvPr id="599" name="Google Shape;599;p5"/>
              <p:cNvSpPr/>
              <p:nvPr/>
            </p:nvSpPr>
            <p:spPr>
              <a:xfrm rot="-2830044">
                <a:off x="893477" y="1370600"/>
                <a:ext cx="3516907" cy="382958"/>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00" name="Google Shape;600;p5"/>
              <p:cNvSpPr/>
              <p:nvPr/>
            </p:nvSpPr>
            <p:spPr>
              <a:xfrm rot="-2827716">
                <a:off x="863305" y="1385770"/>
                <a:ext cx="3505215" cy="274960"/>
              </a:xfrm>
              <a:custGeom>
                <a:rect b="b" l="l" r="r" t="t"/>
                <a:pathLst>
                  <a:path extrusionOk="0" h="275104" w="3507046">
                    <a:moveTo>
                      <a:pt x="3450985" y="56062"/>
                    </a:moveTo>
                    <a:cubicBezTo>
                      <a:pt x="3485622" y="90699"/>
                      <a:pt x="3507046" y="138549"/>
                      <a:pt x="3507046" y="191404"/>
                    </a:cubicBezTo>
                    <a:cubicBezTo>
                      <a:pt x="3507046" y="217831"/>
                      <a:pt x="3501690" y="243008"/>
                      <a:pt x="3492004" y="265906"/>
                    </a:cubicBezTo>
                    <a:lnTo>
                      <a:pt x="3485803" y="275104"/>
                    </a:lnTo>
                    <a:lnTo>
                      <a:pt x="3495700" y="226082"/>
                    </a:lnTo>
                    <a:cubicBezTo>
                      <a:pt x="3495701" y="120372"/>
                      <a:pt x="3410007" y="34678"/>
                      <a:pt x="3304298" y="34679"/>
                    </a:cubicBezTo>
                    <a:lnTo>
                      <a:pt x="170160" y="34678"/>
                    </a:lnTo>
                    <a:cubicBezTo>
                      <a:pt x="117306" y="34678"/>
                      <a:pt x="69455" y="56102"/>
                      <a:pt x="34818" y="90739"/>
                    </a:cubicBezTo>
                    <a:lnTo>
                      <a:pt x="0" y="142381"/>
                    </a:lnTo>
                    <a:lnTo>
                      <a:pt x="5144" y="116901"/>
                    </a:lnTo>
                    <a:cubicBezTo>
                      <a:pt x="34200" y="48203"/>
                      <a:pt x="102224" y="1"/>
                      <a:pt x="181506" y="0"/>
                    </a:cubicBezTo>
                    <a:lnTo>
                      <a:pt x="3315643" y="1"/>
                    </a:lnTo>
                    <a:cubicBezTo>
                      <a:pt x="3368497" y="1"/>
                      <a:pt x="3416348" y="21424"/>
                      <a:pt x="3450985" y="56062"/>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01" name="Google Shape;601;p5"/>
              <p:cNvSpPr/>
              <p:nvPr/>
            </p:nvSpPr>
            <p:spPr>
              <a:xfrm rot="-2827716">
                <a:off x="939100" y="1462710"/>
                <a:ext cx="3505215" cy="274959"/>
              </a:xfrm>
              <a:custGeom>
                <a:rect b="b" l="l" r="r" t="t"/>
                <a:pathLst>
                  <a:path extrusionOk="0" h="275103" w="3507046">
                    <a:moveTo>
                      <a:pt x="3507046" y="132723"/>
                    </a:moveTo>
                    <a:lnTo>
                      <a:pt x="3501902" y="158203"/>
                    </a:lnTo>
                    <a:cubicBezTo>
                      <a:pt x="3472846" y="226900"/>
                      <a:pt x="3404822" y="275103"/>
                      <a:pt x="3325540" y="275103"/>
                    </a:cubicBezTo>
                    <a:lnTo>
                      <a:pt x="191404" y="275103"/>
                    </a:lnTo>
                    <a:cubicBezTo>
                      <a:pt x="85694" y="275103"/>
                      <a:pt x="0" y="189409"/>
                      <a:pt x="0" y="83700"/>
                    </a:cubicBezTo>
                    <a:cubicBezTo>
                      <a:pt x="0" y="57272"/>
                      <a:pt x="5356" y="32096"/>
                      <a:pt x="15042" y="9197"/>
                    </a:cubicBezTo>
                    <a:lnTo>
                      <a:pt x="21243" y="0"/>
                    </a:lnTo>
                    <a:lnTo>
                      <a:pt x="11346" y="49022"/>
                    </a:lnTo>
                    <a:cubicBezTo>
                      <a:pt x="11345" y="154732"/>
                      <a:pt x="97039" y="240425"/>
                      <a:pt x="202749" y="240426"/>
                    </a:cubicBezTo>
                    <a:lnTo>
                      <a:pt x="3336885" y="240426"/>
                    </a:lnTo>
                    <a:cubicBezTo>
                      <a:pt x="3389740" y="240426"/>
                      <a:pt x="3437591" y="219002"/>
                      <a:pt x="3472228" y="184365"/>
                    </a:cubicBezTo>
                    <a:lnTo>
                      <a:pt x="3507046" y="13272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602" name="Google Shape;602;p5"/>
            <p:cNvGrpSpPr/>
            <p:nvPr/>
          </p:nvGrpSpPr>
          <p:grpSpPr>
            <a:xfrm>
              <a:off x="5624194" y="350969"/>
              <a:ext cx="4465200" cy="4734600"/>
              <a:chOff x="5624194" y="350969"/>
              <a:chExt cx="4465200" cy="4734600"/>
            </a:xfrm>
          </p:grpSpPr>
          <p:sp>
            <p:nvSpPr>
              <p:cNvPr id="603" name="Google Shape;603;p5"/>
              <p:cNvSpPr/>
              <p:nvPr/>
            </p:nvSpPr>
            <p:spPr>
              <a:xfrm rot="-2829881">
                <a:off x="4967296" y="2352819"/>
                <a:ext cx="5778994" cy="73089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04" name="Google Shape;604;p5"/>
              <p:cNvSpPr/>
              <p:nvPr/>
            </p:nvSpPr>
            <p:spPr>
              <a:xfrm rot="-2827716">
                <a:off x="4903645" y="2383838"/>
                <a:ext cx="5757263" cy="509928"/>
              </a:xfrm>
              <a:custGeom>
                <a:rect b="b" l="l" r="r" t="t"/>
                <a:pathLst>
                  <a:path extrusionOk="0" h="510194" w="5760270">
                    <a:moveTo>
                      <a:pt x="5653234" y="107036"/>
                    </a:moveTo>
                    <a:cubicBezTo>
                      <a:pt x="5719367" y="173169"/>
                      <a:pt x="5760270" y="264529"/>
                      <a:pt x="5760270" y="365445"/>
                    </a:cubicBezTo>
                    <a:cubicBezTo>
                      <a:pt x="5760270" y="415902"/>
                      <a:pt x="5750045" y="463972"/>
                      <a:pt x="5731553" y="507693"/>
                    </a:cubicBezTo>
                    <a:lnTo>
                      <a:pt x="5730195" y="510194"/>
                    </a:lnTo>
                    <a:lnTo>
                      <a:pt x="5741501" y="473772"/>
                    </a:lnTo>
                    <a:cubicBezTo>
                      <a:pt x="5746369" y="449983"/>
                      <a:pt x="5748925" y="425351"/>
                      <a:pt x="5748925" y="400122"/>
                    </a:cubicBezTo>
                    <a:cubicBezTo>
                      <a:pt x="5748925" y="198292"/>
                      <a:pt x="5585310" y="34678"/>
                      <a:pt x="5383480" y="34678"/>
                    </a:cubicBezTo>
                    <a:lnTo>
                      <a:pt x="335370" y="34678"/>
                    </a:lnTo>
                    <a:cubicBezTo>
                      <a:pt x="209227" y="34679"/>
                      <a:pt x="98010" y="98590"/>
                      <a:pt x="32337" y="195800"/>
                    </a:cubicBezTo>
                    <a:lnTo>
                      <a:pt x="0" y="255377"/>
                    </a:lnTo>
                    <a:lnTo>
                      <a:pt x="9989" y="223198"/>
                    </a:lnTo>
                    <a:cubicBezTo>
                      <a:pt x="65466" y="92034"/>
                      <a:pt x="195343" y="1"/>
                      <a:pt x="346716" y="1"/>
                    </a:cubicBezTo>
                    <a:lnTo>
                      <a:pt x="5394825" y="0"/>
                    </a:lnTo>
                    <a:cubicBezTo>
                      <a:pt x="5495740" y="0"/>
                      <a:pt x="5587102" y="40904"/>
                      <a:pt x="5653234"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05" name="Google Shape;605;p5"/>
              <p:cNvSpPr/>
              <p:nvPr/>
            </p:nvSpPr>
            <p:spPr>
              <a:xfrm rot="-2827716">
                <a:off x="5056297" y="2544077"/>
                <a:ext cx="5757263" cy="509925"/>
              </a:xfrm>
              <a:custGeom>
                <a:rect b="b" l="l" r="r" t="t"/>
                <a:pathLst>
                  <a:path extrusionOk="0" h="510191" w="5760270">
                    <a:moveTo>
                      <a:pt x="5760270" y="254817"/>
                    </a:moveTo>
                    <a:lnTo>
                      <a:pt x="5750282" y="286994"/>
                    </a:lnTo>
                    <a:cubicBezTo>
                      <a:pt x="5694805" y="418157"/>
                      <a:pt x="5564928" y="510191"/>
                      <a:pt x="5413556" y="510191"/>
                    </a:cubicBezTo>
                    <a:lnTo>
                      <a:pt x="365446" y="510191"/>
                    </a:lnTo>
                    <a:cubicBezTo>
                      <a:pt x="163615" y="510191"/>
                      <a:pt x="0" y="346576"/>
                      <a:pt x="0" y="144746"/>
                    </a:cubicBezTo>
                    <a:cubicBezTo>
                      <a:pt x="0" y="94289"/>
                      <a:pt x="10226" y="46220"/>
                      <a:pt x="28719" y="2499"/>
                    </a:cubicBezTo>
                    <a:lnTo>
                      <a:pt x="30075" y="0"/>
                    </a:lnTo>
                    <a:lnTo>
                      <a:pt x="18770" y="36419"/>
                    </a:lnTo>
                    <a:cubicBezTo>
                      <a:pt x="13902" y="60208"/>
                      <a:pt x="11345" y="84840"/>
                      <a:pt x="11345" y="110069"/>
                    </a:cubicBezTo>
                    <a:cubicBezTo>
                      <a:pt x="11345" y="311899"/>
                      <a:pt x="174961" y="475514"/>
                      <a:pt x="376791" y="475513"/>
                    </a:cubicBezTo>
                    <a:lnTo>
                      <a:pt x="5424901" y="475513"/>
                    </a:lnTo>
                    <a:cubicBezTo>
                      <a:pt x="5551044" y="475513"/>
                      <a:pt x="5662261" y="411601"/>
                      <a:pt x="5727934" y="314392"/>
                    </a:cubicBezTo>
                    <a:lnTo>
                      <a:pt x="5760270" y="25481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606" name="Google Shape;606;p5"/>
            <p:cNvGrpSpPr/>
            <p:nvPr/>
          </p:nvGrpSpPr>
          <p:grpSpPr>
            <a:xfrm>
              <a:off x="949298" y="529687"/>
              <a:ext cx="4532700" cy="4800900"/>
              <a:chOff x="949298" y="529687"/>
              <a:chExt cx="4532700" cy="4800900"/>
            </a:xfrm>
          </p:grpSpPr>
          <p:sp>
            <p:nvSpPr>
              <p:cNvPr id="607" name="Google Shape;607;p5"/>
              <p:cNvSpPr/>
              <p:nvPr/>
            </p:nvSpPr>
            <p:spPr>
              <a:xfrm rot="-2829942">
                <a:off x="310652" y="2532850"/>
                <a:ext cx="5809992" cy="794573"/>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08" name="Google Shape;608;p5"/>
              <p:cNvSpPr/>
              <p:nvPr/>
            </p:nvSpPr>
            <p:spPr>
              <a:xfrm rot="-2827716">
                <a:off x="242082" y="2566031"/>
                <a:ext cx="5785735" cy="554090"/>
              </a:xfrm>
              <a:custGeom>
                <a:rect b="b" l="l" r="r" t="t"/>
                <a:pathLst>
                  <a:path extrusionOk="0" h="554379" w="5788757">
                    <a:moveTo>
                      <a:pt x="5672404" y="116353"/>
                    </a:moveTo>
                    <a:cubicBezTo>
                      <a:pt x="5744292" y="188242"/>
                      <a:pt x="5788757" y="287555"/>
                      <a:pt x="5788757" y="397253"/>
                    </a:cubicBezTo>
                    <a:cubicBezTo>
                      <a:pt x="5788757" y="452102"/>
                      <a:pt x="5777641" y="504354"/>
                      <a:pt x="5757539" y="551881"/>
                    </a:cubicBezTo>
                    <a:lnTo>
                      <a:pt x="5756183" y="554379"/>
                    </a:lnTo>
                    <a:lnTo>
                      <a:pt x="5769341" y="511991"/>
                    </a:lnTo>
                    <a:cubicBezTo>
                      <a:pt x="5774633" y="486130"/>
                      <a:pt x="5777412" y="459355"/>
                      <a:pt x="5777412" y="431930"/>
                    </a:cubicBezTo>
                    <a:cubicBezTo>
                      <a:pt x="5777411" y="212534"/>
                      <a:pt x="5599556" y="34679"/>
                      <a:pt x="5380160" y="34678"/>
                    </a:cubicBezTo>
                    <a:lnTo>
                      <a:pt x="364678" y="34678"/>
                    </a:lnTo>
                    <a:cubicBezTo>
                      <a:pt x="227556" y="34678"/>
                      <a:pt x="106659" y="104154"/>
                      <a:pt x="35270" y="209823"/>
                    </a:cubicBezTo>
                    <a:lnTo>
                      <a:pt x="0" y="274803"/>
                    </a:lnTo>
                    <a:lnTo>
                      <a:pt x="9989" y="242624"/>
                    </a:lnTo>
                    <a:cubicBezTo>
                      <a:pt x="70295" y="100045"/>
                      <a:pt x="211476" y="1"/>
                      <a:pt x="376023" y="1"/>
                    </a:cubicBezTo>
                    <a:lnTo>
                      <a:pt x="5391505" y="0"/>
                    </a:lnTo>
                    <a:cubicBezTo>
                      <a:pt x="5501203" y="1"/>
                      <a:pt x="5600515" y="44465"/>
                      <a:pt x="5672404" y="116353"/>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09" name="Google Shape;609;p5"/>
              <p:cNvSpPr/>
              <p:nvPr/>
            </p:nvSpPr>
            <p:spPr>
              <a:xfrm rot="-2827716">
                <a:off x="407282" y="2741308"/>
                <a:ext cx="5785735" cy="554091"/>
              </a:xfrm>
              <a:custGeom>
                <a:rect b="b" l="l" r="r" t="t"/>
                <a:pathLst>
                  <a:path extrusionOk="0" h="554380" w="5788757">
                    <a:moveTo>
                      <a:pt x="5788757" y="279576"/>
                    </a:moveTo>
                    <a:lnTo>
                      <a:pt x="5778768" y="311755"/>
                    </a:lnTo>
                    <a:cubicBezTo>
                      <a:pt x="5718461" y="454335"/>
                      <a:pt x="5577281" y="554379"/>
                      <a:pt x="5412734" y="554380"/>
                    </a:cubicBezTo>
                    <a:lnTo>
                      <a:pt x="397252" y="554379"/>
                    </a:lnTo>
                    <a:cubicBezTo>
                      <a:pt x="177856" y="554380"/>
                      <a:pt x="0" y="376524"/>
                      <a:pt x="0" y="157127"/>
                    </a:cubicBezTo>
                    <a:cubicBezTo>
                      <a:pt x="0" y="102278"/>
                      <a:pt x="11116" y="50026"/>
                      <a:pt x="31218" y="2499"/>
                    </a:cubicBezTo>
                    <a:lnTo>
                      <a:pt x="32574" y="0"/>
                    </a:lnTo>
                    <a:lnTo>
                      <a:pt x="19416" y="42389"/>
                    </a:lnTo>
                    <a:cubicBezTo>
                      <a:pt x="14124" y="68250"/>
                      <a:pt x="11345" y="95025"/>
                      <a:pt x="11345" y="122449"/>
                    </a:cubicBezTo>
                    <a:cubicBezTo>
                      <a:pt x="11345" y="341846"/>
                      <a:pt x="189201" y="519702"/>
                      <a:pt x="408598" y="519702"/>
                    </a:cubicBezTo>
                    <a:lnTo>
                      <a:pt x="5424079" y="519702"/>
                    </a:lnTo>
                    <a:cubicBezTo>
                      <a:pt x="5561201" y="519702"/>
                      <a:pt x="5682097" y="450227"/>
                      <a:pt x="5753486" y="344557"/>
                    </a:cubicBezTo>
                    <a:lnTo>
                      <a:pt x="5788757" y="27957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610" name="Google Shape;610;p5"/>
            <p:cNvGrpSpPr/>
            <p:nvPr/>
          </p:nvGrpSpPr>
          <p:grpSpPr>
            <a:xfrm>
              <a:off x="2032969" y="864182"/>
              <a:ext cx="4314900" cy="4572900"/>
              <a:chOff x="2032969" y="864182"/>
              <a:chExt cx="4314900" cy="4572900"/>
            </a:xfrm>
          </p:grpSpPr>
          <p:sp>
            <p:nvSpPr>
              <p:cNvPr id="611" name="Google Shape;611;p5"/>
              <p:cNvSpPr/>
              <p:nvPr/>
            </p:nvSpPr>
            <p:spPr>
              <a:xfrm rot="-2830053">
                <a:off x="1411304" y="2785182"/>
                <a:ext cx="555823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12" name="Google Shape;612;p5"/>
              <p:cNvSpPr/>
              <p:nvPr/>
            </p:nvSpPr>
            <p:spPr>
              <a:xfrm rot="-2827716">
                <a:off x="1347693" y="2816223"/>
                <a:ext cx="5536567" cy="509927"/>
              </a:xfrm>
              <a:custGeom>
                <a:rect b="b" l="l" r="r" t="t"/>
                <a:pathLst>
                  <a:path extrusionOk="0" h="510193" w="5539459">
                    <a:moveTo>
                      <a:pt x="5432423" y="107037"/>
                    </a:moveTo>
                    <a:cubicBezTo>
                      <a:pt x="5498556" y="173170"/>
                      <a:pt x="5539459" y="264531"/>
                      <a:pt x="5539459" y="365446"/>
                    </a:cubicBezTo>
                    <a:cubicBezTo>
                      <a:pt x="5539459" y="415903"/>
                      <a:pt x="5529233" y="463972"/>
                      <a:pt x="5510741" y="507694"/>
                    </a:cubicBezTo>
                    <a:lnTo>
                      <a:pt x="5509384" y="510193"/>
                    </a:lnTo>
                    <a:lnTo>
                      <a:pt x="5520689" y="473773"/>
                    </a:lnTo>
                    <a:cubicBezTo>
                      <a:pt x="5525558" y="449984"/>
                      <a:pt x="5528114" y="425352"/>
                      <a:pt x="5528114" y="400124"/>
                    </a:cubicBezTo>
                    <a:cubicBezTo>
                      <a:pt x="5528114" y="198293"/>
                      <a:pt x="5364500" y="34678"/>
                      <a:pt x="5162669" y="34678"/>
                    </a:cubicBezTo>
                    <a:lnTo>
                      <a:pt x="335370" y="34678"/>
                    </a:lnTo>
                    <a:cubicBezTo>
                      <a:pt x="209226" y="34678"/>
                      <a:pt x="98010" y="98590"/>
                      <a:pt x="32337" y="195800"/>
                    </a:cubicBezTo>
                    <a:lnTo>
                      <a:pt x="0" y="255375"/>
                    </a:lnTo>
                    <a:lnTo>
                      <a:pt x="9988" y="223198"/>
                    </a:lnTo>
                    <a:cubicBezTo>
                      <a:pt x="65466" y="92034"/>
                      <a:pt x="195342" y="1"/>
                      <a:pt x="346715" y="0"/>
                    </a:cubicBezTo>
                    <a:lnTo>
                      <a:pt x="5174015" y="1"/>
                    </a:lnTo>
                    <a:cubicBezTo>
                      <a:pt x="5274930" y="1"/>
                      <a:pt x="5366291" y="40905"/>
                      <a:pt x="5432423"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13" name="Google Shape;613;p5"/>
              <p:cNvSpPr/>
              <p:nvPr/>
            </p:nvSpPr>
            <p:spPr>
              <a:xfrm rot="-2827716">
                <a:off x="1500345" y="2976459"/>
                <a:ext cx="5536567" cy="509927"/>
              </a:xfrm>
              <a:custGeom>
                <a:rect b="b" l="l" r="r" t="t"/>
                <a:pathLst>
                  <a:path extrusionOk="0" h="510193" w="5539459">
                    <a:moveTo>
                      <a:pt x="5539459" y="254818"/>
                    </a:moveTo>
                    <a:lnTo>
                      <a:pt x="5529471" y="286996"/>
                    </a:lnTo>
                    <a:cubicBezTo>
                      <a:pt x="5473993" y="418159"/>
                      <a:pt x="5344117" y="510193"/>
                      <a:pt x="5192744" y="510193"/>
                    </a:cubicBezTo>
                    <a:lnTo>
                      <a:pt x="365445" y="510193"/>
                    </a:lnTo>
                    <a:cubicBezTo>
                      <a:pt x="163616" y="510193"/>
                      <a:pt x="0" y="346578"/>
                      <a:pt x="0" y="144749"/>
                    </a:cubicBezTo>
                    <a:cubicBezTo>
                      <a:pt x="0" y="94291"/>
                      <a:pt x="10226" y="46222"/>
                      <a:pt x="28718" y="2500"/>
                    </a:cubicBezTo>
                    <a:lnTo>
                      <a:pt x="30075" y="0"/>
                    </a:lnTo>
                    <a:lnTo>
                      <a:pt x="18770" y="36421"/>
                    </a:lnTo>
                    <a:cubicBezTo>
                      <a:pt x="13902" y="60210"/>
                      <a:pt x="11345" y="84842"/>
                      <a:pt x="11345" y="110071"/>
                    </a:cubicBezTo>
                    <a:cubicBezTo>
                      <a:pt x="11345" y="311900"/>
                      <a:pt x="174961" y="475516"/>
                      <a:pt x="376790" y="475515"/>
                    </a:cubicBezTo>
                    <a:lnTo>
                      <a:pt x="5204090" y="475515"/>
                    </a:lnTo>
                    <a:cubicBezTo>
                      <a:pt x="5330233" y="475515"/>
                      <a:pt x="5441449" y="411603"/>
                      <a:pt x="5507122" y="314394"/>
                    </a:cubicBezTo>
                    <a:lnTo>
                      <a:pt x="5539459"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614" name="Google Shape;614;p5"/>
            <p:cNvGrpSpPr/>
            <p:nvPr/>
          </p:nvGrpSpPr>
          <p:grpSpPr>
            <a:xfrm>
              <a:off x="5255762" y="2121228"/>
              <a:ext cx="4399200" cy="4663500"/>
              <a:chOff x="5255762" y="2121228"/>
              <a:chExt cx="4399200" cy="4663500"/>
            </a:xfrm>
          </p:grpSpPr>
          <p:sp>
            <p:nvSpPr>
              <p:cNvPr id="615" name="Google Shape;615;p5"/>
              <p:cNvSpPr/>
              <p:nvPr/>
            </p:nvSpPr>
            <p:spPr>
              <a:xfrm rot="-2829916">
                <a:off x="4614371" y="4087528"/>
                <a:ext cx="5681983" cy="730899"/>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16" name="Google Shape;616;p5"/>
              <p:cNvSpPr/>
              <p:nvPr/>
            </p:nvSpPr>
            <p:spPr>
              <a:xfrm rot="-2827716">
                <a:off x="4550710" y="4118522"/>
                <a:ext cx="5660315" cy="509927"/>
              </a:xfrm>
              <a:custGeom>
                <a:rect b="b" l="l" r="r" t="t"/>
                <a:pathLst>
                  <a:path extrusionOk="0" h="510193" w="5663271">
                    <a:moveTo>
                      <a:pt x="5556235" y="107036"/>
                    </a:moveTo>
                    <a:cubicBezTo>
                      <a:pt x="5622367" y="173169"/>
                      <a:pt x="5663271" y="264530"/>
                      <a:pt x="5663271" y="365444"/>
                    </a:cubicBezTo>
                    <a:cubicBezTo>
                      <a:pt x="5663271" y="415902"/>
                      <a:pt x="5653045" y="463971"/>
                      <a:pt x="5634553" y="507693"/>
                    </a:cubicBezTo>
                    <a:lnTo>
                      <a:pt x="5633195" y="510193"/>
                    </a:lnTo>
                    <a:lnTo>
                      <a:pt x="5644501" y="473772"/>
                    </a:lnTo>
                    <a:cubicBezTo>
                      <a:pt x="5649369" y="449982"/>
                      <a:pt x="5651925" y="425351"/>
                      <a:pt x="5651925" y="400122"/>
                    </a:cubicBezTo>
                    <a:cubicBezTo>
                      <a:pt x="5651926" y="198292"/>
                      <a:pt x="5488311" y="34678"/>
                      <a:pt x="5286481" y="34677"/>
                    </a:cubicBezTo>
                    <a:lnTo>
                      <a:pt x="335370" y="34677"/>
                    </a:lnTo>
                    <a:cubicBezTo>
                      <a:pt x="209226" y="34677"/>
                      <a:pt x="98010" y="98589"/>
                      <a:pt x="32337" y="195798"/>
                    </a:cubicBezTo>
                    <a:lnTo>
                      <a:pt x="0" y="255374"/>
                    </a:lnTo>
                    <a:lnTo>
                      <a:pt x="9988" y="223197"/>
                    </a:lnTo>
                    <a:cubicBezTo>
                      <a:pt x="65466" y="92033"/>
                      <a:pt x="195343" y="-1"/>
                      <a:pt x="346715" y="0"/>
                    </a:cubicBezTo>
                    <a:lnTo>
                      <a:pt x="5297827" y="0"/>
                    </a:lnTo>
                    <a:cubicBezTo>
                      <a:pt x="5398741" y="0"/>
                      <a:pt x="5490103" y="40904"/>
                      <a:pt x="555623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17" name="Google Shape;617;p5"/>
              <p:cNvSpPr/>
              <p:nvPr/>
            </p:nvSpPr>
            <p:spPr>
              <a:xfrm rot="-2827716">
                <a:off x="4703362" y="4278757"/>
                <a:ext cx="5660314" cy="509928"/>
              </a:xfrm>
              <a:custGeom>
                <a:rect b="b" l="l" r="r" t="t"/>
                <a:pathLst>
                  <a:path extrusionOk="0" h="510194" w="5663270">
                    <a:moveTo>
                      <a:pt x="5663270" y="254819"/>
                    </a:moveTo>
                    <a:lnTo>
                      <a:pt x="5653283" y="286996"/>
                    </a:lnTo>
                    <a:cubicBezTo>
                      <a:pt x="5597805" y="418160"/>
                      <a:pt x="5467928" y="510193"/>
                      <a:pt x="5316556" y="510193"/>
                    </a:cubicBezTo>
                    <a:lnTo>
                      <a:pt x="365445" y="510194"/>
                    </a:lnTo>
                    <a:cubicBezTo>
                      <a:pt x="163615" y="510194"/>
                      <a:pt x="0" y="346579"/>
                      <a:pt x="0" y="144749"/>
                    </a:cubicBezTo>
                    <a:cubicBezTo>
                      <a:pt x="0" y="94291"/>
                      <a:pt x="10226" y="46222"/>
                      <a:pt x="28718" y="2501"/>
                    </a:cubicBezTo>
                    <a:lnTo>
                      <a:pt x="30075" y="0"/>
                    </a:lnTo>
                    <a:lnTo>
                      <a:pt x="18770" y="36421"/>
                    </a:lnTo>
                    <a:cubicBezTo>
                      <a:pt x="13901" y="60210"/>
                      <a:pt x="11345" y="84843"/>
                      <a:pt x="11345" y="110071"/>
                    </a:cubicBezTo>
                    <a:cubicBezTo>
                      <a:pt x="11345" y="311901"/>
                      <a:pt x="174960" y="475516"/>
                      <a:pt x="376790" y="475516"/>
                    </a:cubicBezTo>
                    <a:lnTo>
                      <a:pt x="5327901" y="475516"/>
                    </a:lnTo>
                    <a:cubicBezTo>
                      <a:pt x="5454045" y="475516"/>
                      <a:pt x="5565261" y="411604"/>
                      <a:pt x="5630934" y="314394"/>
                    </a:cubicBezTo>
                    <a:lnTo>
                      <a:pt x="5663270" y="25481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618" name="Google Shape;618;p5"/>
            <p:cNvGrpSpPr/>
            <p:nvPr/>
          </p:nvGrpSpPr>
          <p:grpSpPr>
            <a:xfrm>
              <a:off x="7086948" y="2711938"/>
              <a:ext cx="3990300" cy="4222800"/>
              <a:chOff x="7086948" y="2711938"/>
              <a:chExt cx="3990300" cy="4222800"/>
            </a:xfrm>
          </p:grpSpPr>
          <p:sp>
            <p:nvSpPr>
              <p:cNvPr id="619" name="Google Shape;619;p5"/>
              <p:cNvSpPr/>
              <p:nvPr/>
            </p:nvSpPr>
            <p:spPr>
              <a:xfrm rot="-2830071">
                <a:off x="6541696" y="4457889"/>
                <a:ext cx="5080804"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20" name="Google Shape;620;p5"/>
              <p:cNvSpPr/>
              <p:nvPr/>
            </p:nvSpPr>
            <p:spPr>
              <a:xfrm rot="-2827716">
                <a:off x="6477943" y="4488751"/>
                <a:ext cx="5059349" cy="509926"/>
              </a:xfrm>
              <a:custGeom>
                <a:rect b="b" l="l" r="r" t="t"/>
                <a:pathLst>
                  <a:path extrusionOk="0" h="510192" w="5061991">
                    <a:moveTo>
                      <a:pt x="4954955" y="107036"/>
                    </a:moveTo>
                    <a:cubicBezTo>
                      <a:pt x="5021087" y="173169"/>
                      <a:pt x="5061991" y="264531"/>
                      <a:pt x="5061991" y="365445"/>
                    </a:cubicBezTo>
                    <a:cubicBezTo>
                      <a:pt x="5061991" y="415903"/>
                      <a:pt x="5051765" y="463972"/>
                      <a:pt x="5033272" y="507693"/>
                    </a:cubicBezTo>
                    <a:lnTo>
                      <a:pt x="5031916" y="510192"/>
                    </a:lnTo>
                    <a:lnTo>
                      <a:pt x="5043221" y="473773"/>
                    </a:lnTo>
                    <a:cubicBezTo>
                      <a:pt x="5048089" y="449983"/>
                      <a:pt x="5050646" y="425352"/>
                      <a:pt x="5050646" y="400123"/>
                    </a:cubicBezTo>
                    <a:cubicBezTo>
                      <a:pt x="5050646" y="198293"/>
                      <a:pt x="4887031" y="34678"/>
                      <a:pt x="4685200" y="34678"/>
                    </a:cubicBezTo>
                    <a:lnTo>
                      <a:pt x="335370" y="34678"/>
                    </a:lnTo>
                    <a:cubicBezTo>
                      <a:pt x="209226" y="34678"/>
                      <a:pt x="98010" y="98590"/>
                      <a:pt x="32336" y="195799"/>
                    </a:cubicBezTo>
                    <a:lnTo>
                      <a:pt x="0" y="255374"/>
                    </a:lnTo>
                    <a:lnTo>
                      <a:pt x="9988" y="223197"/>
                    </a:lnTo>
                    <a:cubicBezTo>
                      <a:pt x="65466" y="92034"/>
                      <a:pt x="195342" y="0"/>
                      <a:pt x="346715" y="0"/>
                    </a:cubicBezTo>
                    <a:lnTo>
                      <a:pt x="4696545" y="1"/>
                    </a:lnTo>
                    <a:cubicBezTo>
                      <a:pt x="4797461" y="1"/>
                      <a:pt x="4888822" y="40904"/>
                      <a:pt x="495495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21" name="Google Shape;621;p5"/>
              <p:cNvSpPr/>
              <p:nvPr/>
            </p:nvSpPr>
            <p:spPr>
              <a:xfrm rot="-2827716">
                <a:off x="6630593" y="4648986"/>
                <a:ext cx="5059350" cy="509928"/>
              </a:xfrm>
              <a:custGeom>
                <a:rect b="b" l="l" r="r" t="t"/>
                <a:pathLst>
                  <a:path extrusionOk="0" h="510194" w="5061992">
                    <a:moveTo>
                      <a:pt x="5061992" y="254818"/>
                    </a:moveTo>
                    <a:lnTo>
                      <a:pt x="5052003" y="286996"/>
                    </a:lnTo>
                    <a:cubicBezTo>
                      <a:pt x="4996525" y="418160"/>
                      <a:pt x="4866649" y="510193"/>
                      <a:pt x="4715276" y="510194"/>
                    </a:cubicBezTo>
                    <a:lnTo>
                      <a:pt x="365445" y="510194"/>
                    </a:lnTo>
                    <a:cubicBezTo>
                      <a:pt x="163616" y="510194"/>
                      <a:pt x="0" y="346579"/>
                      <a:pt x="1" y="144749"/>
                    </a:cubicBezTo>
                    <a:cubicBezTo>
                      <a:pt x="1" y="94292"/>
                      <a:pt x="10227" y="46223"/>
                      <a:pt x="28719" y="2501"/>
                    </a:cubicBezTo>
                    <a:lnTo>
                      <a:pt x="30076" y="0"/>
                    </a:lnTo>
                    <a:lnTo>
                      <a:pt x="18771" y="36422"/>
                    </a:lnTo>
                    <a:cubicBezTo>
                      <a:pt x="13902" y="60211"/>
                      <a:pt x="11346" y="84843"/>
                      <a:pt x="11346" y="110072"/>
                    </a:cubicBezTo>
                    <a:cubicBezTo>
                      <a:pt x="11345" y="311901"/>
                      <a:pt x="174961" y="475517"/>
                      <a:pt x="376790" y="475516"/>
                    </a:cubicBezTo>
                    <a:lnTo>
                      <a:pt x="4726622" y="475516"/>
                    </a:lnTo>
                    <a:cubicBezTo>
                      <a:pt x="4852765" y="475516"/>
                      <a:pt x="4963982" y="411604"/>
                      <a:pt x="5029655" y="314395"/>
                    </a:cubicBezTo>
                    <a:lnTo>
                      <a:pt x="5061992"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622" name="Google Shape;622;p5"/>
          <p:cNvGrpSpPr/>
          <p:nvPr/>
        </p:nvGrpSpPr>
        <p:grpSpPr>
          <a:xfrm>
            <a:off x="5536921" y="-630694"/>
            <a:ext cx="3931817" cy="2468930"/>
            <a:chOff x="459511" y="-111295"/>
            <a:chExt cx="11220939" cy="7046034"/>
          </a:xfrm>
        </p:grpSpPr>
        <p:grpSp>
          <p:nvGrpSpPr>
            <p:cNvPr id="623" name="Google Shape;623;p5"/>
            <p:cNvGrpSpPr/>
            <p:nvPr/>
          </p:nvGrpSpPr>
          <p:grpSpPr>
            <a:xfrm>
              <a:off x="3346366" y="66264"/>
              <a:ext cx="4787701" cy="5081700"/>
              <a:chOff x="3346366" y="66264"/>
              <a:chExt cx="4787701" cy="5081700"/>
            </a:xfrm>
          </p:grpSpPr>
          <p:sp>
            <p:nvSpPr>
              <p:cNvPr id="624" name="Google Shape;624;p5"/>
              <p:cNvSpPr/>
              <p:nvPr/>
            </p:nvSpPr>
            <p:spPr>
              <a:xfrm rot="-2830000">
                <a:off x="2620494" y="2234983"/>
                <a:ext cx="6239445" cy="744262"/>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25" name="Google Shape;625;p5"/>
              <p:cNvSpPr/>
              <p:nvPr/>
            </p:nvSpPr>
            <p:spPr>
              <a:xfrm rot="-2827716">
                <a:off x="2494786" y="2293359"/>
                <a:ext cx="6236242" cy="396002"/>
              </a:xfrm>
              <a:custGeom>
                <a:rect b="b" l="l" r="r" t="t"/>
                <a:pathLst>
                  <a:path extrusionOk="0" h="396209" w="6239499">
                    <a:moveTo>
                      <a:pt x="6130512" y="108986"/>
                    </a:moveTo>
                    <a:cubicBezTo>
                      <a:pt x="6197850" y="176324"/>
                      <a:pt x="6239499" y="269349"/>
                      <a:pt x="6239499" y="372103"/>
                    </a:cubicBezTo>
                    <a:lnTo>
                      <a:pt x="6237069" y="396209"/>
                    </a:lnTo>
                    <a:lnTo>
                      <a:pt x="6230613" y="332172"/>
                    </a:lnTo>
                    <a:cubicBezTo>
                      <a:pt x="6195916" y="162611"/>
                      <a:pt x="6045889" y="35061"/>
                      <a:pt x="5866071" y="35061"/>
                    </a:cubicBezTo>
                    <a:lnTo>
                      <a:pt x="370776" y="35061"/>
                    </a:lnTo>
                    <a:cubicBezTo>
                      <a:pt x="190959" y="35061"/>
                      <a:pt x="40932" y="162611"/>
                      <a:pt x="6235" y="332172"/>
                    </a:cubicBezTo>
                    <a:lnTo>
                      <a:pt x="1105" y="383057"/>
                    </a:lnTo>
                    <a:lnTo>
                      <a:pt x="1" y="372102"/>
                    </a:lnTo>
                    <a:cubicBezTo>
                      <a:pt x="0" y="166596"/>
                      <a:pt x="166597" y="0"/>
                      <a:pt x="372102" y="0"/>
                    </a:cubicBezTo>
                    <a:lnTo>
                      <a:pt x="5867397" y="0"/>
                    </a:lnTo>
                    <a:cubicBezTo>
                      <a:pt x="5970150" y="0"/>
                      <a:pt x="6063175" y="41649"/>
                      <a:pt x="6130512" y="10898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26" name="Google Shape;626;p5"/>
              <p:cNvSpPr/>
              <p:nvPr/>
            </p:nvSpPr>
            <p:spPr>
              <a:xfrm rot="-2827716">
                <a:off x="2746442" y="2526408"/>
                <a:ext cx="6236241" cy="396002"/>
              </a:xfrm>
              <a:custGeom>
                <a:rect b="b" l="l" r="r" t="t"/>
                <a:pathLst>
                  <a:path extrusionOk="0" h="396209" w="6239498">
                    <a:moveTo>
                      <a:pt x="6238394" y="13152"/>
                    </a:moveTo>
                    <a:lnTo>
                      <a:pt x="6239498" y="24106"/>
                    </a:lnTo>
                    <a:cubicBezTo>
                      <a:pt x="6239498" y="229612"/>
                      <a:pt x="6072902" y="396208"/>
                      <a:pt x="5867396" y="396209"/>
                    </a:cubicBezTo>
                    <a:lnTo>
                      <a:pt x="372102" y="396208"/>
                    </a:lnTo>
                    <a:cubicBezTo>
                      <a:pt x="166596" y="396208"/>
                      <a:pt x="0" y="229612"/>
                      <a:pt x="0" y="24106"/>
                    </a:cubicBezTo>
                    <a:lnTo>
                      <a:pt x="2430" y="0"/>
                    </a:lnTo>
                    <a:lnTo>
                      <a:pt x="8886" y="64036"/>
                    </a:lnTo>
                    <a:cubicBezTo>
                      <a:pt x="43583" y="233597"/>
                      <a:pt x="193610" y="361147"/>
                      <a:pt x="373427" y="361147"/>
                    </a:cubicBezTo>
                    <a:lnTo>
                      <a:pt x="5868722" y="361148"/>
                    </a:lnTo>
                    <a:cubicBezTo>
                      <a:pt x="6048540" y="361147"/>
                      <a:pt x="6198567" y="233597"/>
                      <a:pt x="6233264" y="64037"/>
                    </a:cubicBezTo>
                    <a:lnTo>
                      <a:pt x="6238394"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627" name="Google Shape;627;p5"/>
            <p:cNvGrpSpPr/>
            <p:nvPr/>
          </p:nvGrpSpPr>
          <p:grpSpPr>
            <a:xfrm>
              <a:off x="3765864" y="1195612"/>
              <a:ext cx="5193601" cy="5520600"/>
              <a:chOff x="3765864" y="1195612"/>
              <a:chExt cx="5193601" cy="5520600"/>
            </a:xfrm>
          </p:grpSpPr>
          <p:sp>
            <p:nvSpPr>
              <p:cNvPr id="628" name="Google Shape;628;p5"/>
              <p:cNvSpPr/>
              <p:nvPr/>
            </p:nvSpPr>
            <p:spPr>
              <a:xfrm rot="-2830008">
                <a:off x="2937359" y="3590462"/>
                <a:ext cx="6850611"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29" name="Google Shape;629;p5"/>
              <p:cNvSpPr/>
              <p:nvPr/>
            </p:nvSpPr>
            <p:spPr>
              <a:xfrm rot="-2827716">
                <a:off x="2814227" y="3648150"/>
                <a:ext cx="6847034" cy="389347"/>
              </a:xfrm>
              <a:custGeom>
                <a:rect b="b" l="l" r="r" t="t"/>
                <a:pathLst>
                  <a:path extrusionOk="0" h="389550" w="6850610">
                    <a:moveTo>
                      <a:pt x="6743574" y="107037"/>
                    </a:moveTo>
                    <a:cubicBezTo>
                      <a:pt x="6809707" y="173170"/>
                      <a:pt x="6850610" y="264531"/>
                      <a:pt x="6850610" y="365445"/>
                    </a:cubicBezTo>
                    <a:lnTo>
                      <a:pt x="6848180" y="389550"/>
                    </a:lnTo>
                    <a:lnTo>
                      <a:pt x="6841860" y="326857"/>
                    </a:lnTo>
                    <a:cubicBezTo>
                      <a:pt x="6807784" y="160330"/>
                      <a:pt x="6660442" y="35062"/>
                      <a:pt x="6483840" y="35062"/>
                    </a:cubicBezTo>
                    <a:lnTo>
                      <a:pt x="364120" y="35061"/>
                    </a:lnTo>
                    <a:cubicBezTo>
                      <a:pt x="187518" y="35062"/>
                      <a:pt x="40175" y="160329"/>
                      <a:pt x="6099" y="326857"/>
                    </a:cubicBezTo>
                    <a:lnTo>
                      <a:pt x="1105" y="376401"/>
                    </a:lnTo>
                    <a:lnTo>
                      <a:pt x="0" y="365446"/>
                    </a:lnTo>
                    <a:cubicBezTo>
                      <a:pt x="0" y="163616"/>
                      <a:pt x="163615" y="1"/>
                      <a:pt x="365445" y="0"/>
                    </a:cubicBezTo>
                    <a:lnTo>
                      <a:pt x="6485166" y="1"/>
                    </a:lnTo>
                    <a:cubicBezTo>
                      <a:pt x="6586081" y="1"/>
                      <a:pt x="6677442" y="40905"/>
                      <a:pt x="6743574"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30" name="Google Shape;630;p5"/>
              <p:cNvSpPr/>
              <p:nvPr/>
            </p:nvSpPr>
            <p:spPr>
              <a:xfrm rot="-2827716">
                <a:off x="3061003" y="3876675"/>
                <a:ext cx="6847033" cy="389348"/>
              </a:xfrm>
              <a:custGeom>
                <a:rect b="b" l="l" r="r" t="t"/>
                <a:pathLst>
                  <a:path extrusionOk="0" h="389551" w="6850609">
                    <a:moveTo>
                      <a:pt x="6849505" y="13149"/>
                    </a:moveTo>
                    <a:lnTo>
                      <a:pt x="6850609" y="24105"/>
                    </a:lnTo>
                    <a:cubicBezTo>
                      <a:pt x="6850609" y="225936"/>
                      <a:pt x="6686995" y="389551"/>
                      <a:pt x="6485165" y="389550"/>
                    </a:cubicBezTo>
                    <a:lnTo>
                      <a:pt x="365445" y="389551"/>
                    </a:lnTo>
                    <a:cubicBezTo>
                      <a:pt x="163615" y="389551"/>
                      <a:pt x="0" y="225936"/>
                      <a:pt x="0" y="24106"/>
                    </a:cubicBezTo>
                    <a:lnTo>
                      <a:pt x="2430" y="0"/>
                    </a:lnTo>
                    <a:lnTo>
                      <a:pt x="8750" y="62695"/>
                    </a:lnTo>
                    <a:cubicBezTo>
                      <a:pt x="42826" y="229222"/>
                      <a:pt x="190169" y="354490"/>
                      <a:pt x="366771" y="354490"/>
                    </a:cubicBezTo>
                    <a:lnTo>
                      <a:pt x="6486491" y="354489"/>
                    </a:lnTo>
                    <a:cubicBezTo>
                      <a:pt x="6663092" y="354490"/>
                      <a:pt x="6810434" y="229222"/>
                      <a:pt x="6844510" y="62694"/>
                    </a:cubicBezTo>
                    <a:lnTo>
                      <a:pt x="6849505" y="1314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631" name="Google Shape;631;p5"/>
            <p:cNvGrpSpPr/>
            <p:nvPr/>
          </p:nvGrpSpPr>
          <p:grpSpPr>
            <a:xfrm>
              <a:off x="5031721" y="1309109"/>
              <a:ext cx="4394938" cy="4655100"/>
              <a:chOff x="5031721" y="1309109"/>
              <a:chExt cx="4394938" cy="4655100"/>
            </a:xfrm>
          </p:grpSpPr>
          <p:sp>
            <p:nvSpPr>
              <p:cNvPr id="632" name="Google Shape;632;p5"/>
              <p:cNvSpPr/>
              <p:nvPr/>
            </p:nvSpPr>
            <p:spPr>
              <a:xfrm rot="-2830055">
                <a:off x="4392113" y="3271209"/>
                <a:ext cx="5670316"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33" name="Google Shape;633;p5"/>
              <p:cNvSpPr/>
              <p:nvPr/>
            </p:nvSpPr>
            <p:spPr>
              <a:xfrm rot="-2827716">
                <a:off x="4288978" y="3321658"/>
                <a:ext cx="5662529" cy="442790"/>
              </a:xfrm>
              <a:custGeom>
                <a:rect b="b" l="l" r="r" t="t"/>
                <a:pathLst>
                  <a:path extrusionOk="0" h="443021" w="5665486">
                    <a:moveTo>
                      <a:pt x="5563222" y="107036"/>
                    </a:moveTo>
                    <a:cubicBezTo>
                      <a:pt x="5612821" y="156635"/>
                      <a:pt x="5648229" y="220426"/>
                      <a:pt x="5662834" y="291795"/>
                    </a:cubicBezTo>
                    <a:lnTo>
                      <a:pt x="5665486" y="318110"/>
                    </a:lnTo>
                    <a:lnTo>
                      <a:pt x="5645411" y="253438"/>
                    </a:lnTo>
                    <a:cubicBezTo>
                      <a:pt x="5589934" y="122275"/>
                      <a:pt x="5460057" y="30240"/>
                      <a:pt x="5308685" y="30241"/>
                    </a:cubicBezTo>
                    <a:lnTo>
                      <a:pt x="369317" y="30242"/>
                    </a:lnTo>
                    <a:cubicBezTo>
                      <a:pt x="167487" y="30242"/>
                      <a:pt x="3872" y="193856"/>
                      <a:pt x="3872" y="395686"/>
                    </a:cubicBezTo>
                    <a:lnTo>
                      <a:pt x="8643" y="443021"/>
                    </a:lnTo>
                    <a:lnTo>
                      <a:pt x="7425" y="439096"/>
                    </a:lnTo>
                    <a:cubicBezTo>
                      <a:pt x="2557" y="415306"/>
                      <a:pt x="0" y="390674"/>
                      <a:pt x="0" y="365445"/>
                    </a:cubicBezTo>
                    <a:cubicBezTo>
                      <a:pt x="0" y="163615"/>
                      <a:pt x="163615" y="0"/>
                      <a:pt x="365446" y="0"/>
                    </a:cubicBezTo>
                    <a:lnTo>
                      <a:pt x="5304813" y="0"/>
                    </a:lnTo>
                    <a:cubicBezTo>
                      <a:pt x="5405728" y="0"/>
                      <a:pt x="5497090" y="40904"/>
                      <a:pt x="556322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34" name="Google Shape;634;p5"/>
              <p:cNvSpPr/>
              <p:nvPr/>
            </p:nvSpPr>
            <p:spPr>
              <a:xfrm rot="-2827716">
                <a:off x="4506872" y="3510328"/>
                <a:ext cx="5662530" cy="442790"/>
              </a:xfrm>
              <a:custGeom>
                <a:rect b="b" l="l" r="r" t="t"/>
                <a:pathLst>
                  <a:path extrusionOk="0" h="443021" w="5665487">
                    <a:moveTo>
                      <a:pt x="5656843" y="0"/>
                    </a:moveTo>
                    <a:lnTo>
                      <a:pt x="5658062" y="3926"/>
                    </a:lnTo>
                    <a:cubicBezTo>
                      <a:pt x="5662930" y="27716"/>
                      <a:pt x="5665487" y="52348"/>
                      <a:pt x="5665487" y="77576"/>
                    </a:cubicBezTo>
                    <a:cubicBezTo>
                      <a:pt x="5665487" y="279406"/>
                      <a:pt x="5501871" y="443021"/>
                      <a:pt x="5300042" y="443020"/>
                    </a:cubicBezTo>
                    <a:lnTo>
                      <a:pt x="360674" y="443021"/>
                    </a:lnTo>
                    <a:cubicBezTo>
                      <a:pt x="184073" y="443021"/>
                      <a:pt x="36730" y="317754"/>
                      <a:pt x="2653" y="151227"/>
                    </a:cubicBezTo>
                    <a:lnTo>
                      <a:pt x="0" y="124911"/>
                    </a:lnTo>
                    <a:lnTo>
                      <a:pt x="20076" y="189583"/>
                    </a:lnTo>
                    <a:cubicBezTo>
                      <a:pt x="75554" y="320747"/>
                      <a:pt x="205430" y="412780"/>
                      <a:pt x="356803" y="412780"/>
                    </a:cubicBezTo>
                    <a:lnTo>
                      <a:pt x="5296170" y="412779"/>
                    </a:lnTo>
                    <a:cubicBezTo>
                      <a:pt x="5498000" y="412780"/>
                      <a:pt x="5661616" y="249165"/>
                      <a:pt x="5661615" y="47335"/>
                    </a:cubicBezTo>
                    <a:lnTo>
                      <a:pt x="5656843" y="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635" name="Google Shape;635;p5"/>
            <p:cNvGrpSpPr/>
            <p:nvPr/>
          </p:nvGrpSpPr>
          <p:grpSpPr>
            <a:xfrm>
              <a:off x="905180" y="112533"/>
              <a:ext cx="4401720" cy="4660800"/>
              <a:chOff x="905180" y="112533"/>
              <a:chExt cx="4401720" cy="4660800"/>
            </a:xfrm>
          </p:grpSpPr>
          <p:sp>
            <p:nvSpPr>
              <p:cNvPr id="636" name="Google Shape;636;p5"/>
              <p:cNvSpPr/>
              <p:nvPr/>
            </p:nvSpPr>
            <p:spPr>
              <a:xfrm rot="-2829934">
                <a:off x="271998" y="2070056"/>
                <a:ext cx="5664365" cy="745754"/>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37" name="Google Shape;637;p5"/>
              <p:cNvSpPr/>
              <p:nvPr/>
            </p:nvSpPr>
            <p:spPr>
              <a:xfrm rot="-2827716">
                <a:off x="404987" y="2361893"/>
                <a:ext cx="5661343" cy="396733"/>
              </a:xfrm>
              <a:custGeom>
                <a:rect b="b" l="l" r="r" t="t"/>
                <a:pathLst>
                  <a:path extrusionOk="0" h="396940" w="5664300">
                    <a:moveTo>
                      <a:pt x="5663198" y="13201"/>
                    </a:moveTo>
                    <a:lnTo>
                      <a:pt x="5664300" y="24132"/>
                    </a:lnTo>
                    <a:cubicBezTo>
                      <a:pt x="5664300" y="230029"/>
                      <a:pt x="5497388" y="396940"/>
                      <a:pt x="5291491" y="396940"/>
                    </a:cubicBezTo>
                    <a:lnTo>
                      <a:pt x="372808" y="396940"/>
                    </a:lnTo>
                    <a:cubicBezTo>
                      <a:pt x="166912" y="396940"/>
                      <a:pt x="1" y="230028"/>
                      <a:pt x="0" y="24132"/>
                    </a:cubicBezTo>
                    <a:lnTo>
                      <a:pt x="2433" y="0"/>
                    </a:lnTo>
                    <a:lnTo>
                      <a:pt x="8905" y="64205"/>
                    </a:lnTo>
                    <a:cubicBezTo>
                      <a:pt x="43668" y="234087"/>
                      <a:pt x="193980" y="361878"/>
                      <a:pt x="374138" y="361879"/>
                    </a:cubicBezTo>
                    <a:lnTo>
                      <a:pt x="5292822" y="361879"/>
                    </a:lnTo>
                    <a:cubicBezTo>
                      <a:pt x="5472981" y="361879"/>
                      <a:pt x="5623293" y="234087"/>
                      <a:pt x="5658056" y="64205"/>
                    </a:cubicBezTo>
                    <a:lnTo>
                      <a:pt x="5663198" y="1320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638" name="Google Shape;638;p5"/>
            <p:cNvGrpSpPr/>
            <p:nvPr/>
          </p:nvGrpSpPr>
          <p:grpSpPr>
            <a:xfrm>
              <a:off x="4789281" y="622548"/>
              <a:ext cx="4320760" cy="4575000"/>
              <a:chOff x="4789281" y="622548"/>
              <a:chExt cx="4320760" cy="4575000"/>
            </a:xfrm>
          </p:grpSpPr>
          <p:sp>
            <p:nvSpPr>
              <p:cNvPr id="639" name="Google Shape;639;p5"/>
              <p:cNvSpPr/>
              <p:nvPr/>
            </p:nvSpPr>
            <p:spPr>
              <a:xfrm rot="-2829984">
                <a:off x="4167184" y="2544598"/>
                <a:ext cx="5561198"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40" name="Google Shape;640;p5"/>
              <p:cNvSpPr/>
              <p:nvPr/>
            </p:nvSpPr>
            <p:spPr>
              <a:xfrm rot="-2827716">
                <a:off x="4043638" y="2601761"/>
                <a:ext cx="5558206" cy="389373"/>
              </a:xfrm>
              <a:custGeom>
                <a:rect b="b" l="l" r="r" t="t"/>
                <a:pathLst>
                  <a:path extrusionOk="0" h="389576" w="5561109">
                    <a:moveTo>
                      <a:pt x="5454073" y="107036"/>
                    </a:moveTo>
                    <a:cubicBezTo>
                      <a:pt x="5520206" y="173169"/>
                      <a:pt x="5561109" y="264530"/>
                      <a:pt x="5561109" y="365446"/>
                    </a:cubicBezTo>
                    <a:lnTo>
                      <a:pt x="5558677" y="389576"/>
                    </a:lnTo>
                    <a:lnTo>
                      <a:pt x="5552354" y="326857"/>
                    </a:lnTo>
                    <a:cubicBezTo>
                      <a:pt x="5518278" y="160330"/>
                      <a:pt x="5370936" y="35062"/>
                      <a:pt x="5194334" y="35062"/>
                    </a:cubicBezTo>
                    <a:lnTo>
                      <a:pt x="364115" y="35063"/>
                    </a:lnTo>
                    <a:cubicBezTo>
                      <a:pt x="187514" y="35062"/>
                      <a:pt x="40171" y="160330"/>
                      <a:pt x="6095" y="326857"/>
                    </a:cubicBezTo>
                    <a:lnTo>
                      <a:pt x="1103" y="376376"/>
                    </a:lnTo>
                    <a:lnTo>
                      <a:pt x="1" y="365445"/>
                    </a:lnTo>
                    <a:cubicBezTo>
                      <a:pt x="0" y="163616"/>
                      <a:pt x="163616" y="1"/>
                      <a:pt x="365446" y="1"/>
                    </a:cubicBezTo>
                    <a:lnTo>
                      <a:pt x="5195665" y="0"/>
                    </a:lnTo>
                    <a:cubicBezTo>
                      <a:pt x="5296580" y="0"/>
                      <a:pt x="5387941" y="40904"/>
                      <a:pt x="545407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41" name="Google Shape;641;p5"/>
              <p:cNvSpPr/>
              <p:nvPr/>
            </p:nvSpPr>
            <p:spPr>
              <a:xfrm rot="-2827716">
                <a:off x="4297479" y="2830271"/>
                <a:ext cx="5558206" cy="389373"/>
              </a:xfrm>
              <a:custGeom>
                <a:rect b="b" l="l" r="r" t="t"/>
                <a:pathLst>
                  <a:path extrusionOk="0" h="389576" w="5561109">
                    <a:moveTo>
                      <a:pt x="5560007" y="13200"/>
                    </a:moveTo>
                    <a:lnTo>
                      <a:pt x="5561109" y="24131"/>
                    </a:lnTo>
                    <a:cubicBezTo>
                      <a:pt x="5561109" y="225961"/>
                      <a:pt x="5397494" y="389576"/>
                      <a:pt x="5195663" y="389576"/>
                    </a:cubicBezTo>
                    <a:lnTo>
                      <a:pt x="365445" y="389576"/>
                    </a:lnTo>
                    <a:cubicBezTo>
                      <a:pt x="163615" y="389576"/>
                      <a:pt x="0" y="225961"/>
                      <a:pt x="0" y="24131"/>
                    </a:cubicBezTo>
                    <a:lnTo>
                      <a:pt x="2433" y="0"/>
                    </a:lnTo>
                    <a:lnTo>
                      <a:pt x="8755" y="62720"/>
                    </a:lnTo>
                    <a:cubicBezTo>
                      <a:pt x="42832" y="229247"/>
                      <a:pt x="190174" y="354515"/>
                      <a:pt x="366776" y="354515"/>
                    </a:cubicBezTo>
                    <a:lnTo>
                      <a:pt x="5196994" y="354515"/>
                    </a:lnTo>
                    <a:cubicBezTo>
                      <a:pt x="5373596" y="354515"/>
                      <a:pt x="5520939" y="229247"/>
                      <a:pt x="5555015" y="62719"/>
                    </a:cubicBezTo>
                    <a:lnTo>
                      <a:pt x="5560007"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642" name="Google Shape;642;p5"/>
            <p:cNvGrpSpPr/>
            <p:nvPr/>
          </p:nvGrpSpPr>
          <p:grpSpPr>
            <a:xfrm>
              <a:off x="6808533" y="1745708"/>
              <a:ext cx="4401400" cy="4662000"/>
              <a:chOff x="6808533" y="1745708"/>
              <a:chExt cx="4401400" cy="4662000"/>
            </a:xfrm>
          </p:grpSpPr>
          <p:sp>
            <p:nvSpPr>
              <p:cNvPr id="643" name="Google Shape;643;p5"/>
              <p:cNvSpPr/>
              <p:nvPr/>
            </p:nvSpPr>
            <p:spPr>
              <a:xfrm rot="-2829965">
                <a:off x="6167451" y="3711259"/>
                <a:ext cx="5679863"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44" name="Google Shape;644;p5"/>
              <p:cNvSpPr/>
              <p:nvPr/>
            </p:nvSpPr>
            <p:spPr>
              <a:xfrm rot="-2827716">
                <a:off x="6043945" y="3768489"/>
                <a:ext cx="5676734" cy="389373"/>
              </a:xfrm>
              <a:custGeom>
                <a:rect b="b" l="l" r="r" t="t"/>
                <a:pathLst>
                  <a:path extrusionOk="0" h="389576" w="5679699">
                    <a:moveTo>
                      <a:pt x="5572662" y="107036"/>
                    </a:moveTo>
                    <a:cubicBezTo>
                      <a:pt x="5638795" y="173169"/>
                      <a:pt x="5679699" y="264530"/>
                      <a:pt x="5679699" y="365445"/>
                    </a:cubicBezTo>
                    <a:lnTo>
                      <a:pt x="5677266" y="389576"/>
                    </a:lnTo>
                    <a:lnTo>
                      <a:pt x="5670943" y="326856"/>
                    </a:lnTo>
                    <a:cubicBezTo>
                      <a:pt x="5636867" y="160329"/>
                      <a:pt x="5489524" y="35062"/>
                      <a:pt x="5312922" y="35062"/>
                    </a:cubicBezTo>
                    <a:lnTo>
                      <a:pt x="364115" y="35062"/>
                    </a:lnTo>
                    <a:cubicBezTo>
                      <a:pt x="187513" y="35062"/>
                      <a:pt x="40170" y="160329"/>
                      <a:pt x="6094" y="326857"/>
                    </a:cubicBezTo>
                    <a:lnTo>
                      <a:pt x="1102" y="376376"/>
                    </a:lnTo>
                    <a:lnTo>
                      <a:pt x="0" y="365445"/>
                    </a:lnTo>
                    <a:cubicBezTo>
                      <a:pt x="0" y="163615"/>
                      <a:pt x="163616" y="1"/>
                      <a:pt x="365446" y="1"/>
                    </a:cubicBezTo>
                    <a:lnTo>
                      <a:pt x="5314253" y="0"/>
                    </a:lnTo>
                    <a:cubicBezTo>
                      <a:pt x="5415168" y="0"/>
                      <a:pt x="5506530" y="40904"/>
                      <a:pt x="557266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45" name="Google Shape;645;p5"/>
              <p:cNvSpPr/>
              <p:nvPr/>
            </p:nvSpPr>
            <p:spPr>
              <a:xfrm rot="-2827716">
                <a:off x="6297786" y="3996999"/>
                <a:ext cx="5676733" cy="389373"/>
              </a:xfrm>
              <a:custGeom>
                <a:rect b="b" l="l" r="r" t="t"/>
                <a:pathLst>
                  <a:path extrusionOk="0" h="389576" w="5679698">
                    <a:moveTo>
                      <a:pt x="5678596" y="13200"/>
                    </a:moveTo>
                    <a:lnTo>
                      <a:pt x="5679698" y="24131"/>
                    </a:lnTo>
                    <a:cubicBezTo>
                      <a:pt x="5679698" y="225961"/>
                      <a:pt x="5516083" y="389575"/>
                      <a:pt x="5314252" y="389575"/>
                    </a:cubicBezTo>
                    <a:lnTo>
                      <a:pt x="365445" y="389576"/>
                    </a:lnTo>
                    <a:cubicBezTo>
                      <a:pt x="163615" y="389576"/>
                      <a:pt x="0" y="225961"/>
                      <a:pt x="0" y="24131"/>
                    </a:cubicBezTo>
                    <a:lnTo>
                      <a:pt x="2432" y="0"/>
                    </a:lnTo>
                    <a:lnTo>
                      <a:pt x="8755" y="62720"/>
                    </a:lnTo>
                    <a:cubicBezTo>
                      <a:pt x="42832" y="229247"/>
                      <a:pt x="190174" y="354514"/>
                      <a:pt x="366775" y="354515"/>
                    </a:cubicBezTo>
                    <a:lnTo>
                      <a:pt x="5315583" y="354514"/>
                    </a:lnTo>
                    <a:cubicBezTo>
                      <a:pt x="5492185" y="354514"/>
                      <a:pt x="5639528" y="229246"/>
                      <a:pt x="5673604" y="62719"/>
                    </a:cubicBezTo>
                    <a:lnTo>
                      <a:pt x="5678596"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646" name="Google Shape;646;p5"/>
            <p:cNvGrpSpPr/>
            <p:nvPr/>
          </p:nvGrpSpPr>
          <p:grpSpPr>
            <a:xfrm>
              <a:off x="5824532" y="1155331"/>
              <a:ext cx="4354159" cy="4603200"/>
              <a:chOff x="5824532" y="1155331"/>
              <a:chExt cx="4354159" cy="4603200"/>
            </a:xfrm>
          </p:grpSpPr>
          <p:sp>
            <p:nvSpPr>
              <p:cNvPr id="647" name="Google Shape;647;p5"/>
              <p:cNvSpPr/>
              <p:nvPr/>
            </p:nvSpPr>
            <p:spPr>
              <a:xfrm rot="-2830004">
                <a:off x="5196271" y="3091482"/>
                <a:ext cx="5599622" cy="730899"/>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48" name="Google Shape;648;p5"/>
              <p:cNvSpPr/>
              <p:nvPr/>
            </p:nvSpPr>
            <p:spPr>
              <a:xfrm rot="-2827716">
                <a:off x="5072700" y="3148580"/>
                <a:ext cx="5596872" cy="389350"/>
              </a:xfrm>
              <a:custGeom>
                <a:rect b="b" l="l" r="r" t="t"/>
                <a:pathLst>
                  <a:path extrusionOk="0" h="389553" w="5599795">
                    <a:moveTo>
                      <a:pt x="5492759" y="107036"/>
                    </a:moveTo>
                    <a:cubicBezTo>
                      <a:pt x="5558891" y="173169"/>
                      <a:pt x="5599795" y="264530"/>
                      <a:pt x="5599795" y="365445"/>
                    </a:cubicBezTo>
                    <a:lnTo>
                      <a:pt x="5597364" y="389553"/>
                    </a:lnTo>
                    <a:lnTo>
                      <a:pt x="5591045" y="326860"/>
                    </a:lnTo>
                    <a:cubicBezTo>
                      <a:pt x="5556968" y="160333"/>
                      <a:pt x="5409625" y="35065"/>
                      <a:pt x="5233024" y="35065"/>
                    </a:cubicBezTo>
                    <a:lnTo>
                      <a:pt x="364119" y="35066"/>
                    </a:lnTo>
                    <a:cubicBezTo>
                      <a:pt x="187518" y="35065"/>
                      <a:pt x="40175" y="160333"/>
                      <a:pt x="6099" y="326860"/>
                    </a:cubicBezTo>
                    <a:lnTo>
                      <a:pt x="1105" y="376401"/>
                    </a:lnTo>
                    <a:lnTo>
                      <a:pt x="0" y="365445"/>
                    </a:lnTo>
                    <a:cubicBezTo>
                      <a:pt x="0" y="163615"/>
                      <a:pt x="163615" y="0"/>
                      <a:pt x="365444" y="1"/>
                    </a:cubicBezTo>
                    <a:lnTo>
                      <a:pt x="5234350" y="0"/>
                    </a:lnTo>
                    <a:cubicBezTo>
                      <a:pt x="5335265" y="0"/>
                      <a:pt x="5426626" y="40904"/>
                      <a:pt x="54927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49" name="Google Shape;649;p5"/>
              <p:cNvSpPr/>
              <p:nvPr/>
            </p:nvSpPr>
            <p:spPr>
              <a:xfrm rot="-2827716">
                <a:off x="5333650" y="3377103"/>
                <a:ext cx="5596872" cy="389351"/>
              </a:xfrm>
              <a:custGeom>
                <a:rect b="b" l="l" r="r" t="t"/>
                <a:pathLst>
                  <a:path extrusionOk="0" h="389554" w="5599795">
                    <a:moveTo>
                      <a:pt x="5598690" y="13152"/>
                    </a:moveTo>
                    <a:lnTo>
                      <a:pt x="5599795" y="24109"/>
                    </a:lnTo>
                    <a:cubicBezTo>
                      <a:pt x="5599795" y="225939"/>
                      <a:pt x="5436180" y="389554"/>
                      <a:pt x="5234350" y="389554"/>
                    </a:cubicBezTo>
                    <a:lnTo>
                      <a:pt x="365445" y="389554"/>
                    </a:lnTo>
                    <a:cubicBezTo>
                      <a:pt x="163614" y="389554"/>
                      <a:pt x="0" y="225939"/>
                      <a:pt x="0" y="24109"/>
                    </a:cubicBezTo>
                    <a:lnTo>
                      <a:pt x="2431" y="0"/>
                    </a:lnTo>
                    <a:lnTo>
                      <a:pt x="8750" y="62694"/>
                    </a:lnTo>
                    <a:cubicBezTo>
                      <a:pt x="42827" y="229221"/>
                      <a:pt x="190169" y="354489"/>
                      <a:pt x="366771" y="354489"/>
                    </a:cubicBezTo>
                    <a:lnTo>
                      <a:pt x="5235676" y="354489"/>
                    </a:lnTo>
                    <a:cubicBezTo>
                      <a:pt x="5412277" y="354489"/>
                      <a:pt x="5559620" y="229221"/>
                      <a:pt x="5593696" y="62694"/>
                    </a:cubicBezTo>
                    <a:lnTo>
                      <a:pt x="5598690"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650" name="Google Shape;650;p5"/>
            <p:cNvGrpSpPr/>
            <p:nvPr/>
          </p:nvGrpSpPr>
          <p:grpSpPr>
            <a:xfrm>
              <a:off x="2134683" y="1406427"/>
              <a:ext cx="4494099" cy="4755300"/>
              <a:chOff x="2134683" y="1406427"/>
              <a:chExt cx="4494099" cy="4755300"/>
            </a:xfrm>
          </p:grpSpPr>
          <p:sp>
            <p:nvSpPr>
              <p:cNvPr id="651" name="Google Shape;651;p5"/>
              <p:cNvSpPr/>
              <p:nvPr/>
            </p:nvSpPr>
            <p:spPr>
              <a:xfrm rot="-2829977">
                <a:off x="1469270" y="3422451"/>
                <a:ext cx="5814027" cy="723252"/>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52" name="Google Shape;652;p5"/>
              <p:cNvSpPr/>
              <p:nvPr/>
            </p:nvSpPr>
            <p:spPr>
              <a:xfrm rot="-2827716">
                <a:off x="1347244" y="3479082"/>
                <a:ext cx="5810844" cy="385501"/>
              </a:xfrm>
              <a:custGeom>
                <a:rect b="b" l="l" r="r" t="t"/>
                <a:pathLst>
                  <a:path extrusionOk="0" h="385702" w="5813879">
                    <a:moveTo>
                      <a:pt x="5707969" y="105910"/>
                    </a:moveTo>
                    <a:cubicBezTo>
                      <a:pt x="5773405" y="171347"/>
                      <a:pt x="5813879" y="261747"/>
                      <a:pt x="5813879" y="361600"/>
                    </a:cubicBezTo>
                    <a:lnTo>
                      <a:pt x="5813877" y="361600"/>
                    </a:lnTo>
                    <a:lnTo>
                      <a:pt x="5811448" y="385702"/>
                    </a:lnTo>
                    <a:lnTo>
                      <a:pt x="5805207" y="323791"/>
                    </a:lnTo>
                    <a:cubicBezTo>
                      <a:pt x="5771489" y="159015"/>
                      <a:pt x="5625695" y="35065"/>
                      <a:pt x="5450953" y="35065"/>
                    </a:cubicBezTo>
                    <a:lnTo>
                      <a:pt x="360274" y="35066"/>
                    </a:lnTo>
                    <a:cubicBezTo>
                      <a:pt x="185532" y="35065"/>
                      <a:pt x="39739" y="159016"/>
                      <a:pt x="6021" y="323791"/>
                    </a:cubicBezTo>
                    <a:lnTo>
                      <a:pt x="1105" y="372556"/>
                    </a:lnTo>
                    <a:lnTo>
                      <a:pt x="0" y="361600"/>
                    </a:lnTo>
                    <a:lnTo>
                      <a:pt x="7347" y="288725"/>
                    </a:lnTo>
                    <a:cubicBezTo>
                      <a:pt x="41065" y="123951"/>
                      <a:pt x="186858" y="0"/>
                      <a:pt x="361600" y="0"/>
                    </a:cubicBezTo>
                    <a:lnTo>
                      <a:pt x="5452279" y="0"/>
                    </a:lnTo>
                    <a:cubicBezTo>
                      <a:pt x="5552132" y="0"/>
                      <a:pt x="5642532" y="40474"/>
                      <a:pt x="5707969" y="10591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53" name="Google Shape;653;p5"/>
              <p:cNvSpPr/>
              <p:nvPr/>
            </p:nvSpPr>
            <p:spPr>
              <a:xfrm rot="-2827716">
                <a:off x="1605376" y="3704992"/>
                <a:ext cx="5810844" cy="385508"/>
              </a:xfrm>
              <a:custGeom>
                <a:rect b="b" l="l" r="r" t="t"/>
                <a:pathLst>
                  <a:path extrusionOk="0" h="385709" w="5813879">
                    <a:moveTo>
                      <a:pt x="5812774" y="13146"/>
                    </a:moveTo>
                    <a:lnTo>
                      <a:pt x="5813879" y="24109"/>
                    </a:lnTo>
                    <a:lnTo>
                      <a:pt x="5813878" y="24109"/>
                    </a:lnTo>
                    <a:cubicBezTo>
                      <a:pt x="5813877" y="223815"/>
                      <a:pt x="5651984" y="385709"/>
                      <a:pt x="5452278" y="385709"/>
                    </a:cubicBezTo>
                    <a:lnTo>
                      <a:pt x="361601" y="385708"/>
                    </a:lnTo>
                    <a:cubicBezTo>
                      <a:pt x="186857" y="385708"/>
                      <a:pt x="41065" y="261758"/>
                      <a:pt x="7347" y="96983"/>
                    </a:cubicBezTo>
                    <a:lnTo>
                      <a:pt x="0" y="24109"/>
                    </a:lnTo>
                    <a:lnTo>
                      <a:pt x="2431" y="0"/>
                    </a:lnTo>
                    <a:lnTo>
                      <a:pt x="8673" y="61918"/>
                    </a:lnTo>
                    <a:cubicBezTo>
                      <a:pt x="42391" y="226693"/>
                      <a:pt x="188183" y="350643"/>
                      <a:pt x="362926" y="350643"/>
                    </a:cubicBezTo>
                    <a:lnTo>
                      <a:pt x="5453604" y="350644"/>
                    </a:lnTo>
                    <a:cubicBezTo>
                      <a:pt x="5628346" y="350644"/>
                      <a:pt x="5774139" y="226694"/>
                      <a:pt x="5807857" y="61919"/>
                    </a:cubicBezTo>
                    <a:lnTo>
                      <a:pt x="5812774" y="1314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654" name="Google Shape;654;p5"/>
            <p:cNvGrpSpPr/>
            <p:nvPr/>
          </p:nvGrpSpPr>
          <p:grpSpPr>
            <a:xfrm>
              <a:off x="6182744" y="2351413"/>
              <a:ext cx="4257816" cy="4499400"/>
              <a:chOff x="6182744" y="2351413"/>
              <a:chExt cx="4257816" cy="4499400"/>
            </a:xfrm>
          </p:grpSpPr>
          <p:sp>
            <p:nvSpPr>
              <p:cNvPr id="655" name="Google Shape;655;p5"/>
              <p:cNvSpPr/>
              <p:nvPr/>
            </p:nvSpPr>
            <p:spPr>
              <a:xfrm rot="-2830035">
                <a:off x="5577129" y="4235663"/>
                <a:ext cx="5458031"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56" name="Google Shape;656;p5"/>
              <p:cNvSpPr/>
              <p:nvPr/>
            </p:nvSpPr>
            <p:spPr>
              <a:xfrm rot="-2827716">
                <a:off x="5453545" y="4292751"/>
                <a:ext cx="5455263" cy="389351"/>
              </a:xfrm>
              <a:custGeom>
                <a:rect b="b" l="l" r="r" t="t"/>
                <a:pathLst>
                  <a:path extrusionOk="0" h="389554" w="5458112">
                    <a:moveTo>
                      <a:pt x="5351075" y="107037"/>
                    </a:moveTo>
                    <a:cubicBezTo>
                      <a:pt x="5417207" y="173169"/>
                      <a:pt x="5458112" y="264530"/>
                      <a:pt x="5458112" y="365445"/>
                    </a:cubicBezTo>
                    <a:lnTo>
                      <a:pt x="5455681" y="389554"/>
                    </a:lnTo>
                    <a:lnTo>
                      <a:pt x="5449360" y="326860"/>
                    </a:lnTo>
                    <a:cubicBezTo>
                      <a:pt x="5415284" y="160333"/>
                      <a:pt x="5267942" y="35065"/>
                      <a:pt x="5091341" y="35066"/>
                    </a:cubicBezTo>
                    <a:lnTo>
                      <a:pt x="364118" y="35065"/>
                    </a:lnTo>
                    <a:cubicBezTo>
                      <a:pt x="187517" y="35066"/>
                      <a:pt x="40174" y="160334"/>
                      <a:pt x="6098" y="326861"/>
                    </a:cubicBezTo>
                    <a:lnTo>
                      <a:pt x="1104" y="376403"/>
                    </a:lnTo>
                    <a:lnTo>
                      <a:pt x="0" y="365446"/>
                    </a:lnTo>
                    <a:cubicBezTo>
                      <a:pt x="-1" y="163616"/>
                      <a:pt x="163615" y="1"/>
                      <a:pt x="365444" y="0"/>
                    </a:cubicBezTo>
                    <a:lnTo>
                      <a:pt x="5092667" y="1"/>
                    </a:lnTo>
                    <a:cubicBezTo>
                      <a:pt x="5193582" y="1"/>
                      <a:pt x="5284943" y="40904"/>
                      <a:pt x="5351075"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57" name="Google Shape;657;p5"/>
              <p:cNvSpPr/>
              <p:nvPr/>
            </p:nvSpPr>
            <p:spPr>
              <a:xfrm rot="-2827716">
                <a:off x="5714497" y="4521277"/>
                <a:ext cx="5455263" cy="389350"/>
              </a:xfrm>
              <a:custGeom>
                <a:rect b="b" l="l" r="r" t="t"/>
                <a:pathLst>
                  <a:path extrusionOk="0" h="389553" w="5458112">
                    <a:moveTo>
                      <a:pt x="5457007" y="13151"/>
                    </a:moveTo>
                    <a:lnTo>
                      <a:pt x="5458112" y="24107"/>
                    </a:lnTo>
                    <a:cubicBezTo>
                      <a:pt x="5458112" y="225937"/>
                      <a:pt x="5294496" y="389553"/>
                      <a:pt x="5092667" y="389553"/>
                    </a:cubicBezTo>
                    <a:lnTo>
                      <a:pt x="365445" y="389553"/>
                    </a:lnTo>
                    <a:cubicBezTo>
                      <a:pt x="163615" y="389553"/>
                      <a:pt x="0" y="225938"/>
                      <a:pt x="0" y="24108"/>
                    </a:cubicBezTo>
                    <a:lnTo>
                      <a:pt x="2430" y="0"/>
                    </a:lnTo>
                    <a:lnTo>
                      <a:pt x="8750" y="62693"/>
                    </a:lnTo>
                    <a:cubicBezTo>
                      <a:pt x="42827" y="229220"/>
                      <a:pt x="190169" y="354488"/>
                      <a:pt x="366771" y="354488"/>
                    </a:cubicBezTo>
                    <a:lnTo>
                      <a:pt x="5093993" y="354487"/>
                    </a:lnTo>
                    <a:cubicBezTo>
                      <a:pt x="5270594" y="354488"/>
                      <a:pt x="5417937" y="229219"/>
                      <a:pt x="5452013" y="62692"/>
                    </a:cubicBezTo>
                    <a:lnTo>
                      <a:pt x="5457007" y="1315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658" name="Google Shape;658;p5"/>
            <p:cNvGrpSpPr/>
            <p:nvPr/>
          </p:nvGrpSpPr>
          <p:grpSpPr>
            <a:xfrm>
              <a:off x="2617490" y="2742232"/>
              <a:ext cx="3927230" cy="4143000"/>
              <a:chOff x="2617490" y="2742232"/>
              <a:chExt cx="3927230" cy="4143000"/>
            </a:xfrm>
          </p:grpSpPr>
          <p:sp>
            <p:nvSpPr>
              <p:cNvPr id="659" name="Google Shape;659;p5"/>
              <p:cNvSpPr/>
              <p:nvPr/>
            </p:nvSpPr>
            <p:spPr>
              <a:xfrm rot="-2829980">
                <a:off x="2089685" y="4448282"/>
                <a:ext cx="497211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60" name="Google Shape;660;p5"/>
              <p:cNvSpPr/>
              <p:nvPr/>
            </p:nvSpPr>
            <p:spPr>
              <a:xfrm rot="-2827716">
                <a:off x="1965948" y="4505227"/>
                <a:ext cx="4969364" cy="389350"/>
              </a:xfrm>
              <a:custGeom>
                <a:rect b="b" l="l" r="r" t="t"/>
                <a:pathLst>
                  <a:path extrusionOk="0" h="389553" w="4971959">
                    <a:moveTo>
                      <a:pt x="4864923" y="107036"/>
                    </a:moveTo>
                    <a:cubicBezTo>
                      <a:pt x="4931056" y="173169"/>
                      <a:pt x="4971959" y="264530"/>
                      <a:pt x="4971959" y="365445"/>
                    </a:cubicBezTo>
                    <a:lnTo>
                      <a:pt x="4969529" y="389553"/>
                    </a:lnTo>
                    <a:lnTo>
                      <a:pt x="4963209" y="326860"/>
                    </a:lnTo>
                    <a:cubicBezTo>
                      <a:pt x="4929133" y="160333"/>
                      <a:pt x="4781790" y="35065"/>
                      <a:pt x="4605189" y="35065"/>
                    </a:cubicBezTo>
                    <a:lnTo>
                      <a:pt x="364119" y="35065"/>
                    </a:lnTo>
                    <a:cubicBezTo>
                      <a:pt x="187518" y="35065"/>
                      <a:pt x="40175" y="160333"/>
                      <a:pt x="6099" y="326860"/>
                    </a:cubicBezTo>
                    <a:lnTo>
                      <a:pt x="1104" y="376401"/>
                    </a:lnTo>
                    <a:lnTo>
                      <a:pt x="0" y="365445"/>
                    </a:lnTo>
                    <a:cubicBezTo>
                      <a:pt x="0" y="163615"/>
                      <a:pt x="163615" y="0"/>
                      <a:pt x="365445" y="0"/>
                    </a:cubicBezTo>
                    <a:lnTo>
                      <a:pt x="4606515" y="0"/>
                    </a:lnTo>
                    <a:cubicBezTo>
                      <a:pt x="4707430" y="0"/>
                      <a:pt x="4798791" y="40904"/>
                      <a:pt x="486492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61" name="Google Shape;661;p5"/>
              <p:cNvSpPr/>
              <p:nvPr/>
            </p:nvSpPr>
            <p:spPr>
              <a:xfrm rot="-2827716">
                <a:off x="2226898" y="4733750"/>
                <a:ext cx="4969364" cy="389351"/>
              </a:xfrm>
              <a:custGeom>
                <a:rect b="b" l="l" r="r" t="t"/>
                <a:pathLst>
                  <a:path extrusionOk="0" h="389554" w="4971959">
                    <a:moveTo>
                      <a:pt x="4970855" y="13152"/>
                    </a:moveTo>
                    <a:lnTo>
                      <a:pt x="4971959" y="24109"/>
                    </a:lnTo>
                    <a:cubicBezTo>
                      <a:pt x="4971960" y="225940"/>
                      <a:pt x="4808344" y="389554"/>
                      <a:pt x="4606515" y="389553"/>
                    </a:cubicBezTo>
                    <a:lnTo>
                      <a:pt x="365446" y="389554"/>
                    </a:lnTo>
                    <a:cubicBezTo>
                      <a:pt x="163615" y="389554"/>
                      <a:pt x="0" y="225939"/>
                      <a:pt x="0" y="24109"/>
                    </a:cubicBezTo>
                    <a:lnTo>
                      <a:pt x="2430" y="0"/>
                    </a:lnTo>
                    <a:lnTo>
                      <a:pt x="8750" y="62694"/>
                    </a:lnTo>
                    <a:cubicBezTo>
                      <a:pt x="42827" y="229221"/>
                      <a:pt x="190170" y="354489"/>
                      <a:pt x="366771" y="354488"/>
                    </a:cubicBezTo>
                    <a:lnTo>
                      <a:pt x="4607841" y="354488"/>
                    </a:lnTo>
                    <a:cubicBezTo>
                      <a:pt x="4784442" y="354489"/>
                      <a:pt x="4931785" y="229221"/>
                      <a:pt x="4965861" y="62694"/>
                    </a:cubicBezTo>
                    <a:lnTo>
                      <a:pt x="4970855"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662" name="Google Shape;662;p5"/>
            <p:cNvGrpSpPr/>
            <p:nvPr/>
          </p:nvGrpSpPr>
          <p:grpSpPr>
            <a:xfrm>
              <a:off x="9275607" y="3248167"/>
              <a:ext cx="2404844" cy="2545800"/>
              <a:chOff x="9275607" y="3248167"/>
              <a:chExt cx="2404844" cy="2545800"/>
            </a:xfrm>
          </p:grpSpPr>
          <p:sp>
            <p:nvSpPr>
              <p:cNvPr id="663" name="Google Shape;663;p5"/>
              <p:cNvSpPr/>
              <p:nvPr/>
            </p:nvSpPr>
            <p:spPr>
              <a:xfrm rot="-2830077">
                <a:off x="8888438" y="4357500"/>
                <a:ext cx="3168338" cy="327135"/>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64" name="Google Shape;664;p5"/>
              <p:cNvSpPr/>
              <p:nvPr/>
            </p:nvSpPr>
            <p:spPr>
              <a:xfrm rot="-2827716">
                <a:off x="8837051" y="4381832"/>
                <a:ext cx="3166615" cy="184314"/>
              </a:xfrm>
              <a:custGeom>
                <a:rect b="b" l="l" r="r" t="t"/>
                <a:pathLst>
                  <a:path extrusionOk="0" h="184410" w="3168269">
                    <a:moveTo>
                      <a:pt x="3120354" y="47916"/>
                    </a:moveTo>
                    <a:cubicBezTo>
                      <a:pt x="3149958" y="77520"/>
                      <a:pt x="3168269" y="118419"/>
                      <a:pt x="3168269" y="163593"/>
                    </a:cubicBezTo>
                    <a:lnTo>
                      <a:pt x="3164066" y="184410"/>
                    </a:lnTo>
                    <a:lnTo>
                      <a:pt x="3154087" y="134981"/>
                    </a:lnTo>
                    <a:cubicBezTo>
                      <a:pt x="3129252" y="76265"/>
                      <a:pt x="3071113" y="35066"/>
                      <a:pt x="3003350" y="35065"/>
                    </a:cubicBezTo>
                    <a:lnTo>
                      <a:pt x="162267" y="35065"/>
                    </a:lnTo>
                    <a:cubicBezTo>
                      <a:pt x="94504" y="35065"/>
                      <a:pt x="36365" y="76265"/>
                      <a:pt x="11530" y="134981"/>
                    </a:cubicBezTo>
                    <a:lnTo>
                      <a:pt x="2877" y="177843"/>
                    </a:lnTo>
                    <a:lnTo>
                      <a:pt x="1" y="163594"/>
                    </a:lnTo>
                    <a:cubicBezTo>
                      <a:pt x="0" y="73243"/>
                      <a:pt x="73243" y="0"/>
                      <a:pt x="163593" y="0"/>
                    </a:cubicBezTo>
                    <a:lnTo>
                      <a:pt x="3004676" y="0"/>
                    </a:lnTo>
                    <a:cubicBezTo>
                      <a:pt x="3049851" y="0"/>
                      <a:pt x="3090750" y="18312"/>
                      <a:pt x="3120354" y="4791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65" name="Google Shape;665;p5"/>
              <p:cNvSpPr/>
              <p:nvPr/>
            </p:nvSpPr>
            <p:spPr>
              <a:xfrm rot="-2827716">
                <a:off x="8952392" y="4475363"/>
                <a:ext cx="3166615" cy="184313"/>
              </a:xfrm>
              <a:custGeom>
                <a:rect b="b" l="l" r="r" t="t"/>
                <a:pathLst>
                  <a:path extrusionOk="0" h="184409" w="3168269">
                    <a:moveTo>
                      <a:pt x="3165392" y="6567"/>
                    </a:moveTo>
                    <a:lnTo>
                      <a:pt x="3168269" y="20815"/>
                    </a:lnTo>
                    <a:cubicBezTo>
                      <a:pt x="3168269" y="111166"/>
                      <a:pt x="3095027" y="184408"/>
                      <a:pt x="3004676" y="184409"/>
                    </a:cubicBezTo>
                    <a:lnTo>
                      <a:pt x="163593" y="184409"/>
                    </a:lnTo>
                    <a:cubicBezTo>
                      <a:pt x="73243" y="184409"/>
                      <a:pt x="0" y="111166"/>
                      <a:pt x="1" y="20816"/>
                    </a:cubicBezTo>
                    <a:lnTo>
                      <a:pt x="4203" y="0"/>
                    </a:lnTo>
                    <a:lnTo>
                      <a:pt x="14182" y="49428"/>
                    </a:lnTo>
                    <a:cubicBezTo>
                      <a:pt x="39017" y="108145"/>
                      <a:pt x="97156" y="149344"/>
                      <a:pt x="164919" y="149344"/>
                    </a:cubicBezTo>
                    <a:lnTo>
                      <a:pt x="3006002" y="149344"/>
                    </a:lnTo>
                    <a:cubicBezTo>
                      <a:pt x="3073765" y="149344"/>
                      <a:pt x="3131904" y="108144"/>
                      <a:pt x="3156739" y="49428"/>
                    </a:cubicBezTo>
                    <a:lnTo>
                      <a:pt x="3165392" y="656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666" name="Google Shape;666;p5"/>
            <p:cNvGrpSpPr/>
            <p:nvPr/>
          </p:nvGrpSpPr>
          <p:grpSpPr>
            <a:xfrm>
              <a:off x="2075692" y="52828"/>
              <a:ext cx="4347442" cy="4607700"/>
              <a:chOff x="2075692" y="52828"/>
              <a:chExt cx="4347442" cy="4607700"/>
            </a:xfrm>
          </p:grpSpPr>
          <p:sp>
            <p:nvSpPr>
              <p:cNvPr id="667" name="Google Shape;667;p5"/>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68" name="Google Shape;668;p5"/>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69" name="Google Shape;669;p5"/>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670" name="Google Shape;670;p5"/>
            <p:cNvGrpSpPr/>
            <p:nvPr/>
          </p:nvGrpSpPr>
          <p:grpSpPr>
            <a:xfrm>
              <a:off x="1470547" y="379512"/>
              <a:ext cx="1786005" cy="1894200"/>
              <a:chOff x="1470547" y="379512"/>
              <a:chExt cx="1786005" cy="1894200"/>
            </a:xfrm>
          </p:grpSpPr>
          <p:sp>
            <p:nvSpPr>
              <p:cNvPr id="671" name="Google Shape;671;p5"/>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72" name="Google Shape;672;p5"/>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73" name="Google Shape;673;p5"/>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674" name="Google Shape;674;p5"/>
            <p:cNvGrpSpPr/>
            <p:nvPr/>
          </p:nvGrpSpPr>
          <p:grpSpPr>
            <a:xfrm>
              <a:off x="459511" y="835636"/>
              <a:ext cx="3285587" cy="3486900"/>
              <a:chOff x="459511" y="835636"/>
              <a:chExt cx="3285587" cy="3486900"/>
            </a:xfrm>
          </p:grpSpPr>
          <p:sp>
            <p:nvSpPr>
              <p:cNvPr id="675" name="Google Shape;675;p5"/>
              <p:cNvSpPr/>
              <p:nvPr/>
            </p:nvSpPr>
            <p:spPr>
              <a:xfrm rot="-2830019">
                <a:off x="-56761" y="2341433"/>
                <a:ext cx="4314245" cy="475306"/>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76" name="Google Shape;676;p5"/>
              <p:cNvSpPr/>
              <p:nvPr/>
            </p:nvSpPr>
            <p:spPr>
              <a:xfrm rot="-2827716">
                <a:off x="-133745" y="2377546"/>
                <a:ext cx="4311929" cy="261669"/>
              </a:xfrm>
              <a:custGeom>
                <a:rect b="b" l="l" r="r" t="t"/>
                <a:pathLst>
                  <a:path extrusionOk="0" h="261806" w="4314181">
                    <a:moveTo>
                      <a:pt x="4244562" y="69619"/>
                    </a:moveTo>
                    <a:cubicBezTo>
                      <a:pt x="4287576" y="112632"/>
                      <a:pt x="4314180" y="172055"/>
                      <a:pt x="4314181" y="237692"/>
                    </a:cubicBezTo>
                    <a:lnTo>
                      <a:pt x="4311749" y="261806"/>
                    </a:lnTo>
                    <a:lnTo>
                      <a:pt x="4308024" y="224853"/>
                    </a:lnTo>
                    <a:cubicBezTo>
                      <a:pt x="4285860" y="116541"/>
                      <a:pt x="4190026" y="35064"/>
                      <a:pt x="4075162" y="35064"/>
                    </a:cubicBezTo>
                    <a:lnTo>
                      <a:pt x="236364" y="35064"/>
                    </a:lnTo>
                    <a:cubicBezTo>
                      <a:pt x="121500" y="35064"/>
                      <a:pt x="25666" y="116541"/>
                      <a:pt x="3502" y="224853"/>
                    </a:cubicBezTo>
                    <a:lnTo>
                      <a:pt x="1104" y="248640"/>
                    </a:lnTo>
                    <a:lnTo>
                      <a:pt x="0" y="237692"/>
                    </a:lnTo>
                    <a:cubicBezTo>
                      <a:pt x="0" y="106419"/>
                      <a:pt x="106418" y="0"/>
                      <a:pt x="237691" y="1"/>
                    </a:cubicBezTo>
                    <a:lnTo>
                      <a:pt x="4076489" y="0"/>
                    </a:lnTo>
                    <a:cubicBezTo>
                      <a:pt x="4142126" y="0"/>
                      <a:pt x="4201548" y="26605"/>
                      <a:pt x="4244562" y="69619"/>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77" name="Google Shape;677;p5"/>
              <p:cNvSpPr/>
              <p:nvPr/>
            </p:nvSpPr>
            <p:spPr>
              <a:xfrm rot="-2827716">
                <a:off x="26426" y="2519211"/>
                <a:ext cx="4311928" cy="261670"/>
              </a:xfrm>
              <a:custGeom>
                <a:rect b="b" l="l" r="r" t="t"/>
                <a:pathLst>
                  <a:path extrusionOk="0" h="261807" w="4314180">
                    <a:moveTo>
                      <a:pt x="4313076" y="13166"/>
                    </a:moveTo>
                    <a:lnTo>
                      <a:pt x="4314180" y="24115"/>
                    </a:lnTo>
                    <a:cubicBezTo>
                      <a:pt x="4314179" y="155388"/>
                      <a:pt x="4207762" y="261806"/>
                      <a:pt x="4076489" y="261807"/>
                    </a:cubicBezTo>
                    <a:lnTo>
                      <a:pt x="237690" y="261806"/>
                    </a:lnTo>
                    <a:cubicBezTo>
                      <a:pt x="106418" y="261807"/>
                      <a:pt x="0" y="155388"/>
                      <a:pt x="0" y="24116"/>
                    </a:cubicBezTo>
                    <a:lnTo>
                      <a:pt x="2431" y="0"/>
                    </a:lnTo>
                    <a:lnTo>
                      <a:pt x="6156" y="36955"/>
                    </a:lnTo>
                    <a:cubicBezTo>
                      <a:pt x="28320" y="145267"/>
                      <a:pt x="124154" y="226743"/>
                      <a:pt x="239018" y="226743"/>
                    </a:cubicBezTo>
                    <a:lnTo>
                      <a:pt x="4077816" y="226743"/>
                    </a:lnTo>
                    <a:cubicBezTo>
                      <a:pt x="4192680" y="226743"/>
                      <a:pt x="4288514" y="145266"/>
                      <a:pt x="4310678" y="36954"/>
                    </a:cubicBezTo>
                    <a:lnTo>
                      <a:pt x="4313076"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678" name="Google Shape;678;p5"/>
            <p:cNvGrpSpPr/>
            <p:nvPr/>
          </p:nvGrpSpPr>
          <p:grpSpPr>
            <a:xfrm>
              <a:off x="3267959" y="970321"/>
              <a:ext cx="4398388" cy="4658700"/>
              <a:chOff x="3267959" y="970321"/>
              <a:chExt cx="4398388" cy="4658700"/>
            </a:xfrm>
          </p:grpSpPr>
          <p:sp>
            <p:nvSpPr>
              <p:cNvPr id="679" name="Google Shape;679;p5"/>
              <p:cNvSpPr/>
              <p:nvPr/>
            </p:nvSpPr>
            <p:spPr>
              <a:xfrm rot="-2830072">
                <a:off x="2627559" y="2934221"/>
                <a:ext cx="5675200"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80" name="Google Shape;680;p5"/>
              <p:cNvSpPr/>
              <p:nvPr/>
            </p:nvSpPr>
            <p:spPr>
              <a:xfrm rot="-2827716">
                <a:off x="2504074" y="2991429"/>
                <a:ext cx="5672301" cy="389356"/>
              </a:xfrm>
              <a:custGeom>
                <a:rect b="b" l="l" r="r" t="t"/>
                <a:pathLst>
                  <a:path extrusionOk="0" h="389559" w="5675264">
                    <a:moveTo>
                      <a:pt x="5568227" y="107035"/>
                    </a:moveTo>
                    <a:cubicBezTo>
                      <a:pt x="5634360" y="173168"/>
                      <a:pt x="5675264" y="264529"/>
                      <a:pt x="5675264" y="365445"/>
                    </a:cubicBezTo>
                    <a:lnTo>
                      <a:pt x="5672833" y="389559"/>
                    </a:lnTo>
                    <a:lnTo>
                      <a:pt x="5666512" y="326858"/>
                    </a:lnTo>
                    <a:cubicBezTo>
                      <a:pt x="5632435" y="160331"/>
                      <a:pt x="5485093" y="35064"/>
                      <a:pt x="5308491" y="35064"/>
                    </a:cubicBezTo>
                    <a:lnTo>
                      <a:pt x="364118" y="35064"/>
                    </a:lnTo>
                    <a:cubicBezTo>
                      <a:pt x="187517" y="35064"/>
                      <a:pt x="40174" y="160331"/>
                      <a:pt x="6098" y="326859"/>
                    </a:cubicBezTo>
                    <a:lnTo>
                      <a:pt x="1104" y="376394"/>
                    </a:lnTo>
                    <a:lnTo>
                      <a:pt x="0" y="365445"/>
                    </a:lnTo>
                    <a:cubicBezTo>
                      <a:pt x="0" y="163615"/>
                      <a:pt x="163615" y="0"/>
                      <a:pt x="365446" y="0"/>
                    </a:cubicBezTo>
                    <a:lnTo>
                      <a:pt x="5309818" y="0"/>
                    </a:lnTo>
                    <a:cubicBezTo>
                      <a:pt x="5410733" y="0"/>
                      <a:pt x="5502095" y="40904"/>
                      <a:pt x="5568227" y="10703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81" name="Google Shape;681;p5"/>
              <p:cNvSpPr/>
              <p:nvPr/>
            </p:nvSpPr>
            <p:spPr>
              <a:xfrm rot="-2827716">
                <a:off x="2757930" y="3219948"/>
                <a:ext cx="5672301" cy="389357"/>
              </a:xfrm>
              <a:custGeom>
                <a:rect b="b" l="l" r="r" t="t"/>
                <a:pathLst>
                  <a:path extrusionOk="0" h="389560" w="5675264">
                    <a:moveTo>
                      <a:pt x="5674160" y="13165"/>
                    </a:moveTo>
                    <a:lnTo>
                      <a:pt x="5675264" y="24114"/>
                    </a:lnTo>
                    <a:cubicBezTo>
                      <a:pt x="5675264" y="225944"/>
                      <a:pt x="5511649" y="389560"/>
                      <a:pt x="5309819" y="389560"/>
                    </a:cubicBezTo>
                    <a:lnTo>
                      <a:pt x="365445" y="389560"/>
                    </a:lnTo>
                    <a:cubicBezTo>
                      <a:pt x="163615" y="389559"/>
                      <a:pt x="0" y="225945"/>
                      <a:pt x="0" y="24115"/>
                    </a:cubicBezTo>
                    <a:lnTo>
                      <a:pt x="2431" y="0"/>
                    </a:lnTo>
                    <a:lnTo>
                      <a:pt x="8752" y="62701"/>
                    </a:lnTo>
                    <a:cubicBezTo>
                      <a:pt x="42828" y="229228"/>
                      <a:pt x="190171" y="354496"/>
                      <a:pt x="366772" y="354496"/>
                    </a:cubicBezTo>
                    <a:lnTo>
                      <a:pt x="5311146" y="354496"/>
                    </a:lnTo>
                    <a:cubicBezTo>
                      <a:pt x="5487748" y="354496"/>
                      <a:pt x="5635090" y="229228"/>
                      <a:pt x="5669166" y="62700"/>
                    </a:cubicBezTo>
                    <a:lnTo>
                      <a:pt x="5674160"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682" name="Google Shape;682;p5"/>
            <p:cNvGrpSpPr/>
            <p:nvPr/>
          </p:nvGrpSpPr>
          <p:grpSpPr>
            <a:xfrm>
              <a:off x="5955587" y="1782813"/>
              <a:ext cx="4418674" cy="4680600"/>
              <a:chOff x="5955587" y="1782813"/>
              <a:chExt cx="4418674" cy="4680600"/>
            </a:xfrm>
          </p:grpSpPr>
          <p:sp>
            <p:nvSpPr>
              <p:cNvPr id="683" name="Google Shape;683;p5"/>
              <p:cNvSpPr/>
              <p:nvPr/>
            </p:nvSpPr>
            <p:spPr>
              <a:xfrm rot="-2830029">
                <a:off x="5310423" y="3757664"/>
                <a:ext cx="5705129"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84" name="Google Shape;684;p5"/>
              <p:cNvSpPr/>
              <p:nvPr/>
            </p:nvSpPr>
            <p:spPr>
              <a:xfrm rot="-2827716">
                <a:off x="5186938" y="3814894"/>
                <a:ext cx="5702117" cy="389357"/>
              </a:xfrm>
              <a:custGeom>
                <a:rect b="b" l="l" r="r" t="t"/>
                <a:pathLst>
                  <a:path extrusionOk="0" h="389560" w="5705095">
                    <a:moveTo>
                      <a:pt x="5598059" y="107036"/>
                    </a:moveTo>
                    <a:cubicBezTo>
                      <a:pt x="5664191" y="173169"/>
                      <a:pt x="5705095" y="264530"/>
                      <a:pt x="5705095" y="365446"/>
                    </a:cubicBezTo>
                    <a:lnTo>
                      <a:pt x="5702664" y="389560"/>
                    </a:lnTo>
                    <a:lnTo>
                      <a:pt x="5696344" y="326859"/>
                    </a:lnTo>
                    <a:cubicBezTo>
                      <a:pt x="5662267" y="160332"/>
                      <a:pt x="5514924" y="35064"/>
                      <a:pt x="5338323" y="35064"/>
                    </a:cubicBezTo>
                    <a:lnTo>
                      <a:pt x="364118" y="35065"/>
                    </a:lnTo>
                    <a:cubicBezTo>
                      <a:pt x="187517" y="35064"/>
                      <a:pt x="40174" y="160332"/>
                      <a:pt x="6098" y="326859"/>
                    </a:cubicBezTo>
                    <a:lnTo>
                      <a:pt x="1104" y="376394"/>
                    </a:lnTo>
                    <a:lnTo>
                      <a:pt x="0" y="365445"/>
                    </a:lnTo>
                    <a:cubicBezTo>
                      <a:pt x="1" y="163616"/>
                      <a:pt x="163615" y="0"/>
                      <a:pt x="365445" y="1"/>
                    </a:cubicBezTo>
                    <a:lnTo>
                      <a:pt x="5339650" y="0"/>
                    </a:lnTo>
                    <a:cubicBezTo>
                      <a:pt x="5440565" y="0"/>
                      <a:pt x="5531927" y="40904"/>
                      <a:pt x="55980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85" name="Google Shape;685;p5"/>
              <p:cNvSpPr/>
              <p:nvPr/>
            </p:nvSpPr>
            <p:spPr>
              <a:xfrm rot="-2827716">
                <a:off x="5440794" y="4043414"/>
                <a:ext cx="5702117" cy="389357"/>
              </a:xfrm>
              <a:custGeom>
                <a:rect b="b" l="l" r="r" t="t"/>
                <a:pathLst>
                  <a:path extrusionOk="0" h="389560" w="5705095">
                    <a:moveTo>
                      <a:pt x="5703991" y="13166"/>
                    </a:moveTo>
                    <a:lnTo>
                      <a:pt x="5705095" y="24115"/>
                    </a:lnTo>
                    <a:cubicBezTo>
                      <a:pt x="5705095" y="225945"/>
                      <a:pt x="5541480" y="389560"/>
                      <a:pt x="5339650" y="389560"/>
                    </a:cubicBezTo>
                    <a:lnTo>
                      <a:pt x="365445" y="389560"/>
                    </a:lnTo>
                    <a:cubicBezTo>
                      <a:pt x="163615" y="389560"/>
                      <a:pt x="0" y="225945"/>
                      <a:pt x="0" y="24115"/>
                    </a:cubicBezTo>
                    <a:lnTo>
                      <a:pt x="2431" y="0"/>
                    </a:lnTo>
                    <a:lnTo>
                      <a:pt x="8752" y="62702"/>
                    </a:lnTo>
                    <a:cubicBezTo>
                      <a:pt x="42828" y="229229"/>
                      <a:pt x="190170" y="354497"/>
                      <a:pt x="366772" y="354497"/>
                    </a:cubicBezTo>
                    <a:lnTo>
                      <a:pt x="5340977" y="354496"/>
                    </a:lnTo>
                    <a:cubicBezTo>
                      <a:pt x="5517579" y="354496"/>
                      <a:pt x="5664921" y="229229"/>
                      <a:pt x="5698998" y="62701"/>
                    </a:cubicBezTo>
                    <a:lnTo>
                      <a:pt x="5703991"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686" name="Google Shape;686;p5"/>
            <p:cNvGrpSpPr/>
            <p:nvPr/>
          </p:nvGrpSpPr>
          <p:grpSpPr>
            <a:xfrm>
              <a:off x="7952172" y="3535170"/>
              <a:ext cx="3086305" cy="3281100"/>
              <a:chOff x="7952172" y="3535170"/>
              <a:chExt cx="3086305" cy="3281100"/>
            </a:xfrm>
          </p:grpSpPr>
          <p:sp>
            <p:nvSpPr>
              <p:cNvPr id="687" name="Google Shape;687;p5"/>
              <p:cNvSpPr/>
              <p:nvPr/>
            </p:nvSpPr>
            <p:spPr>
              <a:xfrm rot="-2829986">
                <a:off x="7439577" y="4978085"/>
                <a:ext cx="4107691" cy="39526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88" name="Google Shape;688;p5"/>
              <p:cNvSpPr/>
              <p:nvPr/>
            </p:nvSpPr>
            <p:spPr>
              <a:xfrm rot="-2827716">
                <a:off x="7376022" y="5008186"/>
                <a:ext cx="4105426" cy="218287"/>
              </a:xfrm>
              <a:custGeom>
                <a:rect b="b" l="l" r="r" t="t"/>
                <a:pathLst>
                  <a:path extrusionOk="0" h="218401" w="4107570">
                    <a:moveTo>
                      <a:pt x="4049699" y="57870"/>
                    </a:moveTo>
                    <a:cubicBezTo>
                      <a:pt x="4085455" y="93627"/>
                      <a:pt x="4107570" y="143024"/>
                      <a:pt x="4107570" y="197586"/>
                    </a:cubicBezTo>
                    <a:lnTo>
                      <a:pt x="4107569" y="197586"/>
                    </a:lnTo>
                    <a:lnTo>
                      <a:pt x="4103367" y="218401"/>
                    </a:lnTo>
                    <a:lnTo>
                      <a:pt x="4090716" y="155740"/>
                    </a:lnTo>
                    <a:cubicBezTo>
                      <a:pt x="4060721" y="84823"/>
                      <a:pt x="3990500" y="35063"/>
                      <a:pt x="3908657" y="35064"/>
                    </a:cubicBezTo>
                    <a:lnTo>
                      <a:pt x="196259" y="35063"/>
                    </a:lnTo>
                    <a:cubicBezTo>
                      <a:pt x="114415" y="35064"/>
                      <a:pt x="44195" y="84824"/>
                      <a:pt x="14200" y="155740"/>
                    </a:cubicBezTo>
                    <a:lnTo>
                      <a:pt x="2876" y="211831"/>
                    </a:lnTo>
                    <a:lnTo>
                      <a:pt x="0" y="197585"/>
                    </a:lnTo>
                    <a:lnTo>
                      <a:pt x="0" y="197586"/>
                    </a:lnTo>
                    <a:cubicBezTo>
                      <a:pt x="1" y="88462"/>
                      <a:pt x="88462" y="0"/>
                      <a:pt x="197586" y="0"/>
                    </a:cubicBezTo>
                    <a:lnTo>
                      <a:pt x="3909984" y="0"/>
                    </a:lnTo>
                    <a:cubicBezTo>
                      <a:pt x="3964546" y="0"/>
                      <a:pt x="4013943" y="22115"/>
                      <a:pt x="4049699" y="5787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89" name="Google Shape;689;p5"/>
              <p:cNvSpPr/>
              <p:nvPr/>
            </p:nvSpPr>
            <p:spPr>
              <a:xfrm rot="-2827716">
                <a:off x="7509199" y="5124823"/>
                <a:ext cx="4105427" cy="218290"/>
              </a:xfrm>
              <a:custGeom>
                <a:rect b="b" l="l" r="r" t="t"/>
                <a:pathLst>
                  <a:path extrusionOk="0" h="218404" w="4107571">
                    <a:moveTo>
                      <a:pt x="4104695" y="6570"/>
                    </a:moveTo>
                    <a:lnTo>
                      <a:pt x="4107571" y="20818"/>
                    </a:lnTo>
                    <a:lnTo>
                      <a:pt x="4107569" y="20818"/>
                    </a:lnTo>
                    <a:cubicBezTo>
                      <a:pt x="4107569" y="129942"/>
                      <a:pt x="4019108" y="218404"/>
                      <a:pt x="3909983" y="218404"/>
                    </a:cubicBezTo>
                    <a:lnTo>
                      <a:pt x="197587" y="218403"/>
                    </a:lnTo>
                    <a:cubicBezTo>
                      <a:pt x="88463" y="218403"/>
                      <a:pt x="0" y="129941"/>
                      <a:pt x="0" y="20818"/>
                    </a:cubicBezTo>
                    <a:lnTo>
                      <a:pt x="1" y="20818"/>
                    </a:lnTo>
                    <a:lnTo>
                      <a:pt x="4204" y="0"/>
                    </a:lnTo>
                    <a:lnTo>
                      <a:pt x="16855" y="62664"/>
                    </a:lnTo>
                    <a:cubicBezTo>
                      <a:pt x="46850" y="133580"/>
                      <a:pt x="117071" y="183340"/>
                      <a:pt x="198914" y="183340"/>
                    </a:cubicBezTo>
                    <a:lnTo>
                      <a:pt x="3911311" y="183341"/>
                    </a:lnTo>
                    <a:cubicBezTo>
                      <a:pt x="3993154" y="183341"/>
                      <a:pt x="4063375" y="133581"/>
                      <a:pt x="4093370" y="62664"/>
                    </a:cubicBezTo>
                    <a:lnTo>
                      <a:pt x="4104695" y="657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690" name="Google Shape;690;p5"/>
            <p:cNvGrpSpPr/>
            <p:nvPr/>
          </p:nvGrpSpPr>
          <p:grpSpPr>
            <a:xfrm>
              <a:off x="9817792" y="3927025"/>
              <a:ext cx="1631594" cy="1728900"/>
              <a:chOff x="9817792" y="3927025"/>
              <a:chExt cx="1631594" cy="1728900"/>
            </a:xfrm>
          </p:grpSpPr>
          <p:sp>
            <p:nvSpPr>
              <p:cNvPr id="691" name="Google Shape;691;p5"/>
              <p:cNvSpPr/>
              <p:nvPr/>
            </p:nvSpPr>
            <p:spPr>
              <a:xfrm rot="-2829923">
                <a:off x="9564967" y="4670579"/>
                <a:ext cx="2133450" cy="241791"/>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92" name="Google Shape;692;p5"/>
              <p:cNvSpPr/>
              <p:nvPr/>
            </p:nvSpPr>
            <p:spPr>
              <a:xfrm rot="-2827716">
                <a:off x="9528923" y="4687498"/>
                <a:ext cx="2132346" cy="141707"/>
              </a:xfrm>
              <a:custGeom>
                <a:rect b="b" l="l" r="r" t="t"/>
                <a:pathLst>
                  <a:path extrusionOk="0" h="141781" w="2133460">
                    <a:moveTo>
                      <a:pt x="2098031" y="35430"/>
                    </a:moveTo>
                    <a:cubicBezTo>
                      <a:pt x="2119921" y="57320"/>
                      <a:pt x="2133460" y="87560"/>
                      <a:pt x="2133460" y="120964"/>
                    </a:cubicBezTo>
                    <a:lnTo>
                      <a:pt x="2133459" y="120963"/>
                    </a:lnTo>
                    <a:lnTo>
                      <a:pt x="2129256" y="141781"/>
                    </a:lnTo>
                    <a:lnTo>
                      <a:pt x="2122627" y="108944"/>
                    </a:lnTo>
                    <a:cubicBezTo>
                      <a:pt x="2104264" y="65527"/>
                      <a:pt x="2061274" y="35064"/>
                      <a:pt x="2011170" y="35065"/>
                    </a:cubicBezTo>
                    <a:lnTo>
                      <a:pt x="119635" y="35064"/>
                    </a:lnTo>
                    <a:cubicBezTo>
                      <a:pt x="69531" y="35064"/>
                      <a:pt x="26542" y="65528"/>
                      <a:pt x="8179" y="108943"/>
                    </a:cubicBezTo>
                    <a:lnTo>
                      <a:pt x="2877" y="135208"/>
                    </a:lnTo>
                    <a:lnTo>
                      <a:pt x="0" y="120963"/>
                    </a:lnTo>
                    <a:lnTo>
                      <a:pt x="9506" y="73880"/>
                    </a:lnTo>
                    <a:cubicBezTo>
                      <a:pt x="27870" y="30464"/>
                      <a:pt x="70859" y="1"/>
                      <a:pt x="120963" y="1"/>
                    </a:cubicBezTo>
                    <a:lnTo>
                      <a:pt x="2012497" y="1"/>
                    </a:lnTo>
                    <a:cubicBezTo>
                      <a:pt x="2045900" y="0"/>
                      <a:pt x="2076141" y="13540"/>
                      <a:pt x="2098031" y="3543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93" name="Google Shape;693;p5"/>
              <p:cNvSpPr/>
              <p:nvPr/>
            </p:nvSpPr>
            <p:spPr>
              <a:xfrm rot="-2827716">
                <a:off x="9605909" y="4752042"/>
                <a:ext cx="2132346" cy="141708"/>
              </a:xfrm>
              <a:custGeom>
                <a:rect b="b" l="l" r="r" t="t"/>
                <a:pathLst>
                  <a:path extrusionOk="0" h="141782" w="2133460">
                    <a:moveTo>
                      <a:pt x="2130583" y="6573"/>
                    </a:moveTo>
                    <a:lnTo>
                      <a:pt x="2133460" y="20820"/>
                    </a:lnTo>
                    <a:lnTo>
                      <a:pt x="2133459" y="20819"/>
                    </a:lnTo>
                    <a:cubicBezTo>
                      <a:pt x="2133459" y="87625"/>
                      <a:pt x="2079303" y="141782"/>
                      <a:pt x="2012495" y="141782"/>
                    </a:cubicBezTo>
                    <a:lnTo>
                      <a:pt x="120963" y="141781"/>
                    </a:lnTo>
                    <a:cubicBezTo>
                      <a:pt x="70859" y="141781"/>
                      <a:pt x="27869" y="111318"/>
                      <a:pt x="9506" y="67902"/>
                    </a:cubicBezTo>
                    <a:lnTo>
                      <a:pt x="0" y="20819"/>
                    </a:lnTo>
                    <a:lnTo>
                      <a:pt x="4204" y="0"/>
                    </a:lnTo>
                    <a:lnTo>
                      <a:pt x="10833" y="32839"/>
                    </a:lnTo>
                    <a:cubicBezTo>
                      <a:pt x="29197" y="76254"/>
                      <a:pt x="72186" y="106718"/>
                      <a:pt x="122290" y="106718"/>
                    </a:cubicBezTo>
                    <a:lnTo>
                      <a:pt x="2013823" y="106719"/>
                    </a:lnTo>
                    <a:cubicBezTo>
                      <a:pt x="2063928" y="106718"/>
                      <a:pt x="2106917" y="76255"/>
                      <a:pt x="2125281" y="32840"/>
                    </a:cubicBezTo>
                    <a:lnTo>
                      <a:pt x="2130583"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694" name="Google Shape;694;p5"/>
            <p:cNvGrpSpPr/>
            <p:nvPr/>
          </p:nvGrpSpPr>
          <p:grpSpPr>
            <a:xfrm>
              <a:off x="4808875" y="-111295"/>
              <a:ext cx="4335900" cy="4595400"/>
              <a:chOff x="4808875" y="-111295"/>
              <a:chExt cx="4335900" cy="4595400"/>
            </a:xfrm>
          </p:grpSpPr>
          <p:sp>
            <p:nvSpPr>
              <p:cNvPr id="695" name="Google Shape;695;p5"/>
              <p:cNvSpPr/>
              <p:nvPr/>
            </p:nvSpPr>
            <p:spPr>
              <a:xfrm rot="-2829990">
                <a:off x="4182321" y="1820955"/>
                <a:ext cx="5589007"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96" name="Google Shape;696;p5"/>
              <p:cNvSpPr/>
              <p:nvPr/>
            </p:nvSpPr>
            <p:spPr>
              <a:xfrm rot="-2827716">
                <a:off x="4118653" y="1851906"/>
                <a:ext cx="5567509" cy="509926"/>
              </a:xfrm>
              <a:custGeom>
                <a:rect b="b" l="l" r="r" t="t"/>
                <a:pathLst>
                  <a:path extrusionOk="0" h="510192" w="5570417">
                    <a:moveTo>
                      <a:pt x="5463381" y="107036"/>
                    </a:moveTo>
                    <a:cubicBezTo>
                      <a:pt x="5529514" y="173169"/>
                      <a:pt x="5570418" y="264531"/>
                      <a:pt x="5570417" y="365446"/>
                    </a:cubicBezTo>
                    <a:cubicBezTo>
                      <a:pt x="5570417" y="415903"/>
                      <a:pt x="5560192" y="463973"/>
                      <a:pt x="5541699" y="507693"/>
                    </a:cubicBezTo>
                    <a:lnTo>
                      <a:pt x="5540342" y="510192"/>
                    </a:lnTo>
                    <a:lnTo>
                      <a:pt x="5551648" y="473773"/>
                    </a:lnTo>
                    <a:cubicBezTo>
                      <a:pt x="5556516" y="449984"/>
                      <a:pt x="5559072" y="425352"/>
                      <a:pt x="5559072" y="400123"/>
                    </a:cubicBezTo>
                    <a:cubicBezTo>
                      <a:pt x="5559072" y="198293"/>
                      <a:pt x="5395458" y="34678"/>
                      <a:pt x="5193627" y="34678"/>
                    </a:cubicBezTo>
                    <a:lnTo>
                      <a:pt x="335369" y="34679"/>
                    </a:lnTo>
                    <a:cubicBezTo>
                      <a:pt x="209226" y="34679"/>
                      <a:pt x="98010" y="98591"/>
                      <a:pt x="32337" y="195800"/>
                    </a:cubicBezTo>
                    <a:lnTo>
                      <a:pt x="0" y="255376"/>
                    </a:lnTo>
                    <a:lnTo>
                      <a:pt x="9988" y="223198"/>
                    </a:lnTo>
                    <a:cubicBezTo>
                      <a:pt x="65466" y="92034"/>
                      <a:pt x="195342" y="1"/>
                      <a:pt x="346714" y="1"/>
                    </a:cubicBezTo>
                    <a:lnTo>
                      <a:pt x="5204973" y="0"/>
                    </a:lnTo>
                    <a:cubicBezTo>
                      <a:pt x="5305888" y="0"/>
                      <a:pt x="5397249" y="40904"/>
                      <a:pt x="5463381"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97" name="Google Shape;697;p5"/>
              <p:cNvSpPr/>
              <p:nvPr/>
            </p:nvSpPr>
            <p:spPr>
              <a:xfrm rot="-2827716">
                <a:off x="4271307" y="2012144"/>
                <a:ext cx="5567509" cy="509927"/>
              </a:xfrm>
              <a:custGeom>
                <a:rect b="b" l="l" r="r" t="t"/>
                <a:pathLst>
                  <a:path extrusionOk="0" h="510193" w="5570417">
                    <a:moveTo>
                      <a:pt x="5570417" y="254816"/>
                    </a:moveTo>
                    <a:lnTo>
                      <a:pt x="5560429" y="286995"/>
                    </a:lnTo>
                    <a:cubicBezTo>
                      <a:pt x="5504952" y="418159"/>
                      <a:pt x="5375074" y="510192"/>
                      <a:pt x="5223702" y="510192"/>
                    </a:cubicBezTo>
                    <a:lnTo>
                      <a:pt x="365444" y="510192"/>
                    </a:lnTo>
                    <a:cubicBezTo>
                      <a:pt x="163614" y="510193"/>
                      <a:pt x="0" y="346577"/>
                      <a:pt x="0" y="144747"/>
                    </a:cubicBezTo>
                    <a:cubicBezTo>
                      <a:pt x="0" y="94290"/>
                      <a:pt x="10226" y="46221"/>
                      <a:pt x="28718" y="2500"/>
                    </a:cubicBezTo>
                    <a:lnTo>
                      <a:pt x="30075" y="0"/>
                    </a:lnTo>
                    <a:lnTo>
                      <a:pt x="18769" y="36420"/>
                    </a:lnTo>
                    <a:cubicBezTo>
                      <a:pt x="13902" y="60209"/>
                      <a:pt x="11345" y="84841"/>
                      <a:pt x="11345" y="110069"/>
                    </a:cubicBezTo>
                    <a:cubicBezTo>
                      <a:pt x="11345" y="311900"/>
                      <a:pt x="174959" y="475515"/>
                      <a:pt x="376790" y="475515"/>
                    </a:cubicBezTo>
                    <a:lnTo>
                      <a:pt x="5235047" y="475515"/>
                    </a:lnTo>
                    <a:cubicBezTo>
                      <a:pt x="5361191" y="475514"/>
                      <a:pt x="5472407" y="411603"/>
                      <a:pt x="5538080" y="314393"/>
                    </a:cubicBezTo>
                    <a:lnTo>
                      <a:pt x="5570417" y="25481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698" name="Google Shape;698;p5"/>
            <p:cNvGrpSpPr/>
            <p:nvPr/>
          </p:nvGrpSpPr>
          <p:grpSpPr>
            <a:xfrm>
              <a:off x="1316031" y="142329"/>
              <a:ext cx="2671800" cy="2839500"/>
              <a:chOff x="1316031" y="142329"/>
              <a:chExt cx="2671800" cy="2839500"/>
            </a:xfrm>
          </p:grpSpPr>
          <p:sp>
            <p:nvSpPr>
              <p:cNvPr id="699" name="Google Shape;699;p5"/>
              <p:cNvSpPr/>
              <p:nvPr/>
            </p:nvSpPr>
            <p:spPr>
              <a:xfrm rot="-2830044">
                <a:off x="893477" y="1370600"/>
                <a:ext cx="3516907" cy="382958"/>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00" name="Google Shape;700;p5"/>
              <p:cNvSpPr/>
              <p:nvPr/>
            </p:nvSpPr>
            <p:spPr>
              <a:xfrm rot="-2827716">
                <a:off x="863305" y="1385770"/>
                <a:ext cx="3505215" cy="274960"/>
              </a:xfrm>
              <a:custGeom>
                <a:rect b="b" l="l" r="r" t="t"/>
                <a:pathLst>
                  <a:path extrusionOk="0" h="275104" w="3507046">
                    <a:moveTo>
                      <a:pt x="3450985" y="56062"/>
                    </a:moveTo>
                    <a:cubicBezTo>
                      <a:pt x="3485622" y="90699"/>
                      <a:pt x="3507046" y="138549"/>
                      <a:pt x="3507046" y="191404"/>
                    </a:cubicBezTo>
                    <a:cubicBezTo>
                      <a:pt x="3507046" y="217831"/>
                      <a:pt x="3501690" y="243008"/>
                      <a:pt x="3492004" y="265906"/>
                    </a:cubicBezTo>
                    <a:lnTo>
                      <a:pt x="3485803" y="275104"/>
                    </a:lnTo>
                    <a:lnTo>
                      <a:pt x="3495700" y="226082"/>
                    </a:lnTo>
                    <a:cubicBezTo>
                      <a:pt x="3495701" y="120372"/>
                      <a:pt x="3410007" y="34678"/>
                      <a:pt x="3304298" y="34679"/>
                    </a:cubicBezTo>
                    <a:lnTo>
                      <a:pt x="170160" y="34678"/>
                    </a:lnTo>
                    <a:cubicBezTo>
                      <a:pt x="117306" y="34678"/>
                      <a:pt x="69455" y="56102"/>
                      <a:pt x="34818" y="90739"/>
                    </a:cubicBezTo>
                    <a:lnTo>
                      <a:pt x="0" y="142381"/>
                    </a:lnTo>
                    <a:lnTo>
                      <a:pt x="5144" y="116901"/>
                    </a:lnTo>
                    <a:cubicBezTo>
                      <a:pt x="34200" y="48203"/>
                      <a:pt x="102224" y="1"/>
                      <a:pt x="181506" y="0"/>
                    </a:cubicBezTo>
                    <a:lnTo>
                      <a:pt x="3315643" y="1"/>
                    </a:lnTo>
                    <a:cubicBezTo>
                      <a:pt x="3368497" y="1"/>
                      <a:pt x="3416348" y="21424"/>
                      <a:pt x="3450985" y="56062"/>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01" name="Google Shape;701;p5"/>
              <p:cNvSpPr/>
              <p:nvPr/>
            </p:nvSpPr>
            <p:spPr>
              <a:xfrm rot="-2827716">
                <a:off x="939100" y="1462710"/>
                <a:ext cx="3505215" cy="274959"/>
              </a:xfrm>
              <a:custGeom>
                <a:rect b="b" l="l" r="r" t="t"/>
                <a:pathLst>
                  <a:path extrusionOk="0" h="275103" w="3507046">
                    <a:moveTo>
                      <a:pt x="3507046" y="132723"/>
                    </a:moveTo>
                    <a:lnTo>
                      <a:pt x="3501902" y="158203"/>
                    </a:lnTo>
                    <a:cubicBezTo>
                      <a:pt x="3472846" y="226900"/>
                      <a:pt x="3404822" y="275103"/>
                      <a:pt x="3325540" y="275103"/>
                    </a:cubicBezTo>
                    <a:lnTo>
                      <a:pt x="191404" y="275103"/>
                    </a:lnTo>
                    <a:cubicBezTo>
                      <a:pt x="85694" y="275103"/>
                      <a:pt x="0" y="189409"/>
                      <a:pt x="0" y="83700"/>
                    </a:cubicBezTo>
                    <a:cubicBezTo>
                      <a:pt x="0" y="57272"/>
                      <a:pt x="5356" y="32096"/>
                      <a:pt x="15042" y="9197"/>
                    </a:cubicBezTo>
                    <a:lnTo>
                      <a:pt x="21243" y="0"/>
                    </a:lnTo>
                    <a:lnTo>
                      <a:pt x="11346" y="49022"/>
                    </a:lnTo>
                    <a:cubicBezTo>
                      <a:pt x="11345" y="154732"/>
                      <a:pt x="97039" y="240425"/>
                      <a:pt x="202749" y="240426"/>
                    </a:cubicBezTo>
                    <a:lnTo>
                      <a:pt x="3336885" y="240426"/>
                    </a:lnTo>
                    <a:cubicBezTo>
                      <a:pt x="3389740" y="240426"/>
                      <a:pt x="3437591" y="219002"/>
                      <a:pt x="3472228" y="184365"/>
                    </a:cubicBezTo>
                    <a:lnTo>
                      <a:pt x="3507046" y="13272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702" name="Google Shape;702;p5"/>
            <p:cNvGrpSpPr/>
            <p:nvPr/>
          </p:nvGrpSpPr>
          <p:grpSpPr>
            <a:xfrm>
              <a:off x="5624194" y="350969"/>
              <a:ext cx="4465200" cy="4734600"/>
              <a:chOff x="5624194" y="350969"/>
              <a:chExt cx="4465200" cy="4734600"/>
            </a:xfrm>
          </p:grpSpPr>
          <p:sp>
            <p:nvSpPr>
              <p:cNvPr id="703" name="Google Shape;703;p5"/>
              <p:cNvSpPr/>
              <p:nvPr/>
            </p:nvSpPr>
            <p:spPr>
              <a:xfrm rot="-2829881">
                <a:off x="4967296" y="2352819"/>
                <a:ext cx="5778994" cy="73089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04" name="Google Shape;704;p5"/>
              <p:cNvSpPr/>
              <p:nvPr/>
            </p:nvSpPr>
            <p:spPr>
              <a:xfrm rot="-2827716">
                <a:off x="4903645" y="2383838"/>
                <a:ext cx="5757263" cy="509928"/>
              </a:xfrm>
              <a:custGeom>
                <a:rect b="b" l="l" r="r" t="t"/>
                <a:pathLst>
                  <a:path extrusionOk="0" h="510194" w="5760270">
                    <a:moveTo>
                      <a:pt x="5653234" y="107036"/>
                    </a:moveTo>
                    <a:cubicBezTo>
                      <a:pt x="5719367" y="173169"/>
                      <a:pt x="5760270" y="264529"/>
                      <a:pt x="5760270" y="365445"/>
                    </a:cubicBezTo>
                    <a:cubicBezTo>
                      <a:pt x="5760270" y="415902"/>
                      <a:pt x="5750045" y="463972"/>
                      <a:pt x="5731553" y="507693"/>
                    </a:cubicBezTo>
                    <a:lnTo>
                      <a:pt x="5730195" y="510194"/>
                    </a:lnTo>
                    <a:lnTo>
                      <a:pt x="5741501" y="473772"/>
                    </a:lnTo>
                    <a:cubicBezTo>
                      <a:pt x="5746369" y="449983"/>
                      <a:pt x="5748925" y="425351"/>
                      <a:pt x="5748925" y="400122"/>
                    </a:cubicBezTo>
                    <a:cubicBezTo>
                      <a:pt x="5748925" y="198292"/>
                      <a:pt x="5585310" y="34678"/>
                      <a:pt x="5383480" y="34678"/>
                    </a:cubicBezTo>
                    <a:lnTo>
                      <a:pt x="335370" y="34678"/>
                    </a:lnTo>
                    <a:cubicBezTo>
                      <a:pt x="209227" y="34679"/>
                      <a:pt x="98010" y="98590"/>
                      <a:pt x="32337" y="195800"/>
                    </a:cubicBezTo>
                    <a:lnTo>
                      <a:pt x="0" y="255377"/>
                    </a:lnTo>
                    <a:lnTo>
                      <a:pt x="9989" y="223198"/>
                    </a:lnTo>
                    <a:cubicBezTo>
                      <a:pt x="65466" y="92034"/>
                      <a:pt x="195343" y="1"/>
                      <a:pt x="346716" y="1"/>
                    </a:cubicBezTo>
                    <a:lnTo>
                      <a:pt x="5394825" y="0"/>
                    </a:lnTo>
                    <a:cubicBezTo>
                      <a:pt x="5495740" y="0"/>
                      <a:pt x="5587102" y="40904"/>
                      <a:pt x="5653234"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05" name="Google Shape;705;p5"/>
              <p:cNvSpPr/>
              <p:nvPr/>
            </p:nvSpPr>
            <p:spPr>
              <a:xfrm rot="-2827716">
                <a:off x="5056297" y="2544077"/>
                <a:ext cx="5757263" cy="509925"/>
              </a:xfrm>
              <a:custGeom>
                <a:rect b="b" l="l" r="r" t="t"/>
                <a:pathLst>
                  <a:path extrusionOk="0" h="510191" w="5760270">
                    <a:moveTo>
                      <a:pt x="5760270" y="254817"/>
                    </a:moveTo>
                    <a:lnTo>
                      <a:pt x="5750282" y="286994"/>
                    </a:lnTo>
                    <a:cubicBezTo>
                      <a:pt x="5694805" y="418157"/>
                      <a:pt x="5564928" y="510191"/>
                      <a:pt x="5413556" y="510191"/>
                    </a:cubicBezTo>
                    <a:lnTo>
                      <a:pt x="365446" y="510191"/>
                    </a:lnTo>
                    <a:cubicBezTo>
                      <a:pt x="163615" y="510191"/>
                      <a:pt x="0" y="346576"/>
                      <a:pt x="0" y="144746"/>
                    </a:cubicBezTo>
                    <a:cubicBezTo>
                      <a:pt x="0" y="94289"/>
                      <a:pt x="10226" y="46220"/>
                      <a:pt x="28719" y="2499"/>
                    </a:cubicBezTo>
                    <a:lnTo>
                      <a:pt x="30075" y="0"/>
                    </a:lnTo>
                    <a:lnTo>
                      <a:pt x="18770" y="36419"/>
                    </a:lnTo>
                    <a:cubicBezTo>
                      <a:pt x="13902" y="60208"/>
                      <a:pt x="11345" y="84840"/>
                      <a:pt x="11345" y="110069"/>
                    </a:cubicBezTo>
                    <a:cubicBezTo>
                      <a:pt x="11345" y="311899"/>
                      <a:pt x="174961" y="475514"/>
                      <a:pt x="376791" y="475513"/>
                    </a:cubicBezTo>
                    <a:lnTo>
                      <a:pt x="5424901" y="475513"/>
                    </a:lnTo>
                    <a:cubicBezTo>
                      <a:pt x="5551044" y="475513"/>
                      <a:pt x="5662261" y="411601"/>
                      <a:pt x="5727934" y="314392"/>
                    </a:cubicBezTo>
                    <a:lnTo>
                      <a:pt x="5760270" y="25481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706" name="Google Shape;706;p5"/>
            <p:cNvGrpSpPr/>
            <p:nvPr/>
          </p:nvGrpSpPr>
          <p:grpSpPr>
            <a:xfrm>
              <a:off x="949298" y="529687"/>
              <a:ext cx="4532700" cy="4800900"/>
              <a:chOff x="949298" y="529687"/>
              <a:chExt cx="4532700" cy="4800900"/>
            </a:xfrm>
          </p:grpSpPr>
          <p:sp>
            <p:nvSpPr>
              <p:cNvPr id="707" name="Google Shape;707;p5"/>
              <p:cNvSpPr/>
              <p:nvPr/>
            </p:nvSpPr>
            <p:spPr>
              <a:xfrm rot="-2829942">
                <a:off x="310652" y="2532850"/>
                <a:ext cx="5809992" cy="794573"/>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08" name="Google Shape;708;p5"/>
              <p:cNvSpPr/>
              <p:nvPr/>
            </p:nvSpPr>
            <p:spPr>
              <a:xfrm rot="-2827716">
                <a:off x="242082" y="2566031"/>
                <a:ext cx="5785735" cy="554090"/>
              </a:xfrm>
              <a:custGeom>
                <a:rect b="b" l="l" r="r" t="t"/>
                <a:pathLst>
                  <a:path extrusionOk="0" h="554379" w="5788757">
                    <a:moveTo>
                      <a:pt x="5672404" y="116353"/>
                    </a:moveTo>
                    <a:cubicBezTo>
                      <a:pt x="5744292" y="188242"/>
                      <a:pt x="5788757" y="287555"/>
                      <a:pt x="5788757" y="397253"/>
                    </a:cubicBezTo>
                    <a:cubicBezTo>
                      <a:pt x="5788757" y="452102"/>
                      <a:pt x="5777641" y="504354"/>
                      <a:pt x="5757539" y="551881"/>
                    </a:cubicBezTo>
                    <a:lnTo>
                      <a:pt x="5756183" y="554379"/>
                    </a:lnTo>
                    <a:lnTo>
                      <a:pt x="5769341" y="511991"/>
                    </a:lnTo>
                    <a:cubicBezTo>
                      <a:pt x="5774633" y="486130"/>
                      <a:pt x="5777412" y="459355"/>
                      <a:pt x="5777412" y="431930"/>
                    </a:cubicBezTo>
                    <a:cubicBezTo>
                      <a:pt x="5777411" y="212534"/>
                      <a:pt x="5599556" y="34679"/>
                      <a:pt x="5380160" y="34678"/>
                    </a:cubicBezTo>
                    <a:lnTo>
                      <a:pt x="364678" y="34678"/>
                    </a:lnTo>
                    <a:cubicBezTo>
                      <a:pt x="227556" y="34678"/>
                      <a:pt x="106659" y="104154"/>
                      <a:pt x="35270" y="209823"/>
                    </a:cubicBezTo>
                    <a:lnTo>
                      <a:pt x="0" y="274803"/>
                    </a:lnTo>
                    <a:lnTo>
                      <a:pt x="9989" y="242624"/>
                    </a:lnTo>
                    <a:cubicBezTo>
                      <a:pt x="70295" y="100045"/>
                      <a:pt x="211476" y="1"/>
                      <a:pt x="376023" y="1"/>
                    </a:cubicBezTo>
                    <a:lnTo>
                      <a:pt x="5391505" y="0"/>
                    </a:lnTo>
                    <a:cubicBezTo>
                      <a:pt x="5501203" y="1"/>
                      <a:pt x="5600515" y="44465"/>
                      <a:pt x="5672404" y="116353"/>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09" name="Google Shape;709;p5"/>
              <p:cNvSpPr/>
              <p:nvPr/>
            </p:nvSpPr>
            <p:spPr>
              <a:xfrm rot="-2827716">
                <a:off x="407282" y="2741308"/>
                <a:ext cx="5785735" cy="554091"/>
              </a:xfrm>
              <a:custGeom>
                <a:rect b="b" l="l" r="r" t="t"/>
                <a:pathLst>
                  <a:path extrusionOk="0" h="554380" w="5788757">
                    <a:moveTo>
                      <a:pt x="5788757" y="279576"/>
                    </a:moveTo>
                    <a:lnTo>
                      <a:pt x="5778768" y="311755"/>
                    </a:lnTo>
                    <a:cubicBezTo>
                      <a:pt x="5718461" y="454335"/>
                      <a:pt x="5577281" y="554379"/>
                      <a:pt x="5412734" y="554380"/>
                    </a:cubicBezTo>
                    <a:lnTo>
                      <a:pt x="397252" y="554379"/>
                    </a:lnTo>
                    <a:cubicBezTo>
                      <a:pt x="177856" y="554380"/>
                      <a:pt x="0" y="376524"/>
                      <a:pt x="0" y="157127"/>
                    </a:cubicBezTo>
                    <a:cubicBezTo>
                      <a:pt x="0" y="102278"/>
                      <a:pt x="11116" y="50026"/>
                      <a:pt x="31218" y="2499"/>
                    </a:cubicBezTo>
                    <a:lnTo>
                      <a:pt x="32574" y="0"/>
                    </a:lnTo>
                    <a:lnTo>
                      <a:pt x="19416" y="42389"/>
                    </a:lnTo>
                    <a:cubicBezTo>
                      <a:pt x="14124" y="68250"/>
                      <a:pt x="11345" y="95025"/>
                      <a:pt x="11345" y="122449"/>
                    </a:cubicBezTo>
                    <a:cubicBezTo>
                      <a:pt x="11345" y="341846"/>
                      <a:pt x="189201" y="519702"/>
                      <a:pt x="408598" y="519702"/>
                    </a:cubicBezTo>
                    <a:lnTo>
                      <a:pt x="5424079" y="519702"/>
                    </a:lnTo>
                    <a:cubicBezTo>
                      <a:pt x="5561201" y="519702"/>
                      <a:pt x="5682097" y="450227"/>
                      <a:pt x="5753486" y="344557"/>
                    </a:cubicBezTo>
                    <a:lnTo>
                      <a:pt x="5788757" y="27957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710" name="Google Shape;710;p5"/>
            <p:cNvGrpSpPr/>
            <p:nvPr/>
          </p:nvGrpSpPr>
          <p:grpSpPr>
            <a:xfrm>
              <a:off x="2032969" y="864182"/>
              <a:ext cx="4314900" cy="4572900"/>
              <a:chOff x="2032969" y="864182"/>
              <a:chExt cx="4314900" cy="4572900"/>
            </a:xfrm>
          </p:grpSpPr>
          <p:sp>
            <p:nvSpPr>
              <p:cNvPr id="711" name="Google Shape;711;p5"/>
              <p:cNvSpPr/>
              <p:nvPr/>
            </p:nvSpPr>
            <p:spPr>
              <a:xfrm rot="-2830053">
                <a:off x="1411304" y="2785182"/>
                <a:ext cx="555823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12" name="Google Shape;712;p5"/>
              <p:cNvSpPr/>
              <p:nvPr/>
            </p:nvSpPr>
            <p:spPr>
              <a:xfrm rot="-2827716">
                <a:off x="1347693" y="2816223"/>
                <a:ext cx="5536567" cy="509927"/>
              </a:xfrm>
              <a:custGeom>
                <a:rect b="b" l="l" r="r" t="t"/>
                <a:pathLst>
                  <a:path extrusionOk="0" h="510193" w="5539459">
                    <a:moveTo>
                      <a:pt x="5432423" y="107037"/>
                    </a:moveTo>
                    <a:cubicBezTo>
                      <a:pt x="5498556" y="173170"/>
                      <a:pt x="5539459" y="264531"/>
                      <a:pt x="5539459" y="365446"/>
                    </a:cubicBezTo>
                    <a:cubicBezTo>
                      <a:pt x="5539459" y="415903"/>
                      <a:pt x="5529233" y="463972"/>
                      <a:pt x="5510741" y="507694"/>
                    </a:cubicBezTo>
                    <a:lnTo>
                      <a:pt x="5509384" y="510193"/>
                    </a:lnTo>
                    <a:lnTo>
                      <a:pt x="5520689" y="473773"/>
                    </a:lnTo>
                    <a:cubicBezTo>
                      <a:pt x="5525558" y="449984"/>
                      <a:pt x="5528114" y="425352"/>
                      <a:pt x="5528114" y="400124"/>
                    </a:cubicBezTo>
                    <a:cubicBezTo>
                      <a:pt x="5528114" y="198293"/>
                      <a:pt x="5364500" y="34678"/>
                      <a:pt x="5162669" y="34678"/>
                    </a:cubicBezTo>
                    <a:lnTo>
                      <a:pt x="335370" y="34678"/>
                    </a:lnTo>
                    <a:cubicBezTo>
                      <a:pt x="209226" y="34678"/>
                      <a:pt x="98010" y="98590"/>
                      <a:pt x="32337" y="195800"/>
                    </a:cubicBezTo>
                    <a:lnTo>
                      <a:pt x="0" y="255375"/>
                    </a:lnTo>
                    <a:lnTo>
                      <a:pt x="9988" y="223198"/>
                    </a:lnTo>
                    <a:cubicBezTo>
                      <a:pt x="65466" y="92034"/>
                      <a:pt x="195342" y="1"/>
                      <a:pt x="346715" y="0"/>
                    </a:cubicBezTo>
                    <a:lnTo>
                      <a:pt x="5174015" y="1"/>
                    </a:lnTo>
                    <a:cubicBezTo>
                      <a:pt x="5274930" y="1"/>
                      <a:pt x="5366291" y="40905"/>
                      <a:pt x="5432423"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13" name="Google Shape;713;p5"/>
              <p:cNvSpPr/>
              <p:nvPr/>
            </p:nvSpPr>
            <p:spPr>
              <a:xfrm rot="-2827716">
                <a:off x="1500345" y="2976459"/>
                <a:ext cx="5536567" cy="509927"/>
              </a:xfrm>
              <a:custGeom>
                <a:rect b="b" l="l" r="r" t="t"/>
                <a:pathLst>
                  <a:path extrusionOk="0" h="510193" w="5539459">
                    <a:moveTo>
                      <a:pt x="5539459" y="254818"/>
                    </a:moveTo>
                    <a:lnTo>
                      <a:pt x="5529471" y="286996"/>
                    </a:lnTo>
                    <a:cubicBezTo>
                      <a:pt x="5473993" y="418159"/>
                      <a:pt x="5344117" y="510193"/>
                      <a:pt x="5192744" y="510193"/>
                    </a:cubicBezTo>
                    <a:lnTo>
                      <a:pt x="365445" y="510193"/>
                    </a:lnTo>
                    <a:cubicBezTo>
                      <a:pt x="163616" y="510193"/>
                      <a:pt x="0" y="346578"/>
                      <a:pt x="0" y="144749"/>
                    </a:cubicBezTo>
                    <a:cubicBezTo>
                      <a:pt x="0" y="94291"/>
                      <a:pt x="10226" y="46222"/>
                      <a:pt x="28718" y="2500"/>
                    </a:cubicBezTo>
                    <a:lnTo>
                      <a:pt x="30075" y="0"/>
                    </a:lnTo>
                    <a:lnTo>
                      <a:pt x="18770" y="36421"/>
                    </a:lnTo>
                    <a:cubicBezTo>
                      <a:pt x="13902" y="60210"/>
                      <a:pt x="11345" y="84842"/>
                      <a:pt x="11345" y="110071"/>
                    </a:cubicBezTo>
                    <a:cubicBezTo>
                      <a:pt x="11345" y="311900"/>
                      <a:pt x="174961" y="475516"/>
                      <a:pt x="376790" y="475515"/>
                    </a:cubicBezTo>
                    <a:lnTo>
                      <a:pt x="5204090" y="475515"/>
                    </a:lnTo>
                    <a:cubicBezTo>
                      <a:pt x="5330233" y="475515"/>
                      <a:pt x="5441449" y="411603"/>
                      <a:pt x="5507122" y="314394"/>
                    </a:cubicBezTo>
                    <a:lnTo>
                      <a:pt x="5539459"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714" name="Google Shape;714;p5"/>
            <p:cNvGrpSpPr/>
            <p:nvPr/>
          </p:nvGrpSpPr>
          <p:grpSpPr>
            <a:xfrm>
              <a:off x="5255762" y="2121228"/>
              <a:ext cx="4399200" cy="4663500"/>
              <a:chOff x="5255762" y="2121228"/>
              <a:chExt cx="4399200" cy="4663500"/>
            </a:xfrm>
          </p:grpSpPr>
          <p:sp>
            <p:nvSpPr>
              <p:cNvPr id="715" name="Google Shape;715;p5"/>
              <p:cNvSpPr/>
              <p:nvPr/>
            </p:nvSpPr>
            <p:spPr>
              <a:xfrm rot="-2829916">
                <a:off x="4614371" y="4087528"/>
                <a:ext cx="5681983" cy="730899"/>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16" name="Google Shape;716;p5"/>
              <p:cNvSpPr/>
              <p:nvPr/>
            </p:nvSpPr>
            <p:spPr>
              <a:xfrm rot="-2827716">
                <a:off x="4550710" y="4118522"/>
                <a:ext cx="5660315" cy="509927"/>
              </a:xfrm>
              <a:custGeom>
                <a:rect b="b" l="l" r="r" t="t"/>
                <a:pathLst>
                  <a:path extrusionOk="0" h="510193" w="5663271">
                    <a:moveTo>
                      <a:pt x="5556235" y="107036"/>
                    </a:moveTo>
                    <a:cubicBezTo>
                      <a:pt x="5622367" y="173169"/>
                      <a:pt x="5663271" y="264530"/>
                      <a:pt x="5663271" y="365444"/>
                    </a:cubicBezTo>
                    <a:cubicBezTo>
                      <a:pt x="5663271" y="415902"/>
                      <a:pt x="5653045" y="463971"/>
                      <a:pt x="5634553" y="507693"/>
                    </a:cubicBezTo>
                    <a:lnTo>
                      <a:pt x="5633195" y="510193"/>
                    </a:lnTo>
                    <a:lnTo>
                      <a:pt x="5644501" y="473772"/>
                    </a:lnTo>
                    <a:cubicBezTo>
                      <a:pt x="5649369" y="449982"/>
                      <a:pt x="5651925" y="425351"/>
                      <a:pt x="5651925" y="400122"/>
                    </a:cubicBezTo>
                    <a:cubicBezTo>
                      <a:pt x="5651926" y="198292"/>
                      <a:pt x="5488311" y="34678"/>
                      <a:pt x="5286481" y="34677"/>
                    </a:cubicBezTo>
                    <a:lnTo>
                      <a:pt x="335370" y="34677"/>
                    </a:lnTo>
                    <a:cubicBezTo>
                      <a:pt x="209226" y="34677"/>
                      <a:pt x="98010" y="98589"/>
                      <a:pt x="32337" y="195798"/>
                    </a:cubicBezTo>
                    <a:lnTo>
                      <a:pt x="0" y="255374"/>
                    </a:lnTo>
                    <a:lnTo>
                      <a:pt x="9988" y="223197"/>
                    </a:lnTo>
                    <a:cubicBezTo>
                      <a:pt x="65466" y="92033"/>
                      <a:pt x="195343" y="-1"/>
                      <a:pt x="346715" y="0"/>
                    </a:cubicBezTo>
                    <a:lnTo>
                      <a:pt x="5297827" y="0"/>
                    </a:lnTo>
                    <a:cubicBezTo>
                      <a:pt x="5398741" y="0"/>
                      <a:pt x="5490103" y="40904"/>
                      <a:pt x="555623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17" name="Google Shape;717;p5"/>
              <p:cNvSpPr/>
              <p:nvPr/>
            </p:nvSpPr>
            <p:spPr>
              <a:xfrm rot="-2827716">
                <a:off x="4703362" y="4278757"/>
                <a:ext cx="5660314" cy="509928"/>
              </a:xfrm>
              <a:custGeom>
                <a:rect b="b" l="l" r="r" t="t"/>
                <a:pathLst>
                  <a:path extrusionOk="0" h="510194" w="5663270">
                    <a:moveTo>
                      <a:pt x="5663270" y="254819"/>
                    </a:moveTo>
                    <a:lnTo>
                      <a:pt x="5653283" y="286996"/>
                    </a:lnTo>
                    <a:cubicBezTo>
                      <a:pt x="5597805" y="418160"/>
                      <a:pt x="5467928" y="510193"/>
                      <a:pt x="5316556" y="510193"/>
                    </a:cubicBezTo>
                    <a:lnTo>
                      <a:pt x="365445" y="510194"/>
                    </a:lnTo>
                    <a:cubicBezTo>
                      <a:pt x="163615" y="510194"/>
                      <a:pt x="0" y="346579"/>
                      <a:pt x="0" y="144749"/>
                    </a:cubicBezTo>
                    <a:cubicBezTo>
                      <a:pt x="0" y="94291"/>
                      <a:pt x="10226" y="46222"/>
                      <a:pt x="28718" y="2501"/>
                    </a:cubicBezTo>
                    <a:lnTo>
                      <a:pt x="30075" y="0"/>
                    </a:lnTo>
                    <a:lnTo>
                      <a:pt x="18770" y="36421"/>
                    </a:lnTo>
                    <a:cubicBezTo>
                      <a:pt x="13901" y="60210"/>
                      <a:pt x="11345" y="84843"/>
                      <a:pt x="11345" y="110071"/>
                    </a:cubicBezTo>
                    <a:cubicBezTo>
                      <a:pt x="11345" y="311901"/>
                      <a:pt x="174960" y="475516"/>
                      <a:pt x="376790" y="475516"/>
                    </a:cubicBezTo>
                    <a:lnTo>
                      <a:pt x="5327901" y="475516"/>
                    </a:lnTo>
                    <a:cubicBezTo>
                      <a:pt x="5454045" y="475516"/>
                      <a:pt x="5565261" y="411604"/>
                      <a:pt x="5630934" y="314394"/>
                    </a:cubicBezTo>
                    <a:lnTo>
                      <a:pt x="5663270" y="25481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718" name="Google Shape;718;p5"/>
            <p:cNvGrpSpPr/>
            <p:nvPr/>
          </p:nvGrpSpPr>
          <p:grpSpPr>
            <a:xfrm>
              <a:off x="7086948" y="2711938"/>
              <a:ext cx="3990300" cy="4222800"/>
              <a:chOff x="7086948" y="2711938"/>
              <a:chExt cx="3990300" cy="4222800"/>
            </a:xfrm>
          </p:grpSpPr>
          <p:sp>
            <p:nvSpPr>
              <p:cNvPr id="719" name="Google Shape;719;p5"/>
              <p:cNvSpPr/>
              <p:nvPr/>
            </p:nvSpPr>
            <p:spPr>
              <a:xfrm rot="-2830071">
                <a:off x="6541696" y="4457889"/>
                <a:ext cx="5080804"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20" name="Google Shape;720;p5"/>
              <p:cNvSpPr/>
              <p:nvPr/>
            </p:nvSpPr>
            <p:spPr>
              <a:xfrm rot="-2827716">
                <a:off x="6477943" y="4488751"/>
                <a:ext cx="5059349" cy="509926"/>
              </a:xfrm>
              <a:custGeom>
                <a:rect b="b" l="l" r="r" t="t"/>
                <a:pathLst>
                  <a:path extrusionOk="0" h="510192" w="5061991">
                    <a:moveTo>
                      <a:pt x="4954955" y="107036"/>
                    </a:moveTo>
                    <a:cubicBezTo>
                      <a:pt x="5021087" y="173169"/>
                      <a:pt x="5061991" y="264531"/>
                      <a:pt x="5061991" y="365445"/>
                    </a:cubicBezTo>
                    <a:cubicBezTo>
                      <a:pt x="5061991" y="415903"/>
                      <a:pt x="5051765" y="463972"/>
                      <a:pt x="5033272" y="507693"/>
                    </a:cubicBezTo>
                    <a:lnTo>
                      <a:pt x="5031916" y="510192"/>
                    </a:lnTo>
                    <a:lnTo>
                      <a:pt x="5043221" y="473773"/>
                    </a:lnTo>
                    <a:cubicBezTo>
                      <a:pt x="5048089" y="449983"/>
                      <a:pt x="5050646" y="425352"/>
                      <a:pt x="5050646" y="400123"/>
                    </a:cubicBezTo>
                    <a:cubicBezTo>
                      <a:pt x="5050646" y="198293"/>
                      <a:pt x="4887031" y="34678"/>
                      <a:pt x="4685200" y="34678"/>
                    </a:cubicBezTo>
                    <a:lnTo>
                      <a:pt x="335370" y="34678"/>
                    </a:lnTo>
                    <a:cubicBezTo>
                      <a:pt x="209226" y="34678"/>
                      <a:pt x="98010" y="98590"/>
                      <a:pt x="32336" y="195799"/>
                    </a:cubicBezTo>
                    <a:lnTo>
                      <a:pt x="0" y="255374"/>
                    </a:lnTo>
                    <a:lnTo>
                      <a:pt x="9988" y="223197"/>
                    </a:lnTo>
                    <a:cubicBezTo>
                      <a:pt x="65466" y="92034"/>
                      <a:pt x="195342" y="0"/>
                      <a:pt x="346715" y="0"/>
                    </a:cubicBezTo>
                    <a:lnTo>
                      <a:pt x="4696545" y="1"/>
                    </a:lnTo>
                    <a:cubicBezTo>
                      <a:pt x="4797461" y="1"/>
                      <a:pt x="4888822" y="40904"/>
                      <a:pt x="495495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21" name="Google Shape;721;p5"/>
              <p:cNvSpPr/>
              <p:nvPr/>
            </p:nvSpPr>
            <p:spPr>
              <a:xfrm rot="-2827716">
                <a:off x="6630593" y="4648986"/>
                <a:ext cx="5059350" cy="509928"/>
              </a:xfrm>
              <a:custGeom>
                <a:rect b="b" l="l" r="r" t="t"/>
                <a:pathLst>
                  <a:path extrusionOk="0" h="510194" w="5061992">
                    <a:moveTo>
                      <a:pt x="5061992" y="254818"/>
                    </a:moveTo>
                    <a:lnTo>
                      <a:pt x="5052003" y="286996"/>
                    </a:lnTo>
                    <a:cubicBezTo>
                      <a:pt x="4996525" y="418160"/>
                      <a:pt x="4866649" y="510193"/>
                      <a:pt x="4715276" y="510194"/>
                    </a:cubicBezTo>
                    <a:lnTo>
                      <a:pt x="365445" y="510194"/>
                    </a:lnTo>
                    <a:cubicBezTo>
                      <a:pt x="163616" y="510194"/>
                      <a:pt x="0" y="346579"/>
                      <a:pt x="1" y="144749"/>
                    </a:cubicBezTo>
                    <a:cubicBezTo>
                      <a:pt x="1" y="94292"/>
                      <a:pt x="10227" y="46223"/>
                      <a:pt x="28719" y="2501"/>
                    </a:cubicBezTo>
                    <a:lnTo>
                      <a:pt x="30076" y="0"/>
                    </a:lnTo>
                    <a:lnTo>
                      <a:pt x="18771" y="36422"/>
                    </a:lnTo>
                    <a:cubicBezTo>
                      <a:pt x="13902" y="60211"/>
                      <a:pt x="11346" y="84843"/>
                      <a:pt x="11346" y="110072"/>
                    </a:cubicBezTo>
                    <a:cubicBezTo>
                      <a:pt x="11345" y="311901"/>
                      <a:pt x="174961" y="475517"/>
                      <a:pt x="376790" y="475516"/>
                    </a:cubicBezTo>
                    <a:lnTo>
                      <a:pt x="4726622" y="475516"/>
                    </a:lnTo>
                    <a:cubicBezTo>
                      <a:pt x="4852765" y="475516"/>
                      <a:pt x="4963982" y="411604"/>
                      <a:pt x="5029655" y="314395"/>
                    </a:cubicBezTo>
                    <a:lnTo>
                      <a:pt x="5061992"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sp>
        <p:nvSpPr>
          <p:cNvPr id="722" name="Google Shape;722;p5"/>
          <p:cNvSpPr txBox="1"/>
          <p:nvPr>
            <p:ph type="title"/>
          </p:nvPr>
        </p:nvSpPr>
        <p:spPr>
          <a:xfrm>
            <a:off x="490800" y="294675"/>
            <a:ext cx="112104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sz="6000"/>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723" name="Google Shape;723;p5"/>
          <p:cNvSpPr txBox="1"/>
          <p:nvPr>
            <p:ph idx="1" type="body"/>
          </p:nvPr>
        </p:nvSpPr>
        <p:spPr>
          <a:xfrm>
            <a:off x="490775" y="2894770"/>
            <a:ext cx="3294600" cy="1322700"/>
          </a:xfrm>
          <a:prstGeom prst="rect">
            <a:avLst/>
          </a:prstGeom>
        </p:spPr>
        <p:txBody>
          <a:bodyPr anchorCtr="0" anchor="t" bIns="121900" lIns="121900" spcFirstLastPara="1" rIns="121900" wrap="square" tIns="121900">
            <a:noAutofit/>
          </a:bodyPr>
          <a:lstStyle>
            <a:lvl1pPr indent="-349250" lvl="0" marL="457200" rtl="0">
              <a:lnSpc>
                <a:spcPct val="100000"/>
              </a:lnSpc>
              <a:spcBef>
                <a:spcPts val="0"/>
              </a:spcBef>
              <a:spcAft>
                <a:spcPts val="0"/>
              </a:spcAft>
              <a:buSzPts val="1900"/>
              <a:buChar char="●"/>
              <a:defRPr/>
            </a:lvl1pPr>
            <a:lvl2pPr indent="-349250" lvl="1" marL="914400" rtl="0">
              <a:lnSpc>
                <a:spcPct val="100000"/>
              </a:lnSpc>
              <a:spcBef>
                <a:spcPts val="210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724" name="Google Shape;724;p5"/>
          <p:cNvSpPr txBox="1"/>
          <p:nvPr>
            <p:ph idx="2" type="body"/>
          </p:nvPr>
        </p:nvSpPr>
        <p:spPr>
          <a:xfrm>
            <a:off x="4448700" y="2894770"/>
            <a:ext cx="3294600" cy="1322700"/>
          </a:xfrm>
          <a:prstGeom prst="rect">
            <a:avLst/>
          </a:prstGeom>
        </p:spPr>
        <p:txBody>
          <a:bodyPr anchorCtr="0" anchor="t" bIns="121900" lIns="121900" spcFirstLastPara="1" rIns="121900" wrap="square" tIns="121900">
            <a:noAutofit/>
          </a:bodyPr>
          <a:lstStyle>
            <a:lvl1pPr indent="-349250" lvl="0" marL="457200" rtl="0">
              <a:lnSpc>
                <a:spcPct val="100000"/>
              </a:lnSpc>
              <a:spcBef>
                <a:spcPts val="0"/>
              </a:spcBef>
              <a:spcAft>
                <a:spcPts val="0"/>
              </a:spcAft>
              <a:buSzPts val="1900"/>
              <a:buChar char="●"/>
              <a:defRPr/>
            </a:lvl1pPr>
            <a:lvl2pPr indent="-349250" lvl="1" marL="914400" rtl="0">
              <a:lnSpc>
                <a:spcPct val="100000"/>
              </a:lnSpc>
              <a:spcBef>
                <a:spcPts val="210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725" name="Google Shape;725;p5"/>
          <p:cNvSpPr txBox="1"/>
          <p:nvPr>
            <p:ph idx="3" type="body"/>
          </p:nvPr>
        </p:nvSpPr>
        <p:spPr>
          <a:xfrm>
            <a:off x="490775" y="4935829"/>
            <a:ext cx="3294600" cy="1322700"/>
          </a:xfrm>
          <a:prstGeom prst="rect">
            <a:avLst/>
          </a:prstGeom>
        </p:spPr>
        <p:txBody>
          <a:bodyPr anchorCtr="0" anchor="t" bIns="121900" lIns="121900" spcFirstLastPara="1" rIns="121900" wrap="square" tIns="121900">
            <a:noAutofit/>
          </a:bodyPr>
          <a:lstStyle>
            <a:lvl1pPr indent="-349250" lvl="0" marL="457200" rtl="0">
              <a:lnSpc>
                <a:spcPct val="100000"/>
              </a:lnSpc>
              <a:spcBef>
                <a:spcPts val="0"/>
              </a:spcBef>
              <a:spcAft>
                <a:spcPts val="0"/>
              </a:spcAft>
              <a:buSzPts val="1900"/>
              <a:buChar char="●"/>
              <a:defRPr/>
            </a:lvl1pPr>
            <a:lvl2pPr indent="-349250" lvl="1" marL="914400" rtl="0">
              <a:lnSpc>
                <a:spcPct val="100000"/>
              </a:lnSpc>
              <a:spcBef>
                <a:spcPts val="210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726" name="Google Shape;726;p5"/>
          <p:cNvSpPr txBox="1"/>
          <p:nvPr>
            <p:ph idx="4" type="body"/>
          </p:nvPr>
        </p:nvSpPr>
        <p:spPr>
          <a:xfrm>
            <a:off x="4448700" y="4935829"/>
            <a:ext cx="3294600" cy="1322700"/>
          </a:xfrm>
          <a:prstGeom prst="rect">
            <a:avLst/>
          </a:prstGeom>
        </p:spPr>
        <p:txBody>
          <a:bodyPr anchorCtr="0" anchor="t" bIns="121900" lIns="121900" spcFirstLastPara="1" rIns="121900" wrap="square" tIns="121900">
            <a:noAutofit/>
          </a:bodyPr>
          <a:lstStyle>
            <a:lvl1pPr indent="-349250" lvl="0" marL="457200" rtl="0">
              <a:lnSpc>
                <a:spcPct val="100000"/>
              </a:lnSpc>
              <a:spcBef>
                <a:spcPts val="0"/>
              </a:spcBef>
              <a:spcAft>
                <a:spcPts val="0"/>
              </a:spcAft>
              <a:buSzPts val="1900"/>
              <a:buChar char="●"/>
              <a:defRPr/>
            </a:lvl1pPr>
            <a:lvl2pPr indent="-349250" lvl="1" marL="914400" rtl="0">
              <a:lnSpc>
                <a:spcPct val="100000"/>
              </a:lnSpc>
              <a:spcBef>
                <a:spcPts val="210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727" name="Google Shape;727;p5"/>
          <p:cNvSpPr txBox="1"/>
          <p:nvPr>
            <p:ph idx="5" type="title"/>
          </p:nvPr>
        </p:nvSpPr>
        <p:spPr>
          <a:xfrm>
            <a:off x="490775" y="2199000"/>
            <a:ext cx="3294600" cy="695700"/>
          </a:xfrm>
          <a:prstGeom prst="rect">
            <a:avLst/>
          </a:prstGeom>
        </p:spPr>
        <p:txBody>
          <a:bodyPr anchorCtr="0" anchor="t"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solidFill>
                  <a:schemeClr val="accent1"/>
                </a:solidFill>
              </a:defRPr>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728" name="Google Shape;728;p5"/>
          <p:cNvSpPr txBox="1"/>
          <p:nvPr>
            <p:ph idx="6" type="title"/>
          </p:nvPr>
        </p:nvSpPr>
        <p:spPr>
          <a:xfrm>
            <a:off x="4448700" y="2199000"/>
            <a:ext cx="3294600" cy="695700"/>
          </a:xfrm>
          <a:prstGeom prst="rect">
            <a:avLst/>
          </a:prstGeom>
        </p:spPr>
        <p:txBody>
          <a:bodyPr anchorCtr="0" anchor="t"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solidFill>
                  <a:schemeClr val="accent1"/>
                </a:solidFill>
              </a:defRPr>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729" name="Google Shape;729;p5"/>
          <p:cNvSpPr txBox="1"/>
          <p:nvPr>
            <p:ph idx="7" type="title"/>
          </p:nvPr>
        </p:nvSpPr>
        <p:spPr>
          <a:xfrm>
            <a:off x="490775" y="4240059"/>
            <a:ext cx="3294600" cy="695700"/>
          </a:xfrm>
          <a:prstGeom prst="rect">
            <a:avLst/>
          </a:prstGeom>
        </p:spPr>
        <p:txBody>
          <a:bodyPr anchorCtr="0" anchor="t"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solidFill>
                  <a:schemeClr val="accent1"/>
                </a:solidFill>
              </a:defRPr>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730" name="Google Shape;730;p5"/>
          <p:cNvSpPr txBox="1"/>
          <p:nvPr>
            <p:ph idx="8" type="title"/>
          </p:nvPr>
        </p:nvSpPr>
        <p:spPr>
          <a:xfrm>
            <a:off x="4448700" y="4240059"/>
            <a:ext cx="3294600" cy="695700"/>
          </a:xfrm>
          <a:prstGeom prst="rect">
            <a:avLst/>
          </a:prstGeom>
        </p:spPr>
        <p:txBody>
          <a:bodyPr anchorCtr="0" anchor="t"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solidFill>
                  <a:schemeClr val="accent1"/>
                </a:solidFill>
              </a:defRPr>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731" name="Google Shape;731;p5"/>
          <p:cNvSpPr txBox="1"/>
          <p:nvPr>
            <p:ph idx="9" type="body"/>
          </p:nvPr>
        </p:nvSpPr>
        <p:spPr>
          <a:xfrm>
            <a:off x="8406625" y="2894770"/>
            <a:ext cx="3294600" cy="1322700"/>
          </a:xfrm>
          <a:prstGeom prst="rect">
            <a:avLst/>
          </a:prstGeom>
        </p:spPr>
        <p:txBody>
          <a:bodyPr anchorCtr="0" anchor="t" bIns="121900" lIns="121900" spcFirstLastPara="1" rIns="121900" wrap="square" tIns="121900">
            <a:noAutofit/>
          </a:bodyPr>
          <a:lstStyle>
            <a:lvl1pPr indent="-349250" lvl="0" marL="457200" rtl="0">
              <a:lnSpc>
                <a:spcPct val="100000"/>
              </a:lnSpc>
              <a:spcBef>
                <a:spcPts val="0"/>
              </a:spcBef>
              <a:spcAft>
                <a:spcPts val="0"/>
              </a:spcAft>
              <a:buSzPts val="1900"/>
              <a:buChar char="●"/>
              <a:defRPr/>
            </a:lvl1pPr>
            <a:lvl2pPr indent="-349250" lvl="1" marL="914400" rtl="0">
              <a:lnSpc>
                <a:spcPct val="100000"/>
              </a:lnSpc>
              <a:spcBef>
                <a:spcPts val="210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732" name="Google Shape;732;p5"/>
          <p:cNvSpPr txBox="1"/>
          <p:nvPr>
            <p:ph idx="13" type="body"/>
          </p:nvPr>
        </p:nvSpPr>
        <p:spPr>
          <a:xfrm>
            <a:off x="8406625" y="4935829"/>
            <a:ext cx="3294600" cy="1322700"/>
          </a:xfrm>
          <a:prstGeom prst="rect">
            <a:avLst/>
          </a:prstGeom>
        </p:spPr>
        <p:txBody>
          <a:bodyPr anchorCtr="0" anchor="t" bIns="121900" lIns="121900" spcFirstLastPara="1" rIns="121900" wrap="square" tIns="121900">
            <a:noAutofit/>
          </a:bodyPr>
          <a:lstStyle>
            <a:lvl1pPr indent="-349250" lvl="0" marL="457200" rtl="0">
              <a:lnSpc>
                <a:spcPct val="100000"/>
              </a:lnSpc>
              <a:spcBef>
                <a:spcPts val="0"/>
              </a:spcBef>
              <a:spcAft>
                <a:spcPts val="0"/>
              </a:spcAft>
              <a:buSzPts val="1900"/>
              <a:buChar char="●"/>
              <a:defRPr/>
            </a:lvl1pPr>
            <a:lvl2pPr indent="-349250" lvl="1" marL="914400" rtl="0">
              <a:lnSpc>
                <a:spcPct val="100000"/>
              </a:lnSpc>
              <a:spcBef>
                <a:spcPts val="210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733" name="Google Shape;733;p5"/>
          <p:cNvSpPr txBox="1"/>
          <p:nvPr>
            <p:ph idx="14" type="title"/>
          </p:nvPr>
        </p:nvSpPr>
        <p:spPr>
          <a:xfrm>
            <a:off x="8406625" y="2199000"/>
            <a:ext cx="3294600" cy="695700"/>
          </a:xfrm>
          <a:prstGeom prst="rect">
            <a:avLst/>
          </a:prstGeom>
        </p:spPr>
        <p:txBody>
          <a:bodyPr anchorCtr="0" anchor="t"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solidFill>
                  <a:schemeClr val="accent1"/>
                </a:solidFill>
              </a:defRPr>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734" name="Google Shape;734;p5"/>
          <p:cNvSpPr txBox="1"/>
          <p:nvPr>
            <p:ph idx="15" type="title"/>
          </p:nvPr>
        </p:nvSpPr>
        <p:spPr>
          <a:xfrm>
            <a:off x="8406625" y="4240059"/>
            <a:ext cx="3294600" cy="695700"/>
          </a:xfrm>
          <a:prstGeom prst="rect">
            <a:avLst/>
          </a:prstGeom>
        </p:spPr>
        <p:txBody>
          <a:bodyPr anchorCtr="0" anchor="t"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solidFill>
                  <a:schemeClr val="accent1"/>
                </a:solidFill>
              </a:defRPr>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grpSp>
        <p:nvGrpSpPr>
          <p:cNvPr id="735" name="Google Shape;735;p5"/>
          <p:cNvGrpSpPr/>
          <p:nvPr/>
        </p:nvGrpSpPr>
        <p:grpSpPr>
          <a:xfrm rot="-1576190">
            <a:off x="1887113" y="143527"/>
            <a:ext cx="428837" cy="428837"/>
            <a:chOff x="8297437" y="2253663"/>
            <a:chExt cx="4117200" cy="4117200"/>
          </a:xfrm>
        </p:grpSpPr>
        <p:sp>
          <p:nvSpPr>
            <p:cNvPr id="736" name="Google Shape;736;p5"/>
            <p:cNvSpPr/>
            <p:nvPr/>
          </p:nvSpPr>
          <p:spPr>
            <a:xfrm rot="1902051">
              <a:off x="8860274" y="2816500"/>
              <a:ext cx="2991526" cy="2991526"/>
            </a:xfrm>
            <a:prstGeom prst="ellipse">
              <a:avLst/>
            </a:prstGeom>
            <a:solidFill>
              <a:schemeClr val="accent2"/>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737" name="Google Shape;737;p5"/>
            <p:cNvPicPr preferRelativeResize="0"/>
            <p:nvPr/>
          </p:nvPicPr>
          <p:blipFill rotWithShape="1">
            <a:blip r:embed="rId2">
              <a:alphaModFix amt="50000"/>
            </a:blip>
            <a:srcRect b="13631" l="16908" r="21674" t="4788"/>
            <a:stretch/>
          </p:blipFill>
          <p:spPr>
            <a:xfrm>
              <a:off x="8846288" y="2814084"/>
              <a:ext cx="3012600" cy="2977200"/>
            </a:xfrm>
            <a:prstGeom prst="ellipse">
              <a:avLst/>
            </a:prstGeom>
            <a:noFill/>
            <a:ln>
              <a:noFill/>
            </a:ln>
          </p:spPr>
        </p:pic>
      </p:grpSp>
      <p:grpSp>
        <p:nvGrpSpPr>
          <p:cNvPr id="738" name="Google Shape;738;p5"/>
          <p:cNvGrpSpPr/>
          <p:nvPr/>
        </p:nvGrpSpPr>
        <p:grpSpPr>
          <a:xfrm rot="-1573267">
            <a:off x="601214" y="707139"/>
            <a:ext cx="368076" cy="368076"/>
            <a:chOff x="8297437" y="2253663"/>
            <a:chExt cx="4117200" cy="4117200"/>
          </a:xfrm>
        </p:grpSpPr>
        <p:sp>
          <p:nvSpPr>
            <p:cNvPr id="739" name="Google Shape;739;p5"/>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740" name="Google Shape;740;p5"/>
            <p:cNvPicPr preferRelativeResize="0"/>
            <p:nvPr/>
          </p:nvPicPr>
          <p:blipFill rotWithShape="1">
            <a:blip r:embed="rId3">
              <a:alphaModFix amt="50000"/>
            </a:blip>
            <a:srcRect b="13631" l="16908" r="21674" t="4788"/>
            <a:stretch/>
          </p:blipFill>
          <p:spPr>
            <a:xfrm>
              <a:off x="8846288" y="2814084"/>
              <a:ext cx="3012600" cy="2977200"/>
            </a:xfrm>
            <a:prstGeom prst="ellipse">
              <a:avLst/>
            </a:prstGeom>
            <a:noFill/>
            <a:ln>
              <a:noFill/>
            </a:ln>
          </p:spPr>
        </p:pic>
      </p:grpSp>
      <p:grpSp>
        <p:nvGrpSpPr>
          <p:cNvPr id="741" name="Google Shape;741;p5"/>
          <p:cNvGrpSpPr/>
          <p:nvPr/>
        </p:nvGrpSpPr>
        <p:grpSpPr>
          <a:xfrm rot="-1572434">
            <a:off x="1655003" y="407816"/>
            <a:ext cx="235871" cy="235871"/>
            <a:chOff x="8297437" y="2253663"/>
            <a:chExt cx="4117200" cy="4117200"/>
          </a:xfrm>
        </p:grpSpPr>
        <p:sp>
          <p:nvSpPr>
            <p:cNvPr id="742" name="Google Shape;742;p5"/>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743" name="Google Shape;743;p5"/>
            <p:cNvPicPr preferRelativeResize="0"/>
            <p:nvPr/>
          </p:nvPicPr>
          <p:blipFill rotWithShape="1">
            <a:blip r:embed="rId4">
              <a:alphaModFix amt="50000"/>
            </a:blip>
            <a:srcRect b="13631" l="16908" r="21674" t="4788"/>
            <a:stretch/>
          </p:blipFill>
          <p:spPr>
            <a:xfrm>
              <a:off x="8846288" y="2814084"/>
              <a:ext cx="3012600" cy="2977200"/>
            </a:xfrm>
            <a:prstGeom prst="ellipse">
              <a:avLst/>
            </a:prstGeom>
            <a:noFill/>
            <a:ln>
              <a:noFill/>
            </a:ln>
          </p:spPr>
        </p:pic>
      </p:grpSp>
      <p:grpSp>
        <p:nvGrpSpPr>
          <p:cNvPr id="744" name="Google Shape;744;p5"/>
          <p:cNvGrpSpPr/>
          <p:nvPr/>
        </p:nvGrpSpPr>
        <p:grpSpPr>
          <a:xfrm rot="-1574617">
            <a:off x="5180605" y="910646"/>
            <a:ext cx="393853" cy="393853"/>
            <a:chOff x="8297437" y="2253663"/>
            <a:chExt cx="4117200" cy="4117200"/>
          </a:xfrm>
        </p:grpSpPr>
        <p:sp>
          <p:nvSpPr>
            <p:cNvPr id="745" name="Google Shape;745;p5"/>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746" name="Google Shape;746;p5"/>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747" name="Google Shape;747;p5"/>
          <p:cNvGrpSpPr/>
          <p:nvPr/>
        </p:nvGrpSpPr>
        <p:grpSpPr>
          <a:xfrm rot="-1572610">
            <a:off x="11396404" y="676001"/>
            <a:ext cx="535083" cy="535083"/>
            <a:chOff x="8297437" y="2253663"/>
            <a:chExt cx="4117200" cy="4117200"/>
          </a:xfrm>
        </p:grpSpPr>
        <p:sp>
          <p:nvSpPr>
            <p:cNvPr id="748" name="Google Shape;748;p5"/>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749" name="Google Shape;749;p5"/>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750" name="Google Shape;750;p5"/>
          <p:cNvGrpSpPr/>
          <p:nvPr/>
        </p:nvGrpSpPr>
        <p:grpSpPr>
          <a:xfrm rot="-1573459">
            <a:off x="8242027" y="447465"/>
            <a:ext cx="402508" cy="402508"/>
            <a:chOff x="8297437" y="2253663"/>
            <a:chExt cx="4117200" cy="4117200"/>
          </a:xfrm>
        </p:grpSpPr>
        <p:sp>
          <p:nvSpPr>
            <p:cNvPr id="751" name="Google Shape;751;p5"/>
            <p:cNvSpPr/>
            <p:nvPr/>
          </p:nvSpPr>
          <p:spPr>
            <a:xfrm rot="1902051">
              <a:off x="8860274" y="2816500"/>
              <a:ext cx="2991526" cy="2991526"/>
            </a:xfrm>
            <a:prstGeom prst="ellipse">
              <a:avLst/>
            </a:prstGeom>
            <a:solidFill>
              <a:schemeClr val="accent2"/>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752" name="Google Shape;752;p5"/>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753" name="Google Shape;753;p5"/>
          <p:cNvGrpSpPr/>
          <p:nvPr/>
        </p:nvGrpSpPr>
        <p:grpSpPr>
          <a:xfrm rot="-1572434">
            <a:off x="1431720" y="1510058"/>
            <a:ext cx="235871" cy="235871"/>
            <a:chOff x="8297437" y="2253663"/>
            <a:chExt cx="4117200" cy="4117200"/>
          </a:xfrm>
        </p:grpSpPr>
        <p:sp>
          <p:nvSpPr>
            <p:cNvPr id="754" name="Google Shape;754;p5"/>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755" name="Google Shape;755;p5"/>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756" name="Google Shape;756;p5"/>
          <p:cNvGrpSpPr/>
          <p:nvPr/>
        </p:nvGrpSpPr>
        <p:grpSpPr>
          <a:xfrm rot="-1575894">
            <a:off x="4273965" y="525262"/>
            <a:ext cx="316334" cy="316334"/>
            <a:chOff x="8297437" y="2253663"/>
            <a:chExt cx="4117200" cy="4117200"/>
          </a:xfrm>
        </p:grpSpPr>
        <p:sp>
          <p:nvSpPr>
            <p:cNvPr id="757" name="Google Shape;757;p5"/>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758" name="Google Shape;758;p5"/>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able of Contents v2">
  <p:cSld name="CUSTOM_21">
    <p:spTree>
      <p:nvGrpSpPr>
        <p:cNvPr id="759" name="Shape 759"/>
        <p:cNvGrpSpPr/>
        <p:nvPr/>
      </p:nvGrpSpPr>
      <p:grpSpPr>
        <a:xfrm>
          <a:off x="0" y="0"/>
          <a:ext cx="0" cy="0"/>
          <a:chOff x="0" y="0"/>
          <a:chExt cx="0" cy="0"/>
        </a:xfrm>
      </p:grpSpPr>
      <p:sp>
        <p:nvSpPr>
          <p:cNvPr id="760" name="Google Shape;760;p6"/>
          <p:cNvSpPr txBox="1"/>
          <p:nvPr>
            <p:ph type="title"/>
          </p:nvPr>
        </p:nvSpPr>
        <p:spPr>
          <a:xfrm>
            <a:off x="1707000" y="876425"/>
            <a:ext cx="8778000" cy="763500"/>
          </a:xfrm>
          <a:prstGeom prst="rect">
            <a:avLst/>
          </a:prstGeom>
        </p:spPr>
        <p:txBody>
          <a:bodyPr anchorCtr="0" anchor="t" bIns="121900" lIns="121900" spcFirstLastPara="1" rIns="121900" wrap="square" tIns="121900">
            <a:noAutofit/>
          </a:bodyPr>
          <a:lstStyle>
            <a:lvl1pPr lvl="0">
              <a:spcBef>
                <a:spcPts val="0"/>
              </a:spcBef>
              <a:spcAft>
                <a:spcPts val="0"/>
              </a:spcAft>
              <a:buSzPts val="6000"/>
              <a:buNone/>
              <a:defRPr/>
            </a:lvl1pPr>
            <a:lvl2pPr lvl="1">
              <a:spcBef>
                <a:spcPts val="0"/>
              </a:spcBef>
              <a:spcAft>
                <a:spcPts val="0"/>
              </a:spcAft>
              <a:buSzPts val="4000"/>
              <a:buNone/>
              <a:defRPr/>
            </a:lvl2pPr>
            <a:lvl3pPr lvl="2">
              <a:spcBef>
                <a:spcPts val="0"/>
              </a:spcBef>
              <a:spcAft>
                <a:spcPts val="0"/>
              </a:spcAft>
              <a:buSzPts val="4000"/>
              <a:buNone/>
              <a:defRPr/>
            </a:lvl3pPr>
            <a:lvl4pPr lvl="3">
              <a:spcBef>
                <a:spcPts val="0"/>
              </a:spcBef>
              <a:spcAft>
                <a:spcPts val="0"/>
              </a:spcAft>
              <a:buSzPts val="4000"/>
              <a:buNone/>
              <a:defRPr/>
            </a:lvl4pPr>
            <a:lvl5pPr lvl="4">
              <a:spcBef>
                <a:spcPts val="0"/>
              </a:spcBef>
              <a:spcAft>
                <a:spcPts val="0"/>
              </a:spcAft>
              <a:buSzPts val="4000"/>
              <a:buNone/>
              <a:defRPr/>
            </a:lvl5pPr>
            <a:lvl6pPr lvl="5">
              <a:spcBef>
                <a:spcPts val="0"/>
              </a:spcBef>
              <a:spcAft>
                <a:spcPts val="0"/>
              </a:spcAft>
              <a:buSzPts val="4000"/>
              <a:buNone/>
              <a:defRPr/>
            </a:lvl6pPr>
            <a:lvl7pPr lvl="6">
              <a:spcBef>
                <a:spcPts val="0"/>
              </a:spcBef>
              <a:spcAft>
                <a:spcPts val="0"/>
              </a:spcAft>
              <a:buSzPts val="4000"/>
              <a:buNone/>
              <a:defRPr/>
            </a:lvl7pPr>
            <a:lvl8pPr lvl="7">
              <a:spcBef>
                <a:spcPts val="0"/>
              </a:spcBef>
              <a:spcAft>
                <a:spcPts val="0"/>
              </a:spcAft>
              <a:buSzPts val="4000"/>
              <a:buNone/>
              <a:defRPr/>
            </a:lvl8pPr>
            <a:lvl9pPr lvl="8">
              <a:spcBef>
                <a:spcPts val="0"/>
              </a:spcBef>
              <a:spcAft>
                <a:spcPts val="0"/>
              </a:spcAft>
              <a:buSzPts val="4000"/>
              <a:buNone/>
              <a:defRPr/>
            </a:lvl9pPr>
          </a:lstStyle>
          <a:p/>
        </p:txBody>
      </p:sp>
      <p:sp>
        <p:nvSpPr>
          <p:cNvPr id="761" name="Google Shape;761;p6"/>
          <p:cNvSpPr txBox="1"/>
          <p:nvPr>
            <p:ph idx="1" type="body"/>
          </p:nvPr>
        </p:nvSpPr>
        <p:spPr>
          <a:xfrm>
            <a:off x="1707000" y="1889875"/>
            <a:ext cx="5058600" cy="4091700"/>
          </a:xfrm>
          <a:prstGeom prst="rect">
            <a:avLst/>
          </a:prstGeom>
        </p:spPr>
        <p:txBody>
          <a:bodyPr anchorCtr="0" anchor="t" bIns="121900" lIns="121900" spcFirstLastPara="1" rIns="121900" wrap="square" tIns="121900">
            <a:noAutofit/>
          </a:bodyPr>
          <a:lstStyle>
            <a:lvl1pPr indent="-349250" lvl="0" marL="457200" rtl="0">
              <a:lnSpc>
                <a:spcPct val="115000"/>
              </a:lnSpc>
              <a:spcBef>
                <a:spcPts val="0"/>
              </a:spcBef>
              <a:spcAft>
                <a:spcPts val="0"/>
              </a:spcAft>
              <a:buSzPts val="1900"/>
              <a:buChar char="●"/>
              <a:defRPr/>
            </a:lvl1pPr>
            <a:lvl2pPr indent="-349250" lvl="1" marL="914400" rtl="0">
              <a:lnSpc>
                <a:spcPct val="115000"/>
              </a:lnSpc>
              <a:spcBef>
                <a:spcPts val="2100"/>
              </a:spcBef>
              <a:spcAft>
                <a:spcPts val="0"/>
              </a:spcAft>
              <a:buSzPts val="1900"/>
              <a:buChar char="○"/>
              <a:defRPr/>
            </a:lvl2pPr>
            <a:lvl3pPr indent="-349250" lvl="2" marL="1371600" rtl="0">
              <a:lnSpc>
                <a:spcPct val="115000"/>
              </a:lnSpc>
              <a:spcBef>
                <a:spcPts val="2100"/>
              </a:spcBef>
              <a:spcAft>
                <a:spcPts val="0"/>
              </a:spcAft>
              <a:buSzPts val="1900"/>
              <a:buChar char="■"/>
              <a:defRPr/>
            </a:lvl3pPr>
            <a:lvl4pPr indent="-349250" lvl="3" marL="1828800" rtl="0">
              <a:lnSpc>
                <a:spcPct val="115000"/>
              </a:lnSpc>
              <a:spcBef>
                <a:spcPts val="2100"/>
              </a:spcBef>
              <a:spcAft>
                <a:spcPts val="0"/>
              </a:spcAft>
              <a:buSzPts val="1900"/>
              <a:buChar char="●"/>
              <a:defRPr/>
            </a:lvl4pPr>
            <a:lvl5pPr indent="-349250" lvl="4" marL="2286000" rtl="0">
              <a:lnSpc>
                <a:spcPct val="115000"/>
              </a:lnSpc>
              <a:spcBef>
                <a:spcPts val="2100"/>
              </a:spcBef>
              <a:spcAft>
                <a:spcPts val="0"/>
              </a:spcAft>
              <a:buSzPts val="1900"/>
              <a:buChar char="○"/>
              <a:defRPr/>
            </a:lvl5pPr>
            <a:lvl6pPr indent="-349250" lvl="5" marL="2743200" rtl="0">
              <a:lnSpc>
                <a:spcPct val="115000"/>
              </a:lnSpc>
              <a:spcBef>
                <a:spcPts val="2100"/>
              </a:spcBef>
              <a:spcAft>
                <a:spcPts val="0"/>
              </a:spcAft>
              <a:buSzPts val="1900"/>
              <a:buChar char="■"/>
              <a:defRPr/>
            </a:lvl6pPr>
            <a:lvl7pPr indent="-349250" lvl="6" marL="3200400" rtl="0">
              <a:lnSpc>
                <a:spcPct val="115000"/>
              </a:lnSpc>
              <a:spcBef>
                <a:spcPts val="2100"/>
              </a:spcBef>
              <a:spcAft>
                <a:spcPts val="0"/>
              </a:spcAft>
              <a:buSzPts val="1900"/>
              <a:buChar char="●"/>
              <a:defRPr/>
            </a:lvl7pPr>
            <a:lvl8pPr indent="-349250" lvl="7" marL="3657600" rtl="0">
              <a:lnSpc>
                <a:spcPct val="115000"/>
              </a:lnSpc>
              <a:spcBef>
                <a:spcPts val="2100"/>
              </a:spcBef>
              <a:spcAft>
                <a:spcPts val="0"/>
              </a:spcAft>
              <a:buSzPts val="1900"/>
              <a:buChar char="○"/>
              <a:defRPr/>
            </a:lvl8pPr>
            <a:lvl9pPr indent="-349250" lvl="8" marL="4114800" rtl="0">
              <a:lnSpc>
                <a:spcPct val="115000"/>
              </a:lnSpc>
              <a:spcBef>
                <a:spcPts val="2100"/>
              </a:spcBef>
              <a:spcAft>
                <a:spcPts val="2100"/>
              </a:spcAft>
              <a:buSzPts val="1900"/>
              <a:buChar char="■"/>
              <a:defRPr/>
            </a:lvl9pPr>
          </a:lstStyle>
          <a:p/>
        </p:txBody>
      </p:sp>
      <p:sp>
        <p:nvSpPr>
          <p:cNvPr id="762" name="Google Shape;762;p6"/>
          <p:cNvSpPr txBox="1"/>
          <p:nvPr>
            <p:ph idx="2" type="body"/>
          </p:nvPr>
        </p:nvSpPr>
        <p:spPr>
          <a:xfrm>
            <a:off x="9736200" y="1889875"/>
            <a:ext cx="748800" cy="4091700"/>
          </a:xfrm>
          <a:prstGeom prst="rect">
            <a:avLst/>
          </a:prstGeom>
        </p:spPr>
        <p:txBody>
          <a:bodyPr anchorCtr="0" anchor="t" bIns="121900" lIns="121900" spcFirstLastPara="1" rIns="121900" wrap="square" tIns="121900">
            <a:noAutofit/>
          </a:bodyPr>
          <a:lstStyle>
            <a:lvl1pPr indent="-349250" lvl="0" marL="457200" rtl="0" algn="r">
              <a:lnSpc>
                <a:spcPct val="115000"/>
              </a:lnSpc>
              <a:spcBef>
                <a:spcPts val="0"/>
              </a:spcBef>
              <a:spcAft>
                <a:spcPts val="0"/>
              </a:spcAft>
              <a:buSzPts val="1900"/>
              <a:buChar char="●"/>
              <a:defRPr/>
            </a:lvl1pPr>
            <a:lvl2pPr indent="-349250" lvl="1" marL="914400" rtl="0" algn="r">
              <a:lnSpc>
                <a:spcPct val="115000"/>
              </a:lnSpc>
              <a:spcBef>
                <a:spcPts val="2100"/>
              </a:spcBef>
              <a:spcAft>
                <a:spcPts val="0"/>
              </a:spcAft>
              <a:buSzPts val="1900"/>
              <a:buChar char="○"/>
              <a:defRPr/>
            </a:lvl2pPr>
            <a:lvl3pPr indent="-349250" lvl="2" marL="1371600" rtl="0" algn="r">
              <a:lnSpc>
                <a:spcPct val="115000"/>
              </a:lnSpc>
              <a:spcBef>
                <a:spcPts val="2100"/>
              </a:spcBef>
              <a:spcAft>
                <a:spcPts val="0"/>
              </a:spcAft>
              <a:buSzPts val="1900"/>
              <a:buChar char="■"/>
              <a:defRPr/>
            </a:lvl3pPr>
            <a:lvl4pPr indent="-349250" lvl="3" marL="1828800" rtl="0" algn="r">
              <a:lnSpc>
                <a:spcPct val="115000"/>
              </a:lnSpc>
              <a:spcBef>
                <a:spcPts val="2100"/>
              </a:spcBef>
              <a:spcAft>
                <a:spcPts val="0"/>
              </a:spcAft>
              <a:buSzPts val="1900"/>
              <a:buChar char="●"/>
              <a:defRPr/>
            </a:lvl4pPr>
            <a:lvl5pPr indent="-349250" lvl="4" marL="2286000" rtl="0" algn="r">
              <a:lnSpc>
                <a:spcPct val="115000"/>
              </a:lnSpc>
              <a:spcBef>
                <a:spcPts val="2100"/>
              </a:spcBef>
              <a:spcAft>
                <a:spcPts val="0"/>
              </a:spcAft>
              <a:buSzPts val="1900"/>
              <a:buChar char="○"/>
              <a:defRPr/>
            </a:lvl5pPr>
            <a:lvl6pPr indent="-349250" lvl="5" marL="2743200" rtl="0" algn="r">
              <a:lnSpc>
                <a:spcPct val="115000"/>
              </a:lnSpc>
              <a:spcBef>
                <a:spcPts val="2100"/>
              </a:spcBef>
              <a:spcAft>
                <a:spcPts val="0"/>
              </a:spcAft>
              <a:buSzPts val="1900"/>
              <a:buChar char="■"/>
              <a:defRPr/>
            </a:lvl6pPr>
            <a:lvl7pPr indent="-349250" lvl="6" marL="3200400" rtl="0" algn="r">
              <a:lnSpc>
                <a:spcPct val="115000"/>
              </a:lnSpc>
              <a:spcBef>
                <a:spcPts val="2100"/>
              </a:spcBef>
              <a:spcAft>
                <a:spcPts val="0"/>
              </a:spcAft>
              <a:buSzPts val="1900"/>
              <a:buChar char="●"/>
              <a:defRPr/>
            </a:lvl7pPr>
            <a:lvl8pPr indent="-349250" lvl="7" marL="3657600" rtl="0" algn="r">
              <a:lnSpc>
                <a:spcPct val="115000"/>
              </a:lnSpc>
              <a:spcBef>
                <a:spcPts val="2100"/>
              </a:spcBef>
              <a:spcAft>
                <a:spcPts val="0"/>
              </a:spcAft>
              <a:buSzPts val="1900"/>
              <a:buChar char="○"/>
              <a:defRPr/>
            </a:lvl8pPr>
            <a:lvl9pPr indent="-349250" lvl="8" marL="4114800" rtl="0" algn="r">
              <a:lnSpc>
                <a:spcPct val="115000"/>
              </a:lnSpc>
              <a:spcBef>
                <a:spcPts val="2100"/>
              </a:spcBef>
              <a:spcAft>
                <a:spcPts val="2100"/>
              </a:spcAft>
              <a:buSzPts val="1900"/>
              <a:buChar char="■"/>
              <a:defRPr/>
            </a:lvl9pPr>
          </a:lstStyle>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spTree>
      <p:nvGrpSpPr>
        <p:cNvPr id="763" name="Shape 763"/>
        <p:cNvGrpSpPr/>
        <p:nvPr/>
      </p:nvGrpSpPr>
      <p:grpSpPr>
        <a:xfrm>
          <a:off x="0" y="0"/>
          <a:ext cx="0" cy="0"/>
          <a:chOff x="0" y="0"/>
          <a:chExt cx="0" cy="0"/>
        </a:xfrm>
      </p:grpSpPr>
      <p:sp>
        <p:nvSpPr>
          <p:cNvPr id="764" name="Google Shape;764;p7"/>
          <p:cNvSpPr txBox="1"/>
          <p:nvPr>
            <p:ph type="title"/>
          </p:nvPr>
        </p:nvSpPr>
        <p:spPr>
          <a:xfrm>
            <a:off x="4011425" y="2076050"/>
            <a:ext cx="7389300" cy="2066100"/>
          </a:xfrm>
          <a:prstGeom prst="rect">
            <a:avLst/>
          </a:prstGeom>
          <a:effectLst>
            <a:outerShdw blurRad="50800" rotWithShape="0" algn="tl" dir="2700000" dist="38100">
              <a:schemeClr val="lt1">
                <a:alpha val="40000"/>
              </a:schemeClr>
            </a:outerShdw>
          </a:effectLst>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accent1"/>
              </a:buClr>
              <a:buSzPts val="6000"/>
              <a:buFont typeface="Aldrich"/>
              <a:buNone/>
              <a:defRPr sz="6000">
                <a:solidFill>
                  <a:schemeClr val="dk1"/>
                </a:solidFill>
              </a:defRPr>
            </a:lvl1pPr>
            <a:lvl2pPr lvl="1"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765" name="Google Shape;765;p7"/>
          <p:cNvSpPr txBox="1"/>
          <p:nvPr>
            <p:ph idx="1" type="body"/>
          </p:nvPr>
        </p:nvSpPr>
        <p:spPr>
          <a:xfrm>
            <a:off x="2401350" y="4705300"/>
            <a:ext cx="7389300" cy="763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grpSp>
        <p:nvGrpSpPr>
          <p:cNvPr id="766" name="Google Shape;766;p7"/>
          <p:cNvGrpSpPr/>
          <p:nvPr/>
        </p:nvGrpSpPr>
        <p:grpSpPr>
          <a:xfrm>
            <a:off x="120672" y="158225"/>
            <a:ext cx="3618609" cy="3006763"/>
            <a:chOff x="4383222" y="0"/>
            <a:chExt cx="3618609" cy="3006763"/>
          </a:xfrm>
        </p:grpSpPr>
        <p:grpSp>
          <p:nvGrpSpPr>
            <p:cNvPr id="767" name="Google Shape;767;p7"/>
            <p:cNvGrpSpPr/>
            <p:nvPr/>
          </p:nvGrpSpPr>
          <p:grpSpPr>
            <a:xfrm>
              <a:off x="4505789" y="103794"/>
              <a:ext cx="1972533" cy="2093660"/>
              <a:chOff x="3346366" y="66264"/>
              <a:chExt cx="4787701" cy="5081700"/>
            </a:xfrm>
          </p:grpSpPr>
          <p:sp>
            <p:nvSpPr>
              <p:cNvPr id="768" name="Google Shape;768;p7"/>
              <p:cNvSpPr/>
              <p:nvPr/>
            </p:nvSpPr>
            <p:spPr>
              <a:xfrm rot="-2830000">
                <a:off x="2620494" y="2234983"/>
                <a:ext cx="6239445" cy="744262"/>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69" name="Google Shape;769;p7"/>
              <p:cNvSpPr/>
              <p:nvPr/>
            </p:nvSpPr>
            <p:spPr>
              <a:xfrm rot="-2827716">
                <a:off x="2494786" y="2293359"/>
                <a:ext cx="6236242" cy="396002"/>
              </a:xfrm>
              <a:custGeom>
                <a:rect b="b" l="l" r="r" t="t"/>
                <a:pathLst>
                  <a:path extrusionOk="0" h="396209" w="6239499">
                    <a:moveTo>
                      <a:pt x="6130512" y="108986"/>
                    </a:moveTo>
                    <a:cubicBezTo>
                      <a:pt x="6197850" y="176324"/>
                      <a:pt x="6239499" y="269349"/>
                      <a:pt x="6239499" y="372103"/>
                    </a:cubicBezTo>
                    <a:lnTo>
                      <a:pt x="6237069" y="396209"/>
                    </a:lnTo>
                    <a:lnTo>
                      <a:pt x="6230613" y="332172"/>
                    </a:lnTo>
                    <a:cubicBezTo>
                      <a:pt x="6195916" y="162611"/>
                      <a:pt x="6045889" y="35061"/>
                      <a:pt x="5866071" y="35061"/>
                    </a:cubicBezTo>
                    <a:lnTo>
                      <a:pt x="370776" y="35061"/>
                    </a:lnTo>
                    <a:cubicBezTo>
                      <a:pt x="190959" y="35061"/>
                      <a:pt x="40932" y="162611"/>
                      <a:pt x="6235" y="332172"/>
                    </a:cubicBezTo>
                    <a:lnTo>
                      <a:pt x="1105" y="383057"/>
                    </a:lnTo>
                    <a:lnTo>
                      <a:pt x="1" y="372102"/>
                    </a:lnTo>
                    <a:cubicBezTo>
                      <a:pt x="0" y="166596"/>
                      <a:pt x="166597" y="0"/>
                      <a:pt x="372102" y="0"/>
                    </a:cubicBezTo>
                    <a:lnTo>
                      <a:pt x="5867397" y="0"/>
                    </a:lnTo>
                    <a:cubicBezTo>
                      <a:pt x="5970150" y="0"/>
                      <a:pt x="6063175" y="41649"/>
                      <a:pt x="6130512" y="10898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70" name="Google Shape;770;p7"/>
              <p:cNvSpPr/>
              <p:nvPr/>
            </p:nvSpPr>
            <p:spPr>
              <a:xfrm rot="-2827716">
                <a:off x="2746442" y="2526408"/>
                <a:ext cx="6236241" cy="396002"/>
              </a:xfrm>
              <a:custGeom>
                <a:rect b="b" l="l" r="r" t="t"/>
                <a:pathLst>
                  <a:path extrusionOk="0" h="396209" w="6239498">
                    <a:moveTo>
                      <a:pt x="6238394" y="13152"/>
                    </a:moveTo>
                    <a:lnTo>
                      <a:pt x="6239498" y="24106"/>
                    </a:lnTo>
                    <a:cubicBezTo>
                      <a:pt x="6239498" y="229612"/>
                      <a:pt x="6072902" y="396208"/>
                      <a:pt x="5867396" y="396209"/>
                    </a:cubicBezTo>
                    <a:lnTo>
                      <a:pt x="372102" y="396208"/>
                    </a:lnTo>
                    <a:cubicBezTo>
                      <a:pt x="166596" y="396208"/>
                      <a:pt x="0" y="229612"/>
                      <a:pt x="0" y="24106"/>
                    </a:cubicBezTo>
                    <a:lnTo>
                      <a:pt x="2430" y="0"/>
                    </a:lnTo>
                    <a:lnTo>
                      <a:pt x="8886" y="64036"/>
                    </a:lnTo>
                    <a:cubicBezTo>
                      <a:pt x="43583" y="233597"/>
                      <a:pt x="193610" y="361147"/>
                      <a:pt x="373427" y="361147"/>
                    </a:cubicBezTo>
                    <a:lnTo>
                      <a:pt x="5868722" y="361148"/>
                    </a:lnTo>
                    <a:cubicBezTo>
                      <a:pt x="6048540" y="361147"/>
                      <a:pt x="6198567" y="233597"/>
                      <a:pt x="6233264" y="64037"/>
                    </a:cubicBezTo>
                    <a:lnTo>
                      <a:pt x="6238394"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771" name="Google Shape;771;p7"/>
            <p:cNvGrpSpPr/>
            <p:nvPr/>
          </p:nvGrpSpPr>
          <p:grpSpPr>
            <a:xfrm>
              <a:off x="5262555" y="689003"/>
              <a:ext cx="1810715" cy="1917901"/>
              <a:chOff x="5031721" y="1309109"/>
              <a:chExt cx="4394938" cy="4655100"/>
            </a:xfrm>
          </p:grpSpPr>
          <p:sp>
            <p:nvSpPr>
              <p:cNvPr id="772" name="Google Shape;772;p7"/>
              <p:cNvSpPr/>
              <p:nvPr/>
            </p:nvSpPr>
            <p:spPr>
              <a:xfrm rot="-2830055">
                <a:off x="4392113" y="3271209"/>
                <a:ext cx="5670316"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73" name="Google Shape;773;p7"/>
              <p:cNvSpPr/>
              <p:nvPr/>
            </p:nvSpPr>
            <p:spPr>
              <a:xfrm rot="-2827716">
                <a:off x="4288978" y="3321658"/>
                <a:ext cx="5662529" cy="442790"/>
              </a:xfrm>
              <a:custGeom>
                <a:rect b="b" l="l" r="r" t="t"/>
                <a:pathLst>
                  <a:path extrusionOk="0" h="443021" w="5665486">
                    <a:moveTo>
                      <a:pt x="5563222" y="107036"/>
                    </a:moveTo>
                    <a:cubicBezTo>
                      <a:pt x="5612821" y="156635"/>
                      <a:pt x="5648229" y="220426"/>
                      <a:pt x="5662834" y="291795"/>
                    </a:cubicBezTo>
                    <a:lnTo>
                      <a:pt x="5665486" y="318110"/>
                    </a:lnTo>
                    <a:lnTo>
                      <a:pt x="5645411" y="253438"/>
                    </a:lnTo>
                    <a:cubicBezTo>
                      <a:pt x="5589934" y="122275"/>
                      <a:pt x="5460057" y="30240"/>
                      <a:pt x="5308685" y="30241"/>
                    </a:cubicBezTo>
                    <a:lnTo>
                      <a:pt x="369317" y="30242"/>
                    </a:lnTo>
                    <a:cubicBezTo>
                      <a:pt x="167487" y="30242"/>
                      <a:pt x="3872" y="193856"/>
                      <a:pt x="3872" y="395686"/>
                    </a:cubicBezTo>
                    <a:lnTo>
                      <a:pt x="8643" y="443021"/>
                    </a:lnTo>
                    <a:lnTo>
                      <a:pt x="7425" y="439096"/>
                    </a:lnTo>
                    <a:cubicBezTo>
                      <a:pt x="2557" y="415306"/>
                      <a:pt x="0" y="390674"/>
                      <a:pt x="0" y="365445"/>
                    </a:cubicBezTo>
                    <a:cubicBezTo>
                      <a:pt x="0" y="163615"/>
                      <a:pt x="163615" y="0"/>
                      <a:pt x="365446" y="0"/>
                    </a:cubicBezTo>
                    <a:lnTo>
                      <a:pt x="5304813" y="0"/>
                    </a:lnTo>
                    <a:cubicBezTo>
                      <a:pt x="5405728" y="0"/>
                      <a:pt x="5497090" y="40904"/>
                      <a:pt x="556322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74" name="Google Shape;774;p7"/>
              <p:cNvSpPr/>
              <p:nvPr/>
            </p:nvSpPr>
            <p:spPr>
              <a:xfrm rot="-2827716">
                <a:off x="4506872" y="3510328"/>
                <a:ext cx="5662530" cy="442790"/>
              </a:xfrm>
              <a:custGeom>
                <a:rect b="b" l="l" r="r" t="t"/>
                <a:pathLst>
                  <a:path extrusionOk="0" h="443021" w="5665487">
                    <a:moveTo>
                      <a:pt x="5656843" y="0"/>
                    </a:moveTo>
                    <a:lnTo>
                      <a:pt x="5658062" y="3926"/>
                    </a:lnTo>
                    <a:cubicBezTo>
                      <a:pt x="5662930" y="27716"/>
                      <a:pt x="5665487" y="52348"/>
                      <a:pt x="5665487" y="77576"/>
                    </a:cubicBezTo>
                    <a:cubicBezTo>
                      <a:pt x="5665487" y="279406"/>
                      <a:pt x="5501871" y="443021"/>
                      <a:pt x="5300042" y="443020"/>
                    </a:cubicBezTo>
                    <a:lnTo>
                      <a:pt x="360674" y="443021"/>
                    </a:lnTo>
                    <a:cubicBezTo>
                      <a:pt x="184073" y="443021"/>
                      <a:pt x="36730" y="317754"/>
                      <a:pt x="2653" y="151227"/>
                    </a:cubicBezTo>
                    <a:lnTo>
                      <a:pt x="0" y="124911"/>
                    </a:lnTo>
                    <a:lnTo>
                      <a:pt x="20076" y="189583"/>
                    </a:lnTo>
                    <a:cubicBezTo>
                      <a:pt x="75554" y="320747"/>
                      <a:pt x="205430" y="412780"/>
                      <a:pt x="356803" y="412780"/>
                    </a:cubicBezTo>
                    <a:lnTo>
                      <a:pt x="5296170" y="412779"/>
                    </a:lnTo>
                    <a:cubicBezTo>
                      <a:pt x="5498000" y="412780"/>
                      <a:pt x="5661616" y="249165"/>
                      <a:pt x="5661615" y="47335"/>
                    </a:cubicBezTo>
                    <a:lnTo>
                      <a:pt x="5656843" y="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775" name="Google Shape;775;p7"/>
            <p:cNvGrpSpPr/>
            <p:nvPr/>
          </p:nvGrpSpPr>
          <p:grpSpPr>
            <a:xfrm>
              <a:off x="5162670" y="406140"/>
              <a:ext cx="1780153" cy="1884900"/>
              <a:chOff x="4789281" y="622548"/>
              <a:chExt cx="4320760" cy="4575000"/>
            </a:xfrm>
          </p:grpSpPr>
          <p:sp>
            <p:nvSpPr>
              <p:cNvPr id="776" name="Google Shape;776;p7"/>
              <p:cNvSpPr/>
              <p:nvPr/>
            </p:nvSpPr>
            <p:spPr>
              <a:xfrm rot="-2829984">
                <a:off x="4167184" y="2544598"/>
                <a:ext cx="5561198"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77" name="Google Shape;777;p7"/>
              <p:cNvSpPr/>
              <p:nvPr/>
            </p:nvSpPr>
            <p:spPr>
              <a:xfrm rot="-2827716">
                <a:off x="4043638" y="2601761"/>
                <a:ext cx="5558206" cy="389373"/>
              </a:xfrm>
              <a:custGeom>
                <a:rect b="b" l="l" r="r" t="t"/>
                <a:pathLst>
                  <a:path extrusionOk="0" h="389576" w="5561109">
                    <a:moveTo>
                      <a:pt x="5454073" y="107036"/>
                    </a:moveTo>
                    <a:cubicBezTo>
                      <a:pt x="5520206" y="173169"/>
                      <a:pt x="5561109" y="264530"/>
                      <a:pt x="5561109" y="365446"/>
                    </a:cubicBezTo>
                    <a:lnTo>
                      <a:pt x="5558677" y="389576"/>
                    </a:lnTo>
                    <a:lnTo>
                      <a:pt x="5552354" y="326857"/>
                    </a:lnTo>
                    <a:cubicBezTo>
                      <a:pt x="5518278" y="160330"/>
                      <a:pt x="5370936" y="35062"/>
                      <a:pt x="5194334" y="35062"/>
                    </a:cubicBezTo>
                    <a:lnTo>
                      <a:pt x="364115" y="35063"/>
                    </a:lnTo>
                    <a:cubicBezTo>
                      <a:pt x="187514" y="35062"/>
                      <a:pt x="40171" y="160330"/>
                      <a:pt x="6095" y="326857"/>
                    </a:cubicBezTo>
                    <a:lnTo>
                      <a:pt x="1103" y="376376"/>
                    </a:lnTo>
                    <a:lnTo>
                      <a:pt x="1" y="365445"/>
                    </a:lnTo>
                    <a:cubicBezTo>
                      <a:pt x="0" y="163616"/>
                      <a:pt x="163616" y="1"/>
                      <a:pt x="365446" y="1"/>
                    </a:cubicBezTo>
                    <a:lnTo>
                      <a:pt x="5195665" y="0"/>
                    </a:lnTo>
                    <a:cubicBezTo>
                      <a:pt x="5296580" y="0"/>
                      <a:pt x="5387941" y="40904"/>
                      <a:pt x="545407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78" name="Google Shape;778;p7"/>
              <p:cNvSpPr/>
              <p:nvPr/>
            </p:nvSpPr>
            <p:spPr>
              <a:xfrm rot="-2827716">
                <a:off x="4297479" y="2830271"/>
                <a:ext cx="5558206" cy="389373"/>
              </a:xfrm>
              <a:custGeom>
                <a:rect b="b" l="l" r="r" t="t"/>
                <a:pathLst>
                  <a:path extrusionOk="0" h="389576" w="5561109">
                    <a:moveTo>
                      <a:pt x="5560007" y="13200"/>
                    </a:moveTo>
                    <a:lnTo>
                      <a:pt x="5561109" y="24131"/>
                    </a:lnTo>
                    <a:cubicBezTo>
                      <a:pt x="5561109" y="225961"/>
                      <a:pt x="5397494" y="389576"/>
                      <a:pt x="5195663" y="389576"/>
                    </a:cubicBezTo>
                    <a:lnTo>
                      <a:pt x="365445" y="389576"/>
                    </a:lnTo>
                    <a:cubicBezTo>
                      <a:pt x="163615" y="389576"/>
                      <a:pt x="0" y="225961"/>
                      <a:pt x="0" y="24131"/>
                    </a:cubicBezTo>
                    <a:lnTo>
                      <a:pt x="2433" y="0"/>
                    </a:lnTo>
                    <a:lnTo>
                      <a:pt x="8755" y="62720"/>
                    </a:lnTo>
                    <a:cubicBezTo>
                      <a:pt x="42832" y="229247"/>
                      <a:pt x="190174" y="354515"/>
                      <a:pt x="366776" y="354515"/>
                    </a:cubicBezTo>
                    <a:lnTo>
                      <a:pt x="5196994" y="354515"/>
                    </a:lnTo>
                    <a:cubicBezTo>
                      <a:pt x="5373596" y="354515"/>
                      <a:pt x="5520939" y="229247"/>
                      <a:pt x="5555015" y="62719"/>
                    </a:cubicBezTo>
                    <a:lnTo>
                      <a:pt x="5560007"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779" name="Google Shape;779;p7"/>
            <p:cNvGrpSpPr/>
            <p:nvPr/>
          </p:nvGrpSpPr>
          <p:grpSpPr>
            <a:xfrm>
              <a:off x="5994601" y="868882"/>
              <a:ext cx="1813377" cy="1920744"/>
              <a:chOff x="6808533" y="1745708"/>
              <a:chExt cx="4401400" cy="4662000"/>
            </a:xfrm>
          </p:grpSpPr>
          <p:sp>
            <p:nvSpPr>
              <p:cNvPr id="780" name="Google Shape;780;p7"/>
              <p:cNvSpPr/>
              <p:nvPr/>
            </p:nvSpPr>
            <p:spPr>
              <a:xfrm rot="-2829965">
                <a:off x="6167451" y="3711259"/>
                <a:ext cx="5679863"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81" name="Google Shape;781;p7"/>
              <p:cNvSpPr/>
              <p:nvPr/>
            </p:nvSpPr>
            <p:spPr>
              <a:xfrm rot="-2827716">
                <a:off x="6043945" y="3768489"/>
                <a:ext cx="5676734" cy="389373"/>
              </a:xfrm>
              <a:custGeom>
                <a:rect b="b" l="l" r="r" t="t"/>
                <a:pathLst>
                  <a:path extrusionOk="0" h="389576" w="5679699">
                    <a:moveTo>
                      <a:pt x="5572662" y="107036"/>
                    </a:moveTo>
                    <a:cubicBezTo>
                      <a:pt x="5638795" y="173169"/>
                      <a:pt x="5679699" y="264530"/>
                      <a:pt x="5679699" y="365445"/>
                    </a:cubicBezTo>
                    <a:lnTo>
                      <a:pt x="5677266" y="389576"/>
                    </a:lnTo>
                    <a:lnTo>
                      <a:pt x="5670943" y="326856"/>
                    </a:lnTo>
                    <a:cubicBezTo>
                      <a:pt x="5636867" y="160329"/>
                      <a:pt x="5489524" y="35062"/>
                      <a:pt x="5312922" y="35062"/>
                    </a:cubicBezTo>
                    <a:lnTo>
                      <a:pt x="364115" y="35062"/>
                    </a:lnTo>
                    <a:cubicBezTo>
                      <a:pt x="187513" y="35062"/>
                      <a:pt x="40170" y="160329"/>
                      <a:pt x="6094" y="326857"/>
                    </a:cubicBezTo>
                    <a:lnTo>
                      <a:pt x="1102" y="376376"/>
                    </a:lnTo>
                    <a:lnTo>
                      <a:pt x="0" y="365445"/>
                    </a:lnTo>
                    <a:cubicBezTo>
                      <a:pt x="0" y="163615"/>
                      <a:pt x="163616" y="1"/>
                      <a:pt x="365446" y="1"/>
                    </a:cubicBezTo>
                    <a:lnTo>
                      <a:pt x="5314253" y="0"/>
                    </a:lnTo>
                    <a:cubicBezTo>
                      <a:pt x="5415168" y="0"/>
                      <a:pt x="5506530" y="40904"/>
                      <a:pt x="557266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82" name="Google Shape;782;p7"/>
              <p:cNvSpPr/>
              <p:nvPr/>
            </p:nvSpPr>
            <p:spPr>
              <a:xfrm rot="-2827716">
                <a:off x="6297786" y="3996999"/>
                <a:ext cx="5676733" cy="389373"/>
              </a:xfrm>
              <a:custGeom>
                <a:rect b="b" l="l" r="r" t="t"/>
                <a:pathLst>
                  <a:path extrusionOk="0" h="389576" w="5679698">
                    <a:moveTo>
                      <a:pt x="5678596" y="13200"/>
                    </a:moveTo>
                    <a:lnTo>
                      <a:pt x="5679698" y="24131"/>
                    </a:lnTo>
                    <a:cubicBezTo>
                      <a:pt x="5679698" y="225961"/>
                      <a:pt x="5516083" y="389575"/>
                      <a:pt x="5314252" y="389575"/>
                    </a:cubicBezTo>
                    <a:lnTo>
                      <a:pt x="365445" y="389576"/>
                    </a:lnTo>
                    <a:cubicBezTo>
                      <a:pt x="163615" y="389576"/>
                      <a:pt x="0" y="225961"/>
                      <a:pt x="0" y="24131"/>
                    </a:cubicBezTo>
                    <a:lnTo>
                      <a:pt x="2432" y="0"/>
                    </a:lnTo>
                    <a:lnTo>
                      <a:pt x="8755" y="62720"/>
                    </a:lnTo>
                    <a:cubicBezTo>
                      <a:pt x="42832" y="229247"/>
                      <a:pt x="190174" y="354514"/>
                      <a:pt x="366775" y="354515"/>
                    </a:cubicBezTo>
                    <a:lnTo>
                      <a:pt x="5315583" y="354514"/>
                    </a:lnTo>
                    <a:cubicBezTo>
                      <a:pt x="5492185" y="354514"/>
                      <a:pt x="5639528" y="229246"/>
                      <a:pt x="5673604" y="62719"/>
                    </a:cubicBezTo>
                    <a:lnTo>
                      <a:pt x="5678596"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783" name="Google Shape;783;p7"/>
            <p:cNvGrpSpPr/>
            <p:nvPr/>
          </p:nvGrpSpPr>
          <p:grpSpPr>
            <a:xfrm>
              <a:off x="5041028" y="642225"/>
              <a:ext cx="1839573" cy="1955397"/>
              <a:chOff x="3765864" y="1195612"/>
              <a:chExt cx="5193601" cy="5520600"/>
            </a:xfrm>
          </p:grpSpPr>
          <p:sp>
            <p:nvSpPr>
              <p:cNvPr id="784" name="Google Shape;784;p7"/>
              <p:cNvSpPr/>
              <p:nvPr/>
            </p:nvSpPr>
            <p:spPr>
              <a:xfrm rot="-2830008">
                <a:off x="2937359" y="3590462"/>
                <a:ext cx="6850611"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85" name="Google Shape;785;p7"/>
              <p:cNvSpPr/>
              <p:nvPr/>
            </p:nvSpPr>
            <p:spPr>
              <a:xfrm rot="-2827716">
                <a:off x="2814227" y="3648150"/>
                <a:ext cx="6847034" cy="389347"/>
              </a:xfrm>
              <a:custGeom>
                <a:rect b="b" l="l" r="r" t="t"/>
                <a:pathLst>
                  <a:path extrusionOk="0" h="389550" w="6850610">
                    <a:moveTo>
                      <a:pt x="6743574" y="107037"/>
                    </a:moveTo>
                    <a:cubicBezTo>
                      <a:pt x="6809707" y="173170"/>
                      <a:pt x="6850610" y="264531"/>
                      <a:pt x="6850610" y="365445"/>
                    </a:cubicBezTo>
                    <a:lnTo>
                      <a:pt x="6848180" y="389550"/>
                    </a:lnTo>
                    <a:lnTo>
                      <a:pt x="6841860" y="326857"/>
                    </a:lnTo>
                    <a:cubicBezTo>
                      <a:pt x="6807784" y="160330"/>
                      <a:pt x="6660442" y="35062"/>
                      <a:pt x="6483840" y="35062"/>
                    </a:cubicBezTo>
                    <a:lnTo>
                      <a:pt x="364120" y="35061"/>
                    </a:lnTo>
                    <a:cubicBezTo>
                      <a:pt x="187518" y="35062"/>
                      <a:pt x="40175" y="160329"/>
                      <a:pt x="6099" y="326857"/>
                    </a:cubicBezTo>
                    <a:lnTo>
                      <a:pt x="1105" y="376401"/>
                    </a:lnTo>
                    <a:lnTo>
                      <a:pt x="0" y="365446"/>
                    </a:lnTo>
                    <a:cubicBezTo>
                      <a:pt x="0" y="163616"/>
                      <a:pt x="163615" y="1"/>
                      <a:pt x="365445" y="0"/>
                    </a:cubicBezTo>
                    <a:lnTo>
                      <a:pt x="6485166" y="1"/>
                    </a:lnTo>
                    <a:cubicBezTo>
                      <a:pt x="6586081" y="1"/>
                      <a:pt x="6677442" y="40905"/>
                      <a:pt x="6743574"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86" name="Google Shape;786;p7"/>
              <p:cNvSpPr/>
              <p:nvPr/>
            </p:nvSpPr>
            <p:spPr>
              <a:xfrm rot="-2827716">
                <a:off x="3061003" y="3876675"/>
                <a:ext cx="6847033" cy="389348"/>
              </a:xfrm>
              <a:custGeom>
                <a:rect b="b" l="l" r="r" t="t"/>
                <a:pathLst>
                  <a:path extrusionOk="0" h="389551" w="6850609">
                    <a:moveTo>
                      <a:pt x="6849505" y="13149"/>
                    </a:moveTo>
                    <a:lnTo>
                      <a:pt x="6850609" y="24105"/>
                    </a:lnTo>
                    <a:cubicBezTo>
                      <a:pt x="6850609" y="225936"/>
                      <a:pt x="6686995" y="389551"/>
                      <a:pt x="6485165" y="389550"/>
                    </a:cubicBezTo>
                    <a:lnTo>
                      <a:pt x="365445" y="389551"/>
                    </a:lnTo>
                    <a:cubicBezTo>
                      <a:pt x="163615" y="389551"/>
                      <a:pt x="0" y="225936"/>
                      <a:pt x="0" y="24106"/>
                    </a:cubicBezTo>
                    <a:lnTo>
                      <a:pt x="2430" y="0"/>
                    </a:lnTo>
                    <a:lnTo>
                      <a:pt x="8750" y="62695"/>
                    </a:lnTo>
                    <a:cubicBezTo>
                      <a:pt x="42826" y="229222"/>
                      <a:pt x="190169" y="354490"/>
                      <a:pt x="366771" y="354490"/>
                    </a:cubicBezTo>
                    <a:lnTo>
                      <a:pt x="6486491" y="354489"/>
                    </a:lnTo>
                    <a:cubicBezTo>
                      <a:pt x="6663092" y="354490"/>
                      <a:pt x="6810434" y="229222"/>
                      <a:pt x="6844510" y="62694"/>
                    </a:cubicBezTo>
                    <a:lnTo>
                      <a:pt x="6849505" y="1314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787" name="Google Shape;787;p7"/>
            <p:cNvGrpSpPr/>
            <p:nvPr/>
          </p:nvGrpSpPr>
          <p:grpSpPr>
            <a:xfrm>
              <a:off x="5589193" y="625647"/>
              <a:ext cx="1793913" cy="1896518"/>
              <a:chOff x="5824532" y="1155331"/>
              <a:chExt cx="4354159" cy="4603200"/>
            </a:xfrm>
          </p:grpSpPr>
          <p:sp>
            <p:nvSpPr>
              <p:cNvPr id="788" name="Google Shape;788;p7"/>
              <p:cNvSpPr/>
              <p:nvPr/>
            </p:nvSpPr>
            <p:spPr>
              <a:xfrm rot="-2830004">
                <a:off x="5196271" y="3091482"/>
                <a:ext cx="5599622" cy="730899"/>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89" name="Google Shape;789;p7"/>
              <p:cNvSpPr/>
              <p:nvPr/>
            </p:nvSpPr>
            <p:spPr>
              <a:xfrm rot="-2827716">
                <a:off x="5072700" y="3148580"/>
                <a:ext cx="5596872" cy="389350"/>
              </a:xfrm>
              <a:custGeom>
                <a:rect b="b" l="l" r="r" t="t"/>
                <a:pathLst>
                  <a:path extrusionOk="0" h="389553" w="5599795">
                    <a:moveTo>
                      <a:pt x="5492759" y="107036"/>
                    </a:moveTo>
                    <a:cubicBezTo>
                      <a:pt x="5558891" y="173169"/>
                      <a:pt x="5599795" y="264530"/>
                      <a:pt x="5599795" y="365445"/>
                    </a:cubicBezTo>
                    <a:lnTo>
                      <a:pt x="5597364" y="389553"/>
                    </a:lnTo>
                    <a:lnTo>
                      <a:pt x="5591045" y="326860"/>
                    </a:lnTo>
                    <a:cubicBezTo>
                      <a:pt x="5556968" y="160333"/>
                      <a:pt x="5409625" y="35065"/>
                      <a:pt x="5233024" y="35065"/>
                    </a:cubicBezTo>
                    <a:lnTo>
                      <a:pt x="364119" y="35066"/>
                    </a:lnTo>
                    <a:cubicBezTo>
                      <a:pt x="187518" y="35065"/>
                      <a:pt x="40175" y="160333"/>
                      <a:pt x="6099" y="326860"/>
                    </a:cubicBezTo>
                    <a:lnTo>
                      <a:pt x="1105" y="376401"/>
                    </a:lnTo>
                    <a:lnTo>
                      <a:pt x="0" y="365445"/>
                    </a:lnTo>
                    <a:cubicBezTo>
                      <a:pt x="0" y="163615"/>
                      <a:pt x="163615" y="0"/>
                      <a:pt x="365444" y="1"/>
                    </a:cubicBezTo>
                    <a:lnTo>
                      <a:pt x="5234350" y="0"/>
                    </a:lnTo>
                    <a:cubicBezTo>
                      <a:pt x="5335265" y="0"/>
                      <a:pt x="5426626" y="40904"/>
                      <a:pt x="54927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90" name="Google Shape;790;p7"/>
              <p:cNvSpPr/>
              <p:nvPr/>
            </p:nvSpPr>
            <p:spPr>
              <a:xfrm rot="-2827716">
                <a:off x="5333650" y="3377103"/>
                <a:ext cx="5596872" cy="389351"/>
              </a:xfrm>
              <a:custGeom>
                <a:rect b="b" l="l" r="r" t="t"/>
                <a:pathLst>
                  <a:path extrusionOk="0" h="389554" w="5599795">
                    <a:moveTo>
                      <a:pt x="5598690" y="13152"/>
                    </a:moveTo>
                    <a:lnTo>
                      <a:pt x="5599795" y="24109"/>
                    </a:lnTo>
                    <a:cubicBezTo>
                      <a:pt x="5599795" y="225939"/>
                      <a:pt x="5436180" y="389554"/>
                      <a:pt x="5234350" y="389554"/>
                    </a:cubicBezTo>
                    <a:lnTo>
                      <a:pt x="365445" y="389554"/>
                    </a:lnTo>
                    <a:cubicBezTo>
                      <a:pt x="163614" y="389554"/>
                      <a:pt x="0" y="225939"/>
                      <a:pt x="0" y="24109"/>
                    </a:cubicBezTo>
                    <a:lnTo>
                      <a:pt x="2431" y="0"/>
                    </a:lnTo>
                    <a:lnTo>
                      <a:pt x="8750" y="62694"/>
                    </a:lnTo>
                    <a:cubicBezTo>
                      <a:pt x="42827" y="229221"/>
                      <a:pt x="190169" y="354489"/>
                      <a:pt x="366771" y="354489"/>
                    </a:cubicBezTo>
                    <a:lnTo>
                      <a:pt x="5235676" y="354489"/>
                    </a:lnTo>
                    <a:cubicBezTo>
                      <a:pt x="5412277" y="354489"/>
                      <a:pt x="5559620" y="229221"/>
                      <a:pt x="5593696" y="62694"/>
                    </a:cubicBezTo>
                    <a:lnTo>
                      <a:pt x="5598690"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791" name="Google Shape;791;p7"/>
            <p:cNvGrpSpPr/>
            <p:nvPr/>
          </p:nvGrpSpPr>
          <p:grpSpPr>
            <a:xfrm>
              <a:off x="5736776" y="1118433"/>
              <a:ext cx="1754220" cy="1853753"/>
              <a:chOff x="6182744" y="2351413"/>
              <a:chExt cx="4257816" cy="4499400"/>
            </a:xfrm>
          </p:grpSpPr>
          <p:sp>
            <p:nvSpPr>
              <p:cNvPr id="792" name="Google Shape;792;p7"/>
              <p:cNvSpPr/>
              <p:nvPr/>
            </p:nvSpPr>
            <p:spPr>
              <a:xfrm rot="-2830035">
                <a:off x="5577129" y="4235663"/>
                <a:ext cx="5458031"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93" name="Google Shape;793;p7"/>
              <p:cNvSpPr/>
              <p:nvPr/>
            </p:nvSpPr>
            <p:spPr>
              <a:xfrm rot="-2827716">
                <a:off x="5453545" y="4292751"/>
                <a:ext cx="5455263" cy="389351"/>
              </a:xfrm>
              <a:custGeom>
                <a:rect b="b" l="l" r="r" t="t"/>
                <a:pathLst>
                  <a:path extrusionOk="0" h="389554" w="5458112">
                    <a:moveTo>
                      <a:pt x="5351075" y="107037"/>
                    </a:moveTo>
                    <a:cubicBezTo>
                      <a:pt x="5417207" y="173169"/>
                      <a:pt x="5458112" y="264530"/>
                      <a:pt x="5458112" y="365445"/>
                    </a:cubicBezTo>
                    <a:lnTo>
                      <a:pt x="5455681" y="389554"/>
                    </a:lnTo>
                    <a:lnTo>
                      <a:pt x="5449360" y="326860"/>
                    </a:lnTo>
                    <a:cubicBezTo>
                      <a:pt x="5415284" y="160333"/>
                      <a:pt x="5267942" y="35065"/>
                      <a:pt x="5091341" y="35066"/>
                    </a:cubicBezTo>
                    <a:lnTo>
                      <a:pt x="364118" y="35065"/>
                    </a:lnTo>
                    <a:cubicBezTo>
                      <a:pt x="187517" y="35066"/>
                      <a:pt x="40174" y="160334"/>
                      <a:pt x="6098" y="326861"/>
                    </a:cubicBezTo>
                    <a:lnTo>
                      <a:pt x="1104" y="376403"/>
                    </a:lnTo>
                    <a:lnTo>
                      <a:pt x="0" y="365446"/>
                    </a:lnTo>
                    <a:cubicBezTo>
                      <a:pt x="-1" y="163616"/>
                      <a:pt x="163615" y="1"/>
                      <a:pt x="365444" y="0"/>
                    </a:cubicBezTo>
                    <a:lnTo>
                      <a:pt x="5092667" y="1"/>
                    </a:lnTo>
                    <a:cubicBezTo>
                      <a:pt x="5193582" y="1"/>
                      <a:pt x="5284943" y="40904"/>
                      <a:pt x="5351075"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94" name="Google Shape;794;p7"/>
              <p:cNvSpPr/>
              <p:nvPr/>
            </p:nvSpPr>
            <p:spPr>
              <a:xfrm rot="-2827716">
                <a:off x="5714497" y="4521277"/>
                <a:ext cx="5455263" cy="389350"/>
              </a:xfrm>
              <a:custGeom>
                <a:rect b="b" l="l" r="r" t="t"/>
                <a:pathLst>
                  <a:path extrusionOk="0" h="389553" w="5458112">
                    <a:moveTo>
                      <a:pt x="5457007" y="13151"/>
                    </a:moveTo>
                    <a:lnTo>
                      <a:pt x="5458112" y="24107"/>
                    </a:lnTo>
                    <a:cubicBezTo>
                      <a:pt x="5458112" y="225937"/>
                      <a:pt x="5294496" y="389553"/>
                      <a:pt x="5092667" y="389553"/>
                    </a:cubicBezTo>
                    <a:lnTo>
                      <a:pt x="365445" y="389553"/>
                    </a:lnTo>
                    <a:cubicBezTo>
                      <a:pt x="163615" y="389553"/>
                      <a:pt x="0" y="225938"/>
                      <a:pt x="0" y="24108"/>
                    </a:cubicBezTo>
                    <a:lnTo>
                      <a:pt x="2430" y="0"/>
                    </a:lnTo>
                    <a:lnTo>
                      <a:pt x="8750" y="62693"/>
                    </a:lnTo>
                    <a:cubicBezTo>
                      <a:pt x="42827" y="229220"/>
                      <a:pt x="190169" y="354488"/>
                      <a:pt x="366771" y="354488"/>
                    </a:cubicBezTo>
                    <a:lnTo>
                      <a:pt x="5093993" y="354487"/>
                    </a:lnTo>
                    <a:cubicBezTo>
                      <a:pt x="5270594" y="354488"/>
                      <a:pt x="5417937" y="229219"/>
                      <a:pt x="5452013" y="62692"/>
                    </a:cubicBezTo>
                    <a:lnTo>
                      <a:pt x="5457007" y="1315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795" name="Google Shape;795;p7"/>
            <p:cNvGrpSpPr/>
            <p:nvPr/>
          </p:nvGrpSpPr>
          <p:grpSpPr>
            <a:xfrm>
              <a:off x="7011036" y="1487895"/>
              <a:ext cx="990796" cy="1048870"/>
              <a:chOff x="9275607" y="3248167"/>
              <a:chExt cx="2404844" cy="2545800"/>
            </a:xfrm>
          </p:grpSpPr>
          <p:sp>
            <p:nvSpPr>
              <p:cNvPr id="796" name="Google Shape;796;p7"/>
              <p:cNvSpPr/>
              <p:nvPr/>
            </p:nvSpPr>
            <p:spPr>
              <a:xfrm rot="-2830077">
                <a:off x="8888438" y="4357500"/>
                <a:ext cx="3168338" cy="327135"/>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97" name="Google Shape;797;p7"/>
              <p:cNvSpPr/>
              <p:nvPr/>
            </p:nvSpPr>
            <p:spPr>
              <a:xfrm rot="-2827716">
                <a:off x="8837051" y="4381832"/>
                <a:ext cx="3166615" cy="184314"/>
              </a:xfrm>
              <a:custGeom>
                <a:rect b="b" l="l" r="r" t="t"/>
                <a:pathLst>
                  <a:path extrusionOk="0" h="184410" w="3168269">
                    <a:moveTo>
                      <a:pt x="3120354" y="47916"/>
                    </a:moveTo>
                    <a:cubicBezTo>
                      <a:pt x="3149958" y="77520"/>
                      <a:pt x="3168269" y="118419"/>
                      <a:pt x="3168269" y="163593"/>
                    </a:cubicBezTo>
                    <a:lnTo>
                      <a:pt x="3164066" y="184410"/>
                    </a:lnTo>
                    <a:lnTo>
                      <a:pt x="3154087" y="134981"/>
                    </a:lnTo>
                    <a:cubicBezTo>
                      <a:pt x="3129252" y="76265"/>
                      <a:pt x="3071113" y="35066"/>
                      <a:pt x="3003350" y="35065"/>
                    </a:cubicBezTo>
                    <a:lnTo>
                      <a:pt x="162267" y="35065"/>
                    </a:lnTo>
                    <a:cubicBezTo>
                      <a:pt x="94504" y="35065"/>
                      <a:pt x="36365" y="76265"/>
                      <a:pt x="11530" y="134981"/>
                    </a:cubicBezTo>
                    <a:lnTo>
                      <a:pt x="2877" y="177843"/>
                    </a:lnTo>
                    <a:lnTo>
                      <a:pt x="1" y="163594"/>
                    </a:lnTo>
                    <a:cubicBezTo>
                      <a:pt x="0" y="73243"/>
                      <a:pt x="73243" y="0"/>
                      <a:pt x="163593" y="0"/>
                    </a:cubicBezTo>
                    <a:lnTo>
                      <a:pt x="3004676" y="0"/>
                    </a:lnTo>
                    <a:cubicBezTo>
                      <a:pt x="3049851" y="0"/>
                      <a:pt x="3090750" y="18312"/>
                      <a:pt x="3120354" y="4791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98" name="Google Shape;798;p7"/>
              <p:cNvSpPr/>
              <p:nvPr/>
            </p:nvSpPr>
            <p:spPr>
              <a:xfrm rot="-2827716">
                <a:off x="8952392" y="4475363"/>
                <a:ext cx="3166615" cy="184313"/>
              </a:xfrm>
              <a:custGeom>
                <a:rect b="b" l="l" r="r" t="t"/>
                <a:pathLst>
                  <a:path extrusionOk="0" h="184409" w="3168269">
                    <a:moveTo>
                      <a:pt x="3165392" y="6567"/>
                    </a:moveTo>
                    <a:lnTo>
                      <a:pt x="3168269" y="20815"/>
                    </a:lnTo>
                    <a:cubicBezTo>
                      <a:pt x="3168269" y="111166"/>
                      <a:pt x="3095027" y="184408"/>
                      <a:pt x="3004676" y="184409"/>
                    </a:cubicBezTo>
                    <a:lnTo>
                      <a:pt x="163593" y="184409"/>
                    </a:lnTo>
                    <a:cubicBezTo>
                      <a:pt x="73243" y="184409"/>
                      <a:pt x="0" y="111166"/>
                      <a:pt x="1" y="20816"/>
                    </a:cubicBezTo>
                    <a:lnTo>
                      <a:pt x="4203" y="0"/>
                    </a:lnTo>
                    <a:lnTo>
                      <a:pt x="14182" y="49428"/>
                    </a:lnTo>
                    <a:cubicBezTo>
                      <a:pt x="39017" y="108145"/>
                      <a:pt x="97156" y="149344"/>
                      <a:pt x="164919" y="149344"/>
                    </a:cubicBezTo>
                    <a:lnTo>
                      <a:pt x="3006002" y="149344"/>
                    </a:lnTo>
                    <a:cubicBezTo>
                      <a:pt x="3073765" y="149344"/>
                      <a:pt x="3131904" y="108144"/>
                      <a:pt x="3156739" y="49428"/>
                    </a:cubicBezTo>
                    <a:lnTo>
                      <a:pt x="3165392" y="656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799" name="Google Shape;799;p7"/>
            <p:cNvGrpSpPr/>
            <p:nvPr/>
          </p:nvGrpSpPr>
          <p:grpSpPr>
            <a:xfrm>
              <a:off x="5643188" y="884170"/>
              <a:ext cx="1820494" cy="1928407"/>
              <a:chOff x="5955587" y="1782813"/>
              <a:chExt cx="4418674" cy="4680600"/>
            </a:xfrm>
          </p:grpSpPr>
          <p:sp>
            <p:nvSpPr>
              <p:cNvPr id="800" name="Google Shape;800;p7"/>
              <p:cNvSpPr/>
              <p:nvPr/>
            </p:nvSpPr>
            <p:spPr>
              <a:xfrm rot="-2830029">
                <a:off x="5310423" y="3757664"/>
                <a:ext cx="5705129"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01" name="Google Shape;801;p7"/>
              <p:cNvSpPr/>
              <p:nvPr/>
            </p:nvSpPr>
            <p:spPr>
              <a:xfrm rot="-2827716">
                <a:off x="5186938" y="3814894"/>
                <a:ext cx="5702117" cy="389357"/>
              </a:xfrm>
              <a:custGeom>
                <a:rect b="b" l="l" r="r" t="t"/>
                <a:pathLst>
                  <a:path extrusionOk="0" h="389560" w="5705095">
                    <a:moveTo>
                      <a:pt x="5598059" y="107036"/>
                    </a:moveTo>
                    <a:cubicBezTo>
                      <a:pt x="5664191" y="173169"/>
                      <a:pt x="5705095" y="264530"/>
                      <a:pt x="5705095" y="365446"/>
                    </a:cubicBezTo>
                    <a:lnTo>
                      <a:pt x="5702664" y="389560"/>
                    </a:lnTo>
                    <a:lnTo>
                      <a:pt x="5696344" y="326859"/>
                    </a:lnTo>
                    <a:cubicBezTo>
                      <a:pt x="5662267" y="160332"/>
                      <a:pt x="5514924" y="35064"/>
                      <a:pt x="5338323" y="35064"/>
                    </a:cubicBezTo>
                    <a:lnTo>
                      <a:pt x="364118" y="35065"/>
                    </a:lnTo>
                    <a:cubicBezTo>
                      <a:pt x="187517" y="35064"/>
                      <a:pt x="40174" y="160332"/>
                      <a:pt x="6098" y="326859"/>
                    </a:cubicBezTo>
                    <a:lnTo>
                      <a:pt x="1104" y="376394"/>
                    </a:lnTo>
                    <a:lnTo>
                      <a:pt x="0" y="365445"/>
                    </a:lnTo>
                    <a:cubicBezTo>
                      <a:pt x="1" y="163616"/>
                      <a:pt x="163615" y="0"/>
                      <a:pt x="365445" y="1"/>
                    </a:cubicBezTo>
                    <a:lnTo>
                      <a:pt x="5339650" y="0"/>
                    </a:lnTo>
                    <a:cubicBezTo>
                      <a:pt x="5440565" y="0"/>
                      <a:pt x="5531927" y="40904"/>
                      <a:pt x="55980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02" name="Google Shape;802;p7"/>
              <p:cNvSpPr/>
              <p:nvPr/>
            </p:nvSpPr>
            <p:spPr>
              <a:xfrm rot="-2827716">
                <a:off x="5440794" y="4043414"/>
                <a:ext cx="5702117" cy="389357"/>
              </a:xfrm>
              <a:custGeom>
                <a:rect b="b" l="l" r="r" t="t"/>
                <a:pathLst>
                  <a:path extrusionOk="0" h="389560" w="5705095">
                    <a:moveTo>
                      <a:pt x="5703991" y="13166"/>
                    </a:moveTo>
                    <a:lnTo>
                      <a:pt x="5705095" y="24115"/>
                    </a:lnTo>
                    <a:cubicBezTo>
                      <a:pt x="5705095" y="225945"/>
                      <a:pt x="5541480" y="389560"/>
                      <a:pt x="5339650" y="389560"/>
                    </a:cubicBezTo>
                    <a:lnTo>
                      <a:pt x="365445" y="389560"/>
                    </a:lnTo>
                    <a:cubicBezTo>
                      <a:pt x="163615" y="389560"/>
                      <a:pt x="0" y="225945"/>
                      <a:pt x="0" y="24115"/>
                    </a:cubicBezTo>
                    <a:lnTo>
                      <a:pt x="2431" y="0"/>
                    </a:lnTo>
                    <a:lnTo>
                      <a:pt x="8752" y="62702"/>
                    </a:lnTo>
                    <a:cubicBezTo>
                      <a:pt x="42828" y="229229"/>
                      <a:pt x="190170" y="354497"/>
                      <a:pt x="366772" y="354497"/>
                    </a:cubicBezTo>
                    <a:lnTo>
                      <a:pt x="5340977" y="354496"/>
                    </a:lnTo>
                    <a:cubicBezTo>
                      <a:pt x="5517579" y="354496"/>
                      <a:pt x="5664921" y="229229"/>
                      <a:pt x="5698998" y="62701"/>
                    </a:cubicBezTo>
                    <a:lnTo>
                      <a:pt x="5703991"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803" name="Google Shape;803;p7"/>
            <p:cNvGrpSpPr/>
            <p:nvPr/>
          </p:nvGrpSpPr>
          <p:grpSpPr>
            <a:xfrm>
              <a:off x="4649077" y="729180"/>
              <a:ext cx="1271830" cy="1345750"/>
              <a:chOff x="2134683" y="1406427"/>
              <a:chExt cx="4494099" cy="4755300"/>
            </a:xfrm>
          </p:grpSpPr>
          <p:sp>
            <p:nvSpPr>
              <p:cNvPr id="804" name="Google Shape;804;p7"/>
              <p:cNvSpPr/>
              <p:nvPr/>
            </p:nvSpPr>
            <p:spPr>
              <a:xfrm rot="-2829977">
                <a:off x="1469270" y="3422451"/>
                <a:ext cx="5814027" cy="723252"/>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05" name="Google Shape;805;p7"/>
              <p:cNvSpPr/>
              <p:nvPr/>
            </p:nvSpPr>
            <p:spPr>
              <a:xfrm rot="-2827716">
                <a:off x="1347244" y="3479082"/>
                <a:ext cx="5810844" cy="385501"/>
              </a:xfrm>
              <a:custGeom>
                <a:rect b="b" l="l" r="r" t="t"/>
                <a:pathLst>
                  <a:path extrusionOk="0" h="385702" w="5813879">
                    <a:moveTo>
                      <a:pt x="5707969" y="105910"/>
                    </a:moveTo>
                    <a:cubicBezTo>
                      <a:pt x="5773405" y="171347"/>
                      <a:pt x="5813879" y="261747"/>
                      <a:pt x="5813879" y="361600"/>
                    </a:cubicBezTo>
                    <a:lnTo>
                      <a:pt x="5813877" y="361600"/>
                    </a:lnTo>
                    <a:lnTo>
                      <a:pt x="5811448" y="385702"/>
                    </a:lnTo>
                    <a:lnTo>
                      <a:pt x="5805207" y="323791"/>
                    </a:lnTo>
                    <a:cubicBezTo>
                      <a:pt x="5771489" y="159015"/>
                      <a:pt x="5625695" y="35065"/>
                      <a:pt x="5450953" y="35065"/>
                    </a:cubicBezTo>
                    <a:lnTo>
                      <a:pt x="360274" y="35066"/>
                    </a:lnTo>
                    <a:cubicBezTo>
                      <a:pt x="185532" y="35065"/>
                      <a:pt x="39739" y="159016"/>
                      <a:pt x="6021" y="323791"/>
                    </a:cubicBezTo>
                    <a:lnTo>
                      <a:pt x="1105" y="372556"/>
                    </a:lnTo>
                    <a:lnTo>
                      <a:pt x="0" y="361600"/>
                    </a:lnTo>
                    <a:lnTo>
                      <a:pt x="7347" y="288725"/>
                    </a:lnTo>
                    <a:cubicBezTo>
                      <a:pt x="41065" y="123951"/>
                      <a:pt x="186858" y="0"/>
                      <a:pt x="361600" y="0"/>
                    </a:cubicBezTo>
                    <a:lnTo>
                      <a:pt x="5452279" y="0"/>
                    </a:lnTo>
                    <a:cubicBezTo>
                      <a:pt x="5552132" y="0"/>
                      <a:pt x="5642532" y="40474"/>
                      <a:pt x="5707969" y="10591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06" name="Google Shape;806;p7"/>
              <p:cNvSpPr/>
              <p:nvPr/>
            </p:nvSpPr>
            <p:spPr>
              <a:xfrm rot="-2827716">
                <a:off x="1605376" y="3704992"/>
                <a:ext cx="5810844" cy="385508"/>
              </a:xfrm>
              <a:custGeom>
                <a:rect b="b" l="l" r="r" t="t"/>
                <a:pathLst>
                  <a:path extrusionOk="0" h="385709" w="5813879">
                    <a:moveTo>
                      <a:pt x="5812774" y="13146"/>
                    </a:moveTo>
                    <a:lnTo>
                      <a:pt x="5813879" y="24109"/>
                    </a:lnTo>
                    <a:lnTo>
                      <a:pt x="5813878" y="24109"/>
                    </a:lnTo>
                    <a:cubicBezTo>
                      <a:pt x="5813877" y="223815"/>
                      <a:pt x="5651984" y="385709"/>
                      <a:pt x="5452278" y="385709"/>
                    </a:cubicBezTo>
                    <a:lnTo>
                      <a:pt x="361601" y="385708"/>
                    </a:lnTo>
                    <a:cubicBezTo>
                      <a:pt x="186857" y="385708"/>
                      <a:pt x="41065" y="261758"/>
                      <a:pt x="7347" y="96983"/>
                    </a:cubicBezTo>
                    <a:lnTo>
                      <a:pt x="0" y="24109"/>
                    </a:lnTo>
                    <a:lnTo>
                      <a:pt x="2431" y="0"/>
                    </a:lnTo>
                    <a:lnTo>
                      <a:pt x="8673" y="61918"/>
                    </a:lnTo>
                    <a:cubicBezTo>
                      <a:pt x="42391" y="226693"/>
                      <a:pt x="188183" y="350643"/>
                      <a:pt x="362926" y="350643"/>
                    </a:cubicBezTo>
                    <a:lnTo>
                      <a:pt x="5453604" y="350644"/>
                    </a:lnTo>
                    <a:cubicBezTo>
                      <a:pt x="5628346" y="350644"/>
                      <a:pt x="5774139" y="226694"/>
                      <a:pt x="5807857" y="61919"/>
                    </a:cubicBezTo>
                    <a:lnTo>
                      <a:pt x="5812774" y="1314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807" name="Google Shape;807;p7"/>
            <p:cNvGrpSpPr/>
            <p:nvPr/>
          </p:nvGrpSpPr>
          <p:grpSpPr>
            <a:xfrm>
              <a:off x="6465781" y="1606140"/>
              <a:ext cx="1271558" cy="1351813"/>
              <a:chOff x="7952172" y="3535170"/>
              <a:chExt cx="3086305" cy="3281100"/>
            </a:xfrm>
          </p:grpSpPr>
          <p:sp>
            <p:nvSpPr>
              <p:cNvPr id="808" name="Google Shape;808;p7"/>
              <p:cNvSpPr/>
              <p:nvPr/>
            </p:nvSpPr>
            <p:spPr>
              <a:xfrm rot="-2829986">
                <a:off x="7439577" y="4978085"/>
                <a:ext cx="4107691" cy="39526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09" name="Google Shape;809;p7"/>
              <p:cNvSpPr/>
              <p:nvPr/>
            </p:nvSpPr>
            <p:spPr>
              <a:xfrm rot="-2827716">
                <a:off x="7376022" y="5008186"/>
                <a:ext cx="4105426" cy="218287"/>
              </a:xfrm>
              <a:custGeom>
                <a:rect b="b" l="l" r="r" t="t"/>
                <a:pathLst>
                  <a:path extrusionOk="0" h="218401" w="4107570">
                    <a:moveTo>
                      <a:pt x="4049699" y="57870"/>
                    </a:moveTo>
                    <a:cubicBezTo>
                      <a:pt x="4085455" y="93627"/>
                      <a:pt x="4107570" y="143024"/>
                      <a:pt x="4107570" y="197586"/>
                    </a:cubicBezTo>
                    <a:lnTo>
                      <a:pt x="4107569" y="197586"/>
                    </a:lnTo>
                    <a:lnTo>
                      <a:pt x="4103367" y="218401"/>
                    </a:lnTo>
                    <a:lnTo>
                      <a:pt x="4090716" y="155740"/>
                    </a:lnTo>
                    <a:cubicBezTo>
                      <a:pt x="4060721" y="84823"/>
                      <a:pt x="3990500" y="35063"/>
                      <a:pt x="3908657" y="35064"/>
                    </a:cubicBezTo>
                    <a:lnTo>
                      <a:pt x="196259" y="35063"/>
                    </a:lnTo>
                    <a:cubicBezTo>
                      <a:pt x="114415" y="35064"/>
                      <a:pt x="44195" y="84824"/>
                      <a:pt x="14200" y="155740"/>
                    </a:cubicBezTo>
                    <a:lnTo>
                      <a:pt x="2876" y="211831"/>
                    </a:lnTo>
                    <a:lnTo>
                      <a:pt x="0" y="197585"/>
                    </a:lnTo>
                    <a:lnTo>
                      <a:pt x="0" y="197586"/>
                    </a:lnTo>
                    <a:cubicBezTo>
                      <a:pt x="1" y="88462"/>
                      <a:pt x="88462" y="0"/>
                      <a:pt x="197586" y="0"/>
                    </a:cubicBezTo>
                    <a:lnTo>
                      <a:pt x="3909984" y="0"/>
                    </a:lnTo>
                    <a:cubicBezTo>
                      <a:pt x="3964546" y="0"/>
                      <a:pt x="4013943" y="22115"/>
                      <a:pt x="4049699" y="5787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10" name="Google Shape;810;p7"/>
              <p:cNvSpPr/>
              <p:nvPr/>
            </p:nvSpPr>
            <p:spPr>
              <a:xfrm rot="-2827716">
                <a:off x="7509199" y="5124823"/>
                <a:ext cx="4105427" cy="218290"/>
              </a:xfrm>
              <a:custGeom>
                <a:rect b="b" l="l" r="r" t="t"/>
                <a:pathLst>
                  <a:path extrusionOk="0" h="218404" w="4107571">
                    <a:moveTo>
                      <a:pt x="4104695" y="6570"/>
                    </a:moveTo>
                    <a:lnTo>
                      <a:pt x="4107571" y="20818"/>
                    </a:lnTo>
                    <a:lnTo>
                      <a:pt x="4107569" y="20818"/>
                    </a:lnTo>
                    <a:cubicBezTo>
                      <a:pt x="4107569" y="129942"/>
                      <a:pt x="4019108" y="218404"/>
                      <a:pt x="3909983" y="218404"/>
                    </a:cubicBezTo>
                    <a:lnTo>
                      <a:pt x="197587" y="218403"/>
                    </a:lnTo>
                    <a:cubicBezTo>
                      <a:pt x="88463" y="218403"/>
                      <a:pt x="0" y="129941"/>
                      <a:pt x="0" y="20818"/>
                    </a:cubicBezTo>
                    <a:lnTo>
                      <a:pt x="1" y="20818"/>
                    </a:lnTo>
                    <a:lnTo>
                      <a:pt x="4204" y="0"/>
                    </a:lnTo>
                    <a:lnTo>
                      <a:pt x="16855" y="62664"/>
                    </a:lnTo>
                    <a:cubicBezTo>
                      <a:pt x="46850" y="133580"/>
                      <a:pt x="117071" y="183340"/>
                      <a:pt x="198914" y="183340"/>
                    </a:cubicBezTo>
                    <a:lnTo>
                      <a:pt x="3911311" y="183341"/>
                    </a:lnTo>
                    <a:cubicBezTo>
                      <a:pt x="3993154" y="183341"/>
                      <a:pt x="4063375" y="133581"/>
                      <a:pt x="4093370" y="62664"/>
                    </a:cubicBezTo>
                    <a:lnTo>
                      <a:pt x="4104695" y="657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811" name="Google Shape;811;p7"/>
            <p:cNvGrpSpPr/>
            <p:nvPr/>
          </p:nvGrpSpPr>
          <p:grpSpPr>
            <a:xfrm>
              <a:off x="7234416" y="1767585"/>
              <a:ext cx="672217" cy="712307"/>
              <a:chOff x="9817792" y="3927025"/>
              <a:chExt cx="1631594" cy="1728900"/>
            </a:xfrm>
          </p:grpSpPr>
          <p:sp>
            <p:nvSpPr>
              <p:cNvPr id="812" name="Google Shape;812;p7"/>
              <p:cNvSpPr/>
              <p:nvPr/>
            </p:nvSpPr>
            <p:spPr>
              <a:xfrm rot="-2829923">
                <a:off x="9564967" y="4670579"/>
                <a:ext cx="2133450" cy="241791"/>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13" name="Google Shape;813;p7"/>
              <p:cNvSpPr/>
              <p:nvPr/>
            </p:nvSpPr>
            <p:spPr>
              <a:xfrm rot="-2827716">
                <a:off x="9528923" y="4687498"/>
                <a:ext cx="2132346" cy="141707"/>
              </a:xfrm>
              <a:custGeom>
                <a:rect b="b" l="l" r="r" t="t"/>
                <a:pathLst>
                  <a:path extrusionOk="0" h="141781" w="2133460">
                    <a:moveTo>
                      <a:pt x="2098031" y="35430"/>
                    </a:moveTo>
                    <a:cubicBezTo>
                      <a:pt x="2119921" y="57320"/>
                      <a:pt x="2133460" y="87560"/>
                      <a:pt x="2133460" y="120964"/>
                    </a:cubicBezTo>
                    <a:lnTo>
                      <a:pt x="2133459" y="120963"/>
                    </a:lnTo>
                    <a:lnTo>
                      <a:pt x="2129256" y="141781"/>
                    </a:lnTo>
                    <a:lnTo>
                      <a:pt x="2122627" y="108944"/>
                    </a:lnTo>
                    <a:cubicBezTo>
                      <a:pt x="2104264" y="65527"/>
                      <a:pt x="2061274" y="35064"/>
                      <a:pt x="2011170" y="35065"/>
                    </a:cubicBezTo>
                    <a:lnTo>
                      <a:pt x="119635" y="35064"/>
                    </a:lnTo>
                    <a:cubicBezTo>
                      <a:pt x="69531" y="35064"/>
                      <a:pt x="26542" y="65528"/>
                      <a:pt x="8179" y="108943"/>
                    </a:cubicBezTo>
                    <a:lnTo>
                      <a:pt x="2877" y="135208"/>
                    </a:lnTo>
                    <a:lnTo>
                      <a:pt x="0" y="120963"/>
                    </a:lnTo>
                    <a:lnTo>
                      <a:pt x="9506" y="73880"/>
                    </a:lnTo>
                    <a:cubicBezTo>
                      <a:pt x="27870" y="30464"/>
                      <a:pt x="70859" y="1"/>
                      <a:pt x="120963" y="1"/>
                    </a:cubicBezTo>
                    <a:lnTo>
                      <a:pt x="2012497" y="1"/>
                    </a:lnTo>
                    <a:cubicBezTo>
                      <a:pt x="2045900" y="0"/>
                      <a:pt x="2076141" y="13540"/>
                      <a:pt x="2098031" y="3543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14" name="Google Shape;814;p7"/>
              <p:cNvSpPr/>
              <p:nvPr/>
            </p:nvSpPr>
            <p:spPr>
              <a:xfrm rot="-2827716">
                <a:off x="9605909" y="4752042"/>
                <a:ext cx="2132346" cy="141708"/>
              </a:xfrm>
              <a:custGeom>
                <a:rect b="b" l="l" r="r" t="t"/>
                <a:pathLst>
                  <a:path extrusionOk="0" h="141782" w="2133460">
                    <a:moveTo>
                      <a:pt x="2130583" y="6573"/>
                    </a:moveTo>
                    <a:lnTo>
                      <a:pt x="2133460" y="20820"/>
                    </a:lnTo>
                    <a:lnTo>
                      <a:pt x="2133459" y="20819"/>
                    </a:lnTo>
                    <a:cubicBezTo>
                      <a:pt x="2133459" y="87625"/>
                      <a:pt x="2079303" y="141782"/>
                      <a:pt x="2012495" y="141782"/>
                    </a:cubicBezTo>
                    <a:lnTo>
                      <a:pt x="120963" y="141781"/>
                    </a:lnTo>
                    <a:cubicBezTo>
                      <a:pt x="70859" y="141781"/>
                      <a:pt x="27869" y="111318"/>
                      <a:pt x="9506" y="67902"/>
                    </a:cubicBezTo>
                    <a:lnTo>
                      <a:pt x="0" y="20819"/>
                    </a:lnTo>
                    <a:lnTo>
                      <a:pt x="4204" y="0"/>
                    </a:lnTo>
                    <a:lnTo>
                      <a:pt x="10833" y="32839"/>
                    </a:lnTo>
                    <a:cubicBezTo>
                      <a:pt x="29197" y="76254"/>
                      <a:pt x="72186" y="106718"/>
                      <a:pt x="122290" y="106718"/>
                    </a:cubicBezTo>
                    <a:lnTo>
                      <a:pt x="2013823" y="106719"/>
                    </a:lnTo>
                    <a:cubicBezTo>
                      <a:pt x="2063928" y="106718"/>
                      <a:pt x="2106917" y="76255"/>
                      <a:pt x="2125281" y="32840"/>
                    </a:cubicBezTo>
                    <a:lnTo>
                      <a:pt x="2130583"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815" name="Google Shape;815;p7"/>
            <p:cNvGrpSpPr/>
            <p:nvPr/>
          </p:nvGrpSpPr>
          <p:grpSpPr>
            <a:xfrm>
              <a:off x="4505878" y="171419"/>
              <a:ext cx="1329882" cy="1409495"/>
              <a:chOff x="2075692" y="52828"/>
              <a:chExt cx="4347442" cy="4607700"/>
            </a:xfrm>
          </p:grpSpPr>
          <p:sp>
            <p:nvSpPr>
              <p:cNvPr id="816" name="Google Shape;816;p7"/>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17" name="Google Shape;817;p7"/>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18" name="Google Shape;818;p7"/>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819" name="Google Shape;819;p7"/>
            <p:cNvGrpSpPr/>
            <p:nvPr/>
          </p:nvGrpSpPr>
          <p:grpSpPr>
            <a:xfrm>
              <a:off x="4383222" y="74882"/>
              <a:ext cx="1353662" cy="1436603"/>
              <a:chOff x="459511" y="835636"/>
              <a:chExt cx="3285587" cy="3486900"/>
            </a:xfrm>
          </p:grpSpPr>
          <p:sp>
            <p:nvSpPr>
              <p:cNvPr id="820" name="Google Shape;820;p7"/>
              <p:cNvSpPr/>
              <p:nvPr/>
            </p:nvSpPr>
            <p:spPr>
              <a:xfrm rot="-2830019">
                <a:off x="-56761" y="2341433"/>
                <a:ext cx="4314245" cy="475306"/>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21" name="Google Shape;821;p7"/>
              <p:cNvSpPr/>
              <p:nvPr/>
            </p:nvSpPr>
            <p:spPr>
              <a:xfrm rot="-2827716">
                <a:off x="-133745" y="2377546"/>
                <a:ext cx="4311929" cy="261669"/>
              </a:xfrm>
              <a:custGeom>
                <a:rect b="b" l="l" r="r" t="t"/>
                <a:pathLst>
                  <a:path extrusionOk="0" h="261806" w="4314181">
                    <a:moveTo>
                      <a:pt x="4244562" y="69619"/>
                    </a:moveTo>
                    <a:cubicBezTo>
                      <a:pt x="4287576" y="112632"/>
                      <a:pt x="4314180" y="172055"/>
                      <a:pt x="4314181" y="237692"/>
                    </a:cubicBezTo>
                    <a:lnTo>
                      <a:pt x="4311749" y="261806"/>
                    </a:lnTo>
                    <a:lnTo>
                      <a:pt x="4308024" y="224853"/>
                    </a:lnTo>
                    <a:cubicBezTo>
                      <a:pt x="4285860" y="116541"/>
                      <a:pt x="4190026" y="35064"/>
                      <a:pt x="4075162" y="35064"/>
                    </a:cubicBezTo>
                    <a:lnTo>
                      <a:pt x="236364" y="35064"/>
                    </a:lnTo>
                    <a:cubicBezTo>
                      <a:pt x="121500" y="35064"/>
                      <a:pt x="25666" y="116541"/>
                      <a:pt x="3502" y="224853"/>
                    </a:cubicBezTo>
                    <a:lnTo>
                      <a:pt x="1104" y="248640"/>
                    </a:lnTo>
                    <a:lnTo>
                      <a:pt x="0" y="237692"/>
                    </a:lnTo>
                    <a:cubicBezTo>
                      <a:pt x="0" y="106419"/>
                      <a:pt x="106418" y="0"/>
                      <a:pt x="237691" y="1"/>
                    </a:cubicBezTo>
                    <a:lnTo>
                      <a:pt x="4076489" y="0"/>
                    </a:lnTo>
                    <a:cubicBezTo>
                      <a:pt x="4142126" y="0"/>
                      <a:pt x="4201548" y="26605"/>
                      <a:pt x="4244562" y="69619"/>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22" name="Google Shape;822;p7"/>
              <p:cNvSpPr/>
              <p:nvPr/>
            </p:nvSpPr>
            <p:spPr>
              <a:xfrm rot="-2827716">
                <a:off x="26426" y="2519211"/>
                <a:ext cx="4311928" cy="261670"/>
              </a:xfrm>
              <a:custGeom>
                <a:rect b="b" l="l" r="r" t="t"/>
                <a:pathLst>
                  <a:path extrusionOk="0" h="261807" w="4314180">
                    <a:moveTo>
                      <a:pt x="4313076" y="13166"/>
                    </a:moveTo>
                    <a:lnTo>
                      <a:pt x="4314180" y="24115"/>
                    </a:lnTo>
                    <a:cubicBezTo>
                      <a:pt x="4314179" y="155388"/>
                      <a:pt x="4207762" y="261806"/>
                      <a:pt x="4076489" y="261807"/>
                    </a:cubicBezTo>
                    <a:lnTo>
                      <a:pt x="237690" y="261806"/>
                    </a:lnTo>
                    <a:cubicBezTo>
                      <a:pt x="106418" y="261807"/>
                      <a:pt x="0" y="155388"/>
                      <a:pt x="0" y="24116"/>
                    </a:cubicBezTo>
                    <a:lnTo>
                      <a:pt x="2431" y="0"/>
                    </a:lnTo>
                    <a:lnTo>
                      <a:pt x="6156" y="36955"/>
                    </a:lnTo>
                    <a:cubicBezTo>
                      <a:pt x="28320" y="145267"/>
                      <a:pt x="124154" y="226743"/>
                      <a:pt x="239018" y="226743"/>
                    </a:cubicBezTo>
                    <a:lnTo>
                      <a:pt x="4077816" y="226743"/>
                    </a:lnTo>
                    <a:cubicBezTo>
                      <a:pt x="4192680" y="226743"/>
                      <a:pt x="4288514" y="145266"/>
                      <a:pt x="4310678" y="36954"/>
                    </a:cubicBezTo>
                    <a:lnTo>
                      <a:pt x="4313076"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823" name="Google Shape;823;p7"/>
            <p:cNvGrpSpPr/>
            <p:nvPr/>
          </p:nvGrpSpPr>
          <p:grpSpPr>
            <a:xfrm>
              <a:off x="4704112" y="549455"/>
              <a:ext cx="1644117" cy="1741422"/>
              <a:chOff x="3267959" y="970321"/>
              <a:chExt cx="4398388" cy="4658700"/>
            </a:xfrm>
          </p:grpSpPr>
          <p:sp>
            <p:nvSpPr>
              <p:cNvPr id="824" name="Google Shape;824;p7"/>
              <p:cNvSpPr/>
              <p:nvPr/>
            </p:nvSpPr>
            <p:spPr>
              <a:xfrm rot="-2830072">
                <a:off x="2627559" y="2934221"/>
                <a:ext cx="5675200"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25" name="Google Shape;825;p7"/>
              <p:cNvSpPr/>
              <p:nvPr/>
            </p:nvSpPr>
            <p:spPr>
              <a:xfrm rot="-2827716">
                <a:off x="2504074" y="2991429"/>
                <a:ext cx="5672301" cy="389356"/>
              </a:xfrm>
              <a:custGeom>
                <a:rect b="b" l="l" r="r" t="t"/>
                <a:pathLst>
                  <a:path extrusionOk="0" h="389559" w="5675264">
                    <a:moveTo>
                      <a:pt x="5568227" y="107035"/>
                    </a:moveTo>
                    <a:cubicBezTo>
                      <a:pt x="5634360" y="173168"/>
                      <a:pt x="5675264" y="264529"/>
                      <a:pt x="5675264" y="365445"/>
                    </a:cubicBezTo>
                    <a:lnTo>
                      <a:pt x="5672833" y="389559"/>
                    </a:lnTo>
                    <a:lnTo>
                      <a:pt x="5666512" y="326858"/>
                    </a:lnTo>
                    <a:cubicBezTo>
                      <a:pt x="5632435" y="160331"/>
                      <a:pt x="5485093" y="35064"/>
                      <a:pt x="5308491" y="35064"/>
                    </a:cubicBezTo>
                    <a:lnTo>
                      <a:pt x="364118" y="35064"/>
                    </a:lnTo>
                    <a:cubicBezTo>
                      <a:pt x="187517" y="35064"/>
                      <a:pt x="40174" y="160331"/>
                      <a:pt x="6098" y="326859"/>
                    </a:cubicBezTo>
                    <a:lnTo>
                      <a:pt x="1104" y="376394"/>
                    </a:lnTo>
                    <a:lnTo>
                      <a:pt x="0" y="365445"/>
                    </a:lnTo>
                    <a:cubicBezTo>
                      <a:pt x="0" y="163615"/>
                      <a:pt x="163615" y="0"/>
                      <a:pt x="365446" y="0"/>
                    </a:cubicBezTo>
                    <a:lnTo>
                      <a:pt x="5309818" y="0"/>
                    </a:lnTo>
                    <a:cubicBezTo>
                      <a:pt x="5410733" y="0"/>
                      <a:pt x="5502095" y="40904"/>
                      <a:pt x="5568227" y="10703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26" name="Google Shape;826;p7"/>
              <p:cNvSpPr/>
              <p:nvPr/>
            </p:nvSpPr>
            <p:spPr>
              <a:xfrm rot="-2827716">
                <a:off x="2757930" y="3219948"/>
                <a:ext cx="5672301" cy="389357"/>
              </a:xfrm>
              <a:custGeom>
                <a:rect b="b" l="l" r="r" t="t"/>
                <a:pathLst>
                  <a:path extrusionOk="0" h="389560" w="5675264">
                    <a:moveTo>
                      <a:pt x="5674160" y="13165"/>
                    </a:moveTo>
                    <a:lnTo>
                      <a:pt x="5675264" y="24114"/>
                    </a:lnTo>
                    <a:cubicBezTo>
                      <a:pt x="5675264" y="225944"/>
                      <a:pt x="5511649" y="389560"/>
                      <a:pt x="5309819" y="389560"/>
                    </a:cubicBezTo>
                    <a:lnTo>
                      <a:pt x="365445" y="389560"/>
                    </a:lnTo>
                    <a:cubicBezTo>
                      <a:pt x="163615" y="389559"/>
                      <a:pt x="0" y="225945"/>
                      <a:pt x="0" y="24115"/>
                    </a:cubicBezTo>
                    <a:lnTo>
                      <a:pt x="2431" y="0"/>
                    </a:lnTo>
                    <a:lnTo>
                      <a:pt x="8752" y="62701"/>
                    </a:lnTo>
                    <a:cubicBezTo>
                      <a:pt x="42828" y="229228"/>
                      <a:pt x="190171" y="354496"/>
                      <a:pt x="366772" y="354496"/>
                    </a:cubicBezTo>
                    <a:lnTo>
                      <a:pt x="5311146" y="354496"/>
                    </a:lnTo>
                    <a:cubicBezTo>
                      <a:pt x="5487748" y="354496"/>
                      <a:pt x="5635090" y="229228"/>
                      <a:pt x="5669166" y="62700"/>
                    </a:cubicBezTo>
                    <a:lnTo>
                      <a:pt x="5674160"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827" name="Google Shape;827;p7"/>
            <p:cNvGrpSpPr/>
            <p:nvPr/>
          </p:nvGrpSpPr>
          <p:grpSpPr>
            <a:xfrm>
              <a:off x="5170742" y="103797"/>
              <a:ext cx="1786391" cy="1893305"/>
              <a:chOff x="4808875" y="-111295"/>
              <a:chExt cx="4335900" cy="4595400"/>
            </a:xfrm>
          </p:grpSpPr>
          <p:sp>
            <p:nvSpPr>
              <p:cNvPr id="828" name="Google Shape;828;p7"/>
              <p:cNvSpPr/>
              <p:nvPr/>
            </p:nvSpPr>
            <p:spPr>
              <a:xfrm rot="-2829990">
                <a:off x="4182321" y="1820955"/>
                <a:ext cx="5589007"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29" name="Google Shape;829;p7"/>
              <p:cNvSpPr/>
              <p:nvPr/>
            </p:nvSpPr>
            <p:spPr>
              <a:xfrm rot="-2827716">
                <a:off x="4118653" y="1851906"/>
                <a:ext cx="5567509" cy="509926"/>
              </a:xfrm>
              <a:custGeom>
                <a:rect b="b" l="l" r="r" t="t"/>
                <a:pathLst>
                  <a:path extrusionOk="0" h="510192" w="5570417">
                    <a:moveTo>
                      <a:pt x="5463381" y="107036"/>
                    </a:moveTo>
                    <a:cubicBezTo>
                      <a:pt x="5529514" y="173169"/>
                      <a:pt x="5570418" y="264531"/>
                      <a:pt x="5570417" y="365446"/>
                    </a:cubicBezTo>
                    <a:cubicBezTo>
                      <a:pt x="5570417" y="415903"/>
                      <a:pt x="5560192" y="463973"/>
                      <a:pt x="5541699" y="507693"/>
                    </a:cubicBezTo>
                    <a:lnTo>
                      <a:pt x="5540342" y="510192"/>
                    </a:lnTo>
                    <a:lnTo>
                      <a:pt x="5551648" y="473773"/>
                    </a:lnTo>
                    <a:cubicBezTo>
                      <a:pt x="5556516" y="449984"/>
                      <a:pt x="5559072" y="425352"/>
                      <a:pt x="5559072" y="400123"/>
                    </a:cubicBezTo>
                    <a:cubicBezTo>
                      <a:pt x="5559072" y="198293"/>
                      <a:pt x="5395458" y="34678"/>
                      <a:pt x="5193627" y="34678"/>
                    </a:cubicBezTo>
                    <a:lnTo>
                      <a:pt x="335369" y="34679"/>
                    </a:lnTo>
                    <a:cubicBezTo>
                      <a:pt x="209226" y="34679"/>
                      <a:pt x="98010" y="98591"/>
                      <a:pt x="32337" y="195800"/>
                    </a:cubicBezTo>
                    <a:lnTo>
                      <a:pt x="0" y="255376"/>
                    </a:lnTo>
                    <a:lnTo>
                      <a:pt x="9988" y="223198"/>
                    </a:lnTo>
                    <a:cubicBezTo>
                      <a:pt x="65466" y="92034"/>
                      <a:pt x="195342" y="1"/>
                      <a:pt x="346714" y="1"/>
                    </a:cubicBezTo>
                    <a:lnTo>
                      <a:pt x="5204973" y="0"/>
                    </a:lnTo>
                    <a:cubicBezTo>
                      <a:pt x="5305888" y="0"/>
                      <a:pt x="5397249" y="40904"/>
                      <a:pt x="5463381"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30" name="Google Shape;830;p7"/>
              <p:cNvSpPr/>
              <p:nvPr/>
            </p:nvSpPr>
            <p:spPr>
              <a:xfrm rot="-2827716">
                <a:off x="4271307" y="2012144"/>
                <a:ext cx="5567509" cy="509927"/>
              </a:xfrm>
              <a:custGeom>
                <a:rect b="b" l="l" r="r" t="t"/>
                <a:pathLst>
                  <a:path extrusionOk="0" h="510193" w="5570417">
                    <a:moveTo>
                      <a:pt x="5570417" y="254816"/>
                    </a:moveTo>
                    <a:lnTo>
                      <a:pt x="5560429" y="286995"/>
                    </a:lnTo>
                    <a:cubicBezTo>
                      <a:pt x="5504952" y="418159"/>
                      <a:pt x="5375074" y="510192"/>
                      <a:pt x="5223702" y="510192"/>
                    </a:cubicBezTo>
                    <a:lnTo>
                      <a:pt x="365444" y="510192"/>
                    </a:lnTo>
                    <a:cubicBezTo>
                      <a:pt x="163614" y="510193"/>
                      <a:pt x="0" y="346577"/>
                      <a:pt x="0" y="144747"/>
                    </a:cubicBezTo>
                    <a:cubicBezTo>
                      <a:pt x="0" y="94290"/>
                      <a:pt x="10226" y="46221"/>
                      <a:pt x="28718" y="2500"/>
                    </a:cubicBezTo>
                    <a:lnTo>
                      <a:pt x="30075" y="0"/>
                    </a:lnTo>
                    <a:lnTo>
                      <a:pt x="18769" y="36420"/>
                    </a:lnTo>
                    <a:cubicBezTo>
                      <a:pt x="13902" y="60209"/>
                      <a:pt x="11345" y="84841"/>
                      <a:pt x="11345" y="110069"/>
                    </a:cubicBezTo>
                    <a:cubicBezTo>
                      <a:pt x="11345" y="311900"/>
                      <a:pt x="174959" y="475515"/>
                      <a:pt x="376790" y="475515"/>
                    </a:cubicBezTo>
                    <a:lnTo>
                      <a:pt x="5235047" y="475515"/>
                    </a:lnTo>
                    <a:cubicBezTo>
                      <a:pt x="5361191" y="475514"/>
                      <a:pt x="5472407" y="411603"/>
                      <a:pt x="5538080" y="314393"/>
                    </a:cubicBezTo>
                    <a:lnTo>
                      <a:pt x="5570417" y="25481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831" name="Google Shape;831;p7"/>
            <p:cNvGrpSpPr/>
            <p:nvPr/>
          </p:nvGrpSpPr>
          <p:grpSpPr>
            <a:xfrm>
              <a:off x="5506653" y="294250"/>
              <a:ext cx="1839662" cy="1950655"/>
              <a:chOff x="5624194" y="350969"/>
              <a:chExt cx="4465200" cy="4734600"/>
            </a:xfrm>
          </p:grpSpPr>
          <p:sp>
            <p:nvSpPr>
              <p:cNvPr id="832" name="Google Shape;832;p7"/>
              <p:cNvSpPr/>
              <p:nvPr/>
            </p:nvSpPr>
            <p:spPr>
              <a:xfrm rot="-2829881">
                <a:off x="4967296" y="2352819"/>
                <a:ext cx="5778994" cy="73089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33" name="Google Shape;833;p7"/>
              <p:cNvSpPr/>
              <p:nvPr/>
            </p:nvSpPr>
            <p:spPr>
              <a:xfrm rot="-2827716">
                <a:off x="4903645" y="2383838"/>
                <a:ext cx="5757263" cy="509928"/>
              </a:xfrm>
              <a:custGeom>
                <a:rect b="b" l="l" r="r" t="t"/>
                <a:pathLst>
                  <a:path extrusionOk="0" h="510194" w="5760270">
                    <a:moveTo>
                      <a:pt x="5653234" y="107036"/>
                    </a:moveTo>
                    <a:cubicBezTo>
                      <a:pt x="5719367" y="173169"/>
                      <a:pt x="5760270" y="264529"/>
                      <a:pt x="5760270" y="365445"/>
                    </a:cubicBezTo>
                    <a:cubicBezTo>
                      <a:pt x="5760270" y="415902"/>
                      <a:pt x="5750045" y="463972"/>
                      <a:pt x="5731553" y="507693"/>
                    </a:cubicBezTo>
                    <a:lnTo>
                      <a:pt x="5730195" y="510194"/>
                    </a:lnTo>
                    <a:lnTo>
                      <a:pt x="5741501" y="473772"/>
                    </a:lnTo>
                    <a:cubicBezTo>
                      <a:pt x="5746369" y="449983"/>
                      <a:pt x="5748925" y="425351"/>
                      <a:pt x="5748925" y="400122"/>
                    </a:cubicBezTo>
                    <a:cubicBezTo>
                      <a:pt x="5748925" y="198292"/>
                      <a:pt x="5585310" y="34678"/>
                      <a:pt x="5383480" y="34678"/>
                    </a:cubicBezTo>
                    <a:lnTo>
                      <a:pt x="335370" y="34678"/>
                    </a:lnTo>
                    <a:cubicBezTo>
                      <a:pt x="209227" y="34679"/>
                      <a:pt x="98010" y="98590"/>
                      <a:pt x="32337" y="195800"/>
                    </a:cubicBezTo>
                    <a:lnTo>
                      <a:pt x="0" y="255377"/>
                    </a:lnTo>
                    <a:lnTo>
                      <a:pt x="9989" y="223198"/>
                    </a:lnTo>
                    <a:cubicBezTo>
                      <a:pt x="65466" y="92034"/>
                      <a:pt x="195343" y="1"/>
                      <a:pt x="346716" y="1"/>
                    </a:cubicBezTo>
                    <a:lnTo>
                      <a:pt x="5394825" y="0"/>
                    </a:lnTo>
                    <a:cubicBezTo>
                      <a:pt x="5495740" y="0"/>
                      <a:pt x="5587102" y="40904"/>
                      <a:pt x="5653234"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34" name="Google Shape;834;p7"/>
              <p:cNvSpPr/>
              <p:nvPr/>
            </p:nvSpPr>
            <p:spPr>
              <a:xfrm rot="-2827716">
                <a:off x="5056297" y="2544077"/>
                <a:ext cx="5757263" cy="509925"/>
              </a:xfrm>
              <a:custGeom>
                <a:rect b="b" l="l" r="r" t="t"/>
                <a:pathLst>
                  <a:path extrusionOk="0" h="510191" w="5760270">
                    <a:moveTo>
                      <a:pt x="5760270" y="254817"/>
                    </a:moveTo>
                    <a:lnTo>
                      <a:pt x="5750282" y="286994"/>
                    </a:lnTo>
                    <a:cubicBezTo>
                      <a:pt x="5694805" y="418157"/>
                      <a:pt x="5564928" y="510191"/>
                      <a:pt x="5413556" y="510191"/>
                    </a:cubicBezTo>
                    <a:lnTo>
                      <a:pt x="365446" y="510191"/>
                    </a:lnTo>
                    <a:cubicBezTo>
                      <a:pt x="163615" y="510191"/>
                      <a:pt x="0" y="346576"/>
                      <a:pt x="0" y="144746"/>
                    </a:cubicBezTo>
                    <a:cubicBezTo>
                      <a:pt x="0" y="94289"/>
                      <a:pt x="10226" y="46220"/>
                      <a:pt x="28719" y="2499"/>
                    </a:cubicBezTo>
                    <a:lnTo>
                      <a:pt x="30075" y="0"/>
                    </a:lnTo>
                    <a:lnTo>
                      <a:pt x="18770" y="36419"/>
                    </a:lnTo>
                    <a:cubicBezTo>
                      <a:pt x="13902" y="60208"/>
                      <a:pt x="11345" y="84840"/>
                      <a:pt x="11345" y="110069"/>
                    </a:cubicBezTo>
                    <a:cubicBezTo>
                      <a:pt x="11345" y="311899"/>
                      <a:pt x="174961" y="475514"/>
                      <a:pt x="376791" y="475513"/>
                    </a:cubicBezTo>
                    <a:lnTo>
                      <a:pt x="5424901" y="475513"/>
                    </a:lnTo>
                    <a:cubicBezTo>
                      <a:pt x="5551044" y="475513"/>
                      <a:pt x="5662261" y="411601"/>
                      <a:pt x="5727934" y="314392"/>
                    </a:cubicBezTo>
                    <a:lnTo>
                      <a:pt x="5760270" y="25481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835" name="Google Shape;835;p7"/>
            <p:cNvGrpSpPr/>
            <p:nvPr/>
          </p:nvGrpSpPr>
          <p:grpSpPr>
            <a:xfrm>
              <a:off x="5354860" y="1023596"/>
              <a:ext cx="1812470" cy="1921362"/>
              <a:chOff x="5255762" y="2121228"/>
              <a:chExt cx="4399200" cy="4663500"/>
            </a:xfrm>
          </p:grpSpPr>
          <p:sp>
            <p:nvSpPr>
              <p:cNvPr id="836" name="Google Shape;836;p7"/>
              <p:cNvSpPr/>
              <p:nvPr/>
            </p:nvSpPr>
            <p:spPr>
              <a:xfrm rot="-2829916">
                <a:off x="4614371" y="4087528"/>
                <a:ext cx="5681983" cy="730899"/>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37" name="Google Shape;837;p7"/>
              <p:cNvSpPr/>
              <p:nvPr/>
            </p:nvSpPr>
            <p:spPr>
              <a:xfrm rot="-2827716">
                <a:off x="4550710" y="4118522"/>
                <a:ext cx="5660315" cy="509927"/>
              </a:xfrm>
              <a:custGeom>
                <a:rect b="b" l="l" r="r" t="t"/>
                <a:pathLst>
                  <a:path extrusionOk="0" h="510193" w="5663271">
                    <a:moveTo>
                      <a:pt x="5556235" y="107036"/>
                    </a:moveTo>
                    <a:cubicBezTo>
                      <a:pt x="5622367" y="173169"/>
                      <a:pt x="5663271" y="264530"/>
                      <a:pt x="5663271" y="365444"/>
                    </a:cubicBezTo>
                    <a:cubicBezTo>
                      <a:pt x="5663271" y="415902"/>
                      <a:pt x="5653045" y="463971"/>
                      <a:pt x="5634553" y="507693"/>
                    </a:cubicBezTo>
                    <a:lnTo>
                      <a:pt x="5633195" y="510193"/>
                    </a:lnTo>
                    <a:lnTo>
                      <a:pt x="5644501" y="473772"/>
                    </a:lnTo>
                    <a:cubicBezTo>
                      <a:pt x="5649369" y="449982"/>
                      <a:pt x="5651925" y="425351"/>
                      <a:pt x="5651925" y="400122"/>
                    </a:cubicBezTo>
                    <a:cubicBezTo>
                      <a:pt x="5651926" y="198292"/>
                      <a:pt x="5488311" y="34678"/>
                      <a:pt x="5286481" y="34677"/>
                    </a:cubicBezTo>
                    <a:lnTo>
                      <a:pt x="335370" y="34677"/>
                    </a:lnTo>
                    <a:cubicBezTo>
                      <a:pt x="209226" y="34677"/>
                      <a:pt x="98010" y="98589"/>
                      <a:pt x="32337" y="195798"/>
                    </a:cubicBezTo>
                    <a:lnTo>
                      <a:pt x="0" y="255374"/>
                    </a:lnTo>
                    <a:lnTo>
                      <a:pt x="9988" y="223197"/>
                    </a:lnTo>
                    <a:cubicBezTo>
                      <a:pt x="65466" y="92033"/>
                      <a:pt x="195343" y="-1"/>
                      <a:pt x="346715" y="0"/>
                    </a:cubicBezTo>
                    <a:lnTo>
                      <a:pt x="5297827" y="0"/>
                    </a:lnTo>
                    <a:cubicBezTo>
                      <a:pt x="5398741" y="0"/>
                      <a:pt x="5490103" y="40904"/>
                      <a:pt x="555623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38" name="Google Shape;838;p7"/>
              <p:cNvSpPr/>
              <p:nvPr/>
            </p:nvSpPr>
            <p:spPr>
              <a:xfrm rot="-2827716">
                <a:off x="4703362" y="4278757"/>
                <a:ext cx="5660314" cy="509928"/>
              </a:xfrm>
              <a:custGeom>
                <a:rect b="b" l="l" r="r" t="t"/>
                <a:pathLst>
                  <a:path extrusionOk="0" h="510194" w="5663270">
                    <a:moveTo>
                      <a:pt x="5663270" y="254819"/>
                    </a:moveTo>
                    <a:lnTo>
                      <a:pt x="5653283" y="286996"/>
                    </a:lnTo>
                    <a:cubicBezTo>
                      <a:pt x="5597805" y="418160"/>
                      <a:pt x="5467928" y="510193"/>
                      <a:pt x="5316556" y="510193"/>
                    </a:cubicBezTo>
                    <a:lnTo>
                      <a:pt x="365445" y="510194"/>
                    </a:lnTo>
                    <a:cubicBezTo>
                      <a:pt x="163615" y="510194"/>
                      <a:pt x="0" y="346579"/>
                      <a:pt x="0" y="144749"/>
                    </a:cubicBezTo>
                    <a:cubicBezTo>
                      <a:pt x="0" y="94291"/>
                      <a:pt x="10226" y="46222"/>
                      <a:pt x="28718" y="2501"/>
                    </a:cubicBezTo>
                    <a:lnTo>
                      <a:pt x="30075" y="0"/>
                    </a:lnTo>
                    <a:lnTo>
                      <a:pt x="18770" y="36421"/>
                    </a:lnTo>
                    <a:cubicBezTo>
                      <a:pt x="13901" y="60210"/>
                      <a:pt x="11345" y="84843"/>
                      <a:pt x="11345" y="110071"/>
                    </a:cubicBezTo>
                    <a:cubicBezTo>
                      <a:pt x="11345" y="311901"/>
                      <a:pt x="174960" y="475516"/>
                      <a:pt x="376790" y="475516"/>
                    </a:cubicBezTo>
                    <a:lnTo>
                      <a:pt x="5327901" y="475516"/>
                    </a:lnTo>
                    <a:cubicBezTo>
                      <a:pt x="5454045" y="475516"/>
                      <a:pt x="5565261" y="411604"/>
                      <a:pt x="5630934" y="314394"/>
                    </a:cubicBezTo>
                    <a:lnTo>
                      <a:pt x="5663270" y="25481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839" name="Google Shape;839;p7"/>
            <p:cNvGrpSpPr/>
            <p:nvPr/>
          </p:nvGrpSpPr>
          <p:grpSpPr>
            <a:xfrm>
              <a:off x="6109308" y="1266969"/>
              <a:ext cx="1644004" cy="1739794"/>
              <a:chOff x="7086948" y="2711938"/>
              <a:chExt cx="3990300" cy="4222800"/>
            </a:xfrm>
          </p:grpSpPr>
          <p:sp>
            <p:nvSpPr>
              <p:cNvPr id="840" name="Google Shape;840;p7"/>
              <p:cNvSpPr/>
              <p:nvPr/>
            </p:nvSpPr>
            <p:spPr>
              <a:xfrm rot="-2830071">
                <a:off x="6541696" y="4457889"/>
                <a:ext cx="5080804"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41" name="Google Shape;841;p7"/>
              <p:cNvSpPr/>
              <p:nvPr/>
            </p:nvSpPr>
            <p:spPr>
              <a:xfrm rot="-2827716">
                <a:off x="6477943" y="4488751"/>
                <a:ext cx="5059349" cy="509926"/>
              </a:xfrm>
              <a:custGeom>
                <a:rect b="b" l="l" r="r" t="t"/>
                <a:pathLst>
                  <a:path extrusionOk="0" h="510192" w="5061991">
                    <a:moveTo>
                      <a:pt x="4954955" y="107036"/>
                    </a:moveTo>
                    <a:cubicBezTo>
                      <a:pt x="5021087" y="173169"/>
                      <a:pt x="5061991" y="264531"/>
                      <a:pt x="5061991" y="365445"/>
                    </a:cubicBezTo>
                    <a:cubicBezTo>
                      <a:pt x="5061991" y="415903"/>
                      <a:pt x="5051765" y="463972"/>
                      <a:pt x="5033272" y="507693"/>
                    </a:cubicBezTo>
                    <a:lnTo>
                      <a:pt x="5031916" y="510192"/>
                    </a:lnTo>
                    <a:lnTo>
                      <a:pt x="5043221" y="473773"/>
                    </a:lnTo>
                    <a:cubicBezTo>
                      <a:pt x="5048089" y="449983"/>
                      <a:pt x="5050646" y="425352"/>
                      <a:pt x="5050646" y="400123"/>
                    </a:cubicBezTo>
                    <a:cubicBezTo>
                      <a:pt x="5050646" y="198293"/>
                      <a:pt x="4887031" y="34678"/>
                      <a:pt x="4685200" y="34678"/>
                    </a:cubicBezTo>
                    <a:lnTo>
                      <a:pt x="335370" y="34678"/>
                    </a:lnTo>
                    <a:cubicBezTo>
                      <a:pt x="209226" y="34678"/>
                      <a:pt x="98010" y="98590"/>
                      <a:pt x="32336" y="195799"/>
                    </a:cubicBezTo>
                    <a:lnTo>
                      <a:pt x="0" y="255374"/>
                    </a:lnTo>
                    <a:lnTo>
                      <a:pt x="9988" y="223197"/>
                    </a:lnTo>
                    <a:cubicBezTo>
                      <a:pt x="65466" y="92034"/>
                      <a:pt x="195342" y="0"/>
                      <a:pt x="346715" y="0"/>
                    </a:cubicBezTo>
                    <a:lnTo>
                      <a:pt x="4696545" y="1"/>
                    </a:lnTo>
                    <a:cubicBezTo>
                      <a:pt x="4797461" y="1"/>
                      <a:pt x="4888822" y="40904"/>
                      <a:pt x="495495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42" name="Google Shape;842;p7"/>
              <p:cNvSpPr/>
              <p:nvPr/>
            </p:nvSpPr>
            <p:spPr>
              <a:xfrm rot="-2827716">
                <a:off x="6630593" y="4648986"/>
                <a:ext cx="5059350" cy="509928"/>
              </a:xfrm>
              <a:custGeom>
                <a:rect b="b" l="l" r="r" t="t"/>
                <a:pathLst>
                  <a:path extrusionOk="0" h="510194" w="5061992">
                    <a:moveTo>
                      <a:pt x="5061992" y="254818"/>
                    </a:moveTo>
                    <a:lnTo>
                      <a:pt x="5052003" y="286996"/>
                    </a:lnTo>
                    <a:cubicBezTo>
                      <a:pt x="4996525" y="418160"/>
                      <a:pt x="4866649" y="510193"/>
                      <a:pt x="4715276" y="510194"/>
                    </a:cubicBezTo>
                    <a:lnTo>
                      <a:pt x="365445" y="510194"/>
                    </a:lnTo>
                    <a:cubicBezTo>
                      <a:pt x="163616" y="510194"/>
                      <a:pt x="0" y="346579"/>
                      <a:pt x="1" y="144749"/>
                    </a:cubicBezTo>
                    <a:cubicBezTo>
                      <a:pt x="1" y="94292"/>
                      <a:pt x="10227" y="46223"/>
                      <a:pt x="28719" y="2501"/>
                    </a:cubicBezTo>
                    <a:lnTo>
                      <a:pt x="30076" y="0"/>
                    </a:lnTo>
                    <a:lnTo>
                      <a:pt x="18771" y="36422"/>
                    </a:lnTo>
                    <a:cubicBezTo>
                      <a:pt x="13902" y="60211"/>
                      <a:pt x="11346" y="84843"/>
                      <a:pt x="11346" y="110072"/>
                    </a:cubicBezTo>
                    <a:cubicBezTo>
                      <a:pt x="11345" y="311901"/>
                      <a:pt x="174961" y="475517"/>
                      <a:pt x="376790" y="475516"/>
                    </a:cubicBezTo>
                    <a:lnTo>
                      <a:pt x="4726622" y="475516"/>
                    </a:lnTo>
                    <a:cubicBezTo>
                      <a:pt x="4852765" y="475516"/>
                      <a:pt x="4963982" y="411604"/>
                      <a:pt x="5029655" y="314395"/>
                    </a:cubicBezTo>
                    <a:lnTo>
                      <a:pt x="5061992"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843" name="Google Shape;843;p7"/>
            <p:cNvGrpSpPr/>
            <p:nvPr/>
          </p:nvGrpSpPr>
          <p:grpSpPr>
            <a:xfrm>
              <a:off x="4533350" y="505715"/>
              <a:ext cx="1271601" cy="1347634"/>
              <a:chOff x="2032969" y="864182"/>
              <a:chExt cx="4314900" cy="4572900"/>
            </a:xfrm>
          </p:grpSpPr>
          <p:sp>
            <p:nvSpPr>
              <p:cNvPr id="844" name="Google Shape;844;p7"/>
              <p:cNvSpPr/>
              <p:nvPr/>
            </p:nvSpPr>
            <p:spPr>
              <a:xfrm rot="-2830053">
                <a:off x="1411304" y="2785182"/>
                <a:ext cx="555823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45" name="Google Shape;845;p7"/>
              <p:cNvSpPr/>
              <p:nvPr/>
            </p:nvSpPr>
            <p:spPr>
              <a:xfrm rot="-2827716">
                <a:off x="1347693" y="2816223"/>
                <a:ext cx="5536567" cy="509927"/>
              </a:xfrm>
              <a:custGeom>
                <a:rect b="b" l="l" r="r" t="t"/>
                <a:pathLst>
                  <a:path extrusionOk="0" h="510193" w="5539459">
                    <a:moveTo>
                      <a:pt x="5432423" y="107037"/>
                    </a:moveTo>
                    <a:cubicBezTo>
                      <a:pt x="5498556" y="173170"/>
                      <a:pt x="5539459" y="264531"/>
                      <a:pt x="5539459" y="365446"/>
                    </a:cubicBezTo>
                    <a:cubicBezTo>
                      <a:pt x="5539459" y="415903"/>
                      <a:pt x="5529233" y="463972"/>
                      <a:pt x="5510741" y="507694"/>
                    </a:cubicBezTo>
                    <a:lnTo>
                      <a:pt x="5509384" y="510193"/>
                    </a:lnTo>
                    <a:lnTo>
                      <a:pt x="5520689" y="473773"/>
                    </a:lnTo>
                    <a:cubicBezTo>
                      <a:pt x="5525558" y="449984"/>
                      <a:pt x="5528114" y="425352"/>
                      <a:pt x="5528114" y="400124"/>
                    </a:cubicBezTo>
                    <a:cubicBezTo>
                      <a:pt x="5528114" y="198293"/>
                      <a:pt x="5364500" y="34678"/>
                      <a:pt x="5162669" y="34678"/>
                    </a:cubicBezTo>
                    <a:lnTo>
                      <a:pt x="335370" y="34678"/>
                    </a:lnTo>
                    <a:cubicBezTo>
                      <a:pt x="209226" y="34678"/>
                      <a:pt x="98010" y="98590"/>
                      <a:pt x="32337" y="195800"/>
                    </a:cubicBezTo>
                    <a:lnTo>
                      <a:pt x="0" y="255375"/>
                    </a:lnTo>
                    <a:lnTo>
                      <a:pt x="9988" y="223198"/>
                    </a:lnTo>
                    <a:cubicBezTo>
                      <a:pt x="65466" y="92034"/>
                      <a:pt x="195342" y="1"/>
                      <a:pt x="346715" y="0"/>
                    </a:cubicBezTo>
                    <a:lnTo>
                      <a:pt x="5174015" y="1"/>
                    </a:lnTo>
                    <a:cubicBezTo>
                      <a:pt x="5274930" y="1"/>
                      <a:pt x="5366291" y="40905"/>
                      <a:pt x="5432423"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46" name="Google Shape;846;p7"/>
              <p:cNvSpPr/>
              <p:nvPr/>
            </p:nvSpPr>
            <p:spPr>
              <a:xfrm rot="-2827716">
                <a:off x="1500345" y="2976459"/>
                <a:ext cx="5536567" cy="509927"/>
              </a:xfrm>
              <a:custGeom>
                <a:rect b="b" l="l" r="r" t="t"/>
                <a:pathLst>
                  <a:path extrusionOk="0" h="510193" w="5539459">
                    <a:moveTo>
                      <a:pt x="5539459" y="254818"/>
                    </a:moveTo>
                    <a:lnTo>
                      <a:pt x="5529471" y="286996"/>
                    </a:lnTo>
                    <a:cubicBezTo>
                      <a:pt x="5473993" y="418159"/>
                      <a:pt x="5344117" y="510193"/>
                      <a:pt x="5192744" y="510193"/>
                    </a:cubicBezTo>
                    <a:lnTo>
                      <a:pt x="365445" y="510193"/>
                    </a:lnTo>
                    <a:cubicBezTo>
                      <a:pt x="163616" y="510193"/>
                      <a:pt x="0" y="346578"/>
                      <a:pt x="0" y="144749"/>
                    </a:cubicBezTo>
                    <a:cubicBezTo>
                      <a:pt x="0" y="94291"/>
                      <a:pt x="10226" y="46222"/>
                      <a:pt x="28718" y="2500"/>
                    </a:cubicBezTo>
                    <a:lnTo>
                      <a:pt x="30075" y="0"/>
                    </a:lnTo>
                    <a:lnTo>
                      <a:pt x="18770" y="36421"/>
                    </a:lnTo>
                    <a:cubicBezTo>
                      <a:pt x="13902" y="60210"/>
                      <a:pt x="11345" y="84842"/>
                      <a:pt x="11345" y="110071"/>
                    </a:cubicBezTo>
                    <a:cubicBezTo>
                      <a:pt x="11345" y="311900"/>
                      <a:pt x="174961" y="475516"/>
                      <a:pt x="376790" y="475515"/>
                    </a:cubicBezTo>
                    <a:lnTo>
                      <a:pt x="5204090" y="475515"/>
                    </a:lnTo>
                    <a:cubicBezTo>
                      <a:pt x="5330233" y="475515"/>
                      <a:pt x="5441449" y="411603"/>
                      <a:pt x="5507122" y="314394"/>
                    </a:cubicBezTo>
                    <a:lnTo>
                      <a:pt x="5539459"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847" name="Google Shape;847;p7"/>
            <p:cNvGrpSpPr/>
            <p:nvPr/>
          </p:nvGrpSpPr>
          <p:grpSpPr>
            <a:xfrm>
              <a:off x="4535975" y="364983"/>
              <a:ext cx="1100782" cy="1169874"/>
              <a:chOff x="1316031" y="142329"/>
              <a:chExt cx="2671800" cy="2839500"/>
            </a:xfrm>
          </p:grpSpPr>
          <p:sp>
            <p:nvSpPr>
              <p:cNvPr id="848" name="Google Shape;848;p7"/>
              <p:cNvSpPr/>
              <p:nvPr/>
            </p:nvSpPr>
            <p:spPr>
              <a:xfrm rot="-2830044">
                <a:off x="893477" y="1370600"/>
                <a:ext cx="3516907" cy="382958"/>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49" name="Google Shape;849;p7"/>
              <p:cNvSpPr/>
              <p:nvPr/>
            </p:nvSpPr>
            <p:spPr>
              <a:xfrm rot="-2827716">
                <a:off x="863305" y="1385770"/>
                <a:ext cx="3505215" cy="274960"/>
              </a:xfrm>
              <a:custGeom>
                <a:rect b="b" l="l" r="r" t="t"/>
                <a:pathLst>
                  <a:path extrusionOk="0" h="275104" w="3507046">
                    <a:moveTo>
                      <a:pt x="3450985" y="56062"/>
                    </a:moveTo>
                    <a:cubicBezTo>
                      <a:pt x="3485622" y="90699"/>
                      <a:pt x="3507046" y="138549"/>
                      <a:pt x="3507046" y="191404"/>
                    </a:cubicBezTo>
                    <a:cubicBezTo>
                      <a:pt x="3507046" y="217831"/>
                      <a:pt x="3501690" y="243008"/>
                      <a:pt x="3492004" y="265906"/>
                    </a:cubicBezTo>
                    <a:lnTo>
                      <a:pt x="3485803" y="275104"/>
                    </a:lnTo>
                    <a:lnTo>
                      <a:pt x="3495700" y="226082"/>
                    </a:lnTo>
                    <a:cubicBezTo>
                      <a:pt x="3495701" y="120372"/>
                      <a:pt x="3410007" y="34678"/>
                      <a:pt x="3304298" y="34679"/>
                    </a:cubicBezTo>
                    <a:lnTo>
                      <a:pt x="170160" y="34678"/>
                    </a:lnTo>
                    <a:cubicBezTo>
                      <a:pt x="117306" y="34678"/>
                      <a:pt x="69455" y="56102"/>
                      <a:pt x="34818" y="90739"/>
                    </a:cubicBezTo>
                    <a:lnTo>
                      <a:pt x="0" y="142381"/>
                    </a:lnTo>
                    <a:lnTo>
                      <a:pt x="5144" y="116901"/>
                    </a:lnTo>
                    <a:cubicBezTo>
                      <a:pt x="34200" y="48203"/>
                      <a:pt x="102224" y="1"/>
                      <a:pt x="181506" y="0"/>
                    </a:cubicBezTo>
                    <a:lnTo>
                      <a:pt x="3315643" y="1"/>
                    </a:lnTo>
                    <a:cubicBezTo>
                      <a:pt x="3368497" y="1"/>
                      <a:pt x="3416348" y="21424"/>
                      <a:pt x="3450985" y="56062"/>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50" name="Google Shape;850;p7"/>
              <p:cNvSpPr/>
              <p:nvPr/>
            </p:nvSpPr>
            <p:spPr>
              <a:xfrm rot="-2827716">
                <a:off x="939100" y="1462710"/>
                <a:ext cx="3505215" cy="274959"/>
              </a:xfrm>
              <a:custGeom>
                <a:rect b="b" l="l" r="r" t="t"/>
                <a:pathLst>
                  <a:path extrusionOk="0" h="275103" w="3507046">
                    <a:moveTo>
                      <a:pt x="3507046" y="132723"/>
                    </a:moveTo>
                    <a:lnTo>
                      <a:pt x="3501902" y="158203"/>
                    </a:lnTo>
                    <a:cubicBezTo>
                      <a:pt x="3472846" y="226900"/>
                      <a:pt x="3404822" y="275103"/>
                      <a:pt x="3325540" y="275103"/>
                    </a:cubicBezTo>
                    <a:lnTo>
                      <a:pt x="191404" y="275103"/>
                    </a:lnTo>
                    <a:cubicBezTo>
                      <a:pt x="85694" y="275103"/>
                      <a:pt x="0" y="189409"/>
                      <a:pt x="0" y="83700"/>
                    </a:cubicBezTo>
                    <a:cubicBezTo>
                      <a:pt x="0" y="57272"/>
                      <a:pt x="5356" y="32096"/>
                      <a:pt x="15042" y="9197"/>
                    </a:cubicBezTo>
                    <a:lnTo>
                      <a:pt x="21243" y="0"/>
                    </a:lnTo>
                    <a:lnTo>
                      <a:pt x="11346" y="49022"/>
                    </a:lnTo>
                    <a:cubicBezTo>
                      <a:pt x="11345" y="154732"/>
                      <a:pt x="97039" y="240425"/>
                      <a:pt x="202749" y="240426"/>
                    </a:cubicBezTo>
                    <a:lnTo>
                      <a:pt x="3336885" y="240426"/>
                    </a:lnTo>
                    <a:cubicBezTo>
                      <a:pt x="3389740" y="240426"/>
                      <a:pt x="3437591" y="219002"/>
                      <a:pt x="3472228" y="184365"/>
                    </a:cubicBezTo>
                    <a:lnTo>
                      <a:pt x="3507046" y="13272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851" name="Google Shape;851;p7"/>
            <p:cNvGrpSpPr/>
            <p:nvPr/>
          </p:nvGrpSpPr>
          <p:grpSpPr>
            <a:xfrm>
              <a:off x="5074175" y="364968"/>
              <a:ext cx="735834" cy="780410"/>
              <a:chOff x="1470547" y="379512"/>
              <a:chExt cx="1786005" cy="1894200"/>
            </a:xfrm>
          </p:grpSpPr>
          <p:sp>
            <p:nvSpPr>
              <p:cNvPr id="852" name="Google Shape;852;p7"/>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53" name="Google Shape;853;p7"/>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54" name="Google Shape;854;p7"/>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855" name="Google Shape;855;p7"/>
            <p:cNvGrpSpPr/>
            <p:nvPr/>
          </p:nvGrpSpPr>
          <p:grpSpPr>
            <a:xfrm>
              <a:off x="4395079" y="697217"/>
              <a:ext cx="1329882" cy="1409495"/>
              <a:chOff x="2075692" y="52828"/>
              <a:chExt cx="4347442" cy="4607700"/>
            </a:xfrm>
          </p:grpSpPr>
          <p:sp>
            <p:nvSpPr>
              <p:cNvPr id="856" name="Google Shape;856;p7"/>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57" name="Google Shape;857;p7"/>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58" name="Google Shape;858;p7"/>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859" name="Google Shape;859;p7"/>
            <p:cNvGrpSpPr/>
            <p:nvPr/>
          </p:nvGrpSpPr>
          <p:grpSpPr>
            <a:xfrm rot="-1579579">
              <a:off x="7082645" y="166310"/>
              <a:ext cx="220954" cy="220954"/>
              <a:chOff x="8297437" y="2253663"/>
              <a:chExt cx="4117200" cy="4117200"/>
            </a:xfrm>
          </p:grpSpPr>
          <p:sp>
            <p:nvSpPr>
              <p:cNvPr id="860" name="Google Shape;860;p7"/>
              <p:cNvSpPr/>
              <p:nvPr/>
            </p:nvSpPr>
            <p:spPr>
              <a:xfrm rot="1902051">
                <a:off x="8860274" y="2816500"/>
                <a:ext cx="2991526" cy="2991526"/>
              </a:xfrm>
              <a:prstGeom prst="ellipse">
                <a:avLst/>
              </a:prstGeom>
              <a:solidFill>
                <a:schemeClr val="accent2"/>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861" name="Google Shape;861;p7"/>
              <p:cNvPicPr preferRelativeResize="0"/>
              <p:nvPr/>
            </p:nvPicPr>
            <p:blipFill rotWithShape="1">
              <a:blip r:embed="rId2">
                <a:alphaModFix amt="50000"/>
              </a:blip>
              <a:srcRect b="13631" l="16908" r="21674" t="4788"/>
              <a:stretch/>
            </p:blipFill>
            <p:spPr>
              <a:xfrm>
                <a:off x="8846288" y="2814084"/>
                <a:ext cx="3012600" cy="2977200"/>
              </a:xfrm>
              <a:prstGeom prst="ellipse">
                <a:avLst/>
              </a:prstGeom>
              <a:noFill/>
              <a:ln>
                <a:noFill/>
              </a:ln>
            </p:spPr>
          </p:pic>
        </p:grpSp>
        <p:grpSp>
          <p:nvGrpSpPr>
            <p:cNvPr id="862" name="Google Shape;862;p7"/>
            <p:cNvGrpSpPr/>
            <p:nvPr/>
          </p:nvGrpSpPr>
          <p:grpSpPr>
            <a:xfrm rot="-1577215">
              <a:off x="6419953" y="456772"/>
              <a:ext cx="189653" cy="189653"/>
              <a:chOff x="8297437" y="2253663"/>
              <a:chExt cx="4117200" cy="4117200"/>
            </a:xfrm>
          </p:grpSpPr>
          <p:sp>
            <p:nvSpPr>
              <p:cNvPr id="863" name="Google Shape;863;p7"/>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864" name="Google Shape;864;p7"/>
              <p:cNvPicPr preferRelativeResize="0"/>
              <p:nvPr/>
            </p:nvPicPr>
            <p:blipFill rotWithShape="1">
              <a:blip r:embed="rId3">
                <a:alphaModFix amt="50000"/>
              </a:blip>
              <a:srcRect b="13631" l="16908" r="21674" t="4788"/>
              <a:stretch/>
            </p:blipFill>
            <p:spPr>
              <a:xfrm>
                <a:off x="8846288" y="2814084"/>
                <a:ext cx="3012600" cy="2977200"/>
              </a:xfrm>
              <a:prstGeom prst="ellipse">
                <a:avLst/>
              </a:prstGeom>
              <a:noFill/>
              <a:ln>
                <a:noFill/>
              </a:ln>
            </p:spPr>
          </p:pic>
        </p:grpSp>
        <p:grpSp>
          <p:nvGrpSpPr>
            <p:cNvPr id="865" name="Google Shape;865;p7"/>
            <p:cNvGrpSpPr/>
            <p:nvPr/>
          </p:nvGrpSpPr>
          <p:grpSpPr>
            <a:xfrm rot="-1567860">
              <a:off x="6963138" y="303534"/>
              <a:ext cx="121527" cy="121527"/>
              <a:chOff x="8297437" y="2253663"/>
              <a:chExt cx="4117200" cy="4117200"/>
            </a:xfrm>
          </p:grpSpPr>
          <p:sp>
            <p:nvSpPr>
              <p:cNvPr id="866" name="Google Shape;866;p7"/>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867" name="Google Shape;867;p7"/>
              <p:cNvPicPr preferRelativeResize="0"/>
              <p:nvPr/>
            </p:nvPicPr>
            <p:blipFill rotWithShape="1">
              <a:blip r:embed="rId4">
                <a:alphaModFix amt="50000"/>
              </a:blip>
              <a:srcRect b="13631" l="16908" r="21674" t="4788"/>
              <a:stretch/>
            </p:blipFill>
            <p:spPr>
              <a:xfrm>
                <a:off x="8846288" y="2814084"/>
                <a:ext cx="3012600" cy="2977200"/>
              </a:xfrm>
              <a:prstGeom prst="ellipse">
                <a:avLst/>
              </a:prstGeom>
              <a:noFill/>
              <a:ln>
                <a:noFill/>
              </a:ln>
            </p:spPr>
          </p:pic>
        </p:grpSp>
        <p:grpSp>
          <p:nvGrpSpPr>
            <p:cNvPr id="868" name="Google Shape;868;p7"/>
            <p:cNvGrpSpPr/>
            <p:nvPr/>
          </p:nvGrpSpPr>
          <p:grpSpPr>
            <a:xfrm rot="-1576056">
              <a:off x="6760060" y="2416456"/>
              <a:ext cx="283743" cy="283743"/>
              <a:chOff x="8297437" y="2253663"/>
              <a:chExt cx="4117200" cy="4117200"/>
            </a:xfrm>
          </p:grpSpPr>
          <p:sp>
            <p:nvSpPr>
              <p:cNvPr id="869" name="Google Shape;869;p7"/>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870" name="Google Shape;870;p7"/>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871" name="Google Shape;871;p7"/>
            <p:cNvGrpSpPr/>
            <p:nvPr/>
          </p:nvGrpSpPr>
          <p:grpSpPr>
            <a:xfrm rot="-1573441">
              <a:off x="6510118" y="1723880"/>
              <a:ext cx="154669" cy="154669"/>
              <a:chOff x="8297437" y="2253663"/>
              <a:chExt cx="4117200" cy="4117200"/>
            </a:xfrm>
          </p:grpSpPr>
          <p:sp>
            <p:nvSpPr>
              <p:cNvPr id="872" name="Google Shape;872;p7"/>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873" name="Google Shape;873;p7"/>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874" name="Google Shape;874;p7"/>
            <p:cNvGrpSpPr/>
            <p:nvPr/>
          </p:nvGrpSpPr>
          <p:grpSpPr>
            <a:xfrm rot="-1573249">
              <a:off x="5771983" y="46743"/>
              <a:ext cx="275827" cy="275827"/>
              <a:chOff x="8297437" y="2253663"/>
              <a:chExt cx="4117200" cy="4117200"/>
            </a:xfrm>
          </p:grpSpPr>
          <p:sp>
            <p:nvSpPr>
              <p:cNvPr id="875" name="Google Shape;875;p7"/>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876" name="Google Shape;876;p7"/>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877" name="Google Shape;877;p7"/>
            <p:cNvGrpSpPr/>
            <p:nvPr/>
          </p:nvGrpSpPr>
          <p:grpSpPr>
            <a:xfrm rot="-1577296">
              <a:off x="7116701" y="716767"/>
              <a:ext cx="152459" cy="152459"/>
              <a:chOff x="8297437" y="2253663"/>
              <a:chExt cx="4117200" cy="4117200"/>
            </a:xfrm>
          </p:grpSpPr>
          <p:sp>
            <p:nvSpPr>
              <p:cNvPr id="878" name="Google Shape;878;p7"/>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879" name="Google Shape;879;p7"/>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880" name="Google Shape;880;p7"/>
            <p:cNvGrpSpPr/>
            <p:nvPr/>
          </p:nvGrpSpPr>
          <p:grpSpPr>
            <a:xfrm rot="-1567860">
              <a:off x="6848063" y="871601"/>
              <a:ext cx="121527" cy="121527"/>
              <a:chOff x="8297437" y="2253663"/>
              <a:chExt cx="4117200" cy="4117200"/>
            </a:xfrm>
          </p:grpSpPr>
          <p:sp>
            <p:nvSpPr>
              <p:cNvPr id="881" name="Google Shape;881;p7"/>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882" name="Google Shape;882;p7"/>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883" name="Google Shape;883;p7"/>
            <p:cNvGrpSpPr/>
            <p:nvPr/>
          </p:nvGrpSpPr>
          <p:grpSpPr>
            <a:xfrm rot="-1572683">
              <a:off x="7426832" y="1873865"/>
              <a:ext cx="208804" cy="208804"/>
              <a:chOff x="8297437" y="2253663"/>
              <a:chExt cx="4117200" cy="4117200"/>
            </a:xfrm>
          </p:grpSpPr>
          <p:sp>
            <p:nvSpPr>
              <p:cNvPr id="884" name="Google Shape;884;p7"/>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885" name="Google Shape;885;p7"/>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886" name="Google Shape;886;p7"/>
            <p:cNvGrpSpPr/>
            <p:nvPr/>
          </p:nvGrpSpPr>
          <p:grpSpPr>
            <a:xfrm>
              <a:off x="4469276" y="366140"/>
              <a:ext cx="789593" cy="837426"/>
              <a:chOff x="1470547" y="379512"/>
              <a:chExt cx="1786005" cy="1894200"/>
            </a:xfrm>
          </p:grpSpPr>
          <p:sp>
            <p:nvSpPr>
              <p:cNvPr id="887" name="Google Shape;887;p7"/>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88" name="Google Shape;888;p7"/>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89" name="Google Shape;889;p7"/>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890" name="Google Shape;890;p7"/>
          <p:cNvGrpSpPr/>
          <p:nvPr/>
        </p:nvGrpSpPr>
        <p:grpSpPr>
          <a:xfrm rot="-1574351">
            <a:off x="907489" y="6158971"/>
            <a:ext cx="550364" cy="550364"/>
            <a:chOff x="8297437" y="2253663"/>
            <a:chExt cx="4117200" cy="4117200"/>
          </a:xfrm>
        </p:grpSpPr>
        <p:sp>
          <p:nvSpPr>
            <p:cNvPr id="891" name="Google Shape;891;p7"/>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892" name="Google Shape;892;p7"/>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893" name="Google Shape;893;p7"/>
          <p:cNvGrpSpPr/>
          <p:nvPr/>
        </p:nvGrpSpPr>
        <p:grpSpPr>
          <a:xfrm rot="-1572813">
            <a:off x="865032" y="5603601"/>
            <a:ext cx="300132" cy="300132"/>
            <a:chOff x="8297437" y="2253663"/>
            <a:chExt cx="4117200" cy="4117200"/>
          </a:xfrm>
        </p:grpSpPr>
        <p:sp>
          <p:nvSpPr>
            <p:cNvPr id="894" name="Google Shape;894;p7"/>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895" name="Google Shape;895;p7"/>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896" name="Google Shape;896;p7"/>
          <p:cNvGrpSpPr/>
          <p:nvPr/>
        </p:nvGrpSpPr>
        <p:grpSpPr>
          <a:xfrm rot="-1574662">
            <a:off x="2911697" y="6368457"/>
            <a:ext cx="296081" cy="296081"/>
            <a:chOff x="8297437" y="2253663"/>
            <a:chExt cx="4117200" cy="4117200"/>
          </a:xfrm>
        </p:grpSpPr>
        <p:sp>
          <p:nvSpPr>
            <p:cNvPr id="897" name="Google Shape;897;p7"/>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898" name="Google Shape;898;p7"/>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899" name="Google Shape;899;p7"/>
          <p:cNvGrpSpPr/>
          <p:nvPr/>
        </p:nvGrpSpPr>
        <p:grpSpPr>
          <a:xfrm rot="-1575143">
            <a:off x="189199" y="5636992"/>
            <a:ext cx="404901" cy="404901"/>
            <a:chOff x="8297437" y="2253663"/>
            <a:chExt cx="4117200" cy="4117200"/>
          </a:xfrm>
        </p:grpSpPr>
        <p:sp>
          <p:nvSpPr>
            <p:cNvPr id="900" name="Google Shape;900;p7"/>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901" name="Google Shape;901;p7"/>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Two columns">
  <p:cSld name="CUSTOM_4">
    <p:spTree>
      <p:nvGrpSpPr>
        <p:cNvPr id="902" name="Shape 902"/>
        <p:cNvGrpSpPr/>
        <p:nvPr/>
      </p:nvGrpSpPr>
      <p:grpSpPr>
        <a:xfrm>
          <a:off x="0" y="0"/>
          <a:ext cx="0" cy="0"/>
          <a:chOff x="0" y="0"/>
          <a:chExt cx="0" cy="0"/>
        </a:xfrm>
      </p:grpSpPr>
      <p:grpSp>
        <p:nvGrpSpPr>
          <p:cNvPr id="903" name="Google Shape;903;p8"/>
          <p:cNvGrpSpPr/>
          <p:nvPr/>
        </p:nvGrpSpPr>
        <p:grpSpPr>
          <a:xfrm>
            <a:off x="8488771" y="-630694"/>
            <a:ext cx="3931817" cy="2468930"/>
            <a:chOff x="459511" y="-111295"/>
            <a:chExt cx="11220939" cy="7046034"/>
          </a:xfrm>
        </p:grpSpPr>
        <p:grpSp>
          <p:nvGrpSpPr>
            <p:cNvPr id="904" name="Google Shape;904;p8"/>
            <p:cNvGrpSpPr/>
            <p:nvPr/>
          </p:nvGrpSpPr>
          <p:grpSpPr>
            <a:xfrm>
              <a:off x="3346366" y="66264"/>
              <a:ext cx="4787701" cy="5081700"/>
              <a:chOff x="3346366" y="66264"/>
              <a:chExt cx="4787701" cy="5081700"/>
            </a:xfrm>
          </p:grpSpPr>
          <p:sp>
            <p:nvSpPr>
              <p:cNvPr id="905" name="Google Shape;905;p8"/>
              <p:cNvSpPr/>
              <p:nvPr/>
            </p:nvSpPr>
            <p:spPr>
              <a:xfrm rot="-2830000">
                <a:off x="2620494" y="2234983"/>
                <a:ext cx="6239445" cy="744262"/>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06" name="Google Shape;906;p8"/>
              <p:cNvSpPr/>
              <p:nvPr/>
            </p:nvSpPr>
            <p:spPr>
              <a:xfrm rot="-2827716">
                <a:off x="2494786" y="2293359"/>
                <a:ext cx="6236242" cy="396002"/>
              </a:xfrm>
              <a:custGeom>
                <a:rect b="b" l="l" r="r" t="t"/>
                <a:pathLst>
                  <a:path extrusionOk="0" h="396209" w="6239499">
                    <a:moveTo>
                      <a:pt x="6130512" y="108986"/>
                    </a:moveTo>
                    <a:cubicBezTo>
                      <a:pt x="6197850" y="176324"/>
                      <a:pt x="6239499" y="269349"/>
                      <a:pt x="6239499" y="372103"/>
                    </a:cubicBezTo>
                    <a:lnTo>
                      <a:pt x="6237069" y="396209"/>
                    </a:lnTo>
                    <a:lnTo>
                      <a:pt x="6230613" y="332172"/>
                    </a:lnTo>
                    <a:cubicBezTo>
                      <a:pt x="6195916" y="162611"/>
                      <a:pt x="6045889" y="35061"/>
                      <a:pt x="5866071" y="35061"/>
                    </a:cubicBezTo>
                    <a:lnTo>
                      <a:pt x="370776" y="35061"/>
                    </a:lnTo>
                    <a:cubicBezTo>
                      <a:pt x="190959" y="35061"/>
                      <a:pt x="40932" y="162611"/>
                      <a:pt x="6235" y="332172"/>
                    </a:cubicBezTo>
                    <a:lnTo>
                      <a:pt x="1105" y="383057"/>
                    </a:lnTo>
                    <a:lnTo>
                      <a:pt x="1" y="372102"/>
                    </a:lnTo>
                    <a:cubicBezTo>
                      <a:pt x="0" y="166596"/>
                      <a:pt x="166597" y="0"/>
                      <a:pt x="372102" y="0"/>
                    </a:cubicBezTo>
                    <a:lnTo>
                      <a:pt x="5867397" y="0"/>
                    </a:lnTo>
                    <a:cubicBezTo>
                      <a:pt x="5970150" y="0"/>
                      <a:pt x="6063175" y="41649"/>
                      <a:pt x="6130512" y="10898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07" name="Google Shape;907;p8"/>
              <p:cNvSpPr/>
              <p:nvPr/>
            </p:nvSpPr>
            <p:spPr>
              <a:xfrm rot="-2827716">
                <a:off x="2746442" y="2526408"/>
                <a:ext cx="6236241" cy="396002"/>
              </a:xfrm>
              <a:custGeom>
                <a:rect b="b" l="l" r="r" t="t"/>
                <a:pathLst>
                  <a:path extrusionOk="0" h="396209" w="6239498">
                    <a:moveTo>
                      <a:pt x="6238394" y="13152"/>
                    </a:moveTo>
                    <a:lnTo>
                      <a:pt x="6239498" y="24106"/>
                    </a:lnTo>
                    <a:cubicBezTo>
                      <a:pt x="6239498" y="229612"/>
                      <a:pt x="6072902" y="396208"/>
                      <a:pt x="5867396" y="396209"/>
                    </a:cubicBezTo>
                    <a:lnTo>
                      <a:pt x="372102" y="396208"/>
                    </a:lnTo>
                    <a:cubicBezTo>
                      <a:pt x="166596" y="396208"/>
                      <a:pt x="0" y="229612"/>
                      <a:pt x="0" y="24106"/>
                    </a:cubicBezTo>
                    <a:lnTo>
                      <a:pt x="2430" y="0"/>
                    </a:lnTo>
                    <a:lnTo>
                      <a:pt x="8886" y="64036"/>
                    </a:lnTo>
                    <a:cubicBezTo>
                      <a:pt x="43583" y="233597"/>
                      <a:pt x="193610" y="361147"/>
                      <a:pt x="373427" y="361147"/>
                    </a:cubicBezTo>
                    <a:lnTo>
                      <a:pt x="5868722" y="361148"/>
                    </a:lnTo>
                    <a:cubicBezTo>
                      <a:pt x="6048540" y="361147"/>
                      <a:pt x="6198567" y="233597"/>
                      <a:pt x="6233264" y="64037"/>
                    </a:cubicBezTo>
                    <a:lnTo>
                      <a:pt x="6238394"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908" name="Google Shape;908;p8"/>
            <p:cNvGrpSpPr/>
            <p:nvPr/>
          </p:nvGrpSpPr>
          <p:grpSpPr>
            <a:xfrm>
              <a:off x="3765864" y="1195612"/>
              <a:ext cx="5193601" cy="5520600"/>
              <a:chOff x="3765864" y="1195612"/>
              <a:chExt cx="5193601" cy="5520600"/>
            </a:xfrm>
          </p:grpSpPr>
          <p:sp>
            <p:nvSpPr>
              <p:cNvPr id="909" name="Google Shape;909;p8"/>
              <p:cNvSpPr/>
              <p:nvPr/>
            </p:nvSpPr>
            <p:spPr>
              <a:xfrm rot="-2830008">
                <a:off x="2937359" y="3590462"/>
                <a:ext cx="6850611"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10" name="Google Shape;910;p8"/>
              <p:cNvSpPr/>
              <p:nvPr/>
            </p:nvSpPr>
            <p:spPr>
              <a:xfrm rot="-2827716">
                <a:off x="2814227" y="3648150"/>
                <a:ext cx="6847034" cy="389347"/>
              </a:xfrm>
              <a:custGeom>
                <a:rect b="b" l="l" r="r" t="t"/>
                <a:pathLst>
                  <a:path extrusionOk="0" h="389550" w="6850610">
                    <a:moveTo>
                      <a:pt x="6743574" y="107037"/>
                    </a:moveTo>
                    <a:cubicBezTo>
                      <a:pt x="6809707" y="173170"/>
                      <a:pt x="6850610" y="264531"/>
                      <a:pt x="6850610" y="365445"/>
                    </a:cubicBezTo>
                    <a:lnTo>
                      <a:pt x="6848180" y="389550"/>
                    </a:lnTo>
                    <a:lnTo>
                      <a:pt x="6841860" y="326857"/>
                    </a:lnTo>
                    <a:cubicBezTo>
                      <a:pt x="6807784" y="160330"/>
                      <a:pt x="6660442" y="35062"/>
                      <a:pt x="6483840" y="35062"/>
                    </a:cubicBezTo>
                    <a:lnTo>
                      <a:pt x="364120" y="35061"/>
                    </a:lnTo>
                    <a:cubicBezTo>
                      <a:pt x="187518" y="35062"/>
                      <a:pt x="40175" y="160329"/>
                      <a:pt x="6099" y="326857"/>
                    </a:cubicBezTo>
                    <a:lnTo>
                      <a:pt x="1105" y="376401"/>
                    </a:lnTo>
                    <a:lnTo>
                      <a:pt x="0" y="365446"/>
                    </a:lnTo>
                    <a:cubicBezTo>
                      <a:pt x="0" y="163616"/>
                      <a:pt x="163615" y="1"/>
                      <a:pt x="365445" y="0"/>
                    </a:cubicBezTo>
                    <a:lnTo>
                      <a:pt x="6485166" y="1"/>
                    </a:lnTo>
                    <a:cubicBezTo>
                      <a:pt x="6586081" y="1"/>
                      <a:pt x="6677442" y="40905"/>
                      <a:pt x="6743574"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11" name="Google Shape;911;p8"/>
              <p:cNvSpPr/>
              <p:nvPr/>
            </p:nvSpPr>
            <p:spPr>
              <a:xfrm rot="-2827716">
                <a:off x="3061003" y="3876675"/>
                <a:ext cx="6847033" cy="389348"/>
              </a:xfrm>
              <a:custGeom>
                <a:rect b="b" l="l" r="r" t="t"/>
                <a:pathLst>
                  <a:path extrusionOk="0" h="389551" w="6850609">
                    <a:moveTo>
                      <a:pt x="6849505" y="13149"/>
                    </a:moveTo>
                    <a:lnTo>
                      <a:pt x="6850609" y="24105"/>
                    </a:lnTo>
                    <a:cubicBezTo>
                      <a:pt x="6850609" y="225936"/>
                      <a:pt x="6686995" y="389551"/>
                      <a:pt x="6485165" y="389550"/>
                    </a:cubicBezTo>
                    <a:lnTo>
                      <a:pt x="365445" y="389551"/>
                    </a:lnTo>
                    <a:cubicBezTo>
                      <a:pt x="163615" y="389551"/>
                      <a:pt x="0" y="225936"/>
                      <a:pt x="0" y="24106"/>
                    </a:cubicBezTo>
                    <a:lnTo>
                      <a:pt x="2430" y="0"/>
                    </a:lnTo>
                    <a:lnTo>
                      <a:pt x="8750" y="62695"/>
                    </a:lnTo>
                    <a:cubicBezTo>
                      <a:pt x="42826" y="229222"/>
                      <a:pt x="190169" y="354490"/>
                      <a:pt x="366771" y="354490"/>
                    </a:cubicBezTo>
                    <a:lnTo>
                      <a:pt x="6486491" y="354489"/>
                    </a:lnTo>
                    <a:cubicBezTo>
                      <a:pt x="6663092" y="354490"/>
                      <a:pt x="6810434" y="229222"/>
                      <a:pt x="6844510" y="62694"/>
                    </a:cubicBezTo>
                    <a:lnTo>
                      <a:pt x="6849505" y="1314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912" name="Google Shape;912;p8"/>
            <p:cNvGrpSpPr/>
            <p:nvPr/>
          </p:nvGrpSpPr>
          <p:grpSpPr>
            <a:xfrm>
              <a:off x="5031721" y="1309109"/>
              <a:ext cx="4394938" cy="4655100"/>
              <a:chOff x="5031721" y="1309109"/>
              <a:chExt cx="4394938" cy="4655100"/>
            </a:xfrm>
          </p:grpSpPr>
          <p:sp>
            <p:nvSpPr>
              <p:cNvPr id="913" name="Google Shape;913;p8"/>
              <p:cNvSpPr/>
              <p:nvPr/>
            </p:nvSpPr>
            <p:spPr>
              <a:xfrm rot="-2830055">
                <a:off x="4392113" y="3271209"/>
                <a:ext cx="5670316"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14" name="Google Shape;914;p8"/>
              <p:cNvSpPr/>
              <p:nvPr/>
            </p:nvSpPr>
            <p:spPr>
              <a:xfrm rot="-2827716">
                <a:off x="4288978" y="3321658"/>
                <a:ext cx="5662529" cy="442790"/>
              </a:xfrm>
              <a:custGeom>
                <a:rect b="b" l="l" r="r" t="t"/>
                <a:pathLst>
                  <a:path extrusionOk="0" h="443021" w="5665486">
                    <a:moveTo>
                      <a:pt x="5563222" y="107036"/>
                    </a:moveTo>
                    <a:cubicBezTo>
                      <a:pt x="5612821" y="156635"/>
                      <a:pt x="5648229" y="220426"/>
                      <a:pt x="5662834" y="291795"/>
                    </a:cubicBezTo>
                    <a:lnTo>
                      <a:pt x="5665486" y="318110"/>
                    </a:lnTo>
                    <a:lnTo>
                      <a:pt x="5645411" y="253438"/>
                    </a:lnTo>
                    <a:cubicBezTo>
                      <a:pt x="5589934" y="122275"/>
                      <a:pt x="5460057" y="30240"/>
                      <a:pt x="5308685" y="30241"/>
                    </a:cubicBezTo>
                    <a:lnTo>
                      <a:pt x="369317" y="30242"/>
                    </a:lnTo>
                    <a:cubicBezTo>
                      <a:pt x="167487" y="30242"/>
                      <a:pt x="3872" y="193856"/>
                      <a:pt x="3872" y="395686"/>
                    </a:cubicBezTo>
                    <a:lnTo>
                      <a:pt x="8643" y="443021"/>
                    </a:lnTo>
                    <a:lnTo>
                      <a:pt x="7425" y="439096"/>
                    </a:lnTo>
                    <a:cubicBezTo>
                      <a:pt x="2557" y="415306"/>
                      <a:pt x="0" y="390674"/>
                      <a:pt x="0" y="365445"/>
                    </a:cubicBezTo>
                    <a:cubicBezTo>
                      <a:pt x="0" y="163615"/>
                      <a:pt x="163615" y="0"/>
                      <a:pt x="365446" y="0"/>
                    </a:cubicBezTo>
                    <a:lnTo>
                      <a:pt x="5304813" y="0"/>
                    </a:lnTo>
                    <a:cubicBezTo>
                      <a:pt x="5405728" y="0"/>
                      <a:pt x="5497090" y="40904"/>
                      <a:pt x="556322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15" name="Google Shape;915;p8"/>
              <p:cNvSpPr/>
              <p:nvPr/>
            </p:nvSpPr>
            <p:spPr>
              <a:xfrm rot="-2827716">
                <a:off x="4506872" y="3510328"/>
                <a:ext cx="5662530" cy="442790"/>
              </a:xfrm>
              <a:custGeom>
                <a:rect b="b" l="l" r="r" t="t"/>
                <a:pathLst>
                  <a:path extrusionOk="0" h="443021" w="5665487">
                    <a:moveTo>
                      <a:pt x="5656843" y="0"/>
                    </a:moveTo>
                    <a:lnTo>
                      <a:pt x="5658062" y="3926"/>
                    </a:lnTo>
                    <a:cubicBezTo>
                      <a:pt x="5662930" y="27716"/>
                      <a:pt x="5665487" y="52348"/>
                      <a:pt x="5665487" y="77576"/>
                    </a:cubicBezTo>
                    <a:cubicBezTo>
                      <a:pt x="5665487" y="279406"/>
                      <a:pt x="5501871" y="443021"/>
                      <a:pt x="5300042" y="443020"/>
                    </a:cubicBezTo>
                    <a:lnTo>
                      <a:pt x="360674" y="443021"/>
                    </a:lnTo>
                    <a:cubicBezTo>
                      <a:pt x="184073" y="443021"/>
                      <a:pt x="36730" y="317754"/>
                      <a:pt x="2653" y="151227"/>
                    </a:cubicBezTo>
                    <a:lnTo>
                      <a:pt x="0" y="124911"/>
                    </a:lnTo>
                    <a:lnTo>
                      <a:pt x="20076" y="189583"/>
                    </a:lnTo>
                    <a:cubicBezTo>
                      <a:pt x="75554" y="320747"/>
                      <a:pt x="205430" y="412780"/>
                      <a:pt x="356803" y="412780"/>
                    </a:cubicBezTo>
                    <a:lnTo>
                      <a:pt x="5296170" y="412779"/>
                    </a:lnTo>
                    <a:cubicBezTo>
                      <a:pt x="5498000" y="412780"/>
                      <a:pt x="5661616" y="249165"/>
                      <a:pt x="5661615" y="47335"/>
                    </a:cubicBezTo>
                    <a:lnTo>
                      <a:pt x="5656843" y="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916" name="Google Shape;916;p8"/>
            <p:cNvGrpSpPr/>
            <p:nvPr/>
          </p:nvGrpSpPr>
          <p:grpSpPr>
            <a:xfrm>
              <a:off x="905180" y="112533"/>
              <a:ext cx="4401720" cy="4660800"/>
              <a:chOff x="905180" y="112533"/>
              <a:chExt cx="4401720" cy="4660800"/>
            </a:xfrm>
          </p:grpSpPr>
          <p:sp>
            <p:nvSpPr>
              <p:cNvPr id="917" name="Google Shape;917;p8"/>
              <p:cNvSpPr/>
              <p:nvPr/>
            </p:nvSpPr>
            <p:spPr>
              <a:xfrm rot="-2829934">
                <a:off x="271998" y="2070056"/>
                <a:ext cx="5664365" cy="745754"/>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18" name="Google Shape;918;p8"/>
              <p:cNvSpPr/>
              <p:nvPr/>
            </p:nvSpPr>
            <p:spPr>
              <a:xfrm rot="-2827716">
                <a:off x="404987" y="2361893"/>
                <a:ext cx="5661343" cy="396733"/>
              </a:xfrm>
              <a:custGeom>
                <a:rect b="b" l="l" r="r" t="t"/>
                <a:pathLst>
                  <a:path extrusionOk="0" h="396940" w="5664300">
                    <a:moveTo>
                      <a:pt x="5663198" y="13201"/>
                    </a:moveTo>
                    <a:lnTo>
                      <a:pt x="5664300" y="24132"/>
                    </a:lnTo>
                    <a:cubicBezTo>
                      <a:pt x="5664300" y="230029"/>
                      <a:pt x="5497388" y="396940"/>
                      <a:pt x="5291491" y="396940"/>
                    </a:cubicBezTo>
                    <a:lnTo>
                      <a:pt x="372808" y="396940"/>
                    </a:lnTo>
                    <a:cubicBezTo>
                      <a:pt x="166912" y="396940"/>
                      <a:pt x="1" y="230028"/>
                      <a:pt x="0" y="24132"/>
                    </a:cubicBezTo>
                    <a:lnTo>
                      <a:pt x="2433" y="0"/>
                    </a:lnTo>
                    <a:lnTo>
                      <a:pt x="8905" y="64205"/>
                    </a:lnTo>
                    <a:cubicBezTo>
                      <a:pt x="43668" y="234087"/>
                      <a:pt x="193980" y="361878"/>
                      <a:pt x="374138" y="361879"/>
                    </a:cubicBezTo>
                    <a:lnTo>
                      <a:pt x="5292822" y="361879"/>
                    </a:lnTo>
                    <a:cubicBezTo>
                      <a:pt x="5472981" y="361879"/>
                      <a:pt x="5623293" y="234087"/>
                      <a:pt x="5658056" y="64205"/>
                    </a:cubicBezTo>
                    <a:lnTo>
                      <a:pt x="5663198" y="1320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919" name="Google Shape;919;p8"/>
            <p:cNvGrpSpPr/>
            <p:nvPr/>
          </p:nvGrpSpPr>
          <p:grpSpPr>
            <a:xfrm>
              <a:off x="4789281" y="622548"/>
              <a:ext cx="4320760" cy="4575000"/>
              <a:chOff x="4789281" y="622548"/>
              <a:chExt cx="4320760" cy="4575000"/>
            </a:xfrm>
          </p:grpSpPr>
          <p:sp>
            <p:nvSpPr>
              <p:cNvPr id="920" name="Google Shape;920;p8"/>
              <p:cNvSpPr/>
              <p:nvPr/>
            </p:nvSpPr>
            <p:spPr>
              <a:xfrm rot="-2829984">
                <a:off x="4167184" y="2544598"/>
                <a:ext cx="5561198"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21" name="Google Shape;921;p8"/>
              <p:cNvSpPr/>
              <p:nvPr/>
            </p:nvSpPr>
            <p:spPr>
              <a:xfrm rot="-2827716">
                <a:off x="4043638" y="2601761"/>
                <a:ext cx="5558206" cy="389373"/>
              </a:xfrm>
              <a:custGeom>
                <a:rect b="b" l="l" r="r" t="t"/>
                <a:pathLst>
                  <a:path extrusionOk="0" h="389576" w="5561109">
                    <a:moveTo>
                      <a:pt x="5454073" y="107036"/>
                    </a:moveTo>
                    <a:cubicBezTo>
                      <a:pt x="5520206" y="173169"/>
                      <a:pt x="5561109" y="264530"/>
                      <a:pt x="5561109" y="365446"/>
                    </a:cubicBezTo>
                    <a:lnTo>
                      <a:pt x="5558677" y="389576"/>
                    </a:lnTo>
                    <a:lnTo>
                      <a:pt x="5552354" y="326857"/>
                    </a:lnTo>
                    <a:cubicBezTo>
                      <a:pt x="5518278" y="160330"/>
                      <a:pt x="5370936" y="35062"/>
                      <a:pt x="5194334" y="35062"/>
                    </a:cubicBezTo>
                    <a:lnTo>
                      <a:pt x="364115" y="35063"/>
                    </a:lnTo>
                    <a:cubicBezTo>
                      <a:pt x="187514" y="35062"/>
                      <a:pt x="40171" y="160330"/>
                      <a:pt x="6095" y="326857"/>
                    </a:cubicBezTo>
                    <a:lnTo>
                      <a:pt x="1103" y="376376"/>
                    </a:lnTo>
                    <a:lnTo>
                      <a:pt x="1" y="365445"/>
                    </a:lnTo>
                    <a:cubicBezTo>
                      <a:pt x="0" y="163616"/>
                      <a:pt x="163616" y="1"/>
                      <a:pt x="365446" y="1"/>
                    </a:cubicBezTo>
                    <a:lnTo>
                      <a:pt x="5195665" y="0"/>
                    </a:lnTo>
                    <a:cubicBezTo>
                      <a:pt x="5296580" y="0"/>
                      <a:pt x="5387941" y="40904"/>
                      <a:pt x="545407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22" name="Google Shape;922;p8"/>
              <p:cNvSpPr/>
              <p:nvPr/>
            </p:nvSpPr>
            <p:spPr>
              <a:xfrm rot="-2827716">
                <a:off x="4297479" y="2830271"/>
                <a:ext cx="5558206" cy="389373"/>
              </a:xfrm>
              <a:custGeom>
                <a:rect b="b" l="l" r="r" t="t"/>
                <a:pathLst>
                  <a:path extrusionOk="0" h="389576" w="5561109">
                    <a:moveTo>
                      <a:pt x="5560007" y="13200"/>
                    </a:moveTo>
                    <a:lnTo>
                      <a:pt x="5561109" y="24131"/>
                    </a:lnTo>
                    <a:cubicBezTo>
                      <a:pt x="5561109" y="225961"/>
                      <a:pt x="5397494" y="389576"/>
                      <a:pt x="5195663" y="389576"/>
                    </a:cubicBezTo>
                    <a:lnTo>
                      <a:pt x="365445" y="389576"/>
                    </a:lnTo>
                    <a:cubicBezTo>
                      <a:pt x="163615" y="389576"/>
                      <a:pt x="0" y="225961"/>
                      <a:pt x="0" y="24131"/>
                    </a:cubicBezTo>
                    <a:lnTo>
                      <a:pt x="2433" y="0"/>
                    </a:lnTo>
                    <a:lnTo>
                      <a:pt x="8755" y="62720"/>
                    </a:lnTo>
                    <a:cubicBezTo>
                      <a:pt x="42832" y="229247"/>
                      <a:pt x="190174" y="354515"/>
                      <a:pt x="366776" y="354515"/>
                    </a:cubicBezTo>
                    <a:lnTo>
                      <a:pt x="5196994" y="354515"/>
                    </a:lnTo>
                    <a:cubicBezTo>
                      <a:pt x="5373596" y="354515"/>
                      <a:pt x="5520939" y="229247"/>
                      <a:pt x="5555015" y="62719"/>
                    </a:cubicBezTo>
                    <a:lnTo>
                      <a:pt x="5560007"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923" name="Google Shape;923;p8"/>
            <p:cNvGrpSpPr/>
            <p:nvPr/>
          </p:nvGrpSpPr>
          <p:grpSpPr>
            <a:xfrm>
              <a:off x="6808533" y="1745708"/>
              <a:ext cx="4401400" cy="4662000"/>
              <a:chOff x="6808533" y="1745708"/>
              <a:chExt cx="4401400" cy="4662000"/>
            </a:xfrm>
          </p:grpSpPr>
          <p:sp>
            <p:nvSpPr>
              <p:cNvPr id="924" name="Google Shape;924;p8"/>
              <p:cNvSpPr/>
              <p:nvPr/>
            </p:nvSpPr>
            <p:spPr>
              <a:xfrm rot="-2829965">
                <a:off x="6167451" y="3711259"/>
                <a:ext cx="5679863"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25" name="Google Shape;925;p8"/>
              <p:cNvSpPr/>
              <p:nvPr/>
            </p:nvSpPr>
            <p:spPr>
              <a:xfrm rot="-2827716">
                <a:off x="6043945" y="3768489"/>
                <a:ext cx="5676734" cy="389373"/>
              </a:xfrm>
              <a:custGeom>
                <a:rect b="b" l="l" r="r" t="t"/>
                <a:pathLst>
                  <a:path extrusionOk="0" h="389576" w="5679699">
                    <a:moveTo>
                      <a:pt x="5572662" y="107036"/>
                    </a:moveTo>
                    <a:cubicBezTo>
                      <a:pt x="5638795" y="173169"/>
                      <a:pt x="5679699" y="264530"/>
                      <a:pt x="5679699" y="365445"/>
                    </a:cubicBezTo>
                    <a:lnTo>
                      <a:pt x="5677266" y="389576"/>
                    </a:lnTo>
                    <a:lnTo>
                      <a:pt x="5670943" y="326856"/>
                    </a:lnTo>
                    <a:cubicBezTo>
                      <a:pt x="5636867" y="160329"/>
                      <a:pt x="5489524" y="35062"/>
                      <a:pt x="5312922" y="35062"/>
                    </a:cubicBezTo>
                    <a:lnTo>
                      <a:pt x="364115" y="35062"/>
                    </a:lnTo>
                    <a:cubicBezTo>
                      <a:pt x="187513" y="35062"/>
                      <a:pt x="40170" y="160329"/>
                      <a:pt x="6094" y="326857"/>
                    </a:cubicBezTo>
                    <a:lnTo>
                      <a:pt x="1102" y="376376"/>
                    </a:lnTo>
                    <a:lnTo>
                      <a:pt x="0" y="365445"/>
                    </a:lnTo>
                    <a:cubicBezTo>
                      <a:pt x="0" y="163615"/>
                      <a:pt x="163616" y="1"/>
                      <a:pt x="365446" y="1"/>
                    </a:cubicBezTo>
                    <a:lnTo>
                      <a:pt x="5314253" y="0"/>
                    </a:lnTo>
                    <a:cubicBezTo>
                      <a:pt x="5415168" y="0"/>
                      <a:pt x="5506530" y="40904"/>
                      <a:pt x="557266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26" name="Google Shape;926;p8"/>
              <p:cNvSpPr/>
              <p:nvPr/>
            </p:nvSpPr>
            <p:spPr>
              <a:xfrm rot="-2827716">
                <a:off x="6297786" y="3996999"/>
                <a:ext cx="5676733" cy="389373"/>
              </a:xfrm>
              <a:custGeom>
                <a:rect b="b" l="l" r="r" t="t"/>
                <a:pathLst>
                  <a:path extrusionOk="0" h="389576" w="5679698">
                    <a:moveTo>
                      <a:pt x="5678596" y="13200"/>
                    </a:moveTo>
                    <a:lnTo>
                      <a:pt x="5679698" y="24131"/>
                    </a:lnTo>
                    <a:cubicBezTo>
                      <a:pt x="5679698" y="225961"/>
                      <a:pt x="5516083" y="389575"/>
                      <a:pt x="5314252" y="389575"/>
                    </a:cubicBezTo>
                    <a:lnTo>
                      <a:pt x="365445" y="389576"/>
                    </a:lnTo>
                    <a:cubicBezTo>
                      <a:pt x="163615" y="389576"/>
                      <a:pt x="0" y="225961"/>
                      <a:pt x="0" y="24131"/>
                    </a:cubicBezTo>
                    <a:lnTo>
                      <a:pt x="2432" y="0"/>
                    </a:lnTo>
                    <a:lnTo>
                      <a:pt x="8755" y="62720"/>
                    </a:lnTo>
                    <a:cubicBezTo>
                      <a:pt x="42832" y="229247"/>
                      <a:pt x="190174" y="354514"/>
                      <a:pt x="366775" y="354515"/>
                    </a:cubicBezTo>
                    <a:lnTo>
                      <a:pt x="5315583" y="354514"/>
                    </a:lnTo>
                    <a:cubicBezTo>
                      <a:pt x="5492185" y="354514"/>
                      <a:pt x="5639528" y="229246"/>
                      <a:pt x="5673604" y="62719"/>
                    </a:cubicBezTo>
                    <a:lnTo>
                      <a:pt x="5678596"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927" name="Google Shape;927;p8"/>
            <p:cNvGrpSpPr/>
            <p:nvPr/>
          </p:nvGrpSpPr>
          <p:grpSpPr>
            <a:xfrm>
              <a:off x="5824532" y="1155331"/>
              <a:ext cx="4354159" cy="4603200"/>
              <a:chOff x="5824532" y="1155331"/>
              <a:chExt cx="4354159" cy="4603200"/>
            </a:xfrm>
          </p:grpSpPr>
          <p:sp>
            <p:nvSpPr>
              <p:cNvPr id="928" name="Google Shape;928;p8"/>
              <p:cNvSpPr/>
              <p:nvPr/>
            </p:nvSpPr>
            <p:spPr>
              <a:xfrm rot="-2830004">
                <a:off x="5196271" y="3091482"/>
                <a:ext cx="5599622" cy="730899"/>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29" name="Google Shape;929;p8"/>
              <p:cNvSpPr/>
              <p:nvPr/>
            </p:nvSpPr>
            <p:spPr>
              <a:xfrm rot="-2827716">
                <a:off x="5072700" y="3148580"/>
                <a:ext cx="5596872" cy="389350"/>
              </a:xfrm>
              <a:custGeom>
                <a:rect b="b" l="l" r="r" t="t"/>
                <a:pathLst>
                  <a:path extrusionOk="0" h="389553" w="5599795">
                    <a:moveTo>
                      <a:pt x="5492759" y="107036"/>
                    </a:moveTo>
                    <a:cubicBezTo>
                      <a:pt x="5558891" y="173169"/>
                      <a:pt x="5599795" y="264530"/>
                      <a:pt x="5599795" y="365445"/>
                    </a:cubicBezTo>
                    <a:lnTo>
                      <a:pt x="5597364" y="389553"/>
                    </a:lnTo>
                    <a:lnTo>
                      <a:pt x="5591045" y="326860"/>
                    </a:lnTo>
                    <a:cubicBezTo>
                      <a:pt x="5556968" y="160333"/>
                      <a:pt x="5409625" y="35065"/>
                      <a:pt x="5233024" y="35065"/>
                    </a:cubicBezTo>
                    <a:lnTo>
                      <a:pt x="364119" y="35066"/>
                    </a:lnTo>
                    <a:cubicBezTo>
                      <a:pt x="187518" y="35065"/>
                      <a:pt x="40175" y="160333"/>
                      <a:pt x="6099" y="326860"/>
                    </a:cubicBezTo>
                    <a:lnTo>
                      <a:pt x="1105" y="376401"/>
                    </a:lnTo>
                    <a:lnTo>
                      <a:pt x="0" y="365445"/>
                    </a:lnTo>
                    <a:cubicBezTo>
                      <a:pt x="0" y="163615"/>
                      <a:pt x="163615" y="0"/>
                      <a:pt x="365444" y="1"/>
                    </a:cubicBezTo>
                    <a:lnTo>
                      <a:pt x="5234350" y="0"/>
                    </a:lnTo>
                    <a:cubicBezTo>
                      <a:pt x="5335265" y="0"/>
                      <a:pt x="5426626" y="40904"/>
                      <a:pt x="54927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30" name="Google Shape;930;p8"/>
              <p:cNvSpPr/>
              <p:nvPr/>
            </p:nvSpPr>
            <p:spPr>
              <a:xfrm rot="-2827716">
                <a:off x="5333650" y="3377103"/>
                <a:ext cx="5596872" cy="389351"/>
              </a:xfrm>
              <a:custGeom>
                <a:rect b="b" l="l" r="r" t="t"/>
                <a:pathLst>
                  <a:path extrusionOk="0" h="389554" w="5599795">
                    <a:moveTo>
                      <a:pt x="5598690" y="13152"/>
                    </a:moveTo>
                    <a:lnTo>
                      <a:pt x="5599795" y="24109"/>
                    </a:lnTo>
                    <a:cubicBezTo>
                      <a:pt x="5599795" y="225939"/>
                      <a:pt x="5436180" y="389554"/>
                      <a:pt x="5234350" y="389554"/>
                    </a:cubicBezTo>
                    <a:lnTo>
                      <a:pt x="365445" y="389554"/>
                    </a:lnTo>
                    <a:cubicBezTo>
                      <a:pt x="163614" y="389554"/>
                      <a:pt x="0" y="225939"/>
                      <a:pt x="0" y="24109"/>
                    </a:cubicBezTo>
                    <a:lnTo>
                      <a:pt x="2431" y="0"/>
                    </a:lnTo>
                    <a:lnTo>
                      <a:pt x="8750" y="62694"/>
                    </a:lnTo>
                    <a:cubicBezTo>
                      <a:pt x="42827" y="229221"/>
                      <a:pt x="190169" y="354489"/>
                      <a:pt x="366771" y="354489"/>
                    </a:cubicBezTo>
                    <a:lnTo>
                      <a:pt x="5235676" y="354489"/>
                    </a:lnTo>
                    <a:cubicBezTo>
                      <a:pt x="5412277" y="354489"/>
                      <a:pt x="5559620" y="229221"/>
                      <a:pt x="5593696" y="62694"/>
                    </a:cubicBezTo>
                    <a:lnTo>
                      <a:pt x="5598690"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931" name="Google Shape;931;p8"/>
            <p:cNvGrpSpPr/>
            <p:nvPr/>
          </p:nvGrpSpPr>
          <p:grpSpPr>
            <a:xfrm>
              <a:off x="2134683" y="1406427"/>
              <a:ext cx="4494099" cy="4755300"/>
              <a:chOff x="2134683" y="1406427"/>
              <a:chExt cx="4494099" cy="4755300"/>
            </a:xfrm>
          </p:grpSpPr>
          <p:sp>
            <p:nvSpPr>
              <p:cNvPr id="932" name="Google Shape;932;p8"/>
              <p:cNvSpPr/>
              <p:nvPr/>
            </p:nvSpPr>
            <p:spPr>
              <a:xfrm rot="-2829977">
                <a:off x="1469270" y="3422451"/>
                <a:ext cx="5814027" cy="723252"/>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33" name="Google Shape;933;p8"/>
              <p:cNvSpPr/>
              <p:nvPr/>
            </p:nvSpPr>
            <p:spPr>
              <a:xfrm rot="-2827716">
                <a:off x="1347244" y="3479082"/>
                <a:ext cx="5810844" cy="385501"/>
              </a:xfrm>
              <a:custGeom>
                <a:rect b="b" l="l" r="r" t="t"/>
                <a:pathLst>
                  <a:path extrusionOk="0" h="385702" w="5813879">
                    <a:moveTo>
                      <a:pt x="5707969" y="105910"/>
                    </a:moveTo>
                    <a:cubicBezTo>
                      <a:pt x="5773405" y="171347"/>
                      <a:pt x="5813879" y="261747"/>
                      <a:pt x="5813879" y="361600"/>
                    </a:cubicBezTo>
                    <a:lnTo>
                      <a:pt x="5813877" y="361600"/>
                    </a:lnTo>
                    <a:lnTo>
                      <a:pt x="5811448" y="385702"/>
                    </a:lnTo>
                    <a:lnTo>
                      <a:pt x="5805207" y="323791"/>
                    </a:lnTo>
                    <a:cubicBezTo>
                      <a:pt x="5771489" y="159015"/>
                      <a:pt x="5625695" y="35065"/>
                      <a:pt x="5450953" y="35065"/>
                    </a:cubicBezTo>
                    <a:lnTo>
                      <a:pt x="360274" y="35066"/>
                    </a:lnTo>
                    <a:cubicBezTo>
                      <a:pt x="185532" y="35065"/>
                      <a:pt x="39739" y="159016"/>
                      <a:pt x="6021" y="323791"/>
                    </a:cubicBezTo>
                    <a:lnTo>
                      <a:pt x="1105" y="372556"/>
                    </a:lnTo>
                    <a:lnTo>
                      <a:pt x="0" y="361600"/>
                    </a:lnTo>
                    <a:lnTo>
                      <a:pt x="7347" y="288725"/>
                    </a:lnTo>
                    <a:cubicBezTo>
                      <a:pt x="41065" y="123951"/>
                      <a:pt x="186858" y="0"/>
                      <a:pt x="361600" y="0"/>
                    </a:cubicBezTo>
                    <a:lnTo>
                      <a:pt x="5452279" y="0"/>
                    </a:lnTo>
                    <a:cubicBezTo>
                      <a:pt x="5552132" y="0"/>
                      <a:pt x="5642532" y="40474"/>
                      <a:pt x="5707969" y="10591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34" name="Google Shape;934;p8"/>
              <p:cNvSpPr/>
              <p:nvPr/>
            </p:nvSpPr>
            <p:spPr>
              <a:xfrm rot="-2827716">
                <a:off x="1605376" y="3704992"/>
                <a:ext cx="5810844" cy="385508"/>
              </a:xfrm>
              <a:custGeom>
                <a:rect b="b" l="l" r="r" t="t"/>
                <a:pathLst>
                  <a:path extrusionOk="0" h="385709" w="5813879">
                    <a:moveTo>
                      <a:pt x="5812774" y="13146"/>
                    </a:moveTo>
                    <a:lnTo>
                      <a:pt x="5813879" y="24109"/>
                    </a:lnTo>
                    <a:lnTo>
                      <a:pt x="5813878" y="24109"/>
                    </a:lnTo>
                    <a:cubicBezTo>
                      <a:pt x="5813877" y="223815"/>
                      <a:pt x="5651984" y="385709"/>
                      <a:pt x="5452278" y="385709"/>
                    </a:cubicBezTo>
                    <a:lnTo>
                      <a:pt x="361601" y="385708"/>
                    </a:lnTo>
                    <a:cubicBezTo>
                      <a:pt x="186857" y="385708"/>
                      <a:pt x="41065" y="261758"/>
                      <a:pt x="7347" y="96983"/>
                    </a:cubicBezTo>
                    <a:lnTo>
                      <a:pt x="0" y="24109"/>
                    </a:lnTo>
                    <a:lnTo>
                      <a:pt x="2431" y="0"/>
                    </a:lnTo>
                    <a:lnTo>
                      <a:pt x="8673" y="61918"/>
                    </a:lnTo>
                    <a:cubicBezTo>
                      <a:pt x="42391" y="226693"/>
                      <a:pt x="188183" y="350643"/>
                      <a:pt x="362926" y="350643"/>
                    </a:cubicBezTo>
                    <a:lnTo>
                      <a:pt x="5453604" y="350644"/>
                    </a:lnTo>
                    <a:cubicBezTo>
                      <a:pt x="5628346" y="350644"/>
                      <a:pt x="5774139" y="226694"/>
                      <a:pt x="5807857" y="61919"/>
                    </a:cubicBezTo>
                    <a:lnTo>
                      <a:pt x="5812774" y="1314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935" name="Google Shape;935;p8"/>
            <p:cNvGrpSpPr/>
            <p:nvPr/>
          </p:nvGrpSpPr>
          <p:grpSpPr>
            <a:xfrm>
              <a:off x="6182744" y="2351413"/>
              <a:ext cx="4257816" cy="4499400"/>
              <a:chOff x="6182744" y="2351413"/>
              <a:chExt cx="4257816" cy="4499400"/>
            </a:xfrm>
          </p:grpSpPr>
          <p:sp>
            <p:nvSpPr>
              <p:cNvPr id="936" name="Google Shape;936;p8"/>
              <p:cNvSpPr/>
              <p:nvPr/>
            </p:nvSpPr>
            <p:spPr>
              <a:xfrm rot="-2830035">
                <a:off x="5577129" y="4235663"/>
                <a:ext cx="5458031"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37" name="Google Shape;937;p8"/>
              <p:cNvSpPr/>
              <p:nvPr/>
            </p:nvSpPr>
            <p:spPr>
              <a:xfrm rot="-2827716">
                <a:off x="5453545" y="4292751"/>
                <a:ext cx="5455263" cy="389351"/>
              </a:xfrm>
              <a:custGeom>
                <a:rect b="b" l="l" r="r" t="t"/>
                <a:pathLst>
                  <a:path extrusionOk="0" h="389554" w="5458112">
                    <a:moveTo>
                      <a:pt x="5351075" y="107037"/>
                    </a:moveTo>
                    <a:cubicBezTo>
                      <a:pt x="5417207" y="173169"/>
                      <a:pt x="5458112" y="264530"/>
                      <a:pt x="5458112" y="365445"/>
                    </a:cubicBezTo>
                    <a:lnTo>
                      <a:pt x="5455681" y="389554"/>
                    </a:lnTo>
                    <a:lnTo>
                      <a:pt x="5449360" y="326860"/>
                    </a:lnTo>
                    <a:cubicBezTo>
                      <a:pt x="5415284" y="160333"/>
                      <a:pt x="5267942" y="35065"/>
                      <a:pt x="5091341" y="35066"/>
                    </a:cubicBezTo>
                    <a:lnTo>
                      <a:pt x="364118" y="35065"/>
                    </a:lnTo>
                    <a:cubicBezTo>
                      <a:pt x="187517" y="35066"/>
                      <a:pt x="40174" y="160334"/>
                      <a:pt x="6098" y="326861"/>
                    </a:cubicBezTo>
                    <a:lnTo>
                      <a:pt x="1104" y="376403"/>
                    </a:lnTo>
                    <a:lnTo>
                      <a:pt x="0" y="365446"/>
                    </a:lnTo>
                    <a:cubicBezTo>
                      <a:pt x="-1" y="163616"/>
                      <a:pt x="163615" y="1"/>
                      <a:pt x="365444" y="0"/>
                    </a:cubicBezTo>
                    <a:lnTo>
                      <a:pt x="5092667" y="1"/>
                    </a:lnTo>
                    <a:cubicBezTo>
                      <a:pt x="5193582" y="1"/>
                      <a:pt x="5284943" y="40904"/>
                      <a:pt x="5351075"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38" name="Google Shape;938;p8"/>
              <p:cNvSpPr/>
              <p:nvPr/>
            </p:nvSpPr>
            <p:spPr>
              <a:xfrm rot="-2827716">
                <a:off x="5714497" y="4521277"/>
                <a:ext cx="5455263" cy="389350"/>
              </a:xfrm>
              <a:custGeom>
                <a:rect b="b" l="l" r="r" t="t"/>
                <a:pathLst>
                  <a:path extrusionOk="0" h="389553" w="5458112">
                    <a:moveTo>
                      <a:pt x="5457007" y="13151"/>
                    </a:moveTo>
                    <a:lnTo>
                      <a:pt x="5458112" y="24107"/>
                    </a:lnTo>
                    <a:cubicBezTo>
                      <a:pt x="5458112" y="225937"/>
                      <a:pt x="5294496" y="389553"/>
                      <a:pt x="5092667" y="389553"/>
                    </a:cubicBezTo>
                    <a:lnTo>
                      <a:pt x="365445" y="389553"/>
                    </a:lnTo>
                    <a:cubicBezTo>
                      <a:pt x="163615" y="389553"/>
                      <a:pt x="0" y="225938"/>
                      <a:pt x="0" y="24108"/>
                    </a:cubicBezTo>
                    <a:lnTo>
                      <a:pt x="2430" y="0"/>
                    </a:lnTo>
                    <a:lnTo>
                      <a:pt x="8750" y="62693"/>
                    </a:lnTo>
                    <a:cubicBezTo>
                      <a:pt x="42827" y="229220"/>
                      <a:pt x="190169" y="354488"/>
                      <a:pt x="366771" y="354488"/>
                    </a:cubicBezTo>
                    <a:lnTo>
                      <a:pt x="5093993" y="354487"/>
                    </a:lnTo>
                    <a:cubicBezTo>
                      <a:pt x="5270594" y="354488"/>
                      <a:pt x="5417937" y="229219"/>
                      <a:pt x="5452013" y="62692"/>
                    </a:cubicBezTo>
                    <a:lnTo>
                      <a:pt x="5457007" y="1315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939" name="Google Shape;939;p8"/>
            <p:cNvGrpSpPr/>
            <p:nvPr/>
          </p:nvGrpSpPr>
          <p:grpSpPr>
            <a:xfrm>
              <a:off x="2617490" y="2742232"/>
              <a:ext cx="3927230" cy="4143000"/>
              <a:chOff x="2617490" y="2742232"/>
              <a:chExt cx="3927230" cy="4143000"/>
            </a:xfrm>
          </p:grpSpPr>
          <p:sp>
            <p:nvSpPr>
              <p:cNvPr id="940" name="Google Shape;940;p8"/>
              <p:cNvSpPr/>
              <p:nvPr/>
            </p:nvSpPr>
            <p:spPr>
              <a:xfrm rot="-2829980">
                <a:off x="2089685" y="4448282"/>
                <a:ext cx="497211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41" name="Google Shape;941;p8"/>
              <p:cNvSpPr/>
              <p:nvPr/>
            </p:nvSpPr>
            <p:spPr>
              <a:xfrm rot="-2827716">
                <a:off x="1965948" y="4505227"/>
                <a:ext cx="4969364" cy="389350"/>
              </a:xfrm>
              <a:custGeom>
                <a:rect b="b" l="l" r="r" t="t"/>
                <a:pathLst>
                  <a:path extrusionOk="0" h="389553" w="4971959">
                    <a:moveTo>
                      <a:pt x="4864923" y="107036"/>
                    </a:moveTo>
                    <a:cubicBezTo>
                      <a:pt x="4931056" y="173169"/>
                      <a:pt x="4971959" y="264530"/>
                      <a:pt x="4971959" y="365445"/>
                    </a:cubicBezTo>
                    <a:lnTo>
                      <a:pt x="4969529" y="389553"/>
                    </a:lnTo>
                    <a:lnTo>
                      <a:pt x="4963209" y="326860"/>
                    </a:lnTo>
                    <a:cubicBezTo>
                      <a:pt x="4929133" y="160333"/>
                      <a:pt x="4781790" y="35065"/>
                      <a:pt x="4605189" y="35065"/>
                    </a:cubicBezTo>
                    <a:lnTo>
                      <a:pt x="364119" y="35065"/>
                    </a:lnTo>
                    <a:cubicBezTo>
                      <a:pt x="187518" y="35065"/>
                      <a:pt x="40175" y="160333"/>
                      <a:pt x="6099" y="326860"/>
                    </a:cubicBezTo>
                    <a:lnTo>
                      <a:pt x="1104" y="376401"/>
                    </a:lnTo>
                    <a:lnTo>
                      <a:pt x="0" y="365445"/>
                    </a:lnTo>
                    <a:cubicBezTo>
                      <a:pt x="0" y="163615"/>
                      <a:pt x="163615" y="0"/>
                      <a:pt x="365445" y="0"/>
                    </a:cubicBezTo>
                    <a:lnTo>
                      <a:pt x="4606515" y="0"/>
                    </a:lnTo>
                    <a:cubicBezTo>
                      <a:pt x="4707430" y="0"/>
                      <a:pt x="4798791" y="40904"/>
                      <a:pt x="486492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42" name="Google Shape;942;p8"/>
              <p:cNvSpPr/>
              <p:nvPr/>
            </p:nvSpPr>
            <p:spPr>
              <a:xfrm rot="-2827716">
                <a:off x="2226898" y="4733750"/>
                <a:ext cx="4969364" cy="389351"/>
              </a:xfrm>
              <a:custGeom>
                <a:rect b="b" l="l" r="r" t="t"/>
                <a:pathLst>
                  <a:path extrusionOk="0" h="389554" w="4971959">
                    <a:moveTo>
                      <a:pt x="4970855" y="13152"/>
                    </a:moveTo>
                    <a:lnTo>
                      <a:pt x="4971959" y="24109"/>
                    </a:lnTo>
                    <a:cubicBezTo>
                      <a:pt x="4971960" y="225940"/>
                      <a:pt x="4808344" y="389554"/>
                      <a:pt x="4606515" y="389553"/>
                    </a:cubicBezTo>
                    <a:lnTo>
                      <a:pt x="365446" y="389554"/>
                    </a:lnTo>
                    <a:cubicBezTo>
                      <a:pt x="163615" y="389554"/>
                      <a:pt x="0" y="225939"/>
                      <a:pt x="0" y="24109"/>
                    </a:cubicBezTo>
                    <a:lnTo>
                      <a:pt x="2430" y="0"/>
                    </a:lnTo>
                    <a:lnTo>
                      <a:pt x="8750" y="62694"/>
                    </a:lnTo>
                    <a:cubicBezTo>
                      <a:pt x="42827" y="229221"/>
                      <a:pt x="190170" y="354489"/>
                      <a:pt x="366771" y="354488"/>
                    </a:cubicBezTo>
                    <a:lnTo>
                      <a:pt x="4607841" y="354488"/>
                    </a:lnTo>
                    <a:cubicBezTo>
                      <a:pt x="4784442" y="354489"/>
                      <a:pt x="4931785" y="229221"/>
                      <a:pt x="4965861" y="62694"/>
                    </a:cubicBezTo>
                    <a:lnTo>
                      <a:pt x="4970855"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943" name="Google Shape;943;p8"/>
            <p:cNvGrpSpPr/>
            <p:nvPr/>
          </p:nvGrpSpPr>
          <p:grpSpPr>
            <a:xfrm>
              <a:off x="9275607" y="3248167"/>
              <a:ext cx="2404844" cy="2545800"/>
              <a:chOff x="9275607" y="3248167"/>
              <a:chExt cx="2404844" cy="2545800"/>
            </a:xfrm>
          </p:grpSpPr>
          <p:sp>
            <p:nvSpPr>
              <p:cNvPr id="944" name="Google Shape;944;p8"/>
              <p:cNvSpPr/>
              <p:nvPr/>
            </p:nvSpPr>
            <p:spPr>
              <a:xfrm rot="-2830077">
                <a:off x="8888438" y="4357500"/>
                <a:ext cx="3168338" cy="327135"/>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45" name="Google Shape;945;p8"/>
              <p:cNvSpPr/>
              <p:nvPr/>
            </p:nvSpPr>
            <p:spPr>
              <a:xfrm rot="-2827716">
                <a:off x="8837051" y="4381832"/>
                <a:ext cx="3166615" cy="184314"/>
              </a:xfrm>
              <a:custGeom>
                <a:rect b="b" l="l" r="r" t="t"/>
                <a:pathLst>
                  <a:path extrusionOk="0" h="184410" w="3168269">
                    <a:moveTo>
                      <a:pt x="3120354" y="47916"/>
                    </a:moveTo>
                    <a:cubicBezTo>
                      <a:pt x="3149958" y="77520"/>
                      <a:pt x="3168269" y="118419"/>
                      <a:pt x="3168269" y="163593"/>
                    </a:cubicBezTo>
                    <a:lnTo>
                      <a:pt x="3164066" y="184410"/>
                    </a:lnTo>
                    <a:lnTo>
                      <a:pt x="3154087" y="134981"/>
                    </a:lnTo>
                    <a:cubicBezTo>
                      <a:pt x="3129252" y="76265"/>
                      <a:pt x="3071113" y="35066"/>
                      <a:pt x="3003350" y="35065"/>
                    </a:cubicBezTo>
                    <a:lnTo>
                      <a:pt x="162267" y="35065"/>
                    </a:lnTo>
                    <a:cubicBezTo>
                      <a:pt x="94504" y="35065"/>
                      <a:pt x="36365" y="76265"/>
                      <a:pt x="11530" y="134981"/>
                    </a:cubicBezTo>
                    <a:lnTo>
                      <a:pt x="2877" y="177843"/>
                    </a:lnTo>
                    <a:lnTo>
                      <a:pt x="1" y="163594"/>
                    </a:lnTo>
                    <a:cubicBezTo>
                      <a:pt x="0" y="73243"/>
                      <a:pt x="73243" y="0"/>
                      <a:pt x="163593" y="0"/>
                    </a:cubicBezTo>
                    <a:lnTo>
                      <a:pt x="3004676" y="0"/>
                    </a:lnTo>
                    <a:cubicBezTo>
                      <a:pt x="3049851" y="0"/>
                      <a:pt x="3090750" y="18312"/>
                      <a:pt x="3120354" y="4791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46" name="Google Shape;946;p8"/>
              <p:cNvSpPr/>
              <p:nvPr/>
            </p:nvSpPr>
            <p:spPr>
              <a:xfrm rot="-2827716">
                <a:off x="8952392" y="4475363"/>
                <a:ext cx="3166615" cy="184313"/>
              </a:xfrm>
              <a:custGeom>
                <a:rect b="b" l="l" r="r" t="t"/>
                <a:pathLst>
                  <a:path extrusionOk="0" h="184409" w="3168269">
                    <a:moveTo>
                      <a:pt x="3165392" y="6567"/>
                    </a:moveTo>
                    <a:lnTo>
                      <a:pt x="3168269" y="20815"/>
                    </a:lnTo>
                    <a:cubicBezTo>
                      <a:pt x="3168269" y="111166"/>
                      <a:pt x="3095027" y="184408"/>
                      <a:pt x="3004676" y="184409"/>
                    </a:cubicBezTo>
                    <a:lnTo>
                      <a:pt x="163593" y="184409"/>
                    </a:lnTo>
                    <a:cubicBezTo>
                      <a:pt x="73243" y="184409"/>
                      <a:pt x="0" y="111166"/>
                      <a:pt x="1" y="20816"/>
                    </a:cubicBezTo>
                    <a:lnTo>
                      <a:pt x="4203" y="0"/>
                    </a:lnTo>
                    <a:lnTo>
                      <a:pt x="14182" y="49428"/>
                    </a:lnTo>
                    <a:cubicBezTo>
                      <a:pt x="39017" y="108145"/>
                      <a:pt x="97156" y="149344"/>
                      <a:pt x="164919" y="149344"/>
                    </a:cubicBezTo>
                    <a:lnTo>
                      <a:pt x="3006002" y="149344"/>
                    </a:lnTo>
                    <a:cubicBezTo>
                      <a:pt x="3073765" y="149344"/>
                      <a:pt x="3131904" y="108144"/>
                      <a:pt x="3156739" y="49428"/>
                    </a:cubicBezTo>
                    <a:lnTo>
                      <a:pt x="3165392" y="656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947" name="Google Shape;947;p8"/>
            <p:cNvGrpSpPr/>
            <p:nvPr/>
          </p:nvGrpSpPr>
          <p:grpSpPr>
            <a:xfrm>
              <a:off x="2075692" y="52828"/>
              <a:ext cx="4347442" cy="4607700"/>
              <a:chOff x="2075692" y="52828"/>
              <a:chExt cx="4347442" cy="4607700"/>
            </a:xfrm>
          </p:grpSpPr>
          <p:sp>
            <p:nvSpPr>
              <p:cNvPr id="948" name="Google Shape;948;p8"/>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49" name="Google Shape;949;p8"/>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50" name="Google Shape;950;p8"/>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951" name="Google Shape;951;p8"/>
            <p:cNvGrpSpPr/>
            <p:nvPr/>
          </p:nvGrpSpPr>
          <p:grpSpPr>
            <a:xfrm>
              <a:off x="1470547" y="379512"/>
              <a:ext cx="1786005" cy="1894200"/>
              <a:chOff x="1470547" y="379512"/>
              <a:chExt cx="1786005" cy="1894200"/>
            </a:xfrm>
          </p:grpSpPr>
          <p:sp>
            <p:nvSpPr>
              <p:cNvPr id="952" name="Google Shape;952;p8"/>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53" name="Google Shape;953;p8"/>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54" name="Google Shape;954;p8"/>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955" name="Google Shape;955;p8"/>
            <p:cNvGrpSpPr/>
            <p:nvPr/>
          </p:nvGrpSpPr>
          <p:grpSpPr>
            <a:xfrm>
              <a:off x="459511" y="835636"/>
              <a:ext cx="3285587" cy="3486900"/>
              <a:chOff x="459511" y="835636"/>
              <a:chExt cx="3285587" cy="3486900"/>
            </a:xfrm>
          </p:grpSpPr>
          <p:sp>
            <p:nvSpPr>
              <p:cNvPr id="956" name="Google Shape;956;p8"/>
              <p:cNvSpPr/>
              <p:nvPr/>
            </p:nvSpPr>
            <p:spPr>
              <a:xfrm rot="-2830019">
                <a:off x="-56761" y="2341433"/>
                <a:ext cx="4314245" cy="475306"/>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57" name="Google Shape;957;p8"/>
              <p:cNvSpPr/>
              <p:nvPr/>
            </p:nvSpPr>
            <p:spPr>
              <a:xfrm rot="-2827716">
                <a:off x="-133745" y="2377546"/>
                <a:ext cx="4311929" cy="261669"/>
              </a:xfrm>
              <a:custGeom>
                <a:rect b="b" l="l" r="r" t="t"/>
                <a:pathLst>
                  <a:path extrusionOk="0" h="261806" w="4314181">
                    <a:moveTo>
                      <a:pt x="4244562" y="69619"/>
                    </a:moveTo>
                    <a:cubicBezTo>
                      <a:pt x="4287576" y="112632"/>
                      <a:pt x="4314180" y="172055"/>
                      <a:pt x="4314181" y="237692"/>
                    </a:cubicBezTo>
                    <a:lnTo>
                      <a:pt x="4311749" y="261806"/>
                    </a:lnTo>
                    <a:lnTo>
                      <a:pt x="4308024" y="224853"/>
                    </a:lnTo>
                    <a:cubicBezTo>
                      <a:pt x="4285860" y="116541"/>
                      <a:pt x="4190026" y="35064"/>
                      <a:pt x="4075162" y="35064"/>
                    </a:cubicBezTo>
                    <a:lnTo>
                      <a:pt x="236364" y="35064"/>
                    </a:lnTo>
                    <a:cubicBezTo>
                      <a:pt x="121500" y="35064"/>
                      <a:pt x="25666" y="116541"/>
                      <a:pt x="3502" y="224853"/>
                    </a:cubicBezTo>
                    <a:lnTo>
                      <a:pt x="1104" y="248640"/>
                    </a:lnTo>
                    <a:lnTo>
                      <a:pt x="0" y="237692"/>
                    </a:lnTo>
                    <a:cubicBezTo>
                      <a:pt x="0" y="106419"/>
                      <a:pt x="106418" y="0"/>
                      <a:pt x="237691" y="1"/>
                    </a:cubicBezTo>
                    <a:lnTo>
                      <a:pt x="4076489" y="0"/>
                    </a:lnTo>
                    <a:cubicBezTo>
                      <a:pt x="4142126" y="0"/>
                      <a:pt x="4201548" y="26605"/>
                      <a:pt x="4244562" y="69619"/>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58" name="Google Shape;958;p8"/>
              <p:cNvSpPr/>
              <p:nvPr/>
            </p:nvSpPr>
            <p:spPr>
              <a:xfrm rot="-2827716">
                <a:off x="26426" y="2519211"/>
                <a:ext cx="4311928" cy="261670"/>
              </a:xfrm>
              <a:custGeom>
                <a:rect b="b" l="l" r="r" t="t"/>
                <a:pathLst>
                  <a:path extrusionOk="0" h="261807" w="4314180">
                    <a:moveTo>
                      <a:pt x="4313076" y="13166"/>
                    </a:moveTo>
                    <a:lnTo>
                      <a:pt x="4314180" y="24115"/>
                    </a:lnTo>
                    <a:cubicBezTo>
                      <a:pt x="4314179" y="155388"/>
                      <a:pt x="4207762" y="261806"/>
                      <a:pt x="4076489" y="261807"/>
                    </a:cubicBezTo>
                    <a:lnTo>
                      <a:pt x="237690" y="261806"/>
                    </a:lnTo>
                    <a:cubicBezTo>
                      <a:pt x="106418" y="261807"/>
                      <a:pt x="0" y="155388"/>
                      <a:pt x="0" y="24116"/>
                    </a:cubicBezTo>
                    <a:lnTo>
                      <a:pt x="2431" y="0"/>
                    </a:lnTo>
                    <a:lnTo>
                      <a:pt x="6156" y="36955"/>
                    </a:lnTo>
                    <a:cubicBezTo>
                      <a:pt x="28320" y="145267"/>
                      <a:pt x="124154" y="226743"/>
                      <a:pt x="239018" y="226743"/>
                    </a:cubicBezTo>
                    <a:lnTo>
                      <a:pt x="4077816" y="226743"/>
                    </a:lnTo>
                    <a:cubicBezTo>
                      <a:pt x="4192680" y="226743"/>
                      <a:pt x="4288514" y="145266"/>
                      <a:pt x="4310678" y="36954"/>
                    </a:cubicBezTo>
                    <a:lnTo>
                      <a:pt x="4313076"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959" name="Google Shape;959;p8"/>
            <p:cNvGrpSpPr/>
            <p:nvPr/>
          </p:nvGrpSpPr>
          <p:grpSpPr>
            <a:xfrm>
              <a:off x="3267959" y="970321"/>
              <a:ext cx="4398388" cy="4658700"/>
              <a:chOff x="3267959" y="970321"/>
              <a:chExt cx="4398388" cy="4658700"/>
            </a:xfrm>
          </p:grpSpPr>
          <p:sp>
            <p:nvSpPr>
              <p:cNvPr id="960" name="Google Shape;960;p8"/>
              <p:cNvSpPr/>
              <p:nvPr/>
            </p:nvSpPr>
            <p:spPr>
              <a:xfrm rot="-2830072">
                <a:off x="2627559" y="2934221"/>
                <a:ext cx="5675200"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61" name="Google Shape;961;p8"/>
              <p:cNvSpPr/>
              <p:nvPr/>
            </p:nvSpPr>
            <p:spPr>
              <a:xfrm rot="-2827716">
                <a:off x="2504074" y="2991429"/>
                <a:ext cx="5672301" cy="389356"/>
              </a:xfrm>
              <a:custGeom>
                <a:rect b="b" l="l" r="r" t="t"/>
                <a:pathLst>
                  <a:path extrusionOk="0" h="389559" w="5675264">
                    <a:moveTo>
                      <a:pt x="5568227" y="107035"/>
                    </a:moveTo>
                    <a:cubicBezTo>
                      <a:pt x="5634360" y="173168"/>
                      <a:pt x="5675264" y="264529"/>
                      <a:pt x="5675264" y="365445"/>
                    </a:cubicBezTo>
                    <a:lnTo>
                      <a:pt x="5672833" y="389559"/>
                    </a:lnTo>
                    <a:lnTo>
                      <a:pt x="5666512" y="326858"/>
                    </a:lnTo>
                    <a:cubicBezTo>
                      <a:pt x="5632435" y="160331"/>
                      <a:pt x="5485093" y="35064"/>
                      <a:pt x="5308491" y="35064"/>
                    </a:cubicBezTo>
                    <a:lnTo>
                      <a:pt x="364118" y="35064"/>
                    </a:lnTo>
                    <a:cubicBezTo>
                      <a:pt x="187517" y="35064"/>
                      <a:pt x="40174" y="160331"/>
                      <a:pt x="6098" y="326859"/>
                    </a:cubicBezTo>
                    <a:lnTo>
                      <a:pt x="1104" y="376394"/>
                    </a:lnTo>
                    <a:lnTo>
                      <a:pt x="0" y="365445"/>
                    </a:lnTo>
                    <a:cubicBezTo>
                      <a:pt x="0" y="163615"/>
                      <a:pt x="163615" y="0"/>
                      <a:pt x="365446" y="0"/>
                    </a:cubicBezTo>
                    <a:lnTo>
                      <a:pt x="5309818" y="0"/>
                    </a:lnTo>
                    <a:cubicBezTo>
                      <a:pt x="5410733" y="0"/>
                      <a:pt x="5502095" y="40904"/>
                      <a:pt x="5568227" y="10703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62" name="Google Shape;962;p8"/>
              <p:cNvSpPr/>
              <p:nvPr/>
            </p:nvSpPr>
            <p:spPr>
              <a:xfrm rot="-2827716">
                <a:off x="2757930" y="3219948"/>
                <a:ext cx="5672301" cy="389357"/>
              </a:xfrm>
              <a:custGeom>
                <a:rect b="b" l="l" r="r" t="t"/>
                <a:pathLst>
                  <a:path extrusionOk="0" h="389560" w="5675264">
                    <a:moveTo>
                      <a:pt x="5674160" y="13165"/>
                    </a:moveTo>
                    <a:lnTo>
                      <a:pt x="5675264" y="24114"/>
                    </a:lnTo>
                    <a:cubicBezTo>
                      <a:pt x="5675264" y="225944"/>
                      <a:pt x="5511649" y="389560"/>
                      <a:pt x="5309819" y="389560"/>
                    </a:cubicBezTo>
                    <a:lnTo>
                      <a:pt x="365445" y="389560"/>
                    </a:lnTo>
                    <a:cubicBezTo>
                      <a:pt x="163615" y="389559"/>
                      <a:pt x="0" y="225945"/>
                      <a:pt x="0" y="24115"/>
                    </a:cubicBezTo>
                    <a:lnTo>
                      <a:pt x="2431" y="0"/>
                    </a:lnTo>
                    <a:lnTo>
                      <a:pt x="8752" y="62701"/>
                    </a:lnTo>
                    <a:cubicBezTo>
                      <a:pt x="42828" y="229228"/>
                      <a:pt x="190171" y="354496"/>
                      <a:pt x="366772" y="354496"/>
                    </a:cubicBezTo>
                    <a:lnTo>
                      <a:pt x="5311146" y="354496"/>
                    </a:lnTo>
                    <a:cubicBezTo>
                      <a:pt x="5487748" y="354496"/>
                      <a:pt x="5635090" y="229228"/>
                      <a:pt x="5669166" y="62700"/>
                    </a:cubicBezTo>
                    <a:lnTo>
                      <a:pt x="5674160"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963" name="Google Shape;963;p8"/>
            <p:cNvGrpSpPr/>
            <p:nvPr/>
          </p:nvGrpSpPr>
          <p:grpSpPr>
            <a:xfrm>
              <a:off x="5955587" y="1782813"/>
              <a:ext cx="4418674" cy="4680600"/>
              <a:chOff x="5955587" y="1782813"/>
              <a:chExt cx="4418674" cy="4680600"/>
            </a:xfrm>
          </p:grpSpPr>
          <p:sp>
            <p:nvSpPr>
              <p:cNvPr id="964" name="Google Shape;964;p8"/>
              <p:cNvSpPr/>
              <p:nvPr/>
            </p:nvSpPr>
            <p:spPr>
              <a:xfrm rot="-2830029">
                <a:off x="5310423" y="3757664"/>
                <a:ext cx="5705129"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65" name="Google Shape;965;p8"/>
              <p:cNvSpPr/>
              <p:nvPr/>
            </p:nvSpPr>
            <p:spPr>
              <a:xfrm rot="-2827716">
                <a:off x="5186938" y="3814894"/>
                <a:ext cx="5702117" cy="389357"/>
              </a:xfrm>
              <a:custGeom>
                <a:rect b="b" l="l" r="r" t="t"/>
                <a:pathLst>
                  <a:path extrusionOk="0" h="389560" w="5705095">
                    <a:moveTo>
                      <a:pt x="5598059" y="107036"/>
                    </a:moveTo>
                    <a:cubicBezTo>
                      <a:pt x="5664191" y="173169"/>
                      <a:pt x="5705095" y="264530"/>
                      <a:pt x="5705095" y="365446"/>
                    </a:cubicBezTo>
                    <a:lnTo>
                      <a:pt x="5702664" y="389560"/>
                    </a:lnTo>
                    <a:lnTo>
                      <a:pt x="5696344" y="326859"/>
                    </a:lnTo>
                    <a:cubicBezTo>
                      <a:pt x="5662267" y="160332"/>
                      <a:pt x="5514924" y="35064"/>
                      <a:pt x="5338323" y="35064"/>
                    </a:cubicBezTo>
                    <a:lnTo>
                      <a:pt x="364118" y="35065"/>
                    </a:lnTo>
                    <a:cubicBezTo>
                      <a:pt x="187517" y="35064"/>
                      <a:pt x="40174" y="160332"/>
                      <a:pt x="6098" y="326859"/>
                    </a:cubicBezTo>
                    <a:lnTo>
                      <a:pt x="1104" y="376394"/>
                    </a:lnTo>
                    <a:lnTo>
                      <a:pt x="0" y="365445"/>
                    </a:lnTo>
                    <a:cubicBezTo>
                      <a:pt x="1" y="163616"/>
                      <a:pt x="163615" y="0"/>
                      <a:pt x="365445" y="1"/>
                    </a:cubicBezTo>
                    <a:lnTo>
                      <a:pt x="5339650" y="0"/>
                    </a:lnTo>
                    <a:cubicBezTo>
                      <a:pt x="5440565" y="0"/>
                      <a:pt x="5531927" y="40904"/>
                      <a:pt x="55980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66" name="Google Shape;966;p8"/>
              <p:cNvSpPr/>
              <p:nvPr/>
            </p:nvSpPr>
            <p:spPr>
              <a:xfrm rot="-2827716">
                <a:off x="5440794" y="4043414"/>
                <a:ext cx="5702117" cy="389357"/>
              </a:xfrm>
              <a:custGeom>
                <a:rect b="b" l="l" r="r" t="t"/>
                <a:pathLst>
                  <a:path extrusionOk="0" h="389560" w="5705095">
                    <a:moveTo>
                      <a:pt x="5703991" y="13166"/>
                    </a:moveTo>
                    <a:lnTo>
                      <a:pt x="5705095" y="24115"/>
                    </a:lnTo>
                    <a:cubicBezTo>
                      <a:pt x="5705095" y="225945"/>
                      <a:pt x="5541480" y="389560"/>
                      <a:pt x="5339650" y="389560"/>
                    </a:cubicBezTo>
                    <a:lnTo>
                      <a:pt x="365445" y="389560"/>
                    </a:lnTo>
                    <a:cubicBezTo>
                      <a:pt x="163615" y="389560"/>
                      <a:pt x="0" y="225945"/>
                      <a:pt x="0" y="24115"/>
                    </a:cubicBezTo>
                    <a:lnTo>
                      <a:pt x="2431" y="0"/>
                    </a:lnTo>
                    <a:lnTo>
                      <a:pt x="8752" y="62702"/>
                    </a:lnTo>
                    <a:cubicBezTo>
                      <a:pt x="42828" y="229229"/>
                      <a:pt x="190170" y="354497"/>
                      <a:pt x="366772" y="354497"/>
                    </a:cubicBezTo>
                    <a:lnTo>
                      <a:pt x="5340977" y="354496"/>
                    </a:lnTo>
                    <a:cubicBezTo>
                      <a:pt x="5517579" y="354496"/>
                      <a:pt x="5664921" y="229229"/>
                      <a:pt x="5698998" y="62701"/>
                    </a:cubicBezTo>
                    <a:lnTo>
                      <a:pt x="5703991"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967" name="Google Shape;967;p8"/>
            <p:cNvGrpSpPr/>
            <p:nvPr/>
          </p:nvGrpSpPr>
          <p:grpSpPr>
            <a:xfrm>
              <a:off x="7952172" y="3535170"/>
              <a:ext cx="3086305" cy="3281100"/>
              <a:chOff x="7952172" y="3535170"/>
              <a:chExt cx="3086305" cy="3281100"/>
            </a:xfrm>
          </p:grpSpPr>
          <p:sp>
            <p:nvSpPr>
              <p:cNvPr id="968" name="Google Shape;968;p8"/>
              <p:cNvSpPr/>
              <p:nvPr/>
            </p:nvSpPr>
            <p:spPr>
              <a:xfrm rot="-2829986">
                <a:off x="7439577" y="4978085"/>
                <a:ext cx="4107691" cy="39526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69" name="Google Shape;969;p8"/>
              <p:cNvSpPr/>
              <p:nvPr/>
            </p:nvSpPr>
            <p:spPr>
              <a:xfrm rot="-2827716">
                <a:off x="7376022" y="5008186"/>
                <a:ext cx="4105426" cy="218287"/>
              </a:xfrm>
              <a:custGeom>
                <a:rect b="b" l="l" r="r" t="t"/>
                <a:pathLst>
                  <a:path extrusionOk="0" h="218401" w="4107570">
                    <a:moveTo>
                      <a:pt x="4049699" y="57870"/>
                    </a:moveTo>
                    <a:cubicBezTo>
                      <a:pt x="4085455" y="93627"/>
                      <a:pt x="4107570" y="143024"/>
                      <a:pt x="4107570" y="197586"/>
                    </a:cubicBezTo>
                    <a:lnTo>
                      <a:pt x="4107569" y="197586"/>
                    </a:lnTo>
                    <a:lnTo>
                      <a:pt x="4103367" y="218401"/>
                    </a:lnTo>
                    <a:lnTo>
                      <a:pt x="4090716" y="155740"/>
                    </a:lnTo>
                    <a:cubicBezTo>
                      <a:pt x="4060721" y="84823"/>
                      <a:pt x="3990500" y="35063"/>
                      <a:pt x="3908657" y="35064"/>
                    </a:cubicBezTo>
                    <a:lnTo>
                      <a:pt x="196259" y="35063"/>
                    </a:lnTo>
                    <a:cubicBezTo>
                      <a:pt x="114415" y="35064"/>
                      <a:pt x="44195" y="84824"/>
                      <a:pt x="14200" y="155740"/>
                    </a:cubicBezTo>
                    <a:lnTo>
                      <a:pt x="2876" y="211831"/>
                    </a:lnTo>
                    <a:lnTo>
                      <a:pt x="0" y="197585"/>
                    </a:lnTo>
                    <a:lnTo>
                      <a:pt x="0" y="197586"/>
                    </a:lnTo>
                    <a:cubicBezTo>
                      <a:pt x="1" y="88462"/>
                      <a:pt x="88462" y="0"/>
                      <a:pt x="197586" y="0"/>
                    </a:cubicBezTo>
                    <a:lnTo>
                      <a:pt x="3909984" y="0"/>
                    </a:lnTo>
                    <a:cubicBezTo>
                      <a:pt x="3964546" y="0"/>
                      <a:pt x="4013943" y="22115"/>
                      <a:pt x="4049699" y="5787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70" name="Google Shape;970;p8"/>
              <p:cNvSpPr/>
              <p:nvPr/>
            </p:nvSpPr>
            <p:spPr>
              <a:xfrm rot="-2827716">
                <a:off x="7509199" y="5124823"/>
                <a:ext cx="4105427" cy="218290"/>
              </a:xfrm>
              <a:custGeom>
                <a:rect b="b" l="l" r="r" t="t"/>
                <a:pathLst>
                  <a:path extrusionOk="0" h="218404" w="4107571">
                    <a:moveTo>
                      <a:pt x="4104695" y="6570"/>
                    </a:moveTo>
                    <a:lnTo>
                      <a:pt x="4107571" y="20818"/>
                    </a:lnTo>
                    <a:lnTo>
                      <a:pt x="4107569" y="20818"/>
                    </a:lnTo>
                    <a:cubicBezTo>
                      <a:pt x="4107569" y="129942"/>
                      <a:pt x="4019108" y="218404"/>
                      <a:pt x="3909983" y="218404"/>
                    </a:cubicBezTo>
                    <a:lnTo>
                      <a:pt x="197587" y="218403"/>
                    </a:lnTo>
                    <a:cubicBezTo>
                      <a:pt x="88463" y="218403"/>
                      <a:pt x="0" y="129941"/>
                      <a:pt x="0" y="20818"/>
                    </a:cubicBezTo>
                    <a:lnTo>
                      <a:pt x="1" y="20818"/>
                    </a:lnTo>
                    <a:lnTo>
                      <a:pt x="4204" y="0"/>
                    </a:lnTo>
                    <a:lnTo>
                      <a:pt x="16855" y="62664"/>
                    </a:lnTo>
                    <a:cubicBezTo>
                      <a:pt x="46850" y="133580"/>
                      <a:pt x="117071" y="183340"/>
                      <a:pt x="198914" y="183340"/>
                    </a:cubicBezTo>
                    <a:lnTo>
                      <a:pt x="3911311" y="183341"/>
                    </a:lnTo>
                    <a:cubicBezTo>
                      <a:pt x="3993154" y="183341"/>
                      <a:pt x="4063375" y="133581"/>
                      <a:pt x="4093370" y="62664"/>
                    </a:cubicBezTo>
                    <a:lnTo>
                      <a:pt x="4104695" y="657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971" name="Google Shape;971;p8"/>
            <p:cNvGrpSpPr/>
            <p:nvPr/>
          </p:nvGrpSpPr>
          <p:grpSpPr>
            <a:xfrm>
              <a:off x="9817792" y="3927025"/>
              <a:ext cx="1631594" cy="1728900"/>
              <a:chOff x="9817792" y="3927025"/>
              <a:chExt cx="1631594" cy="1728900"/>
            </a:xfrm>
          </p:grpSpPr>
          <p:sp>
            <p:nvSpPr>
              <p:cNvPr id="972" name="Google Shape;972;p8"/>
              <p:cNvSpPr/>
              <p:nvPr/>
            </p:nvSpPr>
            <p:spPr>
              <a:xfrm rot="-2829923">
                <a:off x="9564967" y="4670579"/>
                <a:ext cx="2133450" cy="241791"/>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73" name="Google Shape;973;p8"/>
              <p:cNvSpPr/>
              <p:nvPr/>
            </p:nvSpPr>
            <p:spPr>
              <a:xfrm rot="-2827716">
                <a:off x="9528923" y="4687498"/>
                <a:ext cx="2132346" cy="141707"/>
              </a:xfrm>
              <a:custGeom>
                <a:rect b="b" l="l" r="r" t="t"/>
                <a:pathLst>
                  <a:path extrusionOk="0" h="141781" w="2133460">
                    <a:moveTo>
                      <a:pt x="2098031" y="35430"/>
                    </a:moveTo>
                    <a:cubicBezTo>
                      <a:pt x="2119921" y="57320"/>
                      <a:pt x="2133460" y="87560"/>
                      <a:pt x="2133460" y="120964"/>
                    </a:cubicBezTo>
                    <a:lnTo>
                      <a:pt x="2133459" y="120963"/>
                    </a:lnTo>
                    <a:lnTo>
                      <a:pt x="2129256" y="141781"/>
                    </a:lnTo>
                    <a:lnTo>
                      <a:pt x="2122627" y="108944"/>
                    </a:lnTo>
                    <a:cubicBezTo>
                      <a:pt x="2104264" y="65527"/>
                      <a:pt x="2061274" y="35064"/>
                      <a:pt x="2011170" y="35065"/>
                    </a:cubicBezTo>
                    <a:lnTo>
                      <a:pt x="119635" y="35064"/>
                    </a:lnTo>
                    <a:cubicBezTo>
                      <a:pt x="69531" y="35064"/>
                      <a:pt x="26542" y="65528"/>
                      <a:pt x="8179" y="108943"/>
                    </a:cubicBezTo>
                    <a:lnTo>
                      <a:pt x="2877" y="135208"/>
                    </a:lnTo>
                    <a:lnTo>
                      <a:pt x="0" y="120963"/>
                    </a:lnTo>
                    <a:lnTo>
                      <a:pt x="9506" y="73880"/>
                    </a:lnTo>
                    <a:cubicBezTo>
                      <a:pt x="27870" y="30464"/>
                      <a:pt x="70859" y="1"/>
                      <a:pt x="120963" y="1"/>
                    </a:cubicBezTo>
                    <a:lnTo>
                      <a:pt x="2012497" y="1"/>
                    </a:lnTo>
                    <a:cubicBezTo>
                      <a:pt x="2045900" y="0"/>
                      <a:pt x="2076141" y="13540"/>
                      <a:pt x="2098031" y="3543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74" name="Google Shape;974;p8"/>
              <p:cNvSpPr/>
              <p:nvPr/>
            </p:nvSpPr>
            <p:spPr>
              <a:xfrm rot="-2827716">
                <a:off x="9605909" y="4752042"/>
                <a:ext cx="2132346" cy="141708"/>
              </a:xfrm>
              <a:custGeom>
                <a:rect b="b" l="l" r="r" t="t"/>
                <a:pathLst>
                  <a:path extrusionOk="0" h="141782" w="2133460">
                    <a:moveTo>
                      <a:pt x="2130583" y="6573"/>
                    </a:moveTo>
                    <a:lnTo>
                      <a:pt x="2133460" y="20820"/>
                    </a:lnTo>
                    <a:lnTo>
                      <a:pt x="2133459" y="20819"/>
                    </a:lnTo>
                    <a:cubicBezTo>
                      <a:pt x="2133459" y="87625"/>
                      <a:pt x="2079303" y="141782"/>
                      <a:pt x="2012495" y="141782"/>
                    </a:cubicBezTo>
                    <a:lnTo>
                      <a:pt x="120963" y="141781"/>
                    </a:lnTo>
                    <a:cubicBezTo>
                      <a:pt x="70859" y="141781"/>
                      <a:pt x="27869" y="111318"/>
                      <a:pt x="9506" y="67902"/>
                    </a:cubicBezTo>
                    <a:lnTo>
                      <a:pt x="0" y="20819"/>
                    </a:lnTo>
                    <a:lnTo>
                      <a:pt x="4204" y="0"/>
                    </a:lnTo>
                    <a:lnTo>
                      <a:pt x="10833" y="32839"/>
                    </a:lnTo>
                    <a:cubicBezTo>
                      <a:pt x="29197" y="76254"/>
                      <a:pt x="72186" y="106718"/>
                      <a:pt x="122290" y="106718"/>
                    </a:cubicBezTo>
                    <a:lnTo>
                      <a:pt x="2013823" y="106719"/>
                    </a:lnTo>
                    <a:cubicBezTo>
                      <a:pt x="2063928" y="106718"/>
                      <a:pt x="2106917" y="76255"/>
                      <a:pt x="2125281" y="32840"/>
                    </a:cubicBezTo>
                    <a:lnTo>
                      <a:pt x="2130583"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975" name="Google Shape;975;p8"/>
            <p:cNvGrpSpPr/>
            <p:nvPr/>
          </p:nvGrpSpPr>
          <p:grpSpPr>
            <a:xfrm>
              <a:off x="4808875" y="-111295"/>
              <a:ext cx="4335900" cy="4595400"/>
              <a:chOff x="4808875" y="-111295"/>
              <a:chExt cx="4335900" cy="4595400"/>
            </a:xfrm>
          </p:grpSpPr>
          <p:sp>
            <p:nvSpPr>
              <p:cNvPr id="976" name="Google Shape;976;p8"/>
              <p:cNvSpPr/>
              <p:nvPr/>
            </p:nvSpPr>
            <p:spPr>
              <a:xfrm rot="-2829990">
                <a:off x="4182321" y="1820955"/>
                <a:ext cx="5589007"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77" name="Google Shape;977;p8"/>
              <p:cNvSpPr/>
              <p:nvPr/>
            </p:nvSpPr>
            <p:spPr>
              <a:xfrm rot="-2827716">
                <a:off x="4118653" y="1851906"/>
                <a:ext cx="5567509" cy="509926"/>
              </a:xfrm>
              <a:custGeom>
                <a:rect b="b" l="l" r="r" t="t"/>
                <a:pathLst>
                  <a:path extrusionOk="0" h="510192" w="5570417">
                    <a:moveTo>
                      <a:pt x="5463381" y="107036"/>
                    </a:moveTo>
                    <a:cubicBezTo>
                      <a:pt x="5529514" y="173169"/>
                      <a:pt x="5570418" y="264531"/>
                      <a:pt x="5570417" y="365446"/>
                    </a:cubicBezTo>
                    <a:cubicBezTo>
                      <a:pt x="5570417" y="415903"/>
                      <a:pt x="5560192" y="463973"/>
                      <a:pt x="5541699" y="507693"/>
                    </a:cubicBezTo>
                    <a:lnTo>
                      <a:pt x="5540342" y="510192"/>
                    </a:lnTo>
                    <a:lnTo>
                      <a:pt x="5551648" y="473773"/>
                    </a:lnTo>
                    <a:cubicBezTo>
                      <a:pt x="5556516" y="449984"/>
                      <a:pt x="5559072" y="425352"/>
                      <a:pt x="5559072" y="400123"/>
                    </a:cubicBezTo>
                    <a:cubicBezTo>
                      <a:pt x="5559072" y="198293"/>
                      <a:pt x="5395458" y="34678"/>
                      <a:pt x="5193627" y="34678"/>
                    </a:cubicBezTo>
                    <a:lnTo>
                      <a:pt x="335369" y="34679"/>
                    </a:lnTo>
                    <a:cubicBezTo>
                      <a:pt x="209226" y="34679"/>
                      <a:pt x="98010" y="98591"/>
                      <a:pt x="32337" y="195800"/>
                    </a:cubicBezTo>
                    <a:lnTo>
                      <a:pt x="0" y="255376"/>
                    </a:lnTo>
                    <a:lnTo>
                      <a:pt x="9988" y="223198"/>
                    </a:lnTo>
                    <a:cubicBezTo>
                      <a:pt x="65466" y="92034"/>
                      <a:pt x="195342" y="1"/>
                      <a:pt x="346714" y="1"/>
                    </a:cubicBezTo>
                    <a:lnTo>
                      <a:pt x="5204973" y="0"/>
                    </a:lnTo>
                    <a:cubicBezTo>
                      <a:pt x="5305888" y="0"/>
                      <a:pt x="5397249" y="40904"/>
                      <a:pt x="5463381"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78" name="Google Shape;978;p8"/>
              <p:cNvSpPr/>
              <p:nvPr/>
            </p:nvSpPr>
            <p:spPr>
              <a:xfrm rot="-2827716">
                <a:off x="4271307" y="2012144"/>
                <a:ext cx="5567509" cy="509927"/>
              </a:xfrm>
              <a:custGeom>
                <a:rect b="b" l="l" r="r" t="t"/>
                <a:pathLst>
                  <a:path extrusionOk="0" h="510193" w="5570417">
                    <a:moveTo>
                      <a:pt x="5570417" y="254816"/>
                    </a:moveTo>
                    <a:lnTo>
                      <a:pt x="5560429" y="286995"/>
                    </a:lnTo>
                    <a:cubicBezTo>
                      <a:pt x="5504952" y="418159"/>
                      <a:pt x="5375074" y="510192"/>
                      <a:pt x="5223702" y="510192"/>
                    </a:cubicBezTo>
                    <a:lnTo>
                      <a:pt x="365444" y="510192"/>
                    </a:lnTo>
                    <a:cubicBezTo>
                      <a:pt x="163614" y="510193"/>
                      <a:pt x="0" y="346577"/>
                      <a:pt x="0" y="144747"/>
                    </a:cubicBezTo>
                    <a:cubicBezTo>
                      <a:pt x="0" y="94290"/>
                      <a:pt x="10226" y="46221"/>
                      <a:pt x="28718" y="2500"/>
                    </a:cubicBezTo>
                    <a:lnTo>
                      <a:pt x="30075" y="0"/>
                    </a:lnTo>
                    <a:lnTo>
                      <a:pt x="18769" y="36420"/>
                    </a:lnTo>
                    <a:cubicBezTo>
                      <a:pt x="13902" y="60209"/>
                      <a:pt x="11345" y="84841"/>
                      <a:pt x="11345" y="110069"/>
                    </a:cubicBezTo>
                    <a:cubicBezTo>
                      <a:pt x="11345" y="311900"/>
                      <a:pt x="174959" y="475515"/>
                      <a:pt x="376790" y="475515"/>
                    </a:cubicBezTo>
                    <a:lnTo>
                      <a:pt x="5235047" y="475515"/>
                    </a:lnTo>
                    <a:cubicBezTo>
                      <a:pt x="5361191" y="475514"/>
                      <a:pt x="5472407" y="411603"/>
                      <a:pt x="5538080" y="314393"/>
                    </a:cubicBezTo>
                    <a:lnTo>
                      <a:pt x="5570417" y="25481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979" name="Google Shape;979;p8"/>
            <p:cNvGrpSpPr/>
            <p:nvPr/>
          </p:nvGrpSpPr>
          <p:grpSpPr>
            <a:xfrm>
              <a:off x="1316031" y="142329"/>
              <a:ext cx="2671800" cy="2839500"/>
              <a:chOff x="1316031" y="142329"/>
              <a:chExt cx="2671800" cy="2839500"/>
            </a:xfrm>
          </p:grpSpPr>
          <p:sp>
            <p:nvSpPr>
              <p:cNvPr id="980" name="Google Shape;980;p8"/>
              <p:cNvSpPr/>
              <p:nvPr/>
            </p:nvSpPr>
            <p:spPr>
              <a:xfrm rot="-2830044">
                <a:off x="893477" y="1370600"/>
                <a:ext cx="3516907" cy="382958"/>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81" name="Google Shape;981;p8"/>
              <p:cNvSpPr/>
              <p:nvPr/>
            </p:nvSpPr>
            <p:spPr>
              <a:xfrm rot="-2827716">
                <a:off x="863305" y="1385770"/>
                <a:ext cx="3505215" cy="274960"/>
              </a:xfrm>
              <a:custGeom>
                <a:rect b="b" l="l" r="r" t="t"/>
                <a:pathLst>
                  <a:path extrusionOk="0" h="275104" w="3507046">
                    <a:moveTo>
                      <a:pt x="3450985" y="56062"/>
                    </a:moveTo>
                    <a:cubicBezTo>
                      <a:pt x="3485622" y="90699"/>
                      <a:pt x="3507046" y="138549"/>
                      <a:pt x="3507046" y="191404"/>
                    </a:cubicBezTo>
                    <a:cubicBezTo>
                      <a:pt x="3507046" y="217831"/>
                      <a:pt x="3501690" y="243008"/>
                      <a:pt x="3492004" y="265906"/>
                    </a:cubicBezTo>
                    <a:lnTo>
                      <a:pt x="3485803" y="275104"/>
                    </a:lnTo>
                    <a:lnTo>
                      <a:pt x="3495700" y="226082"/>
                    </a:lnTo>
                    <a:cubicBezTo>
                      <a:pt x="3495701" y="120372"/>
                      <a:pt x="3410007" y="34678"/>
                      <a:pt x="3304298" y="34679"/>
                    </a:cubicBezTo>
                    <a:lnTo>
                      <a:pt x="170160" y="34678"/>
                    </a:lnTo>
                    <a:cubicBezTo>
                      <a:pt x="117306" y="34678"/>
                      <a:pt x="69455" y="56102"/>
                      <a:pt x="34818" y="90739"/>
                    </a:cubicBezTo>
                    <a:lnTo>
                      <a:pt x="0" y="142381"/>
                    </a:lnTo>
                    <a:lnTo>
                      <a:pt x="5144" y="116901"/>
                    </a:lnTo>
                    <a:cubicBezTo>
                      <a:pt x="34200" y="48203"/>
                      <a:pt x="102224" y="1"/>
                      <a:pt x="181506" y="0"/>
                    </a:cubicBezTo>
                    <a:lnTo>
                      <a:pt x="3315643" y="1"/>
                    </a:lnTo>
                    <a:cubicBezTo>
                      <a:pt x="3368497" y="1"/>
                      <a:pt x="3416348" y="21424"/>
                      <a:pt x="3450985" y="56062"/>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82" name="Google Shape;982;p8"/>
              <p:cNvSpPr/>
              <p:nvPr/>
            </p:nvSpPr>
            <p:spPr>
              <a:xfrm rot="-2827716">
                <a:off x="939100" y="1462710"/>
                <a:ext cx="3505215" cy="274959"/>
              </a:xfrm>
              <a:custGeom>
                <a:rect b="b" l="l" r="r" t="t"/>
                <a:pathLst>
                  <a:path extrusionOk="0" h="275103" w="3507046">
                    <a:moveTo>
                      <a:pt x="3507046" y="132723"/>
                    </a:moveTo>
                    <a:lnTo>
                      <a:pt x="3501902" y="158203"/>
                    </a:lnTo>
                    <a:cubicBezTo>
                      <a:pt x="3472846" y="226900"/>
                      <a:pt x="3404822" y="275103"/>
                      <a:pt x="3325540" y="275103"/>
                    </a:cubicBezTo>
                    <a:lnTo>
                      <a:pt x="191404" y="275103"/>
                    </a:lnTo>
                    <a:cubicBezTo>
                      <a:pt x="85694" y="275103"/>
                      <a:pt x="0" y="189409"/>
                      <a:pt x="0" y="83700"/>
                    </a:cubicBezTo>
                    <a:cubicBezTo>
                      <a:pt x="0" y="57272"/>
                      <a:pt x="5356" y="32096"/>
                      <a:pt x="15042" y="9197"/>
                    </a:cubicBezTo>
                    <a:lnTo>
                      <a:pt x="21243" y="0"/>
                    </a:lnTo>
                    <a:lnTo>
                      <a:pt x="11346" y="49022"/>
                    </a:lnTo>
                    <a:cubicBezTo>
                      <a:pt x="11345" y="154732"/>
                      <a:pt x="97039" y="240425"/>
                      <a:pt x="202749" y="240426"/>
                    </a:cubicBezTo>
                    <a:lnTo>
                      <a:pt x="3336885" y="240426"/>
                    </a:lnTo>
                    <a:cubicBezTo>
                      <a:pt x="3389740" y="240426"/>
                      <a:pt x="3437591" y="219002"/>
                      <a:pt x="3472228" y="184365"/>
                    </a:cubicBezTo>
                    <a:lnTo>
                      <a:pt x="3507046" y="13272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983" name="Google Shape;983;p8"/>
            <p:cNvGrpSpPr/>
            <p:nvPr/>
          </p:nvGrpSpPr>
          <p:grpSpPr>
            <a:xfrm>
              <a:off x="5624194" y="350969"/>
              <a:ext cx="4465200" cy="4734600"/>
              <a:chOff x="5624194" y="350969"/>
              <a:chExt cx="4465200" cy="4734600"/>
            </a:xfrm>
          </p:grpSpPr>
          <p:sp>
            <p:nvSpPr>
              <p:cNvPr id="984" name="Google Shape;984;p8"/>
              <p:cNvSpPr/>
              <p:nvPr/>
            </p:nvSpPr>
            <p:spPr>
              <a:xfrm rot="-2829881">
                <a:off x="4967296" y="2352819"/>
                <a:ext cx="5778994" cy="73089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85" name="Google Shape;985;p8"/>
              <p:cNvSpPr/>
              <p:nvPr/>
            </p:nvSpPr>
            <p:spPr>
              <a:xfrm rot="-2827716">
                <a:off x="4903645" y="2383838"/>
                <a:ext cx="5757263" cy="509928"/>
              </a:xfrm>
              <a:custGeom>
                <a:rect b="b" l="l" r="r" t="t"/>
                <a:pathLst>
                  <a:path extrusionOk="0" h="510194" w="5760270">
                    <a:moveTo>
                      <a:pt x="5653234" y="107036"/>
                    </a:moveTo>
                    <a:cubicBezTo>
                      <a:pt x="5719367" y="173169"/>
                      <a:pt x="5760270" y="264529"/>
                      <a:pt x="5760270" y="365445"/>
                    </a:cubicBezTo>
                    <a:cubicBezTo>
                      <a:pt x="5760270" y="415902"/>
                      <a:pt x="5750045" y="463972"/>
                      <a:pt x="5731553" y="507693"/>
                    </a:cubicBezTo>
                    <a:lnTo>
                      <a:pt x="5730195" y="510194"/>
                    </a:lnTo>
                    <a:lnTo>
                      <a:pt x="5741501" y="473772"/>
                    </a:lnTo>
                    <a:cubicBezTo>
                      <a:pt x="5746369" y="449983"/>
                      <a:pt x="5748925" y="425351"/>
                      <a:pt x="5748925" y="400122"/>
                    </a:cubicBezTo>
                    <a:cubicBezTo>
                      <a:pt x="5748925" y="198292"/>
                      <a:pt x="5585310" y="34678"/>
                      <a:pt x="5383480" y="34678"/>
                    </a:cubicBezTo>
                    <a:lnTo>
                      <a:pt x="335370" y="34678"/>
                    </a:lnTo>
                    <a:cubicBezTo>
                      <a:pt x="209227" y="34679"/>
                      <a:pt x="98010" y="98590"/>
                      <a:pt x="32337" y="195800"/>
                    </a:cubicBezTo>
                    <a:lnTo>
                      <a:pt x="0" y="255377"/>
                    </a:lnTo>
                    <a:lnTo>
                      <a:pt x="9989" y="223198"/>
                    </a:lnTo>
                    <a:cubicBezTo>
                      <a:pt x="65466" y="92034"/>
                      <a:pt x="195343" y="1"/>
                      <a:pt x="346716" y="1"/>
                    </a:cubicBezTo>
                    <a:lnTo>
                      <a:pt x="5394825" y="0"/>
                    </a:lnTo>
                    <a:cubicBezTo>
                      <a:pt x="5495740" y="0"/>
                      <a:pt x="5587102" y="40904"/>
                      <a:pt x="5653234"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86" name="Google Shape;986;p8"/>
              <p:cNvSpPr/>
              <p:nvPr/>
            </p:nvSpPr>
            <p:spPr>
              <a:xfrm rot="-2827716">
                <a:off x="5056297" y="2544077"/>
                <a:ext cx="5757263" cy="509925"/>
              </a:xfrm>
              <a:custGeom>
                <a:rect b="b" l="l" r="r" t="t"/>
                <a:pathLst>
                  <a:path extrusionOk="0" h="510191" w="5760270">
                    <a:moveTo>
                      <a:pt x="5760270" y="254817"/>
                    </a:moveTo>
                    <a:lnTo>
                      <a:pt x="5750282" y="286994"/>
                    </a:lnTo>
                    <a:cubicBezTo>
                      <a:pt x="5694805" y="418157"/>
                      <a:pt x="5564928" y="510191"/>
                      <a:pt x="5413556" y="510191"/>
                    </a:cubicBezTo>
                    <a:lnTo>
                      <a:pt x="365446" y="510191"/>
                    </a:lnTo>
                    <a:cubicBezTo>
                      <a:pt x="163615" y="510191"/>
                      <a:pt x="0" y="346576"/>
                      <a:pt x="0" y="144746"/>
                    </a:cubicBezTo>
                    <a:cubicBezTo>
                      <a:pt x="0" y="94289"/>
                      <a:pt x="10226" y="46220"/>
                      <a:pt x="28719" y="2499"/>
                    </a:cubicBezTo>
                    <a:lnTo>
                      <a:pt x="30075" y="0"/>
                    </a:lnTo>
                    <a:lnTo>
                      <a:pt x="18770" y="36419"/>
                    </a:lnTo>
                    <a:cubicBezTo>
                      <a:pt x="13902" y="60208"/>
                      <a:pt x="11345" y="84840"/>
                      <a:pt x="11345" y="110069"/>
                    </a:cubicBezTo>
                    <a:cubicBezTo>
                      <a:pt x="11345" y="311899"/>
                      <a:pt x="174961" y="475514"/>
                      <a:pt x="376791" y="475513"/>
                    </a:cubicBezTo>
                    <a:lnTo>
                      <a:pt x="5424901" y="475513"/>
                    </a:lnTo>
                    <a:cubicBezTo>
                      <a:pt x="5551044" y="475513"/>
                      <a:pt x="5662261" y="411601"/>
                      <a:pt x="5727934" y="314392"/>
                    </a:cubicBezTo>
                    <a:lnTo>
                      <a:pt x="5760270" y="25481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987" name="Google Shape;987;p8"/>
            <p:cNvGrpSpPr/>
            <p:nvPr/>
          </p:nvGrpSpPr>
          <p:grpSpPr>
            <a:xfrm>
              <a:off x="949298" y="529687"/>
              <a:ext cx="4532700" cy="4800900"/>
              <a:chOff x="949298" y="529687"/>
              <a:chExt cx="4532700" cy="4800900"/>
            </a:xfrm>
          </p:grpSpPr>
          <p:sp>
            <p:nvSpPr>
              <p:cNvPr id="988" name="Google Shape;988;p8"/>
              <p:cNvSpPr/>
              <p:nvPr/>
            </p:nvSpPr>
            <p:spPr>
              <a:xfrm rot="-2829942">
                <a:off x="310652" y="2532850"/>
                <a:ext cx="5809992" cy="794573"/>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89" name="Google Shape;989;p8"/>
              <p:cNvSpPr/>
              <p:nvPr/>
            </p:nvSpPr>
            <p:spPr>
              <a:xfrm rot="-2827716">
                <a:off x="242082" y="2566031"/>
                <a:ext cx="5785735" cy="554090"/>
              </a:xfrm>
              <a:custGeom>
                <a:rect b="b" l="l" r="r" t="t"/>
                <a:pathLst>
                  <a:path extrusionOk="0" h="554379" w="5788757">
                    <a:moveTo>
                      <a:pt x="5672404" y="116353"/>
                    </a:moveTo>
                    <a:cubicBezTo>
                      <a:pt x="5744292" y="188242"/>
                      <a:pt x="5788757" y="287555"/>
                      <a:pt x="5788757" y="397253"/>
                    </a:cubicBezTo>
                    <a:cubicBezTo>
                      <a:pt x="5788757" y="452102"/>
                      <a:pt x="5777641" y="504354"/>
                      <a:pt x="5757539" y="551881"/>
                    </a:cubicBezTo>
                    <a:lnTo>
                      <a:pt x="5756183" y="554379"/>
                    </a:lnTo>
                    <a:lnTo>
                      <a:pt x="5769341" y="511991"/>
                    </a:lnTo>
                    <a:cubicBezTo>
                      <a:pt x="5774633" y="486130"/>
                      <a:pt x="5777412" y="459355"/>
                      <a:pt x="5777412" y="431930"/>
                    </a:cubicBezTo>
                    <a:cubicBezTo>
                      <a:pt x="5777411" y="212534"/>
                      <a:pt x="5599556" y="34679"/>
                      <a:pt x="5380160" y="34678"/>
                    </a:cubicBezTo>
                    <a:lnTo>
                      <a:pt x="364678" y="34678"/>
                    </a:lnTo>
                    <a:cubicBezTo>
                      <a:pt x="227556" y="34678"/>
                      <a:pt x="106659" y="104154"/>
                      <a:pt x="35270" y="209823"/>
                    </a:cubicBezTo>
                    <a:lnTo>
                      <a:pt x="0" y="274803"/>
                    </a:lnTo>
                    <a:lnTo>
                      <a:pt x="9989" y="242624"/>
                    </a:lnTo>
                    <a:cubicBezTo>
                      <a:pt x="70295" y="100045"/>
                      <a:pt x="211476" y="1"/>
                      <a:pt x="376023" y="1"/>
                    </a:cubicBezTo>
                    <a:lnTo>
                      <a:pt x="5391505" y="0"/>
                    </a:lnTo>
                    <a:cubicBezTo>
                      <a:pt x="5501203" y="1"/>
                      <a:pt x="5600515" y="44465"/>
                      <a:pt x="5672404" y="116353"/>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90" name="Google Shape;990;p8"/>
              <p:cNvSpPr/>
              <p:nvPr/>
            </p:nvSpPr>
            <p:spPr>
              <a:xfrm rot="-2827716">
                <a:off x="407282" y="2741308"/>
                <a:ext cx="5785735" cy="554091"/>
              </a:xfrm>
              <a:custGeom>
                <a:rect b="b" l="l" r="r" t="t"/>
                <a:pathLst>
                  <a:path extrusionOk="0" h="554380" w="5788757">
                    <a:moveTo>
                      <a:pt x="5788757" y="279576"/>
                    </a:moveTo>
                    <a:lnTo>
                      <a:pt x="5778768" y="311755"/>
                    </a:lnTo>
                    <a:cubicBezTo>
                      <a:pt x="5718461" y="454335"/>
                      <a:pt x="5577281" y="554379"/>
                      <a:pt x="5412734" y="554380"/>
                    </a:cubicBezTo>
                    <a:lnTo>
                      <a:pt x="397252" y="554379"/>
                    </a:lnTo>
                    <a:cubicBezTo>
                      <a:pt x="177856" y="554380"/>
                      <a:pt x="0" y="376524"/>
                      <a:pt x="0" y="157127"/>
                    </a:cubicBezTo>
                    <a:cubicBezTo>
                      <a:pt x="0" y="102278"/>
                      <a:pt x="11116" y="50026"/>
                      <a:pt x="31218" y="2499"/>
                    </a:cubicBezTo>
                    <a:lnTo>
                      <a:pt x="32574" y="0"/>
                    </a:lnTo>
                    <a:lnTo>
                      <a:pt x="19416" y="42389"/>
                    </a:lnTo>
                    <a:cubicBezTo>
                      <a:pt x="14124" y="68250"/>
                      <a:pt x="11345" y="95025"/>
                      <a:pt x="11345" y="122449"/>
                    </a:cubicBezTo>
                    <a:cubicBezTo>
                      <a:pt x="11345" y="341846"/>
                      <a:pt x="189201" y="519702"/>
                      <a:pt x="408598" y="519702"/>
                    </a:cubicBezTo>
                    <a:lnTo>
                      <a:pt x="5424079" y="519702"/>
                    </a:lnTo>
                    <a:cubicBezTo>
                      <a:pt x="5561201" y="519702"/>
                      <a:pt x="5682097" y="450227"/>
                      <a:pt x="5753486" y="344557"/>
                    </a:cubicBezTo>
                    <a:lnTo>
                      <a:pt x="5788757" y="27957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991" name="Google Shape;991;p8"/>
            <p:cNvGrpSpPr/>
            <p:nvPr/>
          </p:nvGrpSpPr>
          <p:grpSpPr>
            <a:xfrm>
              <a:off x="2032969" y="864182"/>
              <a:ext cx="4314900" cy="4572900"/>
              <a:chOff x="2032969" y="864182"/>
              <a:chExt cx="4314900" cy="4572900"/>
            </a:xfrm>
          </p:grpSpPr>
          <p:sp>
            <p:nvSpPr>
              <p:cNvPr id="992" name="Google Shape;992;p8"/>
              <p:cNvSpPr/>
              <p:nvPr/>
            </p:nvSpPr>
            <p:spPr>
              <a:xfrm rot="-2830053">
                <a:off x="1411304" y="2785182"/>
                <a:ext cx="555823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93" name="Google Shape;993;p8"/>
              <p:cNvSpPr/>
              <p:nvPr/>
            </p:nvSpPr>
            <p:spPr>
              <a:xfrm rot="-2827716">
                <a:off x="1347693" y="2816223"/>
                <a:ext cx="5536567" cy="509927"/>
              </a:xfrm>
              <a:custGeom>
                <a:rect b="b" l="l" r="r" t="t"/>
                <a:pathLst>
                  <a:path extrusionOk="0" h="510193" w="5539459">
                    <a:moveTo>
                      <a:pt x="5432423" y="107037"/>
                    </a:moveTo>
                    <a:cubicBezTo>
                      <a:pt x="5498556" y="173170"/>
                      <a:pt x="5539459" y="264531"/>
                      <a:pt x="5539459" y="365446"/>
                    </a:cubicBezTo>
                    <a:cubicBezTo>
                      <a:pt x="5539459" y="415903"/>
                      <a:pt x="5529233" y="463972"/>
                      <a:pt x="5510741" y="507694"/>
                    </a:cubicBezTo>
                    <a:lnTo>
                      <a:pt x="5509384" y="510193"/>
                    </a:lnTo>
                    <a:lnTo>
                      <a:pt x="5520689" y="473773"/>
                    </a:lnTo>
                    <a:cubicBezTo>
                      <a:pt x="5525558" y="449984"/>
                      <a:pt x="5528114" y="425352"/>
                      <a:pt x="5528114" y="400124"/>
                    </a:cubicBezTo>
                    <a:cubicBezTo>
                      <a:pt x="5528114" y="198293"/>
                      <a:pt x="5364500" y="34678"/>
                      <a:pt x="5162669" y="34678"/>
                    </a:cubicBezTo>
                    <a:lnTo>
                      <a:pt x="335370" y="34678"/>
                    </a:lnTo>
                    <a:cubicBezTo>
                      <a:pt x="209226" y="34678"/>
                      <a:pt x="98010" y="98590"/>
                      <a:pt x="32337" y="195800"/>
                    </a:cubicBezTo>
                    <a:lnTo>
                      <a:pt x="0" y="255375"/>
                    </a:lnTo>
                    <a:lnTo>
                      <a:pt x="9988" y="223198"/>
                    </a:lnTo>
                    <a:cubicBezTo>
                      <a:pt x="65466" y="92034"/>
                      <a:pt x="195342" y="1"/>
                      <a:pt x="346715" y="0"/>
                    </a:cubicBezTo>
                    <a:lnTo>
                      <a:pt x="5174015" y="1"/>
                    </a:lnTo>
                    <a:cubicBezTo>
                      <a:pt x="5274930" y="1"/>
                      <a:pt x="5366291" y="40905"/>
                      <a:pt x="5432423"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94" name="Google Shape;994;p8"/>
              <p:cNvSpPr/>
              <p:nvPr/>
            </p:nvSpPr>
            <p:spPr>
              <a:xfrm rot="-2827716">
                <a:off x="1500345" y="2976459"/>
                <a:ext cx="5536567" cy="509927"/>
              </a:xfrm>
              <a:custGeom>
                <a:rect b="b" l="l" r="r" t="t"/>
                <a:pathLst>
                  <a:path extrusionOk="0" h="510193" w="5539459">
                    <a:moveTo>
                      <a:pt x="5539459" y="254818"/>
                    </a:moveTo>
                    <a:lnTo>
                      <a:pt x="5529471" y="286996"/>
                    </a:lnTo>
                    <a:cubicBezTo>
                      <a:pt x="5473993" y="418159"/>
                      <a:pt x="5344117" y="510193"/>
                      <a:pt x="5192744" y="510193"/>
                    </a:cubicBezTo>
                    <a:lnTo>
                      <a:pt x="365445" y="510193"/>
                    </a:lnTo>
                    <a:cubicBezTo>
                      <a:pt x="163616" y="510193"/>
                      <a:pt x="0" y="346578"/>
                      <a:pt x="0" y="144749"/>
                    </a:cubicBezTo>
                    <a:cubicBezTo>
                      <a:pt x="0" y="94291"/>
                      <a:pt x="10226" y="46222"/>
                      <a:pt x="28718" y="2500"/>
                    </a:cubicBezTo>
                    <a:lnTo>
                      <a:pt x="30075" y="0"/>
                    </a:lnTo>
                    <a:lnTo>
                      <a:pt x="18770" y="36421"/>
                    </a:lnTo>
                    <a:cubicBezTo>
                      <a:pt x="13902" y="60210"/>
                      <a:pt x="11345" y="84842"/>
                      <a:pt x="11345" y="110071"/>
                    </a:cubicBezTo>
                    <a:cubicBezTo>
                      <a:pt x="11345" y="311900"/>
                      <a:pt x="174961" y="475516"/>
                      <a:pt x="376790" y="475515"/>
                    </a:cubicBezTo>
                    <a:lnTo>
                      <a:pt x="5204090" y="475515"/>
                    </a:lnTo>
                    <a:cubicBezTo>
                      <a:pt x="5330233" y="475515"/>
                      <a:pt x="5441449" y="411603"/>
                      <a:pt x="5507122" y="314394"/>
                    </a:cubicBezTo>
                    <a:lnTo>
                      <a:pt x="5539459"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995" name="Google Shape;995;p8"/>
            <p:cNvGrpSpPr/>
            <p:nvPr/>
          </p:nvGrpSpPr>
          <p:grpSpPr>
            <a:xfrm>
              <a:off x="5255762" y="2121228"/>
              <a:ext cx="4399200" cy="4663500"/>
              <a:chOff x="5255762" y="2121228"/>
              <a:chExt cx="4399200" cy="4663500"/>
            </a:xfrm>
          </p:grpSpPr>
          <p:sp>
            <p:nvSpPr>
              <p:cNvPr id="996" name="Google Shape;996;p8"/>
              <p:cNvSpPr/>
              <p:nvPr/>
            </p:nvSpPr>
            <p:spPr>
              <a:xfrm rot="-2829916">
                <a:off x="4614371" y="4087528"/>
                <a:ext cx="5681983" cy="730899"/>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97" name="Google Shape;997;p8"/>
              <p:cNvSpPr/>
              <p:nvPr/>
            </p:nvSpPr>
            <p:spPr>
              <a:xfrm rot="-2827716">
                <a:off x="4550710" y="4118522"/>
                <a:ext cx="5660315" cy="509927"/>
              </a:xfrm>
              <a:custGeom>
                <a:rect b="b" l="l" r="r" t="t"/>
                <a:pathLst>
                  <a:path extrusionOk="0" h="510193" w="5663271">
                    <a:moveTo>
                      <a:pt x="5556235" y="107036"/>
                    </a:moveTo>
                    <a:cubicBezTo>
                      <a:pt x="5622367" y="173169"/>
                      <a:pt x="5663271" y="264530"/>
                      <a:pt x="5663271" y="365444"/>
                    </a:cubicBezTo>
                    <a:cubicBezTo>
                      <a:pt x="5663271" y="415902"/>
                      <a:pt x="5653045" y="463971"/>
                      <a:pt x="5634553" y="507693"/>
                    </a:cubicBezTo>
                    <a:lnTo>
                      <a:pt x="5633195" y="510193"/>
                    </a:lnTo>
                    <a:lnTo>
                      <a:pt x="5644501" y="473772"/>
                    </a:lnTo>
                    <a:cubicBezTo>
                      <a:pt x="5649369" y="449982"/>
                      <a:pt x="5651925" y="425351"/>
                      <a:pt x="5651925" y="400122"/>
                    </a:cubicBezTo>
                    <a:cubicBezTo>
                      <a:pt x="5651926" y="198292"/>
                      <a:pt x="5488311" y="34678"/>
                      <a:pt x="5286481" y="34677"/>
                    </a:cubicBezTo>
                    <a:lnTo>
                      <a:pt x="335370" y="34677"/>
                    </a:lnTo>
                    <a:cubicBezTo>
                      <a:pt x="209226" y="34677"/>
                      <a:pt x="98010" y="98589"/>
                      <a:pt x="32337" y="195798"/>
                    </a:cubicBezTo>
                    <a:lnTo>
                      <a:pt x="0" y="255374"/>
                    </a:lnTo>
                    <a:lnTo>
                      <a:pt x="9988" y="223197"/>
                    </a:lnTo>
                    <a:cubicBezTo>
                      <a:pt x="65466" y="92033"/>
                      <a:pt x="195343" y="-1"/>
                      <a:pt x="346715" y="0"/>
                    </a:cubicBezTo>
                    <a:lnTo>
                      <a:pt x="5297827" y="0"/>
                    </a:lnTo>
                    <a:cubicBezTo>
                      <a:pt x="5398741" y="0"/>
                      <a:pt x="5490103" y="40904"/>
                      <a:pt x="555623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98" name="Google Shape;998;p8"/>
              <p:cNvSpPr/>
              <p:nvPr/>
            </p:nvSpPr>
            <p:spPr>
              <a:xfrm rot="-2827716">
                <a:off x="4703362" y="4278757"/>
                <a:ext cx="5660314" cy="509928"/>
              </a:xfrm>
              <a:custGeom>
                <a:rect b="b" l="l" r="r" t="t"/>
                <a:pathLst>
                  <a:path extrusionOk="0" h="510194" w="5663270">
                    <a:moveTo>
                      <a:pt x="5663270" y="254819"/>
                    </a:moveTo>
                    <a:lnTo>
                      <a:pt x="5653283" y="286996"/>
                    </a:lnTo>
                    <a:cubicBezTo>
                      <a:pt x="5597805" y="418160"/>
                      <a:pt x="5467928" y="510193"/>
                      <a:pt x="5316556" y="510193"/>
                    </a:cubicBezTo>
                    <a:lnTo>
                      <a:pt x="365445" y="510194"/>
                    </a:lnTo>
                    <a:cubicBezTo>
                      <a:pt x="163615" y="510194"/>
                      <a:pt x="0" y="346579"/>
                      <a:pt x="0" y="144749"/>
                    </a:cubicBezTo>
                    <a:cubicBezTo>
                      <a:pt x="0" y="94291"/>
                      <a:pt x="10226" y="46222"/>
                      <a:pt x="28718" y="2501"/>
                    </a:cubicBezTo>
                    <a:lnTo>
                      <a:pt x="30075" y="0"/>
                    </a:lnTo>
                    <a:lnTo>
                      <a:pt x="18770" y="36421"/>
                    </a:lnTo>
                    <a:cubicBezTo>
                      <a:pt x="13901" y="60210"/>
                      <a:pt x="11345" y="84843"/>
                      <a:pt x="11345" y="110071"/>
                    </a:cubicBezTo>
                    <a:cubicBezTo>
                      <a:pt x="11345" y="311901"/>
                      <a:pt x="174960" y="475516"/>
                      <a:pt x="376790" y="475516"/>
                    </a:cubicBezTo>
                    <a:lnTo>
                      <a:pt x="5327901" y="475516"/>
                    </a:lnTo>
                    <a:cubicBezTo>
                      <a:pt x="5454045" y="475516"/>
                      <a:pt x="5565261" y="411604"/>
                      <a:pt x="5630934" y="314394"/>
                    </a:cubicBezTo>
                    <a:lnTo>
                      <a:pt x="5663270" y="25481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999" name="Google Shape;999;p8"/>
            <p:cNvGrpSpPr/>
            <p:nvPr/>
          </p:nvGrpSpPr>
          <p:grpSpPr>
            <a:xfrm>
              <a:off x="7086948" y="2711938"/>
              <a:ext cx="3990300" cy="4222800"/>
              <a:chOff x="7086948" y="2711938"/>
              <a:chExt cx="3990300" cy="4222800"/>
            </a:xfrm>
          </p:grpSpPr>
          <p:sp>
            <p:nvSpPr>
              <p:cNvPr id="1000" name="Google Shape;1000;p8"/>
              <p:cNvSpPr/>
              <p:nvPr/>
            </p:nvSpPr>
            <p:spPr>
              <a:xfrm rot="-2830071">
                <a:off x="6541696" y="4457889"/>
                <a:ext cx="5080804"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01" name="Google Shape;1001;p8"/>
              <p:cNvSpPr/>
              <p:nvPr/>
            </p:nvSpPr>
            <p:spPr>
              <a:xfrm rot="-2827716">
                <a:off x="6477943" y="4488751"/>
                <a:ext cx="5059349" cy="509926"/>
              </a:xfrm>
              <a:custGeom>
                <a:rect b="b" l="l" r="r" t="t"/>
                <a:pathLst>
                  <a:path extrusionOk="0" h="510192" w="5061991">
                    <a:moveTo>
                      <a:pt x="4954955" y="107036"/>
                    </a:moveTo>
                    <a:cubicBezTo>
                      <a:pt x="5021087" y="173169"/>
                      <a:pt x="5061991" y="264531"/>
                      <a:pt x="5061991" y="365445"/>
                    </a:cubicBezTo>
                    <a:cubicBezTo>
                      <a:pt x="5061991" y="415903"/>
                      <a:pt x="5051765" y="463972"/>
                      <a:pt x="5033272" y="507693"/>
                    </a:cubicBezTo>
                    <a:lnTo>
                      <a:pt x="5031916" y="510192"/>
                    </a:lnTo>
                    <a:lnTo>
                      <a:pt x="5043221" y="473773"/>
                    </a:lnTo>
                    <a:cubicBezTo>
                      <a:pt x="5048089" y="449983"/>
                      <a:pt x="5050646" y="425352"/>
                      <a:pt x="5050646" y="400123"/>
                    </a:cubicBezTo>
                    <a:cubicBezTo>
                      <a:pt x="5050646" y="198293"/>
                      <a:pt x="4887031" y="34678"/>
                      <a:pt x="4685200" y="34678"/>
                    </a:cubicBezTo>
                    <a:lnTo>
                      <a:pt x="335370" y="34678"/>
                    </a:lnTo>
                    <a:cubicBezTo>
                      <a:pt x="209226" y="34678"/>
                      <a:pt x="98010" y="98590"/>
                      <a:pt x="32336" y="195799"/>
                    </a:cubicBezTo>
                    <a:lnTo>
                      <a:pt x="0" y="255374"/>
                    </a:lnTo>
                    <a:lnTo>
                      <a:pt x="9988" y="223197"/>
                    </a:lnTo>
                    <a:cubicBezTo>
                      <a:pt x="65466" y="92034"/>
                      <a:pt x="195342" y="0"/>
                      <a:pt x="346715" y="0"/>
                    </a:cubicBezTo>
                    <a:lnTo>
                      <a:pt x="4696545" y="1"/>
                    </a:lnTo>
                    <a:cubicBezTo>
                      <a:pt x="4797461" y="1"/>
                      <a:pt x="4888822" y="40904"/>
                      <a:pt x="495495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02" name="Google Shape;1002;p8"/>
              <p:cNvSpPr/>
              <p:nvPr/>
            </p:nvSpPr>
            <p:spPr>
              <a:xfrm rot="-2827716">
                <a:off x="6630593" y="4648986"/>
                <a:ext cx="5059350" cy="509928"/>
              </a:xfrm>
              <a:custGeom>
                <a:rect b="b" l="l" r="r" t="t"/>
                <a:pathLst>
                  <a:path extrusionOk="0" h="510194" w="5061992">
                    <a:moveTo>
                      <a:pt x="5061992" y="254818"/>
                    </a:moveTo>
                    <a:lnTo>
                      <a:pt x="5052003" y="286996"/>
                    </a:lnTo>
                    <a:cubicBezTo>
                      <a:pt x="4996525" y="418160"/>
                      <a:pt x="4866649" y="510193"/>
                      <a:pt x="4715276" y="510194"/>
                    </a:cubicBezTo>
                    <a:lnTo>
                      <a:pt x="365445" y="510194"/>
                    </a:lnTo>
                    <a:cubicBezTo>
                      <a:pt x="163616" y="510194"/>
                      <a:pt x="0" y="346579"/>
                      <a:pt x="1" y="144749"/>
                    </a:cubicBezTo>
                    <a:cubicBezTo>
                      <a:pt x="1" y="94292"/>
                      <a:pt x="10227" y="46223"/>
                      <a:pt x="28719" y="2501"/>
                    </a:cubicBezTo>
                    <a:lnTo>
                      <a:pt x="30076" y="0"/>
                    </a:lnTo>
                    <a:lnTo>
                      <a:pt x="18771" y="36422"/>
                    </a:lnTo>
                    <a:cubicBezTo>
                      <a:pt x="13902" y="60211"/>
                      <a:pt x="11346" y="84843"/>
                      <a:pt x="11346" y="110072"/>
                    </a:cubicBezTo>
                    <a:cubicBezTo>
                      <a:pt x="11345" y="311901"/>
                      <a:pt x="174961" y="475517"/>
                      <a:pt x="376790" y="475516"/>
                    </a:cubicBezTo>
                    <a:lnTo>
                      <a:pt x="4726622" y="475516"/>
                    </a:lnTo>
                    <a:cubicBezTo>
                      <a:pt x="4852765" y="475516"/>
                      <a:pt x="4963982" y="411604"/>
                      <a:pt x="5029655" y="314395"/>
                    </a:cubicBezTo>
                    <a:lnTo>
                      <a:pt x="5061992"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003" name="Google Shape;1003;p8"/>
          <p:cNvGrpSpPr/>
          <p:nvPr/>
        </p:nvGrpSpPr>
        <p:grpSpPr>
          <a:xfrm>
            <a:off x="-139229" y="-630694"/>
            <a:ext cx="3931817" cy="2468930"/>
            <a:chOff x="459511" y="-111295"/>
            <a:chExt cx="11220939" cy="7046034"/>
          </a:xfrm>
        </p:grpSpPr>
        <p:grpSp>
          <p:nvGrpSpPr>
            <p:cNvPr id="1004" name="Google Shape;1004;p8"/>
            <p:cNvGrpSpPr/>
            <p:nvPr/>
          </p:nvGrpSpPr>
          <p:grpSpPr>
            <a:xfrm>
              <a:off x="3346366" y="66264"/>
              <a:ext cx="4787701" cy="5081700"/>
              <a:chOff x="3346366" y="66264"/>
              <a:chExt cx="4787701" cy="5081700"/>
            </a:xfrm>
          </p:grpSpPr>
          <p:sp>
            <p:nvSpPr>
              <p:cNvPr id="1005" name="Google Shape;1005;p8"/>
              <p:cNvSpPr/>
              <p:nvPr/>
            </p:nvSpPr>
            <p:spPr>
              <a:xfrm rot="-2830000">
                <a:off x="2620494" y="2234983"/>
                <a:ext cx="6239445" cy="744262"/>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06" name="Google Shape;1006;p8"/>
              <p:cNvSpPr/>
              <p:nvPr/>
            </p:nvSpPr>
            <p:spPr>
              <a:xfrm rot="-2827716">
                <a:off x="2494786" y="2293359"/>
                <a:ext cx="6236242" cy="396002"/>
              </a:xfrm>
              <a:custGeom>
                <a:rect b="b" l="l" r="r" t="t"/>
                <a:pathLst>
                  <a:path extrusionOk="0" h="396209" w="6239499">
                    <a:moveTo>
                      <a:pt x="6130512" y="108986"/>
                    </a:moveTo>
                    <a:cubicBezTo>
                      <a:pt x="6197850" y="176324"/>
                      <a:pt x="6239499" y="269349"/>
                      <a:pt x="6239499" y="372103"/>
                    </a:cubicBezTo>
                    <a:lnTo>
                      <a:pt x="6237069" y="396209"/>
                    </a:lnTo>
                    <a:lnTo>
                      <a:pt x="6230613" y="332172"/>
                    </a:lnTo>
                    <a:cubicBezTo>
                      <a:pt x="6195916" y="162611"/>
                      <a:pt x="6045889" y="35061"/>
                      <a:pt x="5866071" y="35061"/>
                    </a:cubicBezTo>
                    <a:lnTo>
                      <a:pt x="370776" y="35061"/>
                    </a:lnTo>
                    <a:cubicBezTo>
                      <a:pt x="190959" y="35061"/>
                      <a:pt x="40932" y="162611"/>
                      <a:pt x="6235" y="332172"/>
                    </a:cubicBezTo>
                    <a:lnTo>
                      <a:pt x="1105" y="383057"/>
                    </a:lnTo>
                    <a:lnTo>
                      <a:pt x="1" y="372102"/>
                    </a:lnTo>
                    <a:cubicBezTo>
                      <a:pt x="0" y="166596"/>
                      <a:pt x="166597" y="0"/>
                      <a:pt x="372102" y="0"/>
                    </a:cubicBezTo>
                    <a:lnTo>
                      <a:pt x="5867397" y="0"/>
                    </a:lnTo>
                    <a:cubicBezTo>
                      <a:pt x="5970150" y="0"/>
                      <a:pt x="6063175" y="41649"/>
                      <a:pt x="6130512" y="10898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07" name="Google Shape;1007;p8"/>
              <p:cNvSpPr/>
              <p:nvPr/>
            </p:nvSpPr>
            <p:spPr>
              <a:xfrm rot="-2827716">
                <a:off x="2746442" y="2526408"/>
                <a:ext cx="6236241" cy="396002"/>
              </a:xfrm>
              <a:custGeom>
                <a:rect b="b" l="l" r="r" t="t"/>
                <a:pathLst>
                  <a:path extrusionOk="0" h="396209" w="6239498">
                    <a:moveTo>
                      <a:pt x="6238394" y="13152"/>
                    </a:moveTo>
                    <a:lnTo>
                      <a:pt x="6239498" y="24106"/>
                    </a:lnTo>
                    <a:cubicBezTo>
                      <a:pt x="6239498" y="229612"/>
                      <a:pt x="6072902" y="396208"/>
                      <a:pt x="5867396" y="396209"/>
                    </a:cubicBezTo>
                    <a:lnTo>
                      <a:pt x="372102" y="396208"/>
                    </a:lnTo>
                    <a:cubicBezTo>
                      <a:pt x="166596" y="396208"/>
                      <a:pt x="0" y="229612"/>
                      <a:pt x="0" y="24106"/>
                    </a:cubicBezTo>
                    <a:lnTo>
                      <a:pt x="2430" y="0"/>
                    </a:lnTo>
                    <a:lnTo>
                      <a:pt x="8886" y="64036"/>
                    </a:lnTo>
                    <a:cubicBezTo>
                      <a:pt x="43583" y="233597"/>
                      <a:pt x="193610" y="361147"/>
                      <a:pt x="373427" y="361147"/>
                    </a:cubicBezTo>
                    <a:lnTo>
                      <a:pt x="5868722" y="361148"/>
                    </a:lnTo>
                    <a:cubicBezTo>
                      <a:pt x="6048540" y="361147"/>
                      <a:pt x="6198567" y="233597"/>
                      <a:pt x="6233264" y="64037"/>
                    </a:cubicBezTo>
                    <a:lnTo>
                      <a:pt x="6238394"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008" name="Google Shape;1008;p8"/>
            <p:cNvGrpSpPr/>
            <p:nvPr/>
          </p:nvGrpSpPr>
          <p:grpSpPr>
            <a:xfrm>
              <a:off x="3765864" y="1195612"/>
              <a:ext cx="5193601" cy="5520600"/>
              <a:chOff x="3765864" y="1195612"/>
              <a:chExt cx="5193601" cy="5520600"/>
            </a:xfrm>
          </p:grpSpPr>
          <p:sp>
            <p:nvSpPr>
              <p:cNvPr id="1009" name="Google Shape;1009;p8"/>
              <p:cNvSpPr/>
              <p:nvPr/>
            </p:nvSpPr>
            <p:spPr>
              <a:xfrm rot="-2830008">
                <a:off x="2937359" y="3590462"/>
                <a:ext cx="6850611"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10" name="Google Shape;1010;p8"/>
              <p:cNvSpPr/>
              <p:nvPr/>
            </p:nvSpPr>
            <p:spPr>
              <a:xfrm rot="-2827716">
                <a:off x="2814227" y="3648150"/>
                <a:ext cx="6847034" cy="389347"/>
              </a:xfrm>
              <a:custGeom>
                <a:rect b="b" l="l" r="r" t="t"/>
                <a:pathLst>
                  <a:path extrusionOk="0" h="389550" w="6850610">
                    <a:moveTo>
                      <a:pt x="6743574" y="107037"/>
                    </a:moveTo>
                    <a:cubicBezTo>
                      <a:pt x="6809707" y="173170"/>
                      <a:pt x="6850610" y="264531"/>
                      <a:pt x="6850610" y="365445"/>
                    </a:cubicBezTo>
                    <a:lnTo>
                      <a:pt x="6848180" y="389550"/>
                    </a:lnTo>
                    <a:lnTo>
                      <a:pt x="6841860" y="326857"/>
                    </a:lnTo>
                    <a:cubicBezTo>
                      <a:pt x="6807784" y="160330"/>
                      <a:pt x="6660442" y="35062"/>
                      <a:pt x="6483840" y="35062"/>
                    </a:cubicBezTo>
                    <a:lnTo>
                      <a:pt x="364120" y="35061"/>
                    </a:lnTo>
                    <a:cubicBezTo>
                      <a:pt x="187518" y="35062"/>
                      <a:pt x="40175" y="160329"/>
                      <a:pt x="6099" y="326857"/>
                    </a:cubicBezTo>
                    <a:lnTo>
                      <a:pt x="1105" y="376401"/>
                    </a:lnTo>
                    <a:lnTo>
                      <a:pt x="0" y="365446"/>
                    </a:lnTo>
                    <a:cubicBezTo>
                      <a:pt x="0" y="163616"/>
                      <a:pt x="163615" y="1"/>
                      <a:pt x="365445" y="0"/>
                    </a:cubicBezTo>
                    <a:lnTo>
                      <a:pt x="6485166" y="1"/>
                    </a:lnTo>
                    <a:cubicBezTo>
                      <a:pt x="6586081" y="1"/>
                      <a:pt x="6677442" y="40905"/>
                      <a:pt x="6743574"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11" name="Google Shape;1011;p8"/>
              <p:cNvSpPr/>
              <p:nvPr/>
            </p:nvSpPr>
            <p:spPr>
              <a:xfrm rot="-2827716">
                <a:off x="3061003" y="3876675"/>
                <a:ext cx="6847033" cy="389348"/>
              </a:xfrm>
              <a:custGeom>
                <a:rect b="b" l="l" r="r" t="t"/>
                <a:pathLst>
                  <a:path extrusionOk="0" h="389551" w="6850609">
                    <a:moveTo>
                      <a:pt x="6849505" y="13149"/>
                    </a:moveTo>
                    <a:lnTo>
                      <a:pt x="6850609" y="24105"/>
                    </a:lnTo>
                    <a:cubicBezTo>
                      <a:pt x="6850609" y="225936"/>
                      <a:pt x="6686995" y="389551"/>
                      <a:pt x="6485165" y="389550"/>
                    </a:cubicBezTo>
                    <a:lnTo>
                      <a:pt x="365445" y="389551"/>
                    </a:lnTo>
                    <a:cubicBezTo>
                      <a:pt x="163615" y="389551"/>
                      <a:pt x="0" y="225936"/>
                      <a:pt x="0" y="24106"/>
                    </a:cubicBezTo>
                    <a:lnTo>
                      <a:pt x="2430" y="0"/>
                    </a:lnTo>
                    <a:lnTo>
                      <a:pt x="8750" y="62695"/>
                    </a:lnTo>
                    <a:cubicBezTo>
                      <a:pt x="42826" y="229222"/>
                      <a:pt x="190169" y="354490"/>
                      <a:pt x="366771" y="354490"/>
                    </a:cubicBezTo>
                    <a:lnTo>
                      <a:pt x="6486491" y="354489"/>
                    </a:lnTo>
                    <a:cubicBezTo>
                      <a:pt x="6663092" y="354490"/>
                      <a:pt x="6810434" y="229222"/>
                      <a:pt x="6844510" y="62694"/>
                    </a:cubicBezTo>
                    <a:lnTo>
                      <a:pt x="6849505" y="1314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012" name="Google Shape;1012;p8"/>
            <p:cNvGrpSpPr/>
            <p:nvPr/>
          </p:nvGrpSpPr>
          <p:grpSpPr>
            <a:xfrm>
              <a:off x="5031721" y="1309109"/>
              <a:ext cx="4394938" cy="4655100"/>
              <a:chOff x="5031721" y="1309109"/>
              <a:chExt cx="4394938" cy="4655100"/>
            </a:xfrm>
          </p:grpSpPr>
          <p:sp>
            <p:nvSpPr>
              <p:cNvPr id="1013" name="Google Shape;1013;p8"/>
              <p:cNvSpPr/>
              <p:nvPr/>
            </p:nvSpPr>
            <p:spPr>
              <a:xfrm rot="-2830055">
                <a:off x="4392113" y="3271209"/>
                <a:ext cx="5670316"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14" name="Google Shape;1014;p8"/>
              <p:cNvSpPr/>
              <p:nvPr/>
            </p:nvSpPr>
            <p:spPr>
              <a:xfrm rot="-2827716">
                <a:off x="4288978" y="3321658"/>
                <a:ext cx="5662529" cy="442790"/>
              </a:xfrm>
              <a:custGeom>
                <a:rect b="b" l="l" r="r" t="t"/>
                <a:pathLst>
                  <a:path extrusionOk="0" h="443021" w="5665486">
                    <a:moveTo>
                      <a:pt x="5563222" y="107036"/>
                    </a:moveTo>
                    <a:cubicBezTo>
                      <a:pt x="5612821" y="156635"/>
                      <a:pt x="5648229" y="220426"/>
                      <a:pt x="5662834" y="291795"/>
                    </a:cubicBezTo>
                    <a:lnTo>
                      <a:pt x="5665486" y="318110"/>
                    </a:lnTo>
                    <a:lnTo>
                      <a:pt x="5645411" y="253438"/>
                    </a:lnTo>
                    <a:cubicBezTo>
                      <a:pt x="5589934" y="122275"/>
                      <a:pt x="5460057" y="30240"/>
                      <a:pt x="5308685" y="30241"/>
                    </a:cubicBezTo>
                    <a:lnTo>
                      <a:pt x="369317" y="30242"/>
                    </a:lnTo>
                    <a:cubicBezTo>
                      <a:pt x="167487" y="30242"/>
                      <a:pt x="3872" y="193856"/>
                      <a:pt x="3872" y="395686"/>
                    </a:cubicBezTo>
                    <a:lnTo>
                      <a:pt x="8643" y="443021"/>
                    </a:lnTo>
                    <a:lnTo>
                      <a:pt x="7425" y="439096"/>
                    </a:lnTo>
                    <a:cubicBezTo>
                      <a:pt x="2557" y="415306"/>
                      <a:pt x="0" y="390674"/>
                      <a:pt x="0" y="365445"/>
                    </a:cubicBezTo>
                    <a:cubicBezTo>
                      <a:pt x="0" y="163615"/>
                      <a:pt x="163615" y="0"/>
                      <a:pt x="365446" y="0"/>
                    </a:cubicBezTo>
                    <a:lnTo>
                      <a:pt x="5304813" y="0"/>
                    </a:lnTo>
                    <a:cubicBezTo>
                      <a:pt x="5405728" y="0"/>
                      <a:pt x="5497090" y="40904"/>
                      <a:pt x="556322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15" name="Google Shape;1015;p8"/>
              <p:cNvSpPr/>
              <p:nvPr/>
            </p:nvSpPr>
            <p:spPr>
              <a:xfrm rot="-2827716">
                <a:off x="4506872" y="3510328"/>
                <a:ext cx="5662530" cy="442790"/>
              </a:xfrm>
              <a:custGeom>
                <a:rect b="b" l="l" r="r" t="t"/>
                <a:pathLst>
                  <a:path extrusionOk="0" h="443021" w="5665487">
                    <a:moveTo>
                      <a:pt x="5656843" y="0"/>
                    </a:moveTo>
                    <a:lnTo>
                      <a:pt x="5658062" y="3926"/>
                    </a:lnTo>
                    <a:cubicBezTo>
                      <a:pt x="5662930" y="27716"/>
                      <a:pt x="5665487" y="52348"/>
                      <a:pt x="5665487" y="77576"/>
                    </a:cubicBezTo>
                    <a:cubicBezTo>
                      <a:pt x="5665487" y="279406"/>
                      <a:pt x="5501871" y="443021"/>
                      <a:pt x="5300042" y="443020"/>
                    </a:cubicBezTo>
                    <a:lnTo>
                      <a:pt x="360674" y="443021"/>
                    </a:lnTo>
                    <a:cubicBezTo>
                      <a:pt x="184073" y="443021"/>
                      <a:pt x="36730" y="317754"/>
                      <a:pt x="2653" y="151227"/>
                    </a:cubicBezTo>
                    <a:lnTo>
                      <a:pt x="0" y="124911"/>
                    </a:lnTo>
                    <a:lnTo>
                      <a:pt x="20076" y="189583"/>
                    </a:lnTo>
                    <a:cubicBezTo>
                      <a:pt x="75554" y="320747"/>
                      <a:pt x="205430" y="412780"/>
                      <a:pt x="356803" y="412780"/>
                    </a:cubicBezTo>
                    <a:lnTo>
                      <a:pt x="5296170" y="412779"/>
                    </a:lnTo>
                    <a:cubicBezTo>
                      <a:pt x="5498000" y="412780"/>
                      <a:pt x="5661616" y="249165"/>
                      <a:pt x="5661615" y="47335"/>
                    </a:cubicBezTo>
                    <a:lnTo>
                      <a:pt x="5656843" y="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016" name="Google Shape;1016;p8"/>
            <p:cNvGrpSpPr/>
            <p:nvPr/>
          </p:nvGrpSpPr>
          <p:grpSpPr>
            <a:xfrm>
              <a:off x="905180" y="112533"/>
              <a:ext cx="4401720" cy="4660800"/>
              <a:chOff x="905180" y="112533"/>
              <a:chExt cx="4401720" cy="4660800"/>
            </a:xfrm>
          </p:grpSpPr>
          <p:sp>
            <p:nvSpPr>
              <p:cNvPr id="1017" name="Google Shape;1017;p8"/>
              <p:cNvSpPr/>
              <p:nvPr/>
            </p:nvSpPr>
            <p:spPr>
              <a:xfrm rot="-2829934">
                <a:off x="271998" y="2070056"/>
                <a:ext cx="5664365" cy="745754"/>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18" name="Google Shape;1018;p8"/>
              <p:cNvSpPr/>
              <p:nvPr/>
            </p:nvSpPr>
            <p:spPr>
              <a:xfrm rot="-2827716">
                <a:off x="404987" y="2361893"/>
                <a:ext cx="5661343" cy="396733"/>
              </a:xfrm>
              <a:custGeom>
                <a:rect b="b" l="l" r="r" t="t"/>
                <a:pathLst>
                  <a:path extrusionOk="0" h="396940" w="5664300">
                    <a:moveTo>
                      <a:pt x="5663198" y="13201"/>
                    </a:moveTo>
                    <a:lnTo>
                      <a:pt x="5664300" y="24132"/>
                    </a:lnTo>
                    <a:cubicBezTo>
                      <a:pt x="5664300" y="230029"/>
                      <a:pt x="5497388" y="396940"/>
                      <a:pt x="5291491" y="396940"/>
                    </a:cubicBezTo>
                    <a:lnTo>
                      <a:pt x="372808" y="396940"/>
                    </a:lnTo>
                    <a:cubicBezTo>
                      <a:pt x="166912" y="396940"/>
                      <a:pt x="1" y="230028"/>
                      <a:pt x="0" y="24132"/>
                    </a:cubicBezTo>
                    <a:lnTo>
                      <a:pt x="2433" y="0"/>
                    </a:lnTo>
                    <a:lnTo>
                      <a:pt x="8905" y="64205"/>
                    </a:lnTo>
                    <a:cubicBezTo>
                      <a:pt x="43668" y="234087"/>
                      <a:pt x="193980" y="361878"/>
                      <a:pt x="374138" y="361879"/>
                    </a:cubicBezTo>
                    <a:lnTo>
                      <a:pt x="5292822" y="361879"/>
                    </a:lnTo>
                    <a:cubicBezTo>
                      <a:pt x="5472981" y="361879"/>
                      <a:pt x="5623293" y="234087"/>
                      <a:pt x="5658056" y="64205"/>
                    </a:cubicBezTo>
                    <a:lnTo>
                      <a:pt x="5663198" y="1320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019" name="Google Shape;1019;p8"/>
            <p:cNvGrpSpPr/>
            <p:nvPr/>
          </p:nvGrpSpPr>
          <p:grpSpPr>
            <a:xfrm>
              <a:off x="4789281" y="622548"/>
              <a:ext cx="4320760" cy="4575000"/>
              <a:chOff x="4789281" y="622548"/>
              <a:chExt cx="4320760" cy="4575000"/>
            </a:xfrm>
          </p:grpSpPr>
          <p:sp>
            <p:nvSpPr>
              <p:cNvPr id="1020" name="Google Shape;1020;p8"/>
              <p:cNvSpPr/>
              <p:nvPr/>
            </p:nvSpPr>
            <p:spPr>
              <a:xfrm rot="-2829984">
                <a:off x="4167184" y="2544598"/>
                <a:ext cx="5561198"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21" name="Google Shape;1021;p8"/>
              <p:cNvSpPr/>
              <p:nvPr/>
            </p:nvSpPr>
            <p:spPr>
              <a:xfrm rot="-2827716">
                <a:off x="4043638" y="2601761"/>
                <a:ext cx="5558206" cy="389373"/>
              </a:xfrm>
              <a:custGeom>
                <a:rect b="b" l="l" r="r" t="t"/>
                <a:pathLst>
                  <a:path extrusionOk="0" h="389576" w="5561109">
                    <a:moveTo>
                      <a:pt x="5454073" y="107036"/>
                    </a:moveTo>
                    <a:cubicBezTo>
                      <a:pt x="5520206" y="173169"/>
                      <a:pt x="5561109" y="264530"/>
                      <a:pt x="5561109" y="365446"/>
                    </a:cubicBezTo>
                    <a:lnTo>
                      <a:pt x="5558677" y="389576"/>
                    </a:lnTo>
                    <a:lnTo>
                      <a:pt x="5552354" y="326857"/>
                    </a:lnTo>
                    <a:cubicBezTo>
                      <a:pt x="5518278" y="160330"/>
                      <a:pt x="5370936" y="35062"/>
                      <a:pt x="5194334" y="35062"/>
                    </a:cubicBezTo>
                    <a:lnTo>
                      <a:pt x="364115" y="35063"/>
                    </a:lnTo>
                    <a:cubicBezTo>
                      <a:pt x="187514" y="35062"/>
                      <a:pt x="40171" y="160330"/>
                      <a:pt x="6095" y="326857"/>
                    </a:cubicBezTo>
                    <a:lnTo>
                      <a:pt x="1103" y="376376"/>
                    </a:lnTo>
                    <a:lnTo>
                      <a:pt x="1" y="365445"/>
                    </a:lnTo>
                    <a:cubicBezTo>
                      <a:pt x="0" y="163616"/>
                      <a:pt x="163616" y="1"/>
                      <a:pt x="365446" y="1"/>
                    </a:cubicBezTo>
                    <a:lnTo>
                      <a:pt x="5195665" y="0"/>
                    </a:lnTo>
                    <a:cubicBezTo>
                      <a:pt x="5296580" y="0"/>
                      <a:pt x="5387941" y="40904"/>
                      <a:pt x="545407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22" name="Google Shape;1022;p8"/>
              <p:cNvSpPr/>
              <p:nvPr/>
            </p:nvSpPr>
            <p:spPr>
              <a:xfrm rot="-2827716">
                <a:off x="4297479" y="2830271"/>
                <a:ext cx="5558206" cy="389373"/>
              </a:xfrm>
              <a:custGeom>
                <a:rect b="b" l="l" r="r" t="t"/>
                <a:pathLst>
                  <a:path extrusionOk="0" h="389576" w="5561109">
                    <a:moveTo>
                      <a:pt x="5560007" y="13200"/>
                    </a:moveTo>
                    <a:lnTo>
                      <a:pt x="5561109" y="24131"/>
                    </a:lnTo>
                    <a:cubicBezTo>
                      <a:pt x="5561109" y="225961"/>
                      <a:pt x="5397494" y="389576"/>
                      <a:pt x="5195663" y="389576"/>
                    </a:cubicBezTo>
                    <a:lnTo>
                      <a:pt x="365445" y="389576"/>
                    </a:lnTo>
                    <a:cubicBezTo>
                      <a:pt x="163615" y="389576"/>
                      <a:pt x="0" y="225961"/>
                      <a:pt x="0" y="24131"/>
                    </a:cubicBezTo>
                    <a:lnTo>
                      <a:pt x="2433" y="0"/>
                    </a:lnTo>
                    <a:lnTo>
                      <a:pt x="8755" y="62720"/>
                    </a:lnTo>
                    <a:cubicBezTo>
                      <a:pt x="42832" y="229247"/>
                      <a:pt x="190174" y="354515"/>
                      <a:pt x="366776" y="354515"/>
                    </a:cubicBezTo>
                    <a:lnTo>
                      <a:pt x="5196994" y="354515"/>
                    </a:lnTo>
                    <a:cubicBezTo>
                      <a:pt x="5373596" y="354515"/>
                      <a:pt x="5520939" y="229247"/>
                      <a:pt x="5555015" y="62719"/>
                    </a:cubicBezTo>
                    <a:lnTo>
                      <a:pt x="5560007"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023" name="Google Shape;1023;p8"/>
            <p:cNvGrpSpPr/>
            <p:nvPr/>
          </p:nvGrpSpPr>
          <p:grpSpPr>
            <a:xfrm>
              <a:off x="6808533" y="1745708"/>
              <a:ext cx="4401400" cy="4662000"/>
              <a:chOff x="6808533" y="1745708"/>
              <a:chExt cx="4401400" cy="4662000"/>
            </a:xfrm>
          </p:grpSpPr>
          <p:sp>
            <p:nvSpPr>
              <p:cNvPr id="1024" name="Google Shape;1024;p8"/>
              <p:cNvSpPr/>
              <p:nvPr/>
            </p:nvSpPr>
            <p:spPr>
              <a:xfrm rot="-2829965">
                <a:off x="6167451" y="3711259"/>
                <a:ext cx="5679863"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25" name="Google Shape;1025;p8"/>
              <p:cNvSpPr/>
              <p:nvPr/>
            </p:nvSpPr>
            <p:spPr>
              <a:xfrm rot="-2827716">
                <a:off x="6043945" y="3768489"/>
                <a:ext cx="5676734" cy="389373"/>
              </a:xfrm>
              <a:custGeom>
                <a:rect b="b" l="l" r="r" t="t"/>
                <a:pathLst>
                  <a:path extrusionOk="0" h="389576" w="5679699">
                    <a:moveTo>
                      <a:pt x="5572662" y="107036"/>
                    </a:moveTo>
                    <a:cubicBezTo>
                      <a:pt x="5638795" y="173169"/>
                      <a:pt x="5679699" y="264530"/>
                      <a:pt x="5679699" y="365445"/>
                    </a:cubicBezTo>
                    <a:lnTo>
                      <a:pt x="5677266" y="389576"/>
                    </a:lnTo>
                    <a:lnTo>
                      <a:pt x="5670943" y="326856"/>
                    </a:lnTo>
                    <a:cubicBezTo>
                      <a:pt x="5636867" y="160329"/>
                      <a:pt x="5489524" y="35062"/>
                      <a:pt x="5312922" y="35062"/>
                    </a:cubicBezTo>
                    <a:lnTo>
                      <a:pt x="364115" y="35062"/>
                    </a:lnTo>
                    <a:cubicBezTo>
                      <a:pt x="187513" y="35062"/>
                      <a:pt x="40170" y="160329"/>
                      <a:pt x="6094" y="326857"/>
                    </a:cubicBezTo>
                    <a:lnTo>
                      <a:pt x="1102" y="376376"/>
                    </a:lnTo>
                    <a:lnTo>
                      <a:pt x="0" y="365445"/>
                    </a:lnTo>
                    <a:cubicBezTo>
                      <a:pt x="0" y="163615"/>
                      <a:pt x="163616" y="1"/>
                      <a:pt x="365446" y="1"/>
                    </a:cubicBezTo>
                    <a:lnTo>
                      <a:pt x="5314253" y="0"/>
                    </a:lnTo>
                    <a:cubicBezTo>
                      <a:pt x="5415168" y="0"/>
                      <a:pt x="5506530" y="40904"/>
                      <a:pt x="557266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26" name="Google Shape;1026;p8"/>
              <p:cNvSpPr/>
              <p:nvPr/>
            </p:nvSpPr>
            <p:spPr>
              <a:xfrm rot="-2827716">
                <a:off x="6297786" y="3996999"/>
                <a:ext cx="5676733" cy="389373"/>
              </a:xfrm>
              <a:custGeom>
                <a:rect b="b" l="l" r="r" t="t"/>
                <a:pathLst>
                  <a:path extrusionOk="0" h="389576" w="5679698">
                    <a:moveTo>
                      <a:pt x="5678596" y="13200"/>
                    </a:moveTo>
                    <a:lnTo>
                      <a:pt x="5679698" y="24131"/>
                    </a:lnTo>
                    <a:cubicBezTo>
                      <a:pt x="5679698" y="225961"/>
                      <a:pt x="5516083" y="389575"/>
                      <a:pt x="5314252" y="389575"/>
                    </a:cubicBezTo>
                    <a:lnTo>
                      <a:pt x="365445" y="389576"/>
                    </a:lnTo>
                    <a:cubicBezTo>
                      <a:pt x="163615" y="389576"/>
                      <a:pt x="0" y="225961"/>
                      <a:pt x="0" y="24131"/>
                    </a:cubicBezTo>
                    <a:lnTo>
                      <a:pt x="2432" y="0"/>
                    </a:lnTo>
                    <a:lnTo>
                      <a:pt x="8755" y="62720"/>
                    </a:lnTo>
                    <a:cubicBezTo>
                      <a:pt x="42832" y="229247"/>
                      <a:pt x="190174" y="354514"/>
                      <a:pt x="366775" y="354515"/>
                    </a:cubicBezTo>
                    <a:lnTo>
                      <a:pt x="5315583" y="354514"/>
                    </a:lnTo>
                    <a:cubicBezTo>
                      <a:pt x="5492185" y="354514"/>
                      <a:pt x="5639528" y="229246"/>
                      <a:pt x="5673604" y="62719"/>
                    </a:cubicBezTo>
                    <a:lnTo>
                      <a:pt x="5678596"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027" name="Google Shape;1027;p8"/>
            <p:cNvGrpSpPr/>
            <p:nvPr/>
          </p:nvGrpSpPr>
          <p:grpSpPr>
            <a:xfrm>
              <a:off x="5824532" y="1155331"/>
              <a:ext cx="4354159" cy="4603200"/>
              <a:chOff x="5824532" y="1155331"/>
              <a:chExt cx="4354159" cy="4603200"/>
            </a:xfrm>
          </p:grpSpPr>
          <p:sp>
            <p:nvSpPr>
              <p:cNvPr id="1028" name="Google Shape;1028;p8"/>
              <p:cNvSpPr/>
              <p:nvPr/>
            </p:nvSpPr>
            <p:spPr>
              <a:xfrm rot="-2830004">
                <a:off x="5196271" y="3091482"/>
                <a:ext cx="5599622" cy="730899"/>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29" name="Google Shape;1029;p8"/>
              <p:cNvSpPr/>
              <p:nvPr/>
            </p:nvSpPr>
            <p:spPr>
              <a:xfrm rot="-2827716">
                <a:off x="5072700" y="3148580"/>
                <a:ext cx="5596872" cy="389350"/>
              </a:xfrm>
              <a:custGeom>
                <a:rect b="b" l="l" r="r" t="t"/>
                <a:pathLst>
                  <a:path extrusionOk="0" h="389553" w="5599795">
                    <a:moveTo>
                      <a:pt x="5492759" y="107036"/>
                    </a:moveTo>
                    <a:cubicBezTo>
                      <a:pt x="5558891" y="173169"/>
                      <a:pt x="5599795" y="264530"/>
                      <a:pt x="5599795" y="365445"/>
                    </a:cubicBezTo>
                    <a:lnTo>
                      <a:pt x="5597364" y="389553"/>
                    </a:lnTo>
                    <a:lnTo>
                      <a:pt x="5591045" y="326860"/>
                    </a:lnTo>
                    <a:cubicBezTo>
                      <a:pt x="5556968" y="160333"/>
                      <a:pt x="5409625" y="35065"/>
                      <a:pt x="5233024" y="35065"/>
                    </a:cubicBezTo>
                    <a:lnTo>
                      <a:pt x="364119" y="35066"/>
                    </a:lnTo>
                    <a:cubicBezTo>
                      <a:pt x="187518" y="35065"/>
                      <a:pt x="40175" y="160333"/>
                      <a:pt x="6099" y="326860"/>
                    </a:cubicBezTo>
                    <a:lnTo>
                      <a:pt x="1105" y="376401"/>
                    </a:lnTo>
                    <a:lnTo>
                      <a:pt x="0" y="365445"/>
                    </a:lnTo>
                    <a:cubicBezTo>
                      <a:pt x="0" y="163615"/>
                      <a:pt x="163615" y="0"/>
                      <a:pt x="365444" y="1"/>
                    </a:cubicBezTo>
                    <a:lnTo>
                      <a:pt x="5234350" y="0"/>
                    </a:lnTo>
                    <a:cubicBezTo>
                      <a:pt x="5335265" y="0"/>
                      <a:pt x="5426626" y="40904"/>
                      <a:pt x="54927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30" name="Google Shape;1030;p8"/>
              <p:cNvSpPr/>
              <p:nvPr/>
            </p:nvSpPr>
            <p:spPr>
              <a:xfrm rot="-2827716">
                <a:off x="5333650" y="3377103"/>
                <a:ext cx="5596872" cy="389351"/>
              </a:xfrm>
              <a:custGeom>
                <a:rect b="b" l="l" r="r" t="t"/>
                <a:pathLst>
                  <a:path extrusionOk="0" h="389554" w="5599795">
                    <a:moveTo>
                      <a:pt x="5598690" y="13152"/>
                    </a:moveTo>
                    <a:lnTo>
                      <a:pt x="5599795" y="24109"/>
                    </a:lnTo>
                    <a:cubicBezTo>
                      <a:pt x="5599795" y="225939"/>
                      <a:pt x="5436180" y="389554"/>
                      <a:pt x="5234350" y="389554"/>
                    </a:cubicBezTo>
                    <a:lnTo>
                      <a:pt x="365445" y="389554"/>
                    </a:lnTo>
                    <a:cubicBezTo>
                      <a:pt x="163614" y="389554"/>
                      <a:pt x="0" y="225939"/>
                      <a:pt x="0" y="24109"/>
                    </a:cubicBezTo>
                    <a:lnTo>
                      <a:pt x="2431" y="0"/>
                    </a:lnTo>
                    <a:lnTo>
                      <a:pt x="8750" y="62694"/>
                    </a:lnTo>
                    <a:cubicBezTo>
                      <a:pt x="42827" y="229221"/>
                      <a:pt x="190169" y="354489"/>
                      <a:pt x="366771" y="354489"/>
                    </a:cubicBezTo>
                    <a:lnTo>
                      <a:pt x="5235676" y="354489"/>
                    </a:lnTo>
                    <a:cubicBezTo>
                      <a:pt x="5412277" y="354489"/>
                      <a:pt x="5559620" y="229221"/>
                      <a:pt x="5593696" y="62694"/>
                    </a:cubicBezTo>
                    <a:lnTo>
                      <a:pt x="5598690"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031" name="Google Shape;1031;p8"/>
            <p:cNvGrpSpPr/>
            <p:nvPr/>
          </p:nvGrpSpPr>
          <p:grpSpPr>
            <a:xfrm>
              <a:off x="2134683" y="1406427"/>
              <a:ext cx="4494099" cy="4755300"/>
              <a:chOff x="2134683" y="1406427"/>
              <a:chExt cx="4494099" cy="4755300"/>
            </a:xfrm>
          </p:grpSpPr>
          <p:sp>
            <p:nvSpPr>
              <p:cNvPr id="1032" name="Google Shape;1032;p8"/>
              <p:cNvSpPr/>
              <p:nvPr/>
            </p:nvSpPr>
            <p:spPr>
              <a:xfrm rot="-2829977">
                <a:off x="1469270" y="3422451"/>
                <a:ext cx="5814027" cy="723252"/>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33" name="Google Shape;1033;p8"/>
              <p:cNvSpPr/>
              <p:nvPr/>
            </p:nvSpPr>
            <p:spPr>
              <a:xfrm rot="-2827716">
                <a:off x="1347244" y="3479082"/>
                <a:ext cx="5810844" cy="385501"/>
              </a:xfrm>
              <a:custGeom>
                <a:rect b="b" l="l" r="r" t="t"/>
                <a:pathLst>
                  <a:path extrusionOk="0" h="385702" w="5813879">
                    <a:moveTo>
                      <a:pt x="5707969" y="105910"/>
                    </a:moveTo>
                    <a:cubicBezTo>
                      <a:pt x="5773405" y="171347"/>
                      <a:pt x="5813879" y="261747"/>
                      <a:pt x="5813879" y="361600"/>
                    </a:cubicBezTo>
                    <a:lnTo>
                      <a:pt x="5813877" y="361600"/>
                    </a:lnTo>
                    <a:lnTo>
                      <a:pt x="5811448" y="385702"/>
                    </a:lnTo>
                    <a:lnTo>
                      <a:pt x="5805207" y="323791"/>
                    </a:lnTo>
                    <a:cubicBezTo>
                      <a:pt x="5771489" y="159015"/>
                      <a:pt x="5625695" y="35065"/>
                      <a:pt x="5450953" y="35065"/>
                    </a:cubicBezTo>
                    <a:lnTo>
                      <a:pt x="360274" y="35066"/>
                    </a:lnTo>
                    <a:cubicBezTo>
                      <a:pt x="185532" y="35065"/>
                      <a:pt x="39739" y="159016"/>
                      <a:pt x="6021" y="323791"/>
                    </a:cubicBezTo>
                    <a:lnTo>
                      <a:pt x="1105" y="372556"/>
                    </a:lnTo>
                    <a:lnTo>
                      <a:pt x="0" y="361600"/>
                    </a:lnTo>
                    <a:lnTo>
                      <a:pt x="7347" y="288725"/>
                    </a:lnTo>
                    <a:cubicBezTo>
                      <a:pt x="41065" y="123951"/>
                      <a:pt x="186858" y="0"/>
                      <a:pt x="361600" y="0"/>
                    </a:cubicBezTo>
                    <a:lnTo>
                      <a:pt x="5452279" y="0"/>
                    </a:lnTo>
                    <a:cubicBezTo>
                      <a:pt x="5552132" y="0"/>
                      <a:pt x="5642532" y="40474"/>
                      <a:pt x="5707969" y="10591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34" name="Google Shape;1034;p8"/>
              <p:cNvSpPr/>
              <p:nvPr/>
            </p:nvSpPr>
            <p:spPr>
              <a:xfrm rot="-2827716">
                <a:off x="1605376" y="3704992"/>
                <a:ext cx="5810844" cy="385508"/>
              </a:xfrm>
              <a:custGeom>
                <a:rect b="b" l="l" r="r" t="t"/>
                <a:pathLst>
                  <a:path extrusionOk="0" h="385709" w="5813879">
                    <a:moveTo>
                      <a:pt x="5812774" y="13146"/>
                    </a:moveTo>
                    <a:lnTo>
                      <a:pt x="5813879" y="24109"/>
                    </a:lnTo>
                    <a:lnTo>
                      <a:pt x="5813878" y="24109"/>
                    </a:lnTo>
                    <a:cubicBezTo>
                      <a:pt x="5813877" y="223815"/>
                      <a:pt x="5651984" y="385709"/>
                      <a:pt x="5452278" y="385709"/>
                    </a:cubicBezTo>
                    <a:lnTo>
                      <a:pt x="361601" y="385708"/>
                    </a:lnTo>
                    <a:cubicBezTo>
                      <a:pt x="186857" y="385708"/>
                      <a:pt x="41065" y="261758"/>
                      <a:pt x="7347" y="96983"/>
                    </a:cubicBezTo>
                    <a:lnTo>
                      <a:pt x="0" y="24109"/>
                    </a:lnTo>
                    <a:lnTo>
                      <a:pt x="2431" y="0"/>
                    </a:lnTo>
                    <a:lnTo>
                      <a:pt x="8673" y="61918"/>
                    </a:lnTo>
                    <a:cubicBezTo>
                      <a:pt x="42391" y="226693"/>
                      <a:pt x="188183" y="350643"/>
                      <a:pt x="362926" y="350643"/>
                    </a:cubicBezTo>
                    <a:lnTo>
                      <a:pt x="5453604" y="350644"/>
                    </a:lnTo>
                    <a:cubicBezTo>
                      <a:pt x="5628346" y="350644"/>
                      <a:pt x="5774139" y="226694"/>
                      <a:pt x="5807857" y="61919"/>
                    </a:cubicBezTo>
                    <a:lnTo>
                      <a:pt x="5812774" y="1314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035" name="Google Shape;1035;p8"/>
            <p:cNvGrpSpPr/>
            <p:nvPr/>
          </p:nvGrpSpPr>
          <p:grpSpPr>
            <a:xfrm>
              <a:off x="6182744" y="2351413"/>
              <a:ext cx="4257816" cy="4499400"/>
              <a:chOff x="6182744" y="2351413"/>
              <a:chExt cx="4257816" cy="4499400"/>
            </a:xfrm>
          </p:grpSpPr>
          <p:sp>
            <p:nvSpPr>
              <p:cNvPr id="1036" name="Google Shape;1036;p8"/>
              <p:cNvSpPr/>
              <p:nvPr/>
            </p:nvSpPr>
            <p:spPr>
              <a:xfrm rot="-2830035">
                <a:off x="5577129" y="4235663"/>
                <a:ext cx="5458031"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37" name="Google Shape;1037;p8"/>
              <p:cNvSpPr/>
              <p:nvPr/>
            </p:nvSpPr>
            <p:spPr>
              <a:xfrm rot="-2827716">
                <a:off x="5453545" y="4292751"/>
                <a:ext cx="5455263" cy="389351"/>
              </a:xfrm>
              <a:custGeom>
                <a:rect b="b" l="l" r="r" t="t"/>
                <a:pathLst>
                  <a:path extrusionOk="0" h="389554" w="5458112">
                    <a:moveTo>
                      <a:pt x="5351075" y="107037"/>
                    </a:moveTo>
                    <a:cubicBezTo>
                      <a:pt x="5417207" y="173169"/>
                      <a:pt x="5458112" y="264530"/>
                      <a:pt x="5458112" y="365445"/>
                    </a:cubicBezTo>
                    <a:lnTo>
                      <a:pt x="5455681" y="389554"/>
                    </a:lnTo>
                    <a:lnTo>
                      <a:pt x="5449360" y="326860"/>
                    </a:lnTo>
                    <a:cubicBezTo>
                      <a:pt x="5415284" y="160333"/>
                      <a:pt x="5267942" y="35065"/>
                      <a:pt x="5091341" y="35066"/>
                    </a:cubicBezTo>
                    <a:lnTo>
                      <a:pt x="364118" y="35065"/>
                    </a:lnTo>
                    <a:cubicBezTo>
                      <a:pt x="187517" y="35066"/>
                      <a:pt x="40174" y="160334"/>
                      <a:pt x="6098" y="326861"/>
                    </a:cubicBezTo>
                    <a:lnTo>
                      <a:pt x="1104" y="376403"/>
                    </a:lnTo>
                    <a:lnTo>
                      <a:pt x="0" y="365446"/>
                    </a:lnTo>
                    <a:cubicBezTo>
                      <a:pt x="-1" y="163616"/>
                      <a:pt x="163615" y="1"/>
                      <a:pt x="365444" y="0"/>
                    </a:cubicBezTo>
                    <a:lnTo>
                      <a:pt x="5092667" y="1"/>
                    </a:lnTo>
                    <a:cubicBezTo>
                      <a:pt x="5193582" y="1"/>
                      <a:pt x="5284943" y="40904"/>
                      <a:pt x="5351075"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38" name="Google Shape;1038;p8"/>
              <p:cNvSpPr/>
              <p:nvPr/>
            </p:nvSpPr>
            <p:spPr>
              <a:xfrm rot="-2827716">
                <a:off x="5714497" y="4521277"/>
                <a:ext cx="5455263" cy="389350"/>
              </a:xfrm>
              <a:custGeom>
                <a:rect b="b" l="l" r="r" t="t"/>
                <a:pathLst>
                  <a:path extrusionOk="0" h="389553" w="5458112">
                    <a:moveTo>
                      <a:pt x="5457007" y="13151"/>
                    </a:moveTo>
                    <a:lnTo>
                      <a:pt x="5458112" y="24107"/>
                    </a:lnTo>
                    <a:cubicBezTo>
                      <a:pt x="5458112" y="225937"/>
                      <a:pt x="5294496" y="389553"/>
                      <a:pt x="5092667" y="389553"/>
                    </a:cubicBezTo>
                    <a:lnTo>
                      <a:pt x="365445" y="389553"/>
                    </a:lnTo>
                    <a:cubicBezTo>
                      <a:pt x="163615" y="389553"/>
                      <a:pt x="0" y="225938"/>
                      <a:pt x="0" y="24108"/>
                    </a:cubicBezTo>
                    <a:lnTo>
                      <a:pt x="2430" y="0"/>
                    </a:lnTo>
                    <a:lnTo>
                      <a:pt x="8750" y="62693"/>
                    </a:lnTo>
                    <a:cubicBezTo>
                      <a:pt x="42827" y="229220"/>
                      <a:pt x="190169" y="354488"/>
                      <a:pt x="366771" y="354488"/>
                    </a:cubicBezTo>
                    <a:lnTo>
                      <a:pt x="5093993" y="354487"/>
                    </a:lnTo>
                    <a:cubicBezTo>
                      <a:pt x="5270594" y="354488"/>
                      <a:pt x="5417937" y="229219"/>
                      <a:pt x="5452013" y="62692"/>
                    </a:cubicBezTo>
                    <a:lnTo>
                      <a:pt x="5457007" y="1315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039" name="Google Shape;1039;p8"/>
            <p:cNvGrpSpPr/>
            <p:nvPr/>
          </p:nvGrpSpPr>
          <p:grpSpPr>
            <a:xfrm>
              <a:off x="2617490" y="2742232"/>
              <a:ext cx="3927230" cy="4143000"/>
              <a:chOff x="2617490" y="2742232"/>
              <a:chExt cx="3927230" cy="4143000"/>
            </a:xfrm>
          </p:grpSpPr>
          <p:sp>
            <p:nvSpPr>
              <p:cNvPr id="1040" name="Google Shape;1040;p8"/>
              <p:cNvSpPr/>
              <p:nvPr/>
            </p:nvSpPr>
            <p:spPr>
              <a:xfrm rot="-2829980">
                <a:off x="2089685" y="4448282"/>
                <a:ext cx="497211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41" name="Google Shape;1041;p8"/>
              <p:cNvSpPr/>
              <p:nvPr/>
            </p:nvSpPr>
            <p:spPr>
              <a:xfrm rot="-2827716">
                <a:off x="1965948" y="4505227"/>
                <a:ext cx="4969364" cy="389350"/>
              </a:xfrm>
              <a:custGeom>
                <a:rect b="b" l="l" r="r" t="t"/>
                <a:pathLst>
                  <a:path extrusionOk="0" h="389553" w="4971959">
                    <a:moveTo>
                      <a:pt x="4864923" y="107036"/>
                    </a:moveTo>
                    <a:cubicBezTo>
                      <a:pt x="4931056" y="173169"/>
                      <a:pt x="4971959" y="264530"/>
                      <a:pt x="4971959" y="365445"/>
                    </a:cubicBezTo>
                    <a:lnTo>
                      <a:pt x="4969529" y="389553"/>
                    </a:lnTo>
                    <a:lnTo>
                      <a:pt x="4963209" y="326860"/>
                    </a:lnTo>
                    <a:cubicBezTo>
                      <a:pt x="4929133" y="160333"/>
                      <a:pt x="4781790" y="35065"/>
                      <a:pt x="4605189" y="35065"/>
                    </a:cubicBezTo>
                    <a:lnTo>
                      <a:pt x="364119" y="35065"/>
                    </a:lnTo>
                    <a:cubicBezTo>
                      <a:pt x="187518" y="35065"/>
                      <a:pt x="40175" y="160333"/>
                      <a:pt x="6099" y="326860"/>
                    </a:cubicBezTo>
                    <a:lnTo>
                      <a:pt x="1104" y="376401"/>
                    </a:lnTo>
                    <a:lnTo>
                      <a:pt x="0" y="365445"/>
                    </a:lnTo>
                    <a:cubicBezTo>
                      <a:pt x="0" y="163615"/>
                      <a:pt x="163615" y="0"/>
                      <a:pt x="365445" y="0"/>
                    </a:cubicBezTo>
                    <a:lnTo>
                      <a:pt x="4606515" y="0"/>
                    </a:lnTo>
                    <a:cubicBezTo>
                      <a:pt x="4707430" y="0"/>
                      <a:pt x="4798791" y="40904"/>
                      <a:pt x="486492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42" name="Google Shape;1042;p8"/>
              <p:cNvSpPr/>
              <p:nvPr/>
            </p:nvSpPr>
            <p:spPr>
              <a:xfrm rot="-2827716">
                <a:off x="2226898" y="4733750"/>
                <a:ext cx="4969364" cy="389351"/>
              </a:xfrm>
              <a:custGeom>
                <a:rect b="b" l="l" r="r" t="t"/>
                <a:pathLst>
                  <a:path extrusionOk="0" h="389554" w="4971959">
                    <a:moveTo>
                      <a:pt x="4970855" y="13152"/>
                    </a:moveTo>
                    <a:lnTo>
                      <a:pt x="4971959" y="24109"/>
                    </a:lnTo>
                    <a:cubicBezTo>
                      <a:pt x="4971960" y="225940"/>
                      <a:pt x="4808344" y="389554"/>
                      <a:pt x="4606515" y="389553"/>
                    </a:cubicBezTo>
                    <a:lnTo>
                      <a:pt x="365446" y="389554"/>
                    </a:lnTo>
                    <a:cubicBezTo>
                      <a:pt x="163615" y="389554"/>
                      <a:pt x="0" y="225939"/>
                      <a:pt x="0" y="24109"/>
                    </a:cubicBezTo>
                    <a:lnTo>
                      <a:pt x="2430" y="0"/>
                    </a:lnTo>
                    <a:lnTo>
                      <a:pt x="8750" y="62694"/>
                    </a:lnTo>
                    <a:cubicBezTo>
                      <a:pt x="42827" y="229221"/>
                      <a:pt x="190170" y="354489"/>
                      <a:pt x="366771" y="354488"/>
                    </a:cubicBezTo>
                    <a:lnTo>
                      <a:pt x="4607841" y="354488"/>
                    </a:lnTo>
                    <a:cubicBezTo>
                      <a:pt x="4784442" y="354489"/>
                      <a:pt x="4931785" y="229221"/>
                      <a:pt x="4965861" y="62694"/>
                    </a:cubicBezTo>
                    <a:lnTo>
                      <a:pt x="4970855"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043" name="Google Shape;1043;p8"/>
            <p:cNvGrpSpPr/>
            <p:nvPr/>
          </p:nvGrpSpPr>
          <p:grpSpPr>
            <a:xfrm>
              <a:off x="9275607" y="3248167"/>
              <a:ext cx="2404844" cy="2545800"/>
              <a:chOff x="9275607" y="3248167"/>
              <a:chExt cx="2404844" cy="2545800"/>
            </a:xfrm>
          </p:grpSpPr>
          <p:sp>
            <p:nvSpPr>
              <p:cNvPr id="1044" name="Google Shape;1044;p8"/>
              <p:cNvSpPr/>
              <p:nvPr/>
            </p:nvSpPr>
            <p:spPr>
              <a:xfrm rot="-2830077">
                <a:off x="8888438" y="4357500"/>
                <a:ext cx="3168338" cy="327135"/>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45" name="Google Shape;1045;p8"/>
              <p:cNvSpPr/>
              <p:nvPr/>
            </p:nvSpPr>
            <p:spPr>
              <a:xfrm rot="-2827716">
                <a:off x="8837051" y="4381832"/>
                <a:ext cx="3166615" cy="184314"/>
              </a:xfrm>
              <a:custGeom>
                <a:rect b="b" l="l" r="r" t="t"/>
                <a:pathLst>
                  <a:path extrusionOk="0" h="184410" w="3168269">
                    <a:moveTo>
                      <a:pt x="3120354" y="47916"/>
                    </a:moveTo>
                    <a:cubicBezTo>
                      <a:pt x="3149958" y="77520"/>
                      <a:pt x="3168269" y="118419"/>
                      <a:pt x="3168269" y="163593"/>
                    </a:cubicBezTo>
                    <a:lnTo>
                      <a:pt x="3164066" y="184410"/>
                    </a:lnTo>
                    <a:lnTo>
                      <a:pt x="3154087" y="134981"/>
                    </a:lnTo>
                    <a:cubicBezTo>
                      <a:pt x="3129252" y="76265"/>
                      <a:pt x="3071113" y="35066"/>
                      <a:pt x="3003350" y="35065"/>
                    </a:cubicBezTo>
                    <a:lnTo>
                      <a:pt x="162267" y="35065"/>
                    </a:lnTo>
                    <a:cubicBezTo>
                      <a:pt x="94504" y="35065"/>
                      <a:pt x="36365" y="76265"/>
                      <a:pt x="11530" y="134981"/>
                    </a:cubicBezTo>
                    <a:lnTo>
                      <a:pt x="2877" y="177843"/>
                    </a:lnTo>
                    <a:lnTo>
                      <a:pt x="1" y="163594"/>
                    </a:lnTo>
                    <a:cubicBezTo>
                      <a:pt x="0" y="73243"/>
                      <a:pt x="73243" y="0"/>
                      <a:pt x="163593" y="0"/>
                    </a:cubicBezTo>
                    <a:lnTo>
                      <a:pt x="3004676" y="0"/>
                    </a:lnTo>
                    <a:cubicBezTo>
                      <a:pt x="3049851" y="0"/>
                      <a:pt x="3090750" y="18312"/>
                      <a:pt x="3120354" y="4791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46" name="Google Shape;1046;p8"/>
              <p:cNvSpPr/>
              <p:nvPr/>
            </p:nvSpPr>
            <p:spPr>
              <a:xfrm rot="-2827716">
                <a:off x="8952392" y="4475363"/>
                <a:ext cx="3166615" cy="184313"/>
              </a:xfrm>
              <a:custGeom>
                <a:rect b="b" l="l" r="r" t="t"/>
                <a:pathLst>
                  <a:path extrusionOk="0" h="184409" w="3168269">
                    <a:moveTo>
                      <a:pt x="3165392" y="6567"/>
                    </a:moveTo>
                    <a:lnTo>
                      <a:pt x="3168269" y="20815"/>
                    </a:lnTo>
                    <a:cubicBezTo>
                      <a:pt x="3168269" y="111166"/>
                      <a:pt x="3095027" y="184408"/>
                      <a:pt x="3004676" y="184409"/>
                    </a:cubicBezTo>
                    <a:lnTo>
                      <a:pt x="163593" y="184409"/>
                    </a:lnTo>
                    <a:cubicBezTo>
                      <a:pt x="73243" y="184409"/>
                      <a:pt x="0" y="111166"/>
                      <a:pt x="1" y="20816"/>
                    </a:cubicBezTo>
                    <a:lnTo>
                      <a:pt x="4203" y="0"/>
                    </a:lnTo>
                    <a:lnTo>
                      <a:pt x="14182" y="49428"/>
                    </a:lnTo>
                    <a:cubicBezTo>
                      <a:pt x="39017" y="108145"/>
                      <a:pt x="97156" y="149344"/>
                      <a:pt x="164919" y="149344"/>
                    </a:cubicBezTo>
                    <a:lnTo>
                      <a:pt x="3006002" y="149344"/>
                    </a:lnTo>
                    <a:cubicBezTo>
                      <a:pt x="3073765" y="149344"/>
                      <a:pt x="3131904" y="108144"/>
                      <a:pt x="3156739" y="49428"/>
                    </a:cubicBezTo>
                    <a:lnTo>
                      <a:pt x="3165392" y="656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047" name="Google Shape;1047;p8"/>
            <p:cNvGrpSpPr/>
            <p:nvPr/>
          </p:nvGrpSpPr>
          <p:grpSpPr>
            <a:xfrm>
              <a:off x="2075692" y="52828"/>
              <a:ext cx="4347442" cy="4607700"/>
              <a:chOff x="2075692" y="52828"/>
              <a:chExt cx="4347442" cy="4607700"/>
            </a:xfrm>
          </p:grpSpPr>
          <p:sp>
            <p:nvSpPr>
              <p:cNvPr id="1048" name="Google Shape;1048;p8"/>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49" name="Google Shape;1049;p8"/>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50" name="Google Shape;1050;p8"/>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051" name="Google Shape;1051;p8"/>
            <p:cNvGrpSpPr/>
            <p:nvPr/>
          </p:nvGrpSpPr>
          <p:grpSpPr>
            <a:xfrm>
              <a:off x="1470547" y="379512"/>
              <a:ext cx="1786005" cy="1894200"/>
              <a:chOff x="1470547" y="379512"/>
              <a:chExt cx="1786005" cy="1894200"/>
            </a:xfrm>
          </p:grpSpPr>
          <p:sp>
            <p:nvSpPr>
              <p:cNvPr id="1052" name="Google Shape;1052;p8"/>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53" name="Google Shape;1053;p8"/>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54" name="Google Shape;1054;p8"/>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055" name="Google Shape;1055;p8"/>
            <p:cNvGrpSpPr/>
            <p:nvPr/>
          </p:nvGrpSpPr>
          <p:grpSpPr>
            <a:xfrm>
              <a:off x="459511" y="835636"/>
              <a:ext cx="3285587" cy="3486900"/>
              <a:chOff x="459511" y="835636"/>
              <a:chExt cx="3285587" cy="3486900"/>
            </a:xfrm>
          </p:grpSpPr>
          <p:sp>
            <p:nvSpPr>
              <p:cNvPr id="1056" name="Google Shape;1056;p8"/>
              <p:cNvSpPr/>
              <p:nvPr/>
            </p:nvSpPr>
            <p:spPr>
              <a:xfrm rot="-2830019">
                <a:off x="-56761" y="2341433"/>
                <a:ext cx="4314245" cy="475306"/>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57" name="Google Shape;1057;p8"/>
              <p:cNvSpPr/>
              <p:nvPr/>
            </p:nvSpPr>
            <p:spPr>
              <a:xfrm rot="-2827716">
                <a:off x="-133745" y="2377546"/>
                <a:ext cx="4311929" cy="261669"/>
              </a:xfrm>
              <a:custGeom>
                <a:rect b="b" l="l" r="r" t="t"/>
                <a:pathLst>
                  <a:path extrusionOk="0" h="261806" w="4314181">
                    <a:moveTo>
                      <a:pt x="4244562" y="69619"/>
                    </a:moveTo>
                    <a:cubicBezTo>
                      <a:pt x="4287576" y="112632"/>
                      <a:pt x="4314180" y="172055"/>
                      <a:pt x="4314181" y="237692"/>
                    </a:cubicBezTo>
                    <a:lnTo>
                      <a:pt x="4311749" y="261806"/>
                    </a:lnTo>
                    <a:lnTo>
                      <a:pt x="4308024" y="224853"/>
                    </a:lnTo>
                    <a:cubicBezTo>
                      <a:pt x="4285860" y="116541"/>
                      <a:pt x="4190026" y="35064"/>
                      <a:pt x="4075162" y="35064"/>
                    </a:cubicBezTo>
                    <a:lnTo>
                      <a:pt x="236364" y="35064"/>
                    </a:lnTo>
                    <a:cubicBezTo>
                      <a:pt x="121500" y="35064"/>
                      <a:pt x="25666" y="116541"/>
                      <a:pt x="3502" y="224853"/>
                    </a:cubicBezTo>
                    <a:lnTo>
                      <a:pt x="1104" y="248640"/>
                    </a:lnTo>
                    <a:lnTo>
                      <a:pt x="0" y="237692"/>
                    </a:lnTo>
                    <a:cubicBezTo>
                      <a:pt x="0" y="106419"/>
                      <a:pt x="106418" y="0"/>
                      <a:pt x="237691" y="1"/>
                    </a:cubicBezTo>
                    <a:lnTo>
                      <a:pt x="4076489" y="0"/>
                    </a:lnTo>
                    <a:cubicBezTo>
                      <a:pt x="4142126" y="0"/>
                      <a:pt x="4201548" y="26605"/>
                      <a:pt x="4244562" y="69619"/>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58" name="Google Shape;1058;p8"/>
              <p:cNvSpPr/>
              <p:nvPr/>
            </p:nvSpPr>
            <p:spPr>
              <a:xfrm rot="-2827716">
                <a:off x="26426" y="2519211"/>
                <a:ext cx="4311928" cy="261670"/>
              </a:xfrm>
              <a:custGeom>
                <a:rect b="b" l="l" r="r" t="t"/>
                <a:pathLst>
                  <a:path extrusionOk="0" h="261807" w="4314180">
                    <a:moveTo>
                      <a:pt x="4313076" y="13166"/>
                    </a:moveTo>
                    <a:lnTo>
                      <a:pt x="4314180" y="24115"/>
                    </a:lnTo>
                    <a:cubicBezTo>
                      <a:pt x="4314179" y="155388"/>
                      <a:pt x="4207762" y="261806"/>
                      <a:pt x="4076489" y="261807"/>
                    </a:cubicBezTo>
                    <a:lnTo>
                      <a:pt x="237690" y="261806"/>
                    </a:lnTo>
                    <a:cubicBezTo>
                      <a:pt x="106418" y="261807"/>
                      <a:pt x="0" y="155388"/>
                      <a:pt x="0" y="24116"/>
                    </a:cubicBezTo>
                    <a:lnTo>
                      <a:pt x="2431" y="0"/>
                    </a:lnTo>
                    <a:lnTo>
                      <a:pt x="6156" y="36955"/>
                    </a:lnTo>
                    <a:cubicBezTo>
                      <a:pt x="28320" y="145267"/>
                      <a:pt x="124154" y="226743"/>
                      <a:pt x="239018" y="226743"/>
                    </a:cubicBezTo>
                    <a:lnTo>
                      <a:pt x="4077816" y="226743"/>
                    </a:lnTo>
                    <a:cubicBezTo>
                      <a:pt x="4192680" y="226743"/>
                      <a:pt x="4288514" y="145266"/>
                      <a:pt x="4310678" y="36954"/>
                    </a:cubicBezTo>
                    <a:lnTo>
                      <a:pt x="4313076"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059" name="Google Shape;1059;p8"/>
            <p:cNvGrpSpPr/>
            <p:nvPr/>
          </p:nvGrpSpPr>
          <p:grpSpPr>
            <a:xfrm>
              <a:off x="3267959" y="970321"/>
              <a:ext cx="4398388" cy="4658700"/>
              <a:chOff x="3267959" y="970321"/>
              <a:chExt cx="4398388" cy="4658700"/>
            </a:xfrm>
          </p:grpSpPr>
          <p:sp>
            <p:nvSpPr>
              <p:cNvPr id="1060" name="Google Shape;1060;p8"/>
              <p:cNvSpPr/>
              <p:nvPr/>
            </p:nvSpPr>
            <p:spPr>
              <a:xfrm rot="-2830072">
                <a:off x="2627559" y="2934221"/>
                <a:ext cx="5675200"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61" name="Google Shape;1061;p8"/>
              <p:cNvSpPr/>
              <p:nvPr/>
            </p:nvSpPr>
            <p:spPr>
              <a:xfrm rot="-2827716">
                <a:off x="2504074" y="2991429"/>
                <a:ext cx="5672301" cy="389356"/>
              </a:xfrm>
              <a:custGeom>
                <a:rect b="b" l="l" r="r" t="t"/>
                <a:pathLst>
                  <a:path extrusionOk="0" h="389559" w="5675264">
                    <a:moveTo>
                      <a:pt x="5568227" y="107035"/>
                    </a:moveTo>
                    <a:cubicBezTo>
                      <a:pt x="5634360" y="173168"/>
                      <a:pt x="5675264" y="264529"/>
                      <a:pt x="5675264" y="365445"/>
                    </a:cubicBezTo>
                    <a:lnTo>
                      <a:pt x="5672833" y="389559"/>
                    </a:lnTo>
                    <a:lnTo>
                      <a:pt x="5666512" y="326858"/>
                    </a:lnTo>
                    <a:cubicBezTo>
                      <a:pt x="5632435" y="160331"/>
                      <a:pt x="5485093" y="35064"/>
                      <a:pt x="5308491" y="35064"/>
                    </a:cubicBezTo>
                    <a:lnTo>
                      <a:pt x="364118" y="35064"/>
                    </a:lnTo>
                    <a:cubicBezTo>
                      <a:pt x="187517" y="35064"/>
                      <a:pt x="40174" y="160331"/>
                      <a:pt x="6098" y="326859"/>
                    </a:cubicBezTo>
                    <a:lnTo>
                      <a:pt x="1104" y="376394"/>
                    </a:lnTo>
                    <a:lnTo>
                      <a:pt x="0" y="365445"/>
                    </a:lnTo>
                    <a:cubicBezTo>
                      <a:pt x="0" y="163615"/>
                      <a:pt x="163615" y="0"/>
                      <a:pt x="365446" y="0"/>
                    </a:cubicBezTo>
                    <a:lnTo>
                      <a:pt x="5309818" y="0"/>
                    </a:lnTo>
                    <a:cubicBezTo>
                      <a:pt x="5410733" y="0"/>
                      <a:pt x="5502095" y="40904"/>
                      <a:pt x="5568227" y="10703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62" name="Google Shape;1062;p8"/>
              <p:cNvSpPr/>
              <p:nvPr/>
            </p:nvSpPr>
            <p:spPr>
              <a:xfrm rot="-2827716">
                <a:off x="2757930" y="3219948"/>
                <a:ext cx="5672301" cy="389357"/>
              </a:xfrm>
              <a:custGeom>
                <a:rect b="b" l="l" r="r" t="t"/>
                <a:pathLst>
                  <a:path extrusionOk="0" h="389560" w="5675264">
                    <a:moveTo>
                      <a:pt x="5674160" y="13165"/>
                    </a:moveTo>
                    <a:lnTo>
                      <a:pt x="5675264" y="24114"/>
                    </a:lnTo>
                    <a:cubicBezTo>
                      <a:pt x="5675264" y="225944"/>
                      <a:pt x="5511649" y="389560"/>
                      <a:pt x="5309819" y="389560"/>
                    </a:cubicBezTo>
                    <a:lnTo>
                      <a:pt x="365445" y="389560"/>
                    </a:lnTo>
                    <a:cubicBezTo>
                      <a:pt x="163615" y="389559"/>
                      <a:pt x="0" y="225945"/>
                      <a:pt x="0" y="24115"/>
                    </a:cubicBezTo>
                    <a:lnTo>
                      <a:pt x="2431" y="0"/>
                    </a:lnTo>
                    <a:lnTo>
                      <a:pt x="8752" y="62701"/>
                    </a:lnTo>
                    <a:cubicBezTo>
                      <a:pt x="42828" y="229228"/>
                      <a:pt x="190171" y="354496"/>
                      <a:pt x="366772" y="354496"/>
                    </a:cubicBezTo>
                    <a:lnTo>
                      <a:pt x="5311146" y="354496"/>
                    </a:lnTo>
                    <a:cubicBezTo>
                      <a:pt x="5487748" y="354496"/>
                      <a:pt x="5635090" y="229228"/>
                      <a:pt x="5669166" y="62700"/>
                    </a:cubicBezTo>
                    <a:lnTo>
                      <a:pt x="5674160"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063" name="Google Shape;1063;p8"/>
            <p:cNvGrpSpPr/>
            <p:nvPr/>
          </p:nvGrpSpPr>
          <p:grpSpPr>
            <a:xfrm>
              <a:off x="5955587" y="1782813"/>
              <a:ext cx="4418674" cy="4680600"/>
              <a:chOff x="5955587" y="1782813"/>
              <a:chExt cx="4418674" cy="4680600"/>
            </a:xfrm>
          </p:grpSpPr>
          <p:sp>
            <p:nvSpPr>
              <p:cNvPr id="1064" name="Google Shape;1064;p8"/>
              <p:cNvSpPr/>
              <p:nvPr/>
            </p:nvSpPr>
            <p:spPr>
              <a:xfrm rot="-2830029">
                <a:off x="5310423" y="3757664"/>
                <a:ext cx="5705129"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65" name="Google Shape;1065;p8"/>
              <p:cNvSpPr/>
              <p:nvPr/>
            </p:nvSpPr>
            <p:spPr>
              <a:xfrm rot="-2827716">
                <a:off x="5186938" y="3814894"/>
                <a:ext cx="5702117" cy="389357"/>
              </a:xfrm>
              <a:custGeom>
                <a:rect b="b" l="l" r="r" t="t"/>
                <a:pathLst>
                  <a:path extrusionOk="0" h="389560" w="5705095">
                    <a:moveTo>
                      <a:pt x="5598059" y="107036"/>
                    </a:moveTo>
                    <a:cubicBezTo>
                      <a:pt x="5664191" y="173169"/>
                      <a:pt x="5705095" y="264530"/>
                      <a:pt x="5705095" y="365446"/>
                    </a:cubicBezTo>
                    <a:lnTo>
                      <a:pt x="5702664" y="389560"/>
                    </a:lnTo>
                    <a:lnTo>
                      <a:pt x="5696344" y="326859"/>
                    </a:lnTo>
                    <a:cubicBezTo>
                      <a:pt x="5662267" y="160332"/>
                      <a:pt x="5514924" y="35064"/>
                      <a:pt x="5338323" y="35064"/>
                    </a:cubicBezTo>
                    <a:lnTo>
                      <a:pt x="364118" y="35065"/>
                    </a:lnTo>
                    <a:cubicBezTo>
                      <a:pt x="187517" y="35064"/>
                      <a:pt x="40174" y="160332"/>
                      <a:pt x="6098" y="326859"/>
                    </a:cubicBezTo>
                    <a:lnTo>
                      <a:pt x="1104" y="376394"/>
                    </a:lnTo>
                    <a:lnTo>
                      <a:pt x="0" y="365445"/>
                    </a:lnTo>
                    <a:cubicBezTo>
                      <a:pt x="1" y="163616"/>
                      <a:pt x="163615" y="0"/>
                      <a:pt x="365445" y="1"/>
                    </a:cubicBezTo>
                    <a:lnTo>
                      <a:pt x="5339650" y="0"/>
                    </a:lnTo>
                    <a:cubicBezTo>
                      <a:pt x="5440565" y="0"/>
                      <a:pt x="5531927" y="40904"/>
                      <a:pt x="55980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66" name="Google Shape;1066;p8"/>
              <p:cNvSpPr/>
              <p:nvPr/>
            </p:nvSpPr>
            <p:spPr>
              <a:xfrm rot="-2827716">
                <a:off x="5440794" y="4043414"/>
                <a:ext cx="5702117" cy="389357"/>
              </a:xfrm>
              <a:custGeom>
                <a:rect b="b" l="l" r="r" t="t"/>
                <a:pathLst>
                  <a:path extrusionOk="0" h="389560" w="5705095">
                    <a:moveTo>
                      <a:pt x="5703991" y="13166"/>
                    </a:moveTo>
                    <a:lnTo>
                      <a:pt x="5705095" y="24115"/>
                    </a:lnTo>
                    <a:cubicBezTo>
                      <a:pt x="5705095" y="225945"/>
                      <a:pt x="5541480" y="389560"/>
                      <a:pt x="5339650" y="389560"/>
                    </a:cubicBezTo>
                    <a:lnTo>
                      <a:pt x="365445" y="389560"/>
                    </a:lnTo>
                    <a:cubicBezTo>
                      <a:pt x="163615" y="389560"/>
                      <a:pt x="0" y="225945"/>
                      <a:pt x="0" y="24115"/>
                    </a:cubicBezTo>
                    <a:lnTo>
                      <a:pt x="2431" y="0"/>
                    </a:lnTo>
                    <a:lnTo>
                      <a:pt x="8752" y="62702"/>
                    </a:lnTo>
                    <a:cubicBezTo>
                      <a:pt x="42828" y="229229"/>
                      <a:pt x="190170" y="354497"/>
                      <a:pt x="366772" y="354497"/>
                    </a:cubicBezTo>
                    <a:lnTo>
                      <a:pt x="5340977" y="354496"/>
                    </a:lnTo>
                    <a:cubicBezTo>
                      <a:pt x="5517579" y="354496"/>
                      <a:pt x="5664921" y="229229"/>
                      <a:pt x="5698998" y="62701"/>
                    </a:cubicBezTo>
                    <a:lnTo>
                      <a:pt x="5703991"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067" name="Google Shape;1067;p8"/>
            <p:cNvGrpSpPr/>
            <p:nvPr/>
          </p:nvGrpSpPr>
          <p:grpSpPr>
            <a:xfrm>
              <a:off x="7952172" y="3535170"/>
              <a:ext cx="3086305" cy="3281100"/>
              <a:chOff x="7952172" y="3535170"/>
              <a:chExt cx="3086305" cy="3281100"/>
            </a:xfrm>
          </p:grpSpPr>
          <p:sp>
            <p:nvSpPr>
              <p:cNvPr id="1068" name="Google Shape;1068;p8"/>
              <p:cNvSpPr/>
              <p:nvPr/>
            </p:nvSpPr>
            <p:spPr>
              <a:xfrm rot="-2829986">
                <a:off x="7439577" y="4978085"/>
                <a:ext cx="4107691" cy="39526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69" name="Google Shape;1069;p8"/>
              <p:cNvSpPr/>
              <p:nvPr/>
            </p:nvSpPr>
            <p:spPr>
              <a:xfrm rot="-2827716">
                <a:off x="7376022" y="5008186"/>
                <a:ext cx="4105426" cy="218287"/>
              </a:xfrm>
              <a:custGeom>
                <a:rect b="b" l="l" r="r" t="t"/>
                <a:pathLst>
                  <a:path extrusionOk="0" h="218401" w="4107570">
                    <a:moveTo>
                      <a:pt x="4049699" y="57870"/>
                    </a:moveTo>
                    <a:cubicBezTo>
                      <a:pt x="4085455" y="93627"/>
                      <a:pt x="4107570" y="143024"/>
                      <a:pt x="4107570" y="197586"/>
                    </a:cubicBezTo>
                    <a:lnTo>
                      <a:pt x="4107569" y="197586"/>
                    </a:lnTo>
                    <a:lnTo>
                      <a:pt x="4103367" y="218401"/>
                    </a:lnTo>
                    <a:lnTo>
                      <a:pt x="4090716" y="155740"/>
                    </a:lnTo>
                    <a:cubicBezTo>
                      <a:pt x="4060721" y="84823"/>
                      <a:pt x="3990500" y="35063"/>
                      <a:pt x="3908657" y="35064"/>
                    </a:cubicBezTo>
                    <a:lnTo>
                      <a:pt x="196259" y="35063"/>
                    </a:lnTo>
                    <a:cubicBezTo>
                      <a:pt x="114415" y="35064"/>
                      <a:pt x="44195" y="84824"/>
                      <a:pt x="14200" y="155740"/>
                    </a:cubicBezTo>
                    <a:lnTo>
                      <a:pt x="2876" y="211831"/>
                    </a:lnTo>
                    <a:lnTo>
                      <a:pt x="0" y="197585"/>
                    </a:lnTo>
                    <a:lnTo>
                      <a:pt x="0" y="197586"/>
                    </a:lnTo>
                    <a:cubicBezTo>
                      <a:pt x="1" y="88462"/>
                      <a:pt x="88462" y="0"/>
                      <a:pt x="197586" y="0"/>
                    </a:cubicBezTo>
                    <a:lnTo>
                      <a:pt x="3909984" y="0"/>
                    </a:lnTo>
                    <a:cubicBezTo>
                      <a:pt x="3964546" y="0"/>
                      <a:pt x="4013943" y="22115"/>
                      <a:pt x="4049699" y="5787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70" name="Google Shape;1070;p8"/>
              <p:cNvSpPr/>
              <p:nvPr/>
            </p:nvSpPr>
            <p:spPr>
              <a:xfrm rot="-2827716">
                <a:off x="7509199" y="5124823"/>
                <a:ext cx="4105427" cy="218290"/>
              </a:xfrm>
              <a:custGeom>
                <a:rect b="b" l="l" r="r" t="t"/>
                <a:pathLst>
                  <a:path extrusionOk="0" h="218404" w="4107571">
                    <a:moveTo>
                      <a:pt x="4104695" y="6570"/>
                    </a:moveTo>
                    <a:lnTo>
                      <a:pt x="4107571" y="20818"/>
                    </a:lnTo>
                    <a:lnTo>
                      <a:pt x="4107569" y="20818"/>
                    </a:lnTo>
                    <a:cubicBezTo>
                      <a:pt x="4107569" y="129942"/>
                      <a:pt x="4019108" y="218404"/>
                      <a:pt x="3909983" y="218404"/>
                    </a:cubicBezTo>
                    <a:lnTo>
                      <a:pt x="197587" y="218403"/>
                    </a:lnTo>
                    <a:cubicBezTo>
                      <a:pt x="88463" y="218403"/>
                      <a:pt x="0" y="129941"/>
                      <a:pt x="0" y="20818"/>
                    </a:cubicBezTo>
                    <a:lnTo>
                      <a:pt x="1" y="20818"/>
                    </a:lnTo>
                    <a:lnTo>
                      <a:pt x="4204" y="0"/>
                    </a:lnTo>
                    <a:lnTo>
                      <a:pt x="16855" y="62664"/>
                    </a:lnTo>
                    <a:cubicBezTo>
                      <a:pt x="46850" y="133580"/>
                      <a:pt x="117071" y="183340"/>
                      <a:pt x="198914" y="183340"/>
                    </a:cubicBezTo>
                    <a:lnTo>
                      <a:pt x="3911311" y="183341"/>
                    </a:lnTo>
                    <a:cubicBezTo>
                      <a:pt x="3993154" y="183341"/>
                      <a:pt x="4063375" y="133581"/>
                      <a:pt x="4093370" y="62664"/>
                    </a:cubicBezTo>
                    <a:lnTo>
                      <a:pt x="4104695" y="657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071" name="Google Shape;1071;p8"/>
            <p:cNvGrpSpPr/>
            <p:nvPr/>
          </p:nvGrpSpPr>
          <p:grpSpPr>
            <a:xfrm>
              <a:off x="9817792" y="3927025"/>
              <a:ext cx="1631594" cy="1728900"/>
              <a:chOff x="9817792" y="3927025"/>
              <a:chExt cx="1631594" cy="1728900"/>
            </a:xfrm>
          </p:grpSpPr>
          <p:sp>
            <p:nvSpPr>
              <p:cNvPr id="1072" name="Google Shape;1072;p8"/>
              <p:cNvSpPr/>
              <p:nvPr/>
            </p:nvSpPr>
            <p:spPr>
              <a:xfrm rot="-2829923">
                <a:off x="9564967" y="4670579"/>
                <a:ext cx="2133450" cy="241791"/>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73" name="Google Shape;1073;p8"/>
              <p:cNvSpPr/>
              <p:nvPr/>
            </p:nvSpPr>
            <p:spPr>
              <a:xfrm rot="-2827716">
                <a:off x="9528923" y="4687498"/>
                <a:ext cx="2132346" cy="141707"/>
              </a:xfrm>
              <a:custGeom>
                <a:rect b="b" l="l" r="r" t="t"/>
                <a:pathLst>
                  <a:path extrusionOk="0" h="141781" w="2133460">
                    <a:moveTo>
                      <a:pt x="2098031" y="35430"/>
                    </a:moveTo>
                    <a:cubicBezTo>
                      <a:pt x="2119921" y="57320"/>
                      <a:pt x="2133460" y="87560"/>
                      <a:pt x="2133460" y="120964"/>
                    </a:cubicBezTo>
                    <a:lnTo>
                      <a:pt x="2133459" y="120963"/>
                    </a:lnTo>
                    <a:lnTo>
                      <a:pt x="2129256" y="141781"/>
                    </a:lnTo>
                    <a:lnTo>
                      <a:pt x="2122627" y="108944"/>
                    </a:lnTo>
                    <a:cubicBezTo>
                      <a:pt x="2104264" y="65527"/>
                      <a:pt x="2061274" y="35064"/>
                      <a:pt x="2011170" y="35065"/>
                    </a:cubicBezTo>
                    <a:lnTo>
                      <a:pt x="119635" y="35064"/>
                    </a:lnTo>
                    <a:cubicBezTo>
                      <a:pt x="69531" y="35064"/>
                      <a:pt x="26542" y="65528"/>
                      <a:pt x="8179" y="108943"/>
                    </a:cubicBezTo>
                    <a:lnTo>
                      <a:pt x="2877" y="135208"/>
                    </a:lnTo>
                    <a:lnTo>
                      <a:pt x="0" y="120963"/>
                    </a:lnTo>
                    <a:lnTo>
                      <a:pt x="9506" y="73880"/>
                    </a:lnTo>
                    <a:cubicBezTo>
                      <a:pt x="27870" y="30464"/>
                      <a:pt x="70859" y="1"/>
                      <a:pt x="120963" y="1"/>
                    </a:cubicBezTo>
                    <a:lnTo>
                      <a:pt x="2012497" y="1"/>
                    </a:lnTo>
                    <a:cubicBezTo>
                      <a:pt x="2045900" y="0"/>
                      <a:pt x="2076141" y="13540"/>
                      <a:pt x="2098031" y="3543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74" name="Google Shape;1074;p8"/>
              <p:cNvSpPr/>
              <p:nvPr/>
            </p:nvSpPr>
            <p:spPr>
              <a:xfrm rot="-2827716">
                <a:off x="9605909" y="4752042"/>
                <a:ext cx="2132346" cy="141708"/>
              </a:xfrm>
              <a:custGeom>
                <a:rect b="b" l="l" r="r" t="t"/>
                <a:pathLst>
                  <a:path extrusionOk="0" h="141782" w="2133460">
                    <a:moveTo>
                      <a:pt x="2130583" y="6573"/>
                    </a:moveTo>
                    <a:lnTo>
                      <a:pt x="2133460" y="20820"/>
                    </a:lnTo>
                    <a:lnTo>
                      <a:pt x="2133459" y="20819"/>
                    </a:lnTo>
                    <a:cubicBezTo>
                      <a:pt x="2133459" y="87625"/>
                      <a:pt x="2079303" y="141782"/>
                      <a:pt x="2012495" y="141782"/>
                    </a:cubicBezTo>
                    <a:lnTo>
                      <a:pt x="120963" y="141781"/>
                    </a:lnTo>
                    <a:cubicBezTo>
                      <a:pt x="70859" y="141781"/>
                      <a:pt x="27869" y="111318"/>
                      <a:pt x="9506" y="67902"/>
                    </a:cubicBezTo>
                    <a:lnTo>
                      <a:pt x="0" y="20819"/>
                    </a:lnTo>
                    <a:lnTo>
                      <a:pt x="4204" y="0"/>
                    </a:lnTo>
                    <a:lnTo>
                      <a:pt x="10833" y="32839"/>
                    </a:lnTo>
                    <a:cubicBezTo>
                      <a:pt x="29197" y="76254"/>
                      <a:pt x="72186" y="106718"/>
                      <a:pt x="122290" y="106718"/>
                    </a:cubicBezTo>
                    <a:lnTo>
                      <a:pt x="2013823" y="106719"/>
                    </a:lnTo>
                    <a:cubicBezTo>
                      <a:pt x="2063928" y="106718"/>
                      <a:pt x="2106917" y="76255"/>
                      <a:pt x="2125281" y="32840"/>
                    </a:cubicBezTo>
                    <a:lnTo>
                      <a:pt x="2130583"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075" name="Google Shape;1075;p8"/>
            <p:cNvGrpSpPr/>
            <p:nvPr/>
          </p:nvGrpSpPr>
          <p:grpSpPr>
            <a:xfrm>
              <a:off x="4808875" y="-111295"/>
              <a:ext cx="4335900" cy="4595400"/>
              <a:chOff x="4808875" y="-111295"/>
              <a:chExt cx="4335900" cy="4595400"/>
            </a:xfrm>
          </p:grpSpPr>
          <p:sp>
            <p:nvSpPr>
              <p:cNvPr id="1076" name="Google Shape;1076;p8"/>
              <p:cNvSpPr/>
              <p:nvPr/>
            </p:nvSpPr>
            <p:spPr>
              <a:xfrm rot="-2829990">
                <a:off x="4182321" y="1820955"/>
                <a:ext cx="5589007"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77" name="Google Shape;1077;p8"/>
              <p:cNvSpPr/>
              <p:nvPr/>
            </p:nvSpPr>
            <p:spPr>
              <a:xfrm rot="-2827716">
                <a:off x="4118653" y="1851906"/>
                <a:ext cx="5567509" cy="509926"/>
              </a:xfrm>
              <a:custGeom>
                <a:rect b="b" l="l" r="r" t="t"/>
                <a:pathLst>
                  <a:path extrusionOk="0" h="510192" w="5570417">
                    <a:moveTo>
                      <a:pt x="5463381" y="107036"/>
                    </a:moveTo>
                    <a:cubicBezTo>
                      <a:pt x="5529514" y="173169"/>
                      <a:pt x="5570418" y="264531"/>
                      <a:pt x="5570417" y="365446"/>
                    </a:cubicBezTo>
                    <a:cubicBezTo>
                      <a:pt x="5570417" y="415903"/>
                      <a:pt x="5560192" y="463973"/>
                      <a:pt x="5541699" y="507693"/>
                    </a:cubicBezTo>
                    <a:lnTo>
                      <a:pt x="5540342" y="510192"/>
                    </a:lnTo>
                    <a:lnTo>
                      <a:pt x="5551648" y="473773"/>
                    </a:lnTo>
                    <a:cubicBezTo>
                      <a:pt x="5556516" y="449984"/>
                      <a:pt x="5559072" y="425352"/>
                      <a:pt x="5559072" y="400123"/>
                    </a:cubicBezTo>
                    <a:cubicBezTo>
                      <a:pt x="5559072" y="198293"/>
                      <a:pt x="5395458" y="34678"/>
                      <a:pt x="5193627" y="34678"/>
                    </a:cubicBezTo>
                    <a:lnTo>
                      <a:pt x="335369" y="34679"/>
                    </a:lnTo>
                    <a:cubicBezTo>
                      <a:pt x="209226" y="34679"/>
                      <a:pt x="98010" y="98591"/>
                      <a:pt x="32337" y="195800"/>
                    </a:cubicBezTo>
                    <a:lnTo>
                      <a:pt x="0" y="255376"/>
                    </a:lnTo>
                    <a:lnTo>
                      <a:pt x="9988" y="223198"/>
                    </a:lnTo>
                    <a:cubicBezTo>
                      <a:pt x="65466" y="92034"/>
                      <a:pt x="195342" y="1"/>
                      <a:pt x="346714" y="1"/>
                    </a:cubicBezTo>
                    <a:lnTo>
                      <a:pt x="5204973" y="0"/>
                    </a:lnTo>
                    <a:cubicBezTo>
                      <a:pt x="5305888" y="0"/>
                      <a:pt x="5397249" y="40904"/>
                      <a:pt x="5463381"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78" name="Google Shape;1078;p8"/>
              <p:cNvSpPr/>
              <p:nvPr/>
            </p:nvSpPr>
            <p:spPr>
              <a:xfrm rot="-2827716">
                <a:off x="4271307" y="2012144"/>
                <a:ext cx="5567509" cy="509927"/>
              </a:xfrm>
              <a:custGeom>
                <a:rect b="b" l="l" r="r" t="t"/>
                <a:pathLst>
                  <a:path extrusionOk="0" h="510193" w="5570417">
                    <a:moveTo>
                      <a:pt x="5570417" y="254816"/>
                    </a:moveTo>
                    <a:lnTo>
                      <a:pt x="5560429" y="286995"/>
                    </a:lnTo>
                    <a:cubicBezTo>
                      <a:pt x="5504952" y="418159"/>
                      <a:pt x="5375074" y="510192"/>
                      <a:pt x="5223702" y="510192"/>
                    </a:cubicBezTo>
                    <a:lnTo>
                      <a:pt x="365444" y="510192"/>
                    </a:lnTo>
                    <a:cubicBezTo>
                      <a:pt x="163614" y="510193"/>
                      <a:pt x="0" y="346577"/>
                      <a:pt x="0" y="144747"/>
                    </a:cubicBezTo>
                    <a:cubicBezTo>
                      <a:pt x="0" y="94290"/>
                      <a:pt x="10226" y="46221"/>
                      <a:pt x="28718" y="2500"/>
                    </a:cubicBezTo>
                    <a:lnTo>
                      <a:pt x="30075" y="0"/>
                    </a:lnTo>
                    <a:lnTo>
                      <a:pt x="18769" y="36420"/>
                    </a:lnTo>
                    <a:cubicBezTo>
                      <a:pt x="13902" y="60209"/>
                      <a:pt x="11345" y="84841"/>
                      <a:pt x="11345" y="110069"/>
                    </a:cubicBezTo>
                    <a:cubicBezTo>
                      <a:pt x="11345" y="311900"/>
                      <a:pt x="174959" y="475515"/>
                      <a:pt x="376790" y="475515"/>
                    </a:cubicBezTo>
                    <a:lnTo>
                      <a:pt x="5235047" y="475515"/>
                    </a:lnTo>
                    <a:cubicBezTo>
                      <a:pt x="5361191" y="475514"/>
                      <a:pt x="5472407" y="411603"/>
                      <a:pt x="5538080" y="314393"/>
                    </a:cubicBezTo>
                    <a:lnTo>
                      <a:pt x="5570417" y="25481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079" name="Google Shape;1079;p8"/>
            <p:cNvGrpSpPr/>
            <p:nvPr/>
          </p:nvGrpSpPr>
          <p:grpSpPr>
            <a:xfrm>
              <a:off x="1316031" y="142329"/>
              <a:ext cx="2671800" cy="2839500"/>
              <a:chOff x="1316031" y="142329"/>
              <a:chExt cx="2671800" cy="2839500"/>
            </a:xfrm>
          </p:grpSpPr>
          <p:sp>
            <p:nvSpPr>
              <p:cNvPr id="1080" name="Google Shape;1080;p8"/>
              <p:cNvSpPr/>
              <p:nvPr/>
            </p:nvSpPr>
            <p:spPr>
              <a:xfrm rot="-2830044">
                <a:off x="893477" y="1370600"/>
                <a:ext cx="3516907" cy="382958"/>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81" name="Google Shape;1081;p8"/>
              <p:cNvSpPr/>
              <p:nvPr/>
            </p:nvSpPr>
            <p:spPr>
              <a:xfrm rot="-2827716">
                <a:off x="863305" y="1385770"/>
                <a:ext cx="3505215" cy="274960"/>
              </a:xfrm>
              <a:custGeom>
                <a:rect b="b" l="l" r="r" t="t"/>
                <a:pathLst>
                  <a:path extrusionOk="0" h="275104" w="3507046">
                    <a:moveTo>
                      <a:pt x="3450985" y="56062"/>
                    </a:moveTo>
                    <a:cubicBezTo>
                      <a:pt x="3485622" y="90699"/>
                      <a:pt x="3507046" y="138549"/>
                      <a:pt x="3507046" y="191404"/>
                    </a:cubicBezTo>
                    <a:cubicBezTo>
                      <a:pt x="3507046" y="217831"/>
                      <a:pt x="3501690" y="243008"/>
                      <a:pt x="3492004" y="265906"/>
                    </a:cubicBezTo>
                    <a:lnTo>
                      <a:pt x="3485803" y="275104"/>
                    </a:lnTo>
                    <a:lnTo>
                      <a:pt x="3495700" y="226082"/>
                    </a:lnTo>
                    <a:cubicBezTo>
                      <a:pt x="3495701" y="120372"/>
                      <a:pt x="3410007" y="34678"/>
                      <a:pt x="3304298" y="34679"/>
                    </a:cubicBezTo>
                    <a:lnTo>
                      <a:pt x="170160" y="34678"/>
                    </a:lnTo>
                    <a:cubicBezTo>
                      <a:pt x="117306" y="34678"/>
                      <a:pt x="69455" y="56102"/>
                      <a:pt x="34818" y="90739"/>
                    </a:cubicBezTo>
                    <a:lnTo>
                      <a:pt x="0" y="142381"/>
                    </a:lnTo>
                    <a:lnTo>
                      <a:pt x="5144" y="116901"/>
                    </a:lnTo>
                    <a:cubicBezTo>
                      <a:pt x="34200" y="48203"/>
                      <a:pt x="102224" y="1"/>
                      <a:pt x="181506" y="0"/>
                    </a:cubicBezTo>
                    <a:lnTo>
                      <a:pt x="3315643" y="1"/>
                    </a:lnTo>
                    <a:cubicBezTo>
                      <a:pt x="3368497" y="1"/>
                      <a:pt x="3416348" y="21424"/>
                      <a:pt x="3450985" y="56062"/>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82" name="Google Shape;1082;p8"/>
              <p:cNvSpPr/>
              <p:nvPr/>
            </p:nvSpPr>
            <p:spPr>
              <a:xfrm rot="-2827716">
                <a:off x="939100" y="1462710"/>
                <a:ext cx="3505215" cy="274959"/>
              </a:xfrm>
              <a:custGeom>
                <a:rect b="b" l="l" r="r" t="t"/>
                <a:pathLst>
                  <a:path extrusionOk="0" h="275103" w="3507046">
                    <a:moveTo>
                      <a:pt x="3507046" y="132723"/>
                    </a:moveTo>
                    <a:lnTo>
                      <a:pt x="3501902" y="158203"/>
                    </a:lnTo>
                    <a:cubicBezTo>
                      <a:pt x="3472846" y="226900"/>
                      <a:pt x="3404822" y="275103"/>
                      <a:pt x="3325540" y="275103"/>
                    </a:cubicBezTo>
                    <a:lnTo>
                      <a:pt x="191404" y="275103"/>
                    </a:lnTo>
                    <a:cubicBezTo>
                      <a:pt x="85694" y="275103"/>
                      <a:pt x="0" y="189409"/>
                      <a:pt x="0" y="83700"/>
                    </a:cubicBezTo>
                    <a:cubicBezTo>
                      <a:pt x="0" y="57272"/>
                      <a:pt x="5356" y="32096"/>
                      <a:pt x="15042" y="9197"/>
                    </a:cubicBezTo>
                    <a:lnTo>
                      <a:pt x="21243" y="0"/>
                    </a:lnTo>
                    <a:lnTo>
                      <a:pt x="11346" y="49022"/>
                    </a:lnTo>
                    <a:cubicBezTo>
                      <a:pt x="11345" y="154732"/>
                      <a:pt x="97039" y="240425"/>
                      <a:pt x="202749" y="240426"/>
                    </a:cubicBezTo>
                    <a:lnTo>
                      <a:pt x="3336885" y="240426"/>
                    </a:lnTo>
                    <a:cubicBezTo>
                      <a:pt x="3389740" y="240426"/>
                      <a:pt x="3437591" y="219002"/>
                      <a:pt x="3472228" y="184365"/>
                    </a:cubicBezTo>
                    <a:lnTo>
                      <a:pt x="3507046" y="13272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083" name="Google Shape;1083;p8"/>
            <p:cNvGrpSpPr/>
            <p:nvPr/>
          </p:nvGrpSpPr>
          <p:grpSpPr>
            <a:xfrm>
              <a:off x="5624194" y="350969"/>
              <a:ext cx="4465200" cy="4734600"/>
              <a:chOff x="5624194" y="350969"/>
              <a:chExt cx="4465200" cy="4734600"/>
            </a:xfrm>
          </p:grpSpPr>
          <p:sp>
            <p:nvSpPr>
              <p:cNvPr id="1084" name="Google Shape;1084;p8"/>
              <p:cNvSpPr/>
              <p:nvPr/>
            </p:nvSpPr>
            <p:spPr>
              <a:xfrm rot="-2829881">
                <a:off x="4967296" y="2352819"/>
                <a:ext cx="5778994" cy="73089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85" name="Google Shape;1085;p8"/>
              <p:cNvSpPr/>
              <p:nvPr/>
            </p:nvSpPr>
            <p:spPr>
              <a:xfrm rot="-2827716">
                <a:off x="4903645" y="2383838"/>
                <a:ext cx="5757263" cy="509928"/>
              </a:xfrm>
              <a:custGeom>
                <a:rect b="b" l="l" r="r" t="t"/>
                <a:pathLst>
                  <a:path extrusionOk="0" h="510194" w="5760270">
                    <a:moveTo>
                      <a:pt x="5653234" y="107036"/>
                    </a:moveTo>
                    <a:cubicBezTo>
                      <a:pt x="5719367" y="173169"/>
                      <a:pt x="5760270" y="264529"/>
                      <a:pt x="5760270" y="365445"/>
                    </a:cubicBezTo>
                    <a:cubicBezTo>
                      <a:pt x="5760270" y="415902"/>
                      <a:pt x="5750045" y="463972"/>
                      <a:pt x="5731553" y="507693"/>
                    </a:cubicBezTo>
                    <a:lnTo>
                      <a:pt x="5730195" y="510194"/>
                    </a:lnTo>
                    <a:lnTo>
                      <a:pt x="5741501" y="473772"/>
                    </a:lnTo>
                    <a:cubicBezTo>
                      <a:pt x="5746369" y="449983"/>
                      <a:pt x="5748925" y="425351"/>
                      <a:pt x="5748925" y="400122"/>
                    </a:cubicBezTo>
                    <a:cubicBezTo>
                      <a:pt x="5748925" y="198292"/>
                      <a:pt x="5585310" y="34678"/>
                      <a:pt x="5383480" y="34678"/>
                    </a:cubicBezTo>
                    <a:lnTo>
                      <a:pt x="335370" y="34678"/>
                    </a:lnTo>
                    <a:cubicBezTo>
                      <a:pt x="209227" y="34679"/>
                      <a:pt x="98010" y="98590"/>
                      <a:pt x="32337" y="195800"/>
                    </a:cubicBezTo>
                    <a:lnTo>
                      <a:pt x="0" y="255377"/>
                    </a:lnTo>
                    <a:lnTo>
                      <a:pt x="9989" y="223198"/>
                    </a:lnTo>
                    <a:cubicBezTo>
                      <a:pt x="65466" y="92034"/>
                      <a:pt x="195343" y="1"/>
                      <a:pt x="346716" y="1"/>
                    </a:cubicBezTo>
                    <a:lnTo>
                      <a:pt x="5394825" y="0"/>
                    </a:lnTo>
                    <a:cubicBezTo>
                      <a:pt x="5495740" y="0"/>
                      <a:pt x="5587102" y="40904"/>
                      <a:pt x="5653234"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86" name="Google Shape;1086;p8"/>
              <p:cNvSpPr/>
              <p:nvPr/>
            </p:nvSpPr>
            <p:spPr>
              <a:xfrm rot="-2827716">
                <a:off x="5056297" y="2544077"/>
                <a:ext cx="5757263" cy="509925"/>
              </a:xfrm>
              <a:custGeom>
                <a:rect b="b" l="l" r="r" t="t"/>
                <a:pathLst>
                  <a:path extrusionOk="0" h="510191" w="5760270">
                    <a:moveTo>
                      <a:pt x="5760270" y="254817"/>
                    </a:moveTo>
                    <a:lnTo>
                      <a:pt x="5750282" y="286994"/>
                    </a:lnTo>
                    <a:cubicBezTo>
                      <a:pt x="5694805" y="418157"/>
                      <a:pt x="5564928" y="510191"/>
                      <a:pt x="5413556" y="510191"/>
                    </a:cubicBezTo>
                    <a:lnTo>
                      <a:pt x="365446" y="510191"/>
                    </a:lnTo>
                    <a:cubicBezTo>
                      <a:pt x="163615" y="510191"/>
                      <a:pt x="0" y="346576"/>
                      <a:pt x="0" y="144746"/>
                    </a:cubicBezTo>
                    <a:cubicBezTo>
                      <a:pt x="0" y="94289"/>
                      <a:pt x="10226" y="46220"/>
                      <a:pt x="28719" y="2499"/>
                    </a:cubicBezTo>
                    <a:lnTo>
                      <a:pt x="30075" y="0"/>
                    </a:lnTo>
                    <a:lnTo>
                      <a:pt x="18770" y="36419"/>
                    </a:lnTo>
                    <a:cubicBezTo>
                      <a:pt x="13902" y="60208"/>
                      <a:pt x="11345" y="84840"/>
                      <a:pt x="11345" y="110069"/>
                    </a:cubicBezTo>
                    <a:cubicBezTo>
                      <a:pt x="11345" y="311899"/>
                      <a:pt x="174961" y="475514"/>
                      <a:pt x="376791" y="475513"/>
                    </a:cubicBezTo>
                    <a:lnTo>
                      <a:pt x="5424901" y="475513"/>
                    </a:lnTo>
                    <a:cubicBezTo>
                      <a:pt x="5551044" y="475513"/>
                      <a:pt x="5662261" y="411601"/>
                      <a:pt x="5727934" y="314392"/>
                    </a:cubicBezTo>
                    <a:lnTo>
                      <a:pt x="5760270" y="25481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087" name="Google Shape;1087;p8"/>
            <p:cNvGrpSpPr/>
            <p:nvPr/>
          </p:nvGrpSpPr>
          <p:grpSpPr>
            <a:xfrm>
              <a:off x="949298" y="529687"/>
              <a:ext cx="4532700" cy="4800900"/>
              <a:chOff x="949298" y="529687"/>
              <a:chExt cx="4532700" cy="4800900"/>
            </a:xfrm>
          </p:grpSpPr>
          <p:sp>
            <p:nvSpPr>
              <p:cNvPr id="1088" name="Google Shape;1088;p8"/>
              <p:cNvSpPr/>
              <p:nvPr/>
            </p:nvSpPr>
            <p:spPr>
              <a:xfrm rot="-2829942">
                <a:off x="310652" y="2532850"/>
                <a:ext cx="5809992" cy="794573"/>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89" name="Google Shape;1089;p8"/>
              <p:cNvSpPr/>
              <p:nvPr/>
            </p:nvSpPr>
            <p:spPr>
              <a:xfrm rot="-2827716">
                <a:off x="242082" y="2566031"/>
                <a:ext cx="5785735" cy="554090"/>
              </a:xfrm>
              <a:custGeom>
                <a:rect b="b" l="l" r="r" t="t"/>
                <a:pathLst>
                  <a:path extrusionOk="0" h="554379" w="5788757">
                    <a:moveTo>
                      <a:pt x="5672404" y="116353"/>
                    </a:moveTo>
                    <a:cubicBezTo>
                      <a:pt x="5744292" y="188242"/>
                      <a:pt x="5788757" y="287555"/>
                      <a:pt x="5788757" y="397253"/>
                    </a:cubicBezTo>
                    <a:cubicBezTo>
                      <a:pt x="5788757" y="452102"/>
                      <a:pt x="5777641" y="504354"/>
                      <a:pt x="5757539" y="551881"/>
                    </a:cubicBezTo>
                    <a:lnTo>
                      <a:pt x="5756183" y="554379"/>
                    </a:lnTo>
                    <a:lnTo>
                      <a:pt x="5769341" y="511991"/>
                    </a:lnTo>
                    <a:cubicBezTo>
                      <a:pt x="5774633" y="486130"/>
                      <a:pt x="5777412" y="459355"/>
                      <a:pt x="5777412" y="431930"/>
                    </a:cubicBezTo>
                    <a:cubicBezTo>
                      <a:pt x="5777411" y="212534"/>
                      <a:pt x="5599556" y="34679"/>
                      <a:pt x="5380160" y="34678"/>
                    </a:cubicBezTo>
                    <a:lnTo>
                      <a:pt x="364678" y="34678"/>
                    </a:lnTo>
                    <a:cubicBezTo>
                      <a:pt x="227556" y="34678"/>
                      <a:pt x="106659" y="104154"/>
                      <a:pt x="35270" y="209823"/>
                    </a:cubicBezTo>
                    <a:lnTo>
                      <a:pt x="0" y="274803"/>
                    </a:lnTo>
                    <a:lnTo>
                      <a:pt x="9989" y="242624"/>
                    </a:lnTo>
                    <a:cubicBezTo>
                      <a:pt x="70295" y="100045"/>
                      <a:pt x="211476" y="1"/>
                      <a:pt x="376023" y="1"/>
                    </a:cubicBezTo>
                    <a:lnTo>
                      <a:pt x="5391505" y="0"/>
                    </a:lnTo>
                    <a:cubicBezTo>
                      <a:pt x="5501203" y="1"/>
                      <a:pt x="5600515" y="44465"/>
                      <a:pt x="5672404" y="116353"/>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90" name="Google Shape;1090;p8"/>
              <p:cNvSpPr/>
              <p:nvPr/>
            </p:nvSpPr>
            <p:spPr>
              <a:xfrm rot="-2827716">
                <a:off x="407282" y="2741308"/>
                <a:ext cx="5785735" cy="554091"/>
              </a:xfrm>
              <a:custGeom>
                <a:rect b="b" l="l" r="r" t="t"/>
                <a:pathLst>
                  <a:path extrusionOk="0" h="554380" w="5788757">
                    <a:moveTo>
                      <a:pt x="5788757" y="279576"/>
                    </a:moveTo>
                    <a:lnTo>
                      <a:pt x="5778768" y="311755"/>
                    </a:lnTo>
                    <a:cubicBezTo>
                      <a:pt x="5718461" y="454335"/>
                      <a:pt x="5577281" y="554379"/>
                      <a:pt x="5412734" y="554380"/>
                    </a:cubicBezTo>
                    <a:lnTo>
                      <a:pt x="397252" y="554379"/>
                    </a:lnTo>
                    <a:cubicBezTo>
                      <a:pt x="177856" y="554380"/>
                      <a:pt x="0" y="376524"/>
                      <a:pt x="0" y="157127"/>
                    </a:cubicBezTo>
                    <a:cubicBezTo>
                      <a:pt x="0" y="102278"/>
                      <a:pt x="11116" y="50026"/>
                      <a:pt x="31218" y="2499"/>
                    </a:cubicBezTo>
                    <a:lnTo>
                      <a:pt x="32574" y="0"/>
                    </a:lnTo>
                    <a:lnTo>
                      <a:pt x="19416" y="42389"/>
                    </a:lnTo>
                    <a:cubicBezTo>
                      <a:pt x="14124" y="68250"/>
                      <a:pt x="11345" y="95025"/>
                      <a:pt x="11345" y="122449"/>
                    </a:cubicBezTo>
                    <a:cubicBezTo>
                      <a:pt x="11345" y="341846"/>
                      <a:pt x="189201" y="519702"/>
                      <a:pt x="408598" y="519702"/>
                    </a:cubicBezTo>
                    <a:lnTo>
                      <a:pt x="5424079" y="519702"/>
                    </a:lnTo>
                    <a:cubicBezTo>
                      <a:pt x="5561201" y="519702"/>
                      <a:pt x="5682097" y="450227"/>
                      <a:pt x="5753486" y="344557"/>
                    </a:cubicBezTo>
                    <a:lnTo>
                      <a:pt x="5788757" y="27957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091" name="Google Shape;1091;p8"/>
            <p:cNvGrpSpPr/>
            <p:nvPr/>
          </p:nvGrpSpPr>
          <p:grpSpPr>
            <a:xfrm>
              <a:off x="2032969" y="864182"/>
              <a:ext cx="4314900" cy="4572900"/>
              <a:chOff x="2032969" y="864182"/>
              <a:chExt cx="4314900" cy="4572900"/>
            </a:xfrm>
          </p:grpSpPr>
          <p:sp>
            <p:nvSpPr>
              <p:cNvPr id="1092" name="Google Shape;1092;p8"/>
              <p:cNvSpPr/>
              <p:nvPr/>
            </p:nvSpPr>
            <p:spPr>
              <a:xfrm rot="-2830053">
                <a:off x="1411304" y="2785182"/>
                <a:ext cx="555823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93" name="Google Shape;1093;p8"/>
              <p:cNvSpPr/>
              <p:nvPr/>
            </p:nvSpPr>
            <p:spPr>
              <a:xfrm rot="-2827716">
                <a:off x="1347693" y="2816223"/>
                <a:ext cx="5536567" cy="509927"/>
              </a:xfrm>
              <a:custGeom>
                <a:rect b="b" l="l" r="r" t="t"/>
                <a:pathLst>
                  <a:path extrusionOk="0" h="510193" w="5539459">
                    <a:moveTo>
                      <a:pt x="5432423" y="107037"/>
                    </a:moveTo>
                    <a:cubicBezTo>
                      <a:pt x="5498556" y="173170"/>
                      <a:pt x="5539459" y="264531"/>
                      <a:pt x="5539459" y="365446"/>
                    </a:cubicBezTo>
                    <a:cubicBezTo>
                      <a:pt x="5539459" y="415903"/>
                      <a:pt x="5529233" y="463972"/>
                      <a:pt x="5510741" y="507694"/>
                    </a:cubicBezTo>
                    <a:lnTo>
                      <a:pt x="5509384" y="510193"/>
                    </a:lnTo>
                    <a:lnTo>
                      <a:pt x="5520689" y="473773"/>
                    </a:lnTo>
                    <a:cubicBezTo>
                      <a:pt x="5525558" y="449984"/>
                      <a:pt x="5528114" y="425352"/>
                      <a:pt x="5528114" y="400124"/>
                    </a:cubicBezTo>
                    <a:cubicBezTo>
                      <a:pt x="5528114" y="198293"/>
                      <a:pt x="5364500" y="34678"/>
                      <a:pt x="5162669" y="34678"/>
                    </a:cubicBezTo>
                    <a:lnTo>
                      <a:pt x="335370" y="34678"/>
                    </a:lnTo>
                    <a:cubicBezTo>
                      <a:pt x="209226" y="34678"/>
                      <a:pt x="98010" y="98590"/>
                      <a:pt x="32337" y="195800"/>
                    </a:cubicBezTo>
                    <a:lnTo>
                      <a:pt x="0" y="255375"/>
                    </a:lnTo>
                    <a:lnTo>
                      <a:pt x="9988" y="223198"/>
                    </a:lnTo>
                    <a:cubicBezTo>
                      <a:pt x="65466" y="92034"/>
                      <a:pt x="195342" y="1"/>
                      <a:pt x="346715" y="0"/>
                    </a:cubicBezTo>
                    <a:lnTo>
                      <a:pt x="5174015" y="1"/>
                    </a:lnTo>
                    <a:cubicBezTo>
                      <a:pt x="5274930" y="1"/>
                      <a:pt x="5366291" y="40905"/>
                      <a:pt x="5432423"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94" name="Google Shape;1094;p8"/>
              <p:cNvSpPr/>
              <p:nvPr/>
            </p:nvSpPr>
            <p:spPr>
              <a:xfrm rot="-2827716">
                <a:off x="1500345" y="2976459"/>
                <a:ext cx="5536567" cy="509927"/>
              </a:xfrm>
              <a:custGeom>
                <a:rect b="b" l="l" r="r" t="t"/>
                <a:pathLst>
                  <a:path extrusionOk="0" h="510193" w="5539459">
                    <a:moveTo>
                      <a:pt x="5539459" y="254818"/>
                    </a:moveTo>
                    <a:lnTo>
                      <a:pt x="5529471" y="286996"/>
                    </a:lnTo>
                    <a:cubicBezTo>
                      <a:pt x="5473993" y="418159"/>
                      <a:pt x="5344117" y="510193"/>
                      <a:pt x="5192744" y="510193"/>
                    </a:cubicBezTo>
                    <a:lnTo>
                      <a:pt x="365445" y="510193"/>
                    </a:lnTo>
                    <a:cubicBezTo>
                      <a:pt x="163616" y="510193"/>
                      <a:pt x="0" y="346578"/>
                      <a:pt x="0" y="144749"/>
                    </a:cubicBezTo>
                    <a:cubicBezTo>
                      <a:pt x="0" y="94291"/>
                      <a:pt x="10226" y="46222"/>
                      <a:pt x="28718" y="2500"/>
                    </a:cubicBezTo>
                    <a:lnTo>
                      <a:pt x="30075" y="0"/>
                    </a:lnTo>
                    <a:lnTo>
                      <a:pt x="18770" y="36421"/>
                    </a:lnTo>
                    <a:cubicBezTo>
                      <a:pt x="13902" y="60210"/>
                      <a:pt x="11345" y="84842"/>
                      <a:pt x="11345" y="110071"/>
                    </a:cubicBezTo>
                    <a:cubicBezTo>
                      <a:pt x="11345" y="311900"/>
                      <a:pt x="174961" y="475516"/>
                      <a:pt x="376790" y="475515"/>
                    </a:cubicBezTo>
                    <a:lnTo>
                      <a:pt x="5204090" y="475515"/>
                    </a:lnTo>
                    <a:cubicBezTo>
                      <a:pt x="5330233" y="475515"/>
                      <a:pt x="5441449" y="411603"/>
                      <a:pt x="5507122" y="314394"/>
                    </a:cubicBezTo>
                    <a:lnTo>
                      <a:pt x="5539459"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095" name="Google Shape;1095;p8"/>
            <p:cNvGrpSpPr/>
            <p:nvPr/>
          </p:nvGrpSpPr>
          <p:grpSpPr>
            <a:xfrm>
              <a:off x="5255762" y="2121228"/>
              <a:ext cx="4399200" cy="4663500"/>
              <a:chOff x="5255762" y="2121228"/>
              <a:chExt cx="4399200" cy="4663500"/>
            </a:xfrm>
          </p:grpSpPr>
          <p:sp>
            <p:nvSpPr>
              <p:cNvPr id="1096" name="Google Shape;1096;p8"/>
              <p:cNvSpPr/>
              <p:nvPr/>
            </p:nvSpPr>
            <p:spPr>
              <a:xfrm rot="-2829916">
                <a:off x="4614371" y="4087528"/>
                <a:ext cx="5681983" cy="730899"/>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97" name="Google Shape;1097;p8"/>
              <p:cNvSpPr/>
              <p:nvPr/>
            </p:nvSpPr>
            <p:spPr>
              <a:xfrm rot="-2827716">
                <a:off x="4550710" y="4118522"/>
                <a:ext cx="5660315" cy="509927"/>
              </a:xfrm>
              <a:custGeom>
                <a:rect b="b" l="l" r="r" t="t"/>
                <a:pathLst>
                  <a:path extrusionOk="0" h="510193" w="5663271">
                    <a:moveTo>
                      <a:pt x="5556235" y="107036"/>
                    </a:moveTo>
                    <a:cubicBezTo>
                      <a:pt x="5622367" y="173169"/>
                      <a:pt x="5663271" y="264530"/>
                      <a:pt x="5663271" y="365444"/>
                    </a:cubicBezTo>
                    <a:cubicBezTo>
                      <a:pt x="5663271" y="415902"/>
                      <a:pt x="5653045" y="463971"/>
                      <a:pt x="5634553" y="507693"/>
                    </a:cubicBezTo>
                    <a:lnTo>
                      <a:pt x="5633195" y="510193"/>
                    </a:lnTo>
                    <a:lnTo>
                      <a:pt x="5644501" y="473772"/>
                    </a:lnTo>
                    <a:cubicBezTo>
                      <a:pt x="5649369" y="449982"/>
                      <a:pt x="5651925" y="425351"/>
                      <a:pt x="5651925" y="400122"/>
                    </a:cubicBezTo>
                    <a:cubicBezTo>
                      <a:pt x="5651926" y="198292"/>
                      <a:pt x="5488311" y="34678"/>
                      <a:pt x="5286481" y="34677"/>
                    </a:cubicBezTo>
                    <a:lnTo>
                      <a:pt x="335370" y="34677"/>
                    </a:lnTo>
                    <a:cubicBezTo>
                      <a:pt x="209226" y="34677"/>
                      <a:pt x="98010" y="98589"/>
                      <a:pt x="32337" y="195798"/>
                    </a:cubicBezTo>
                    <a:lnTo>
                      <a:pt x="0" y="255374"/>
                    </a:lnTo>
                    <a:lnTo>
                      <a:pt x="9988" y="223197"/>
                    </a:lnTo>
                    <a:cubicBezTo>
                      <a:pt x="65466" y="92033"/>
                      <a:pt x="195343" y="-1"/>
                      <a:pt x="346715" y="0"/>
                    </a:cubicBezTo>
                    <a:lnTo>
                      <a:pt x="5297827" y="0"/>
                    </a:lnTo>
                    <a:cubicBezTo>
                      <a:pt x="5398741" y="0"/>
                      <a:pt x="5490103" y="40904"/>
                      <a:pt x="555623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98" name="Google Shape;1098;p8"/>
              <p:cNvSpPr/>
              <p:nvPr/>
            </p:nvSpPr>
            <p:spPr>
              <a:xfrm rot="-2827716">
                <a:off x="4703362" y="4278757"/>
                <a:ext cx="5660314" cy="509928"/>
              </a:xfrm>
              <a:custGeom>
                <a:rect b="b" l="l" r="r" t="t"/>
                <a:pathLst>
                  <a:path extrusionOk="0" h="510194" w="5663270">
                    <a:moveTo>
                      <a:pt x="5663270" y="254819"/>
                    </a:moveTo>
                    <a:lnTo>
                      <a:pt x="5653283" y="286996"/>
                    </a:lnTo>
                    <a:cubicBezTo>
                      <a:pt x="5597805" y="418160"/>
                      <a:pt x="5467928" y="510193"/>
                      <a:pt x="5316556" y="510193"/>
                    </a:cubicBezTo>
                    <a:lnTo>
                      <a:pt x="365445" y="510194"/>
                    </a:lnTo>
                    <a:cubicBezTo>
                      <a:pt x="163615" y="510194"/>
                      <a:pt x="0" y="346579"/>
                      <a:pt x="0" y="144749"/>
                    </a:cubicBezTo>
                    <a:cubicBezTo>
                      <a:pt x="0" y="94291"/>
                      <a:pt x="10226" y="46222"/>
                      <a:pt x="28718" y="2501"/>
                    </a:cubicBezTo>
                    <a:lnTo>
                      <a:pt x="30075" y="0"/>
                    </a:lnTo>
                    <a:lnTo>
                      <a:pt x="18770" y="36421"/>
                    </a:lnTo>
                    <a:cubicBezTo>
                      <a:pt x="13901" y="60210"/>
                      <a:pt x="11345" y="84843"/>
                      <a:pt x="11345" y="110071"/>
                    </a:cubicBezTo>
                    <a:cubicBezTo>
                      <a:pt x="11345" y="311901"/>
                      <a:pt x="174960" y="475516"/>
                      <a:pt x="376790" y="475516"/>
                    </a:cubicBezTo>
                    <a:lnTo>
                      <a:pt x="5327901" y="475516"/>
                    </a:lnTo>
                    <a:cubicBezTo>
                      <a:pt x="5454045" y="475516"/>
                      <a:pt x="5565261" y="411604"/>
                      <a:pt x="5630934" y="314394"/>
                    </a:cubicBezTo>
                    <a:lnTo>
                      <a:pt x="5663270" y="25481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099" name="Google Shape;1099;p8"/>
            <p:cNvGrpSpPr/>
            <p:nvPr/>
          </p:nvGrpSpPr>
          <p:grpSpPr>
            <a:xfrm>
              <a:off x="7086948" y="2711938"/>
              <a:ext cx="3990300" cy="4222800"/>
              <a:chOff x="7086948" y="2711938"/>
              <a:chExt cx="3990300" cy="4222800"/>
            </a:xfrm>
          </p:grpSpPr>
          <p:sp>
            <p:nvSpPr>
              <p:cNvPr id="1100" name="Google Shape;1100;p8"/>
              <p:cNvSpPr/>
              <p:nvPr/>
            </p:nvSpPr>
            <p:spPr>
              <a:xfrm rot="-2830071">
                <a:off x="6541696" y="4457889"/>
                <a:ext cx="5080804"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01" name="Google Shape;1101;p8"/>
              <p:cNvSpPr/>
              <p:nvPr/>
            </p:nvSpPr>
            <p:spPr>
              <a:xfrm rot="-2827716">
                <a:off x="6477943" y="4488751"/>
                <a:ext cx="5059349" cy="509926"/>
              </a:xfrm>
              <a:custGeom>
                <a:rect b="b" l="l" r="r" t="t"/>
                <a:pathLst>
                  <a:path extrusionOk="0" h="510192" w="5061991">
                    <a:moveTo>
                      <a:pt x="4954955" y="107036"/>
                    </a:moveTo>
                    <a:cubicBezTo>
                      <a:pt x="5021087" y="173169"/>
                      <a:pt x="5061991" y="264531"/>
                      <a:pt x="5061991" y="365445"/>
                    </a:cubicBezTo>
                    <a:cubicBezTo>
                      <a:pt x="5061991" y="415903"/>
                      <a:pt x="5051765" y="463972"/>
                      <a:pt x="5033272" y="507693"/>
                    </a:cubicBezTo>
                    <a:lnTo>
                      <a:pt x="5031916" y="510192"/>
                    </a:lnTo>
                    <a:lnTo>
                      <a:pt x="5043221" y="473773"/>
                    </a:lnTo>
                    <a:cubicBezTo>
                      <a:pt x="5048089" y="449983"/>
                      <a:pt x="5050646" y="425352"/>
                      <a:pt x="5050646" y="400123"/>
                    </a:cubicBezTo>
                    <a:cubicBezTo>
                      <a:pt x="5050646" y="198293"/>
                      <a:pt x="4887031" y="34678"/>
                      <a:pt x="4685200" y="34678"/>
                    </a:cubicBezTo>
                    <a:lnTo>
                      <a:pt x="335370" y="34678"/>
                    </a:lnTo>
                    <a:cubicBezTo>
                      <a:pt x="209226" y="34678"/>
                      <a:pt x="98010" y="98590"/>
                      <a:pt x="32336" y="195799"/>
                    </a:cubicBezTo>
                    <a:lnTo>
                      <a:pt x="0" y="255374"/>
                    </a:lnTo>
                    <a:lnTo>
                      <a:pt x="9988" y="223197"/>
                    </a:lnTo>
                    <a:cubicBezTo>
                      <a:pt x="65466" y="92034"/>
                      <a:pt x="195342" y="0"/>
                      <a:pt x="346715" y="0"/>
                    </a:cubicBezTo>
                    <a:lnTo>
                      <a:pt x="4696545" y="1"/>
                    </a:lnTo>
                    <a:cubicBezTo>
                      <a:pt x="4797461" y="1"/>
                      <a:pt x="4888822" y="40904"/>
                      <a:pt x="495495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02" name="Google Shape;1102;p8"/>
              <p:cNvSpPr/>
              <p:nvPr/>
            </p:nvSpPr>
            <p:spPr>
              <a:xfrm rot="-2827716">
                <a:off x="6630593" y="4648986"/>
                <a:ext cx="5059350" cy="509928"/>
              </a:xfrm>
              <a:custGeom>
                <a:rect b="b" l="l" r="r" t="t"/>
                <a:pathLst>
                  <a:path extrusionOk="0" h="510194" w="5061992">
                    <a:moveTo>
                      <a:pt x="5061992" y="254818"/>
                    </a:moveTo>
                    <a:lnTo>
                      <a:pt x="5052003" y="286996"/>
                    </a:lnTo>
                    <a:cubicBezTo>
                      <a:pt x="4996525" y="418160"/>
                      <a:pt x="4866649" y="510193"/>
                      <a:pt x="4715276" y="510194"/>
                    </a:cubicBezTo>
                    <a:lnTo>
                      <a:pt x="365445" y="510194"/>
                    </a:lnTo>
                    <a:cubicBezTo>
                      <a:pt x="163616" y="510194"/>
                      <a:pt x="0" y="346579"/>
                      <a:pt x="1" y="144749"/>
                    </a:cubicBezTo>
                    <a:cubicBezTo>
                      <a:pt x="1" y="94292"/>
                      <a:pt x="10227" y="46223"/>
                      <a:pt x="28719" y="2501"/>
                    </a:cubicBezTo>
                    <a:lnTo>
                      <a:pt x="30076" y="0"/>
                    </a:lnTo>
                    <a:lnTo>
                      <a:pt x="18771" y="36422"/>
                    </a:lnTo>
                    <a:cubicBezTo>
                      <a:pt x="13902" y="60211"/>
                      <a:pt x="11346" y="84843"/>
                      <a:pt x="11346" y="110072"/>
                    </a:cubicBezTo>
                    <a:cubicBezTo>
                      <a:pt x="11345" y="311901"/>
                      <a:pt x="174961" y="475517"/>
                      <a:pt x="376790" y="475516"/>
                    </a:cubicBezTo>
                    <a:lnTo>
                      <a:pt x="4726622" y="475516"/>
                    </a:lnTo>
                    <a:cubicBezTo>
                      <a:pt x="4852765" y="475516"/>
                      <a:pt x="4963982" y="411604"/>
                      <a:pt x="5029655" y="314395"/>
                    </a:cubicBezTo>
                    <a:lnTo>
                      <a:pt x="5061992"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103" name="Google Shape;1103;p8"/>
          <p:cNvGrpSpPr/>
          <p:nvPr/>
        </p:nvGrpSpPr>
        <p:grpSpPr>
          <a:xfrm>
            <a:off x="2849671" y="-630694"/>
            <a:ext cx="3931817" cy="2468930"/>
            <a:chOff x="459511" y="-111295"/>
            <a:chExt cx="11220939" cy="7046034"/>
          </a:xfrm>
        </p:grpSpPr>
        <p:grpSp>
          <p:nvGrpSpPr>
            <p:cNvPr id="1104" name="Google Shape;1104;p8"/>
            <p:cNvGrpSpPr/>
            <p:nvPr/>
          </p:nvGrpSpPr>
          <p:grpSpPr>
            <a:xfrm>
              <a:off x="3346366" y="66264"/>
              <a:ext cx="4787701" cy="5081700"/>
              <a:chOff x="3346366" y="66264"/>
              <a:chExt cx="4787701" cy="5081700"/>
            </a:xfrm>
          </p:grpSpPr>
          <p:sp>
            <p:nvSpPr>
              <p:cNvPr id="1105" name="Google Shape;1105;p8"/>
              <p:cNvSpPr/>
              <p:nvPr/>
            </p:nvSpPr>
            <p:spPr>
              <a:xfrm rot="-2830000">
                <a:off x="2620494" y="2234983"/>
                <a:ext cx="6239445" cy="744262"/>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06" name="Google Shape;1106;p8"/>
              <p:cNvSpPr/>
              <p:nvPr/>
            </p:nvSpPr>
            <p:spPr>
              <a:xfrm rot="-2827716">
                <a:off x="2494786" y="2293359"/>
                <a:ext cx="6236242" cy="396002"/>
              </a:xfrm>
              <a:custGeom>
                <a:rect b="b" l="l" r="r" t="t"/>
                <a:pathLst>
                  <a:path extrusionOk="0" h="396209" w="6239499">
                    <a:moveTo>
                      <a:pt x="6130512" y="108986"/>
                    </a:moveTo>
                    <a:cubicBezTo>
                      <a:pt x="6197850" y="176324"/>
                      <a:pt x="6239499" y="269349"/>
                      <a:pt x="6239499" y="372103"/>
                    </a:cubicBezTo>
                    <a:lnTo>
                      <a:pt x="6237069" y="396209"/>
                    </a:lnTo>
                    <a:lnTo>
                      <a:pt x="6230613" y="332172"/>
                    </a:lnTo>
                    <a:cubicBezTo>
                      <a:pt x="6195916" y="162611"/>
                      <a:pt x="6045889" y="35061"/>
                      <a:pt x="5866071" y="35061"/>
                    </a:cubicBezTo>
                    <a:lnTo>
                      <a:pt x="370776" y="35061"/>
                    </a:lnTo>
                    <a:cubicBezTo>
                      <a:pt x="190959" y="35061"/>
                      <a:pt x="40932" y="162611"/>
                      <a:pt x="6235" y="332172"/>
                    </a:cubicBezTo>
                    <a:lnTo>
                      <a:pt x="1105" y="383057"/>
                    </a:lnTo>
                    <a:lnTo>
                      <a:pt x="1" y="372102"/>
                    </a:lnTo>
                    <a:cubicBezTo>
                      <a:pt x="0" y="166596"/>
                      <a:pt x="166597" y="0"/>
                      <a:pt x="372102" y="0"/>
                    </a:cubicBezTo>
                    <a:lnTo>
                      <a:pt x="5867397" y="0"/>
                    </a:lnTo>
                    <a:cubicBezTo>
                      <a:pt x="5970150" y="0"/>
                      <a:pt x="6063175" y="41649"/>
                      <a:pt x="6130512" y="10898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07" name="Google Shape;1107;p8"/>
              <p:cNvSpPr/>
              <p:nvPr/>
            </p:nvSpPr>
            <p:spPr>
              <a:xfrm rot="-2827716">
                <a:off x="2746442" y="2526408"/>
                <a:ext cx="6236241" cy="396002"/>
              </a:xfrm>
              <a:custGeom>
                <a:rect b="b" l="l" r="r" t="t"/>
                <a:pathLst>
                  <a:path extrusionOk="0" h="396209" w="6239498">
                    <a:moveTo>
                      <a:pt x="6238394" y="13152"/>
                    </a:moveTo>
                    <a:lnTo>
                      <a:pt x="6239498" y="24106"/>
                    </a:lnTo>
                    <a:cubicBezTo>
                      <a:pt x="6239498" y="229612"/>
                      <a:pt x="6072902" y="396208"/>
                      <a:pt x="5867396" y="396209"/>
                    </a:cubicBezTo>
                    <a:lnTo>
                      <a:pt x="372102" y="396208"/>
                    </a:lnTo>
                    <a:cubicBezTo>
                      <a:pt x="166596" y="396208"/>
                      <a:pt x="0" y="229612"/>
                      <a:pt x="0" y="24106"/>
                    </a:cubicBezTo>
                    <a:lnTo>
                      <a:pt x="2430" y="0"/>
                    </a:lnTo>
                    <a:lnTo>
                      <a:pt x="8886" y="64036"/>
                    </a:lnTo>
                    <a:cubicBezTo>
                      <a:pt x="43583" y="233597"/>
                      <a:pt x="193610" y="361147"/>
                      <a:pt x="373427" y="361147"/>
                    </a:cubicBezTo>
                    <a:lnTo>
                      <a:pt x="5868722" y="361148"/>
                    </a:lnTo>
                    <a:cubicBezTo>
                      <a:pt x="6048540" y="361147"/>
                      <a:pt x="6198567" y="233597"/>
                      <a:pt x="6233264" y="64037"/>
                    </a:cubicBezTo>
                    <a:lnTo>
                      <a:pt x="6238394"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108" name="Google Shape;1108;p8"/>
            <p:cNvGrpSpPr/>
            <p:nvPr/>
          </p:nvGrpSpPr>
          <p:grpSpPr>
            <a:xfrm>
              <a:off x="3765864" y="1195612"/>
              <a:ext cx="5193601" cy="5520600"/>
              <a:chOff x="3765864" y="1195612"/>
              <a:chExt cx="5193601" cy="5520600"/>
            </a:xfrm>
          </p:grpSpPr>
          <p:sp>
            <p:nvSpPr>
              <p:cNvPr id="1109" name="Google Shape;1109;p8"/>
              <p:cNvSpPr/>
              <p:nvPr/>
            </p:nvSpPr>
            <p:spPr>
              <a:xfrm rot="-2830008">
                <a:off x="2937359" y="3590462"/>
                <a:ext cx="6850611"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10" name="Google Shape;1110;p8"/>
              <p:cNvSpPr/>
              <p:nvPr/>
            </p:nvSpPr>
            <p:spPr>
              <a:xfrm rot="-2827716">
                <a:off x="2814227" y="3648150"/>
                <a:ext cx="6847034" cy="389347"/>
              </a:xfrm>
              <a:custGeom>
                <a:rect b="b" l="l" r="r" t="t"/>
                <a:pathLst>
                  <a:path extrusionOk="0" h="389550" w="6850610">
                    <a:moveTo>
                      <a:pt x="6743574" y="107037"/>
                    </a:moveTo>
                    <a:cubicBezTo>
                      <a:pt x="6809707" y="173170"/>
                      <a:pt x="6850610" y="264531"/>
                      <a:pt x="6850610" y="365445"/>
                    </a:cubicBezTo>
                    <a:lnTo>
                      <a:pt x="6848180" y="389550"/>
                    </a:lnTo>
                    <a:lnTo>
                      <a:pt x="6841860" y="326857"/>
                    </a:lnTo>
                    <a:cubicBezTo>
                      <a:pt x="6807784" y="160330"/>
                      <a:pt x="6660442" y="35062"/>
                      <a:pt x="6483840" y="35062"/>
                    </a:cubicBezTo>
                    <a:lnTo>
                      <a:pt x="364120" y="35061"/>
                    </a:lnTo>
                    <a:cubicBezTo>
                      <a:pt x="187518" y="35062"/>
                      <a:pt x="40175" y="160329"/>
                      <a:pt x="6099" y="326857"/>
                    </a:cubicBezTo>
                    <a:lnTo>
                      <a:pt x="1105" y="376401"/>
                    </a:lnTo>
                    <a:lnTo>
                      <a:pt x="0" y="365446"/>
                    </a:lnTo>
                    <a:cubicBezTo>
                      <a:pt x="0" y="163616"/>
                      <a:pt x="163615" y="1"/>
                      <a:pt x="365445" y="0"/>
                    </a:cubicBezTo>
                    <a:lnTo>
                      <a:pt x="6485166" y="1"/>
                    </a:lnTo>
                    <a:cubicBezTo>
                      <a:pt x="6586081" y="1"/>
                      <a:pt x="6677442" y="40905"/>
                      <a:pt x="6743574"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11" name="Google Shape;1111;p8"/>
              <p:cNvSpPr/>
              <p:nvPr/>
            </p:nvSpPr>
            <p:spPr>
              <a:xfrm rot="-2827716">
                <a:off x="3061003" y="3876675"/>
                <a:ext cx="6847033" cy="389348"/>
              </a:xfrm>
              <a:custGeom>
                <a:rect b="b" l="l" r="r" t="t"/>
                <a:pathLst>
                  <a:path extrusionOk="0" h="389551" w="6850609">
                    <a:moveTo>
                      <a:pt x="6849505" y="13149"/>
                    </a:moveTo>
                    <a:lnTo>
                      <a:pt x="6850609" y="24105"/>
                    </a:lnTo>
                    <a:cubicBezTo>
                      <a:pt x="6850609" y="225936"/>
                      <a:pt x="6686995" y="389551"/>
                      <a:pt x="6485165" y="389550"/>
                    </a:cubicBezTo>
                    <a:lnTo>
                      <a:pt x="365445" y="389551"/>
                    </a:lnTo>
                    <a:cubicBezTo>
                      <a:pt x="163615" y="389551"/>
                      <a:pt x="0" y="225936"/>
                      <a:pt x="0" y="24106"/>
                    </a:cubicBezTo>
                    <a:lnTo>
                      <a:pt x="2430" y="0"/>
                    </a:lnTo>
                    <a:lnTo>
                      <a:pt x="8750" y="62695"/>
                    </a:lnTo>
                    <a:cubicBezTo>
                      <a:pt x="42826" y="229222"/>
                      <a:pt x="190169" y="354490"/>
                      <a:pt x="366771" y="354490"/>
                    </a:cubicBezTo>
                    <a:lnTo>
                      <a:pt x="6486491" y="354489"/>
                    </a:lnTo>
                    <a:cubicBezTo>
                      <a:pt x="6663092" y="354490"/>
                      <a:pt x="6810434" y="229222"/>
                      <a:pt x="6844510" y="62694"/>
                    </a:cubicBezTo>
                    <a:lnTo>
                      <a:pt x="6849505" y="1314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112" name="Google Shape;1112;p8"/>
            <p:cNvGrpSpPr/>
            <p:nvPr/>
          </p:nvGrpSpPr>
          <p:grpSpPr>
            <a:xfrm>
              <a:off x="5031721" y="1309109"/>
              <a:ext cx="4394938" cy="4655100"/>
              <a:chOff x="5031721" y="1309109"/>
              <a:chExt cx="4394938" cy="4655100"/>
            </a:xfrm>
          </p:grpSpPr>
          <p:sp>
            <p:nvSpPr>
              <p:cNvPr id="1113" name="Google Shape;1113;p8"/>
              <p:cNvSpPr/>
              <p:nvPr/>
            </p:nvSpPr>
            <p:spPr>
              <a:xfrm rot="-2830055">
                <a:off x="4392113" y="3271209"/>
                <a:ext cx="5670316"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14" name="Google Shape;1114;p8"/>
              <p:cNvSpPr/>
              <p:nvPr/>
            </p:nvSpPr>
            <p:spPr>
              <a:xfrm rot="-2827716">
                <a:off x="4288978" y="3321658"/>
                <a:ext cx="5662529" cy="442790"/>
              </a:xfrm>
              <a:custGeom>
                <a:rect b="b" l="l" r="r" t="t"/>
                <a:pathLst>
                  <a:path extrusionOk="0" h="443021" w="5665486">
                    <a:moveTo>
                      <a:pt x="5563222" y="107036"/>
                    </a:moveTo>
                    <a:cubicBezTo>
                      <a:pt x="5612821" y="156635"/>
                      <a:pt x="5648229" y="220426"/>
                      <a:pt x="5662834" y="291795"/>
                    </a:cubicBezTo>
                    <a:lnTo>
                      <a:pt x="5665486" y="318110"/>
                    </a:lnTo>
                    <a:lnTo>
                      <a:pt x="5645411" y="253438"/>
                    </a:lnTo>
                    <a:cubicBezTo>
                      <a:pt x="5589934" y="122275"/>
                      <a:pt x="5460057" y="30240"/>
                      <a:pt x="5308685" y="30241"/>
                    </a:cubicBezTo>
                    <a:lnTo>
                      <a:pt x="369317" y="30242"/>
                    </a:lnTo>
                    <a:cubicBezTo>
                      <a:pt x="167487" y="30242"/>
                      <a:pt x="3872" y="193856"/>
                      <a:pt x="3872" y="395686"/>
                    </a:cubicBezTo>
                    <a:lnTo>
                      <a:pt x="8643" y="443021"/>
                    </a:lnTo>
                    <a:lnTo>
                      <a:pt x="7425" y="439096"/>
                    </a:lnTo>
                    <a:cubicBezTo>
                      <a:pt x="2557" y="415306"/>
                      <a:pt x="0" y="390674"/>
                      <a:pt x="0" y="365445"/>
                    </a:cubicBezTo>
                    <a:cubicBezTo>
                      <a:pt x="0" y="163615"/>
                      <a:pt x="163615" y="0"/>
                      <a:pt x="365446" y="0"/>
                    </a:cubicBezTo>
                    <a:lnTo>
                      <a:pt x="5304813" y="0"/>
                    </a:lnTo>
                    <a:cubicBezTo>
                      <a:pt x="5405728" y="0"/>
                      <a:pt x="5497090" y="40904"/>
                      <a:pt x="556322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15" name="Google Shape;1115;p8"/>
              <p:cNvSpPr/>
              <p:nvPr/>
            </p:nvSpPr>
            <p:spPr>
              <a:xfrm rot="-2827716">
                <a:off x="4506872" y="3510328"/>
                <a:ext cx="5662530" cy="442790"/>
              </a:xfrm>
              <a:custGeom>
                <a:rect b="b" l="l" r="r" t="t"/>
                <a:pathLst>
                  <a:path extrusionOk="0" h="443021" w="5665487">
                    <a:moveTo>
                      <a:pt x="5656843" y="0"/>
                    </a:moveTo>
                    <a:lnTo>
                      <a:pt x="5658062" y="3926"/>
                    </a:lnTo>
                    <a:cubicBezTo>
                      <a:pt x="5662930" y="27716"/>
                      <a:pt x="5665487" y="52348"/>
                      <a:pt x="5665487" y="77576"/>
                    </a:cubicBezTo>
                    <a:cubicBezTo>
                      <a:pt x="5665487" y="279406"/>
                      <a:pt x="5501871" y="443021"/>
                      <a:pt x="5300042" y="443020"/>
                    </a:cubicBezTo>
                    <a:lnTo>
                      <a:pt x="360674" y="443021"/>
                    </a:lnTo>
                    <a:cubicBezTo>
                      <a:pt x="184073" y="443021"/>
                      <a:pt x="36730" y="317754"/>
                      <a:pt x="2653" y="151227"/>
                    </a:cubicBezTo>
                    <a:lnTo>
                      <a:pt x="0" y="124911"/>
                    </a:lnTo>
                    <a:lnTo>
                      <a:pt x="20076" y="189583"/>
                    </a:lnTo>
                    <a:cubicBezTo>
                      <a:pt x="75554" y="320747"/>
                      <a:pt x="205430" y="412780"/>
                      <a:pt x="356803" y="412780"/>
                    </a:cubicBezTo>
                    <a:lnTo>
                      <a:pt x="5296170" y="412779"/>
                    </a:lnTo>
                    <a:cubicBezTo>
                      <a:pt x="5498000" y="412780"/>
                      <a:pt x="5661616" y="249165"/>
                      <a:pt x="5661615" y="47335"/>
                    </a:cubicBezTo>
                    <a:lnTo>
                      <a:pt x="5656843" y="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116" name="Google Shape;1116;p8"/>
            <p:cNvGrpSpPr/>
            <p:nvPr/>
          </p:nvGrpSpPr>
          <p:grpSpPr>
            <a:xfrm>
              <a:off x="905180" y="112533"/>
              <a:ext cx="4401720" cy="4660800"/>
              <a:chOff x="905180" y="112533"/>
              <a:chExt cx="4401720" cy="4660800"/>
            </a:xfrm>
          </p:grpSpPr>
          <p:sp>
            <p:nvSpPr>
              <p:cNvPr id="1117" name="Google Shape;1117;p8"/>
              <p:cNvSpPr/>
              <p:nvPr/>
            </p:nvSpPr>
            <p:spPr>
              <a:xfrm rot="-2829934">
                <a:off x="271998" y="2070056"/>
                <a:ext cx="5664365" cy="745754"/>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18" name="Google Shape;1118;p8"/>
              <p:cNvSpPr/>
              <p:nvPr/>
            </p:nvSpPr>
            <p:spPr>
              <a:xfrm rot="-2827716">
                <a:off x="404987" y="2361893"/>
                <a:ext cx="5661343" cy="396733"/>
              </a:xfrm>
              <a:custGeom>
                <a:rect b="b" l="l" r="r" t="t"/>
                <a:pathLst>
                  <a:path extrusionOk="0" h="396940" w="5664300">
                    <a:moveTo>
                      <a:pt x="5663198" y="13201"/>
                    </a:moveTo>
                    <a:lnTo>
                      <a:pt x="5664300" y="24132"/>
                    </a:lnTo>
                    <a:cubicBezTo>
                      <a:pt x="5664300" y="230029"/>
                      <a:pt x="5497388" y="396940"/>
                      <a:pt x="5291491" y="396940"/>
                    </a:cubicBezTo>
                    <a:lnTo>
                      <a:pt x="372808" y="396940"/>
                    </a:lnTo>
                    <a:cubicBezTo>
                      <a:pt x="166912" y="396940"/>
                      <a:pt x="1" y="230028"/>
                      <a:pt x="0" y="24132"/>
                    </a:cubicBezTo>
                    <a:lnTo>
                      <a:pt x="2433" y="0"/>
                    </a:lnTo>
                    <a:lnTo>
                      <a:pt x="8905" y="64205"/>
                    </a:lnTo>
                    <a:cubicBezTo>
                      <a:pt x="43668" y="234087"/>
                      <a:pt x="193980" y="361878"/>
                      <a:pt x="374138" y="361879"/>
                    </a:cubicBezTo>
                    <a:lnTo>
                      <a:pt x="5292822" y="361879"/>
                    </a:lnTo>
                    <a:cubicBezTo>
                      <a:pt x="5472981" y="361879"/>
                      <a:pt x="5623293" y="234087"/>
                      <a:pt x="5658056" y="64205"/>
                    </a:cubicBezTo>
                    <a:lnTo>
                      <a:pt x="5663198" y="1320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119" name="Google Shape;1119;p8"/>
            <p:cNvGrpSpPr/>
            <p:nvPr/>
          </p:nvGrpSpPr>
          <p:grpSpPr>
            <a:xfrm>
              <a:off x="4789281" y="622548"/>
              <a:ext cx="4320760" cy="4575000"/>
              <a:chOff x="4789281" y="622548"/>
              <a:chExt cx="4320760" cy="4575000"/>
            </a:xfrm>
          </p:grpSpPr>
          <p:sp>
            <p:nvSpPr>
              <p:cNvPr id="1120" name="Google Shape;1120;p8"/>
              <p:cNvSpPr/>
              <p:nvPr/>
            </p:nvSpPr>
            <p:spPr>
              <a:xfrm rot="-2829984">
                <a:off x="4167184" y="2544598"/>
                <a:ext cx="5561198"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21" name="Google Shape;1121;p8"/>
              <p:cNvSpPr/>
              <p:nvPr/>
            </p:nvSpPr>
            <p:spPr>
              <a:xfrm rot="-2827716">
                <a:off x="4043638" y="2601761"/>
                <a:ext cx="5558206" cy="389373"/>
              </a:xfrm>
              <a:custGeom>
                <a:rect b="b" l="l" r="r" t="t"/>
                <a:pathLst>
                  <a:path extrusionOk="0" h="389576" w="5561109">
                    <a:moveTo>
                      <a:pt x="5454073" y="107036"/>
                    </a:moveTo>
                    <a:cubicBezTo>
                      <a:pt x="5520206" y="173169"/>
                      <a:pt x="5561109" y="264530"/>
                      <a:pt x="5561109" y="365446"/>
                    </a:cubicBezTo>
                    <a:lnTo>
                      <a:pt x="5558677" y="389576"/>
                    </a:lnTo>
                    <a:lnTo>
                      <a:pt x="5552354" y="326857"/>
                    </a:lnTo>
                    <a:cubicBezTo>
                      <a:pt x="5518278" y="160330"/>
                      <a:pt x="5370936" y="35062"/>
                      <a:pt x="5194334" y="35062"/>
                    </a:cubicBezTo>
                    <a:lnTo>
                      <a:pt x="364115" y="35063"/>
                    </a:lnTo>
                    <a:cubicBezTo>
                      <a:pt x="187514" y="35062"/>
                      <a:pt x="40171" y="160330"/>
                      <a:pt x="6095" y="326857"/>
                    </a:cubicBezTo>
                    <a:lnTo>
                      <a:pt x="1103" y="376376"/>
                    </a:lnTo>
                    <a:lnTo>
                      <a:pt x="1" y="365445"/>
                    </a:lnTo>
                    <a:cubicBezTo>
                      <a:pt x="0" y="163616"/>
                      <a:pt x="163616" y="1"/>
                      <a:pt x="365446" y="1"/>
                    </a:cubicBezTo>
                    <a:lnTo>
                      <a:pt x="5195665" y="0"/>
                    </a:lnTo>
                    <a:cubicBezTo>
                      <a:pt x="5296580" y="0"/>
                      <a:pt x="5387941" y="40904"/>
                      <a:pt x="545407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22" name="Google Shape;1122;p8"/>
              <p:cNvSpPr/>
              <p:nvPr/>
            </p:nvSpPr>
            <p:spPr>
              <a:xfrm rot="-2827716">
                <a:off x="4297479" y="2830271"/>
                <a:ext cx="5558206" cy="389373"/>
              </a:xfrm>
              <a:custGeom>
                <a:rect b="b" l="l" r="r" t="t"/>
                <a:pathLst>
                  <a:path extrusionOk="0" h="389576" w="5561109">
                    <a:moveTo>
                      <a:pt x="5560007" y="13200"/>
                    </a:moveTo>
                    <a:lnTo>
                      <a:pt x="5561109" y="24131"/>
                    </a:lnTo>
                    <a:cubicBezTo>
                      <a:pt x="5561109" y="225961"/>
                      <a:pt x="5397494" y="389576"/>
                      <a:pt x="5195663" y="389576"/>
                    </a:cubicBezTo>
                    <a:lnTo>
                      <a:pt x="365445" y="389576"/>
                    </a:lnTo>
                    <a:cubicBezTo>
                      <a:pt x="163615" y="389576"/>
                      <a:pt x="0" y="225961"/>
                      <a:pt x="0" y="24131"/>
                    </a:cubicBezTo>
                    <a:lnTo>
                      <a:pt x="2433" y="0"/>
                    </a:lnTo>
                    <a:lnTo>
                      <a:pt x="8755" y="62720"/>
                    </a:lnTo>
                    <a:cubicBezTo>
                      <a:pt x="42832" y="229247"/>
                      <a:pt x="190174" y="354515"/>
                      <a:pt x="366776" y="354515"/>
                    </a:cubicBezTo>
                    <a:lnTo>
                      <a:pt x="5196994" y="354515"/>
                    </a:lnTo>
                    <a:cubicBezTo>
                      <a:pt x="5373596" y="354515"/>
                      <a:pt x="5520939" y="229247"/>
                      <a:pt x="5555015" y="62719"/>
                    </a:cubicBezTo>
                    <a:lnTo>
                      <a:pt x="5560007"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123" name="Google Shape;1123;p8"/>
            <p:cNvGrpSpPr/>
            <p:nvPr/>
          </p:nvGrpSpPr>
          <p:grpSpPr>
            <a:xfrm>
              <a:off x="6808533" y="1745708"/>
              <a:ext cx="4401400" cy="4662000"/>
              <a:chOff x="6808533" y="1745708"/>
              <a:chExt cx="4401400" cy="4662000"/>
            </a:xfrm>
          </p:grpSpPr>
          <p:sp>
            <p:nvSpPr>
              <p:cNvPr id="1124" name="Google Shape;1124;p8"/>
              <p:cNvSpPr/>
              <p:nvPr/>
            </p:nvSpPr>
            <p:spPr>
              <a:xfrm rot="-2829965">
                <a:off x="6167451" y="3711259"/>
                <a:ext cx="5679863"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25" name="Google Shape;1125;p8"/>
              <p:cNvSpPr/>
              <p:nvPr/>
            </p:nvSpPr>
            <p:spPr>
              <a:xfrm rot="-2827716">
                <a:off x="6043945" y="3768489"/>
                <a:ext cx="5676734" cy="389373"/>
              </a:xfrm>
              <a:custGeom>
                <a:rect b="b" l="l" r="r" t="t"/>
                <a:pathLst>
                  <a:path extrusionOk="0" h="389576" w="5679699">
                    <a:moveTo>
                      <a:pt x="5572662" y="107036"/>
                    </a:moveTo>
                    <a:cubicBezTo>
                      <a:pt x="5638795" y="173169"/>
                      <a:pt x="5679699" y="264530"/>
                      <a:pt x="5679699" y="365445"/>
                    </a:cubicBezTo>
                    <a:lnTo>
                      <a:pt x="5677266" y="389576"/>
                    </a:lnTo>
                    <a:lnTo>
                      <a:pt x="5670943" y="326856"/>
                    </a:lnTo>
                    <a:cubicBezTo>
                      <a:pt x="5636867" y="160329"/>
                      <a:pt x="5489524" y="35062"/>
                      <a:pt x="5312922" y="35062"/>
                    </a:cubicBezTo>
                    <a:lnTo>
                      <a:pt x="364115" y="35062"/>
                    </a:lnTo>
                    <a:cubicBezTo>
                      <a:pt x="187513" y="35062"/>
                      <a:pt x="40170" y="160329"/>
                      <a:pt x="6094" y="326857"/>
                    </a:cubicBezTo>
                    <a:lnTo>
                      <a:pt x="1102" y="376376"/>
                    </a:lnTo>
                    <a:lnTo>
                      <a:pt x="0" y="365445"/>
                    </a:lnTo>
                    <a:cubicBezTo>
                      <a:pt x="0" y="163615"/>
                      <a:pt x="163616" y="1"/>
                      <a:pt x="365446" y="1"/>
                    </a:cubicBezTo>
                    <a:lnTo>
                      <a:pt x="5314253" y="0"/>
                    </a:lnTo>
                    <a:cubicBezTo>
                      <a:pt x="5415168" y="0"/>
                      <a:pt x="5506530" y="40904"/>
                      <a:pt x="557266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26" name="Google Shape;1126;p8"/>
              <p:cNvSpPr/>
              <p:nvPr/>
            </p:nvSpPr>
            <p:spPr>
              <a:xfrm rot="-2827716">
                <a:off x="6297786" y="3996999"/>
                <a:ext cx="5676733" cy="389373"/>
              </a:xfrm>
              <a:custGeom>
                <a:rect b="b" l="l" r="r" t="t"/>
                <a:pathLst>
                  <a:path extrusionOk="0" h="389576" w="5679698">
                    <a:moveTo>
                      <a:pt x="5678596" y="13200"/>
                    </a:moveTo>
                    <a:lnTo>
                      <a:pt x="5679698" y="24131"/>
                    </a:lnTo>
                    <a:cubicBezTo>
                      <a:pt x="5679698" y="225961"/>
                      <a:pt x="5516083" y="389575"/>
                      <a:pt x="5314252" y="389575"/>
                    </a:cubicBezTo>
                    <a:lnTo>
                      <a:pt x="365445" y="389576"/>
                    </a:lnTo>
                    <a:cubicBezTo>
                      <a:pt x="163615" y="389576"/>
                      <a:pt x="0" y="225961"/>
                      <a:pt x="0" y="24131"/>
                    </a:cubicBezTo>
                    <a:lnTo>
                      <a:pt x="2432" y="0"/>
                    </a:lnTo>
                    <a:lnTo>
                      <a:pt x="8755" y="62720"/>
                    </a:lnTo>
                    <a:cubicBezTo>
                      <a:pt x="42832" y="229247"/>
                      <a:pt x="190174" y="354514"/>
                      <a:pt x="366775" y="354515"/>
                    </a:cubicBezTo>
                    <a:lnTo>
                      <a:pt x="5315583" y="354514"/>
                    </a:lnTo>
                    <a:cubicBezTo>
                      <a:pt x="5492185" y="354514"/>
                      <a:pt x="5639528" y="229246"/>
                      <a:pt x="5673604" y="62719"/>
                    </a:cubicBezTo>
                    <a:lnTo>
                      <a:pt x="5678596"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127" name="Google Shape;1127;p8"/>
            <p:cNvGrpSpPr/>
            <p:nvPr/>
          </p:nvGrpSpPr>
          <p:grpSpPr>
            <a:xfrm>
              <a:off x="5824532" y="1155331"/>
              <a:ext cx="4354159" cy="4603200"/>
              <a:chOff x="5824532" y="1155331"/>
              <a:chExt cx="4354159" cy="4603200"/>
            </a:xfrm>
          </p:grpSpPr>
          <p:sp>
            <p:nvSpPr>
              <p:cNvPr id="1128" name="Google Shape;1128;p8"/>
              <p:cNvSpPr/>
              <p:nvPr/>
            </p:nvSpPr>
            <p:spPr>
              <a:xfrm rot="-2830004">
                <a:off x="5196271" y="3091482"/>
                <a:ext cx="5599622" cy="730899"/>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29" name="Google Shape;1129;p8"/>
              <p:cNvSpPr/>
              <p:nvPr/>
            </p:nvSpPr>
            <p:spPr>
              <a:xfrm rot="-2827716">
                <a:off x="5072700" y="3148580"/>
                <a:ext cx="5596872" cy="389350"/>
              </a:xfrm>
              <a:custGeom>
                <a:rect b="b" l="l" r="r" t="t"/>
                <a:pathLst>
                  <a:path extrusionOk="0" h="389553" w="5599795">
                    <a:moveTo>
                      <a:pt x="5492759" y="107036"/>
                    </a:moveTo>
                    <a:cubicBezTo>
                      <a:pt x="5558891" y="173169"/>
                      <a:pt x="5599795" y="264530"/>
                      <a:pt x="5599795" y="365445"/>
                    </a:cubicBezTo>
                    <a:lnTo>
                      <a:pt x="5597364" y="389553"/>
                    </a:lnTo>
                    <a:lnTo>
                      <a:pt x="5591045" y="326860"/>
                    </a:lnTo>
                    <a:cubicBezTo>
                      <a:pt x="5556968" y="160333"/>
                      <a:pt x="5409625" y="35065"/>
                      <a:pt x="5233024" y="35065"/>
                    </a:cubicBezTo>
                    <a:lnTo>
                      <a:pt x="364119" y="35066"/>
                    </a:lnTo>
                    <a:cubicBezTo>
                      <a:pt x="187518" y="35065"/>
                      <a:pt x="40175" y="160333"/>
                      <a:pt x="6099" y="326860"/>
                    </a:cubicBezTo>
                    <a:lnTo>
                      <a:pt x="1105" y="376401"/>
                    </a:lnTo>
                    <a:lnTo>
                      <a:pt x="0" y="365445"/>
                    </a:lnTo>
                    <a:cubicBezTo>
                      <a:pt x="0" y="163615"/>
                      <a:pt x="163615" y="0"/>
                      <a:pt x="365444" y="1"/>
                    </a:cubicBezTo>
                    <a:lnTo>
                      <a:pt x="5234350" y="0"/>
                    </a:lnTo>
                    <a:cubicBezTo>
                      <a:pt x="5335265" y="0"/>
                      <a:pt x="5426626" y="40904"/>
                      <a:pt x="54927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30" name="Google Shape;1130;p8"/>
              <p:cNvSpPr/>
              <p:nvPr/>
            </p:nvSpPr>
            <p:spPr>
              <a:xfrm rot="-2827716">
                <a:off x="5333650" y="3377103"/>
                <a:ext cx="5596872" cy="389351"/>
              </a:xfrm>
              <a:custGeom>
                <a:rect b="b" l="l" r="r" t="t"/>
                <a:pathLst>
                  <a:path extrusionOk="0" h="389554" w="5599795">
                    <a:moveTo>
                      <a:pt x="5598690" y="13152"/>
                    </a:moveTo>
                    <a:lnTo>
                      <a:pt x="5599795" y="24109"/>
                    </a:lnTo>
                    <a:cubicBezTo>
                      <a:pt x="5599795" y="225939"/>
                      <a:pt x="5436180" y="389554"/>
                      <a:pt x="5234350" y="389554"/>
                    </a:cubicBezTo>
                    <a:lnTo>
                      <a:pt x="365445" y="389554"/>
                    </a:lnTo>
                    <a:cubicBezTo>
                      <a:pt x="163614" y="389554"/>
                      <a:pt x="0" y="225939"/>
                      <a:pt x="0" y="24109"/>
                    </a:cubicBezTo>
                    <a:lnTo>
                      <a:pt x="2431" y="0"/>
                    </a:lnTo>
                    <a:lnTo>
                      <a:pt x="8750" y="62694"/>
                    </a:lnTo>
                    <a:cubicBezTo>
                      <a:pt x="42827" y="229221"/>
                      <a:pt x="190169" y="354489"/>
                      <a:pt x="366771" y="354489"/>
                    </a:cubicBezTo>
                    <a:lnTo>
                      <a:pt x="5235676" y="354489"/>
                    </a:lnTo>
                    <a:cubicBezTo>
                      <a:pt x="5412277" y="354489"/>
                      <a:pt x="5559620" y="229221"/>
                      <a:pt x="5593696" y="62694"/>
                    </a:cubicBezTo>
                    <a:lnTo>
                      <a:pt x="5598690"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131" name="Google Shape;1131;p8"/>
            <p:cNvGrpSpPr/>
            <p:nvPr/>
          </p:nvGrpSpPr>
          <p:grpSpPr>
            <a:xfrm>
              <a:off x="2134683" y="1406427"/>
              <a:ext cx="4494099" cy="4755300"/>
              <a:chOff x="2134683" y="1406427"/>
              <a:chExt cx="4494099" cy="4755300"/>
            </a:xfrm>
          </p:grpSpPr>
          <p:sp>
            <p:nvSpPr>
              <p:cNvPr id="1132" name="Google Shape;1132;p8"/>
              <p:cNvSpPr/>
              <p:nvPr/>
            </p:nvSpPr>
            <p:spPr>
              <a:xfrm rot="-2829977">
                <a:off x="1469270" y="3422451"/>
                <a:ext cx="5814027" cy="723252"/>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33" name="Google Shape;1133;p8"/>
              <p:cNvSpPr/>
              <p:nvPr/>
            </p:nvSpPr>
            <p:spPr>
              <a:xfrm rot="-2827716">
                <a:off x="1347244" y="3479082"/>
                <a:ext cx="5810844" cy="385501"/>
              </a:xfrm>
              <a:custGeom>
                <a:rect b="b" l="l" r="r" t="t"/>
                <a:pathLst>
                  <a:path extrusionOk="0" h="385702" w="5813879">
                    <a:moveTo>
                      <a:pt x="5707969" y="105910"/>
                    </a:moveTo>
                    <a:cubicBezTo>
                      <a:pt x="5773405" y="171347"/>
                      <a:pt x="5813879" y="261747"/>
                      <a:pt x="5813879" y="361600"/>
                    </a:cubicBezTo>
                    <a:lnTo>
                      <a:pt x="5813877" y="361600"/>
                    </a:lnTo>
                    <a:lnTo>
                      <a:pt x="5811448" y="385702"/>
                    </a:lnTo>
                    <a:lnTo>
                      <a:pt x="5805207" y="323791"/>
                    </a:lnTo>
                    <a:cubicBezTo>
                      <a:pt x="5771489" y="159015"/>
                      <a:pt x="5625695" y="35065"/>
                      <a:pt x="5450953" y="35065"/>
                    </a:cubicBezTo>
                    <a:lnTo>
                      <a:pt x="360274" y="35066"/>
                    </a:lnTo>
                    <a:cubicBezTo>
                      <a:pt x="185532" y="35065"/>
                      <a:pt x="39739" y="159016"/>
                      <a:pt x="6021" y="323791"/>
                    </a:cubicBezTo>
                    <a:lnTo>
                      <a:pt x="1105" y="372556"/>
                    </a:lnTo>
                    <a:lnTo>
                      <a:pt x="0" y="361600"/>
                    </a:lnTo>
                    <a:lnTo>
                      <a:pt x="7347" y="288725"/>
                    </a:lnTo>
                    <a:cubicBezTo>
                      <a:pt x="41065" y="123951"/>
                      <a:pt x="186858" y="0"/>
                      <a:pt x="361600" y="0"/>
                    </a:cubicBezTo>
                    <a:lnTo>
                      <a:pt x="5452279" y="0"/>
                    </a:lnTo>
                    <a:cubicBezTo>
                      <a:pt x="5552132" y="0"/>
                      <a:pt x="5642532" y="40474"/>
                      <a:pt x="5707969" y="10591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34" name="Google Shape;1134;p8"/>
              <p:cNvSpPr/>
              <p:nvPr/>
            </p:nvSpPr>
            <p:spPr>
              <a:xfrm rot="-2827716">
                <a:off x="1605376" y="3704992"/>
                <a:ext cx="5810844" cy="385508"/>
              </a:xfrm>
              <a:custGeom>
                <a:rect b="b" l="l" r="r" t="t"/>
                <a:pathLst>
                  <a:path extrusionOk="0" h="385709" w="5813879">
                    <a:moveTo>
                      <a:pt x="5812774" y="13146"/>
                    </a:moveTo>
                    <a:lnTo>
                      <a:pt x="5813879" y="24109"/>
                    </a:lnTo>
                    <a:lnTo>
                      <a:pt x="5813878" y="24109"/>
                    </a:lnTo>
                    <a:cubicBezTo>
                      <a:pt x="5813877" y="223815"/>
                      <a:pt x="5651984" y="385709"/>
                      <a:pt x="5452278" y="385709"/>
                    </a:cubicBezTo>
                    <a:lnTo>
                      <a:pt x="361601" y="385708"/>
                    </a:lnTo>
                    <a:cubicBezTo>
                      <a:pt x="186857" y="385708"/>
                      <a:pt x="41065" y="261758"/>
                      <a:pt x="7347" y="96983"/>
                    </a:cubicBezTo>
                    <a:lnTo>
                      <a:pt x="0" y="24109"/>
                    </a:lnTo>
                    <a:lnTo>
                      <a:pt x="2431" y="0"/>
                    </a:lnTo>
                    <a:lnTo>
                      <a:pt x="8673" y="61918"/>
                    </a:lnTo>
                    <a:cubicBezTo>
                      <a:pt x="42391" y="226693"/>
                      <a:pt x="188183" y="350643"/>
                      <a:pt x="362926" y="350643"/>
                    </a:cubicBezTo>
                    <a:lnTo>
                      <a:pt x="5453604" y="350644"/>
                    </a:lnTo>
                    <a:cubicBezTo>
                      <a:pt x="5628346" y="350644"/>
                      <a:pt x="5774139" y="226694"/>
                      <a:pt x="5807857" y="61919"/>
                    </a:cubicBezTo>
                    <a:lnTo>
                      <a:pt x="5812774" y="1314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135" name="Google Shape;1135;p8"/>
            <p:cNvGrpSpPr/>
            <p:nvPr/>
          </p:nvGrpSpPr>
          <p:grpSpPr>
            <a:xfrm>
              <a:off x="6182744" y="2351413"/>
              <a:ext cx="4257816" cy="4499400"/>
              <a:chOff x="6182744" y="2351413"/>
              <a:chExt cx="4257816" cy="4499400"/>
            </a:xfrm>
          </p:grpSpPr>
          <p:sp>
            <p:nvSpPr>
              <p:cNvPr id="1136" name="Google Shape;1136;p8"/>
              <p:cNvSpPr/>
              <p:nvPr/>
            </p:nvSpPr>
            <p:spPr>
              <a:xfrm rot="-2830035">
                <a:off x="5577129" y="4235663"/>
                <a:ext cx="5458031"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37" name="Google Shape;1137;p8"/>
              <p:cNvSpPr/>
              <p:nvPr/>
            </p:nvSpPr>
            <p:spPr>
              <a:xfrm rot="-2827716">
                <a:off x="5453545" y="4292751"/>
                <a:ext cx="5455263" cy="389351"/>
              </a:xfrm>
              <a:custGeom>
                <a:rect b="b" l="l" r="r" t="t"/>
                <a:pathLst>
                  <a:path extrusionOk="0" h="389554" w="5458112">
                    <a:moveTo>
                      <a:pt x="5351075" y="107037"/>
                    </a:moveTo>
                    <a:cubicBezTo>
                      <a:pt x="5417207" y="173169"/>
                      <a:pt x="5458112" y="264530"/>
                      <a:pt x="5458112" y="365445"/>
                    </a:cubicBezTo>
                    <a:lnTo>
                      <a:pt x="5455681" y="389554"/>
                    </a:lnTo>
                    <a:lnTo>
                      <a:pt x="5449360" y="326860"/>
                    </a:lnTo>
                    <a:cubicBezTo>
                      <a:pt x="5415284" y="160333"/>
                      <a:pt x="5267942" y="35065"/>
                      <a:pt x="5091341" y="35066"/>
                    </a:cubicBezTo>
                    <a:lnTo>
                      <a:pt x="364118" y="35065"/>
                    </a:lnTo>
                    <a:cubicBezTo>
                      <a:pt x="187517" y="35066"/>
                      <a:pt x="40174" y="160334"/>
                      <a:pt x="6098" y="326861"/>
                    </a:cubicBezTo>
                    <a:lnTo>
                      <a:pt x="1104" y="376403"/>
                    </a:lnTo>
                    <a:lnTo>
                      <a:pt x="0" y="365446"/>
                    </a:lnTo>
                    <a:cubicBezTo>
                      <a:pt x="-1" y="163616"/>
                      <a:pt x="163615" y="1"/>
                      <a:pt x="365444" y="0"/>
                    </a:cubicBezTo>
                    <a:lnTo>
                      <a:pt x="5092667" y="1"/>
                    </a:lnTo>
                    <a:cubicBezTo>
                      <a:pt x="5193582" y="1"/>
                      <a:pt x="5284943" y="40904"/>
                      <a:pt x="5351075"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38" name="Google Shape;1138;p8"/>
              <p:cNvSpPr/>
              <p:nvPr/>
            </p:nvSpPr>
            <p:spPr>
              <a:xfrm rot="-2827716">
                <a:off x="5714497" y="4521277"/>
                <a:ext cx="5455263" cy="389350"/>
              </a:xfrm>
              <a:custGeom>
                <a:rect b="b" l="l" r="r" t="t"/>
                <a:pathLst>
                  <a:path extrusionOk="0" h="389553" w="5458112">
                    <a:moveTo>
                      <a:pt x="5457007" y="13151"/>
                    </a:moveTo>
                    <a:lnTo>
                      <a:pt x="5458112" y="24107"/>
                    </a:lnTo>
                    <a:cubicBezTo>
                      <a:pt x="5458112" y="225937"/>
                      <a:pt x="5294496" y="389553"/>
                      <a:pt x="5092667" y="389553"/>
                    </a:cubicBezTo>
                    <a:lnTo>
                      <a:pt x="365445" y="389553"/>
                    </a:lnTo>
                    <a:cubicBezTo>
                      <a:pt x="163615" y="389553"/>
                      <a:pt x="0" y="225938"/>
                      <a:pt x="0" y="24108"/>
                    </a:cubicBezTo>
                    <a:lnTo>
                      <a:pt x="2430" y="0"/>
                    </a:lnTo>
                    <a:lnTo>
                      <a:pt x="8750" y="62693"/>
                    </a:lnTo>
                    <a:cubicBezTo>
                      <a:pt x="42827" y="229220"/>
                      <a:pt x="190169" y="354488"/>
                      <a:pt x="366771" y="354488"/>
                    </a:cubicBezTo>
                    <a:lnTo>
                      <a:pt x="5093993" y="354487"/>
                    </a:lnTo>
                    <a:cubicBezTo>
                      <a:pt x="5270594" y="354488"/>
                      <a:pt x="5417937" y="229219"/>
                      <a:pt x="5452013" y="62692"/>
                    </a:cubicBezTo>
                    <a:lnTo>
                      <a:pt x="5457007" y="1315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139" name="Google Shape;1139;p8"/>
            <p:cNvGrpSpPr/>
            <p:nvPr/>
          </p:nvGrpSpPr>
          <p:grpSpPr>
            <a:xfrm>
              <a:off x="2617490" y="2742232"/>
              <a:ext cx="3927230" cy="4143000"/>
              <a:chOff x="2617490" y="2742232"/>
              <a:chExt cx="3927230" cy="4143000"/>
            </a:xfrm>
          </p:grpSpPr>
          <p:sp>
            <p:nvSpPr>
              <p:cNvPr id="1140" name="Google Shape;1140;p8"/>
              <p:cNvSpPr/>
              <p:nvPr/>
            </p:nvSpPr>
            <p:spPr>
              <a:xfrm rot="-2829980">
                <a:off x="2089685" y="4448282"/>
                <a:ext cx="497211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41" name="Google Shape;1141;p8"/>
              <p:cNvSpPr/>
              <p:nvPr/>
            </p:nvSpPr>
            <p:spPr>
              <a:xfrm rot="-2827716">
                <a:off x="1965948" y="4505227"/>
                <a:ext cx="4969364" cy="389350"/>
              </a:xfrm>
              <a:custGeom>
                <a:rect b="b" l="l" r="r" t="t"/>
                <a:pathLst>
                  <a:path extrusionOk="0" h="389553" w="4971959">
                    <a:moveTo>
                      <a:pt x="4864923" y="107036"/>
                    </a:moveTo>
                    <a:cubicBezTo>
                      <a:pt x="4931056" y="173169"/>
                      <a:pt x="4971959" y="264530"/>
                      <a:pt x="4971959" y="365445"/>
                    </a:cubicBezTo>
                    <a:lnTo>
                      <a:pt x="4969529" y="389553"/>
                    </a:lnTo>
                    <a:lnTo>
                      <a:pt x="4963209" y="326860"/>
                    </a:lnTo>
                    <a:cubicBezTo>
                      <a:pt x="4929133" y="160333"/>
                      <a:pt x="4781790" y="35065"/>
                      <a:pt x="4605189" y="35065"/>
                    </a:cubicBezTo>
                    <a:lnTo>
                      <a:pt x="364119" y="35065"/>
                    </a:lnTo>
                    <a:cubicBezTo>
                      <a:pt x="187518" y="35065"/>
                      <a:pt x="40175" y="160333"/>
                      <a:pt x="6099" y="326860"/>
                    </a:cubicBezTo>
                    <a:lnTo>
                      <a:pt x="1104" y="376401"/>
                    </a:lnTo>
                    <a:lnTo>
                      <a:pt x="0" y="365445"/>
                    </a:lnTo>
                    <a:cubicBezTo>
                      <a:pt x="0" y="163615"/>
                      <a:pt x="163615" y="0"/>
                      <a:pt x="365445" y="0"/>
                    </a:cubicBezTo>
                    <a:lnTo>
                      <a:pt x="4606515" y="0"/>
                    </a:lnTo>
                    <a:cubicBezTo>
                      <a:pt x="4707430" y="0"/>
                      <a:pt x="4798791" y="40904"/>
                      <a:pt x="486492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42" name="Google Shape;1142;p8"/>
              <p:cNvSpPr/>
              <p:nvPr/>
            </p:nvSpPr>
            <p:spPr>
              <a:xfrm rot="-2827716">
                <a:off x="2226898" y="4733750"/>
                <a:ext cx="4969364" cy="389351"/>
              </a:xfrm>
              <a:custGeom>
                <a:rect b="b" l="l" r="r" t="t"/>
                <a:pathLst>
                  <a:path extrusionOk="0" h="389554" w="4971959">
                    <a:moveTo>
                      <a:pt x="4970855" y="13152"/>
                    </a:moveTo>
                    <a:lnTo>
                      <a:pt x="4971959" y="24109"/>
                    </a:lnTo>
                    <a:cubicBezTo>
                      <a:pt x="4971960" y="225940"/>
                      <a:pt x="4808344" y="389554"/>
                      <a:pt x="4606515" y="389553"/>
                    </a:cubicBezTo>
                    <a:lnTo>
                      <a:pt x="365446" y="389554"/>
                    </a:lnTo>
                    <a:cubicBezTo>
                      <a:pt x="163615" y="389554"/>
                      <a:pt x="0" y="225939"/>
                      <a:pt x="0" y="24109"/>
                    </a:cubicBezTo>
                    <a:lnTo>
                      <a:pt x="2430" y="0"/>
                    </a:lnTo>
                    <a:lnTo>
                      <a:pt x="8750" y="62694"/>
                    </a:lnTo>
                    <a:cubicBezTo>
                      <a:pt x="42827" y="229221"/>
                      <a:pt x="190170" y="354489"/>
                      <a:pt x="366771" y="354488"/>
                    </a:cubicBezTo>
                    <a:lnTo>
                      <a:pt x="4607841" y="354488"/>
                    </a:lnTo>
                    <a:cubicBezTo>
                      <a:pt x="4784442" y="354489"/>
                      <a:pt x="4931785" y="229221"/>
                      <a:pt x="4965861" y="62694"/>
                    </a:cubicBezTo>
                    <a:lnTo>
                      <a:pt x="4970855"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143" name="Google Shape;1143;p8"/>
            <p:cNvGrpSpPr/>
            <p:nvPr/>
          </p:nvGrpSpPr>
          <p:grpSpPr>
            <a:xfrm>
              <a:off x="9275607" y="3248167"/>
              <a:ext cx="2404844" cy="2545800"/>
              <a:chOff x="9275607" y="3248167"/>
              <a:chExt cx="2404844" cy="2545800"/>
            </a:xfrm>
          </p:grpSpPr>
          <p:sp>
            <p:nvSpPr>
              <p:cNvPr id="1144" name="Google Shape;1144;p8"/>
              <p:cNvSpPr/>
              <p:nvPr/>
            </p:nvSpPr>
            <p:spPr>
              <a:xfrm rot="-2830077">
                <a:off x="8888438" y="4357500"/>
                <a:ext cx="3168338" cy="327135"/>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45" name="Google Shape;1145;p8"/>
              <p:cNvSpPr/>
              <p:nvPr/>
            </p:nvSpPr>
            <p:spPr>
              <a:xfrm rot="-2827716">
                <a:off x="8837051" y="4381832"/>
                <a:ext cx="3166615" cy="184314"/>
              </a:xfrm>
              <a:custGeom>
                <a:rect b="b" l="l" r="r" t="t"/>
                <a:pathLst>
                  <a:path extrusionOk="0" h="184410" w="3168269">
                    <a:moveTo>
                      <a:pt x="3120354" y="47916"/>
                    </a:moveTo>
                    <a:cubicBezTo>
                      <a:pt x="3149958" y="77520"/>
                      <a:pt x="3168269" y="118419"/>
                      <a:pt x="3168269" y="163593"/>
                    </a:cubicBezTo>
                    <a:lnTo>
                      <a:pt x="3164066" y="184410"/>
                    </a:lnTo>
                    <a:lnTo>
                      <a:pt x="3154087" y="134981"/>
                    </a:lnTo>
                    <a:cubicBezTo>
                      <a:pt x="3129252" y="76265"/>
                      <a:pt x="3071113" y="35066"/>
                      <a:pt x="3003350" y="35065"/>
                    </a:cubicBezTo>
                    <a:lnTo>
                      <a:pt x="162267" y="35065"/>
                    </a:lnTo>
                    <a:cubicBezTo>
                      <a:pt x="94504" y="35065"/>
                      <a:pt x="36365" y="76265"/>
                      <a:pt x="11530" y="134981"/>
                    </a:cubicBezTo>
                    <a:lnTo>
                      <a:pt x="2877" y="177843"/>
                    </a:lnTo>
                    <a:lnTo>
                      <a:pt x="1" y="163594"/>
                    </a:lnTo>
                    <a:cubicBezTo>
                      <a:pt x="0" y="73243"/>
                      <a:pt x="73243" y="0"/>
                      <a:pt x="163593" y="0"/>
                    </a:cubicBezTo>
                    <a:lnTo>
                      <a:pt x="3004676" y="0"/>
                    </a:lnTo>
                    <a:cubicBezTo>
                      <a:pt x="3049851" y="0"/>
                      <a:pt x="3090750" y="18312"/>
                      <a:pt x="3120354" y="4791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46" name="Google Shape;1146;p8"/>
              <p:cNvSpPr/>
              <p:nvPr/>
            </p:nvSpPr>
            <p:spPr>
              <a:xfrm rot="-2827716">
                <a:off x="8952392" y="4475363"/>
                <a:ext cx="3166615" cy="184313"/>
              </a:xfrm>
              <a:custGeom>
                <a:rect b="b" l="l" r="r" t="t"/>
                <a:pathLst>
                  <a:path extrusionOk="0" h="184409" w="3168269">
                    <a:moveTo>
                      <a:pt x="3165392" y="6567"/>
                    </a:moveTo>
                    <a:lnTo>
                      <a:pt x="3168269" y="20815"/>
                    </a:lnTo>
                    <a:cubicBezTo>
                      <a:pt x="3168269" y="111166"/>
                      <a:pt x="3095027" y="184408"/>
                      <a:pt x="3004676" y="184409"/>
                    </a:cubicBezTo>
                    <a:lnTo>
                      <a:pt x="163593" y="184409"/>
                    </a:lnTo>
                    <a:cubicBezTo>
                      <a:pt x="73243" y="184409"/>
                      <a:pt x="0" y="111166"/>
                      <a:pt x="1" y="20816"/>
                    </a:cubicBezTo>
                    <a:lnTo>
                      <a:pt x="4203" y="0"/>
                    </a:lnTo>
                    <a:lnTo>
                      <a:pt x="14182" y="49428"/>
                    </a:lnTo>
                    <a:cubicBezTo>
                      <a:pt x="39017" y="108145"/>
                      <a:pt x="97156" y="149344"/>
                      <a:pt x="164919" y="149344"/>
                    </a:cubicBezTo>
                    <a:lnTo>
                      <a:pt x="3006002" y="149344"/>
                    </a:lnTo>
                    <a:cubicBezTo>
                      <a:pt x="3073765" y="149344"/>
                      <a:pt x="3131904" y="108144"/>
                      <a:pt x="3156739" y="49428"/>
                    </a:cubicBezTo>
                    <a:lnTo>
                      <a:pt x="3165392" y="656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147" name="Google Shape;1147;p8"/>
            <p:cNvGrpSpPr/>
            <p:nvPr/>
          </p:nvGrpSpPr>
          <p:grpSpPr>
            <a:xfrm>
              <a:off x="2075692" y="52828"/>
              <a:ext cx="4347442" cy="4607700"/>
              <a:chOff x="2075692" y="52828"/>
              <a:chExt cx="4347442" cy="4607700"/>
            </a:xfrm>
          </p:grpSpPr>
          <p:sp>
            <p:nvSpPr>
              <p:cNvPr id="1148" name="Google Shape;1148;p8"/>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49" name="Google Shape;1149;p8"/>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50" name="Google Shape;1150;p8"/>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151" name="Google Shape;1151;p8"/>
            <p:cNvGrpSpPr/>
            <p:nvPr/>
          </p:nvGrpSpPr>
          <p:grpSpPr>
            <a:xfrm>
              <a:off x="1470547" y="379512"/>
              <a:ext cx="1786005" cy="1894200"/>
              <a:chOff x="1470547" y="379512"/>
              <a:chExt cx="1786005" cy="1894200"/>
            </a:xfrm>
          </p:grpSpPr>
          <p:sp>
            <p:nvSpPr>
              <p:cNvPr id="1152" name="Google Shape;1152;p8"/>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53" name="Google Shape;1153;p8"/>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54" name="Google Shape;1154;p8"/>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155" name="Google Shape;1155;p8"/>
            <p:cNvGrpSpPr/>
            <p:nvPr/>
          </p:nvGrpSpPr>
          <p:grpSpPr>
            <a:xfrm>
              <a:off x="459511" y="835636"/>
              <a:ext cx="3285587" cy="3486900"/>
              <a:chOff x="459511" y="835636"/>
              <a:chExt cx="3285587" cy="3486900"/>
            </a:xfrm>
          </p:grpSpPr>
          <p:sp>
            <p:nvSpPr>
              <p:cNvPr id="1156" name="Google Shape;1156;p8"/>
              <p:cNvSpPr/>
              <p:nvPr/>
            </p:nvSpPr>
            <p:spPr>
              <a:xfrm rot="-2830019">
                <a:off x="-56761" y="2341433"/>
                <a:ext cx="4314245" cy="475306"/>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57" name="Google Shape;1157;p8"/>
              <p:cNvSpPr/>
              <p:nvPr/>
            </p:nvSpPr>
            <p:spPr>
              <a:xfrm rot="-2827716">
                <a:off x="-133745" y="2377546"/>
                <a:ext cx="4311929" cy="261669"/>
              </a:xfrm>
              <a:custGeom>
                <a:rect b="b" l="l" r="r" t="t"/>
                <a:pathLst>
                  <a:path extrusionOk="0" h="261806" w="4314181">
                    <a:moveTo>
                      <a:pt x="4244562" y="69619"/>
                    </a:moveTo>
                    <a:cubicBezTo>
                      <a:pt x="4287576" y="112632"/>
                      <a:pt x="4314180" y="172055"/>
                      <a:pt x="4314181" y="237692"/>
                    </a:cubicBezTo>
                    <a:lnTo>
                      <a:pt x="4311749" y="261806"/>
                    </a:lnTo>
                    <a:lnTo>
                      <a:pt x="4308024" y="224853"/>
                    </a:lnTo>
                    <a:cubicBezTo>
                      <a:pt x="4285860" y="116541"/>
                      <a:pt x="4190026" y="35064"/>
                      <a:pt x="4075162" y="35064"/>
                    </a:cubicBezTo>
                    <a:lnTo>
                      <a:pt x="236364" y="35064"/>
                    </a:lnTo>
                    <a:cubicBezTo>
                      <a:pt x="121500" y="35064"/>
                      <a:pt x="25666" y="116541"/>
                      <a:pt x="3502" y="224853"/>
                    </a:cubicBezTo>
                    <a:lnTo>
                      <a:pt x="1104" y="248640"/>
                    </a:lnTo>
                    <a:lnTo>
                      <a:pt x="0" y="237692"/>
                    </a:lnTo>
                    <a:cubicBezTo>
                      <a:pt x="0" y="106419"/>
                      <a:pt x="106418" y="0"/>
                      <a:pt x="237691" y="1"/>
                    </a:cubicBezTo>
                    <a:lnTo>
                      <a:pt x="4076489" y="0"/>
                    </a:lnTo>
                    <a:cubicBezTo>
                      <a:pt x="4142126" y="0"/>
                      <a:pt x="4201548" y="26605"/>
                      <a:pt x="4244562" y="69619"/>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58" name="Google Shape;1158;p8"/>
              <p:cNvSpPr/>
              <p:nvPr/>
            </p:nvSpPr>
            <p:spPr>
              <a:xfrm rot="-2827716">
                <a:off x="26426" y="2519211"/>
                <a:ext cx="4311928" cy="261670"/>
              </a:xfrm>
              <a:custGeom>
                <a:rect b="b" l="l" r="r" t="t"/>
                <a:pathLst>
                  <a:path extrusionOk="0" h="261807" w="4314180">
                    <a:moveTo>
                      <a:pt x="4313076" y="13166"/>
                    </a:moveTo>
                    <a:lnTo>
                      <a:pt x="4314180" y="24115"/>
                    </a:lnTo>
                    <a:cubicBezTo>
                      <a:pt x="4314179" y="155388"/>
                      <a:pt x="4207762" y="261806"/>
                      <a:pt x="4076489" y="261807"/>
                    </a:cubicBezTo>
                    <a:lnTo>
                      <a:pt x="237690" y="261806"/>
                    </a:lnTo>
                    <a:cubicBezTo>
                      <a:pt x="106418" y="261807"/>
                      <a:pt x="0" y="155388"/>
                      <a:pt x="0" y="24116"/>
                    </a:cubicBezTo>
                    <a:lnTo>
                      <a:pt x="2431" y="0"/>
                    </a:lnTo>
                    <a:lnTo>
                      <a:pt x="6156" y="36955"/>
                    </a:lnTo>
                    <a:cubicBezTo>
                      <a:pt x="28320" y="145267"/>
                      <a:pt x="124154" y="226743"/>
                      <a:pt x="239018" y="226743"/>
                    </a:cubicBezTo>
                    <a:lnTo>
                      <a:pt x="4077816" y="226743"/>
                    </a:lnTo>
                    <a:cubicBezTo>
                      <a:pt x="4192680" y="226743"/>
                      <a:pt x="4288514" y="145266"/>
                      <a:pt x="4310678" y="36954"/>
                    </a:cubicBezTo>
                    <a:lnTo>
                      <a:pt x="4313076"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159" name="Google Shape;1159;p8"/>
            <p:cNvGrpSpPr/>
            <p:nvPr/>
          </p:nvGrpSpPr>
          <p:grpSpPr>
            <a:xfrm>
              <a:off x="3267959" y="970321"/>
              <a:ext cx="4398388" cy="4658700"/>
              <a:chOff x="3267959" y="970321"/>
              <a:chExt cx="4398388" cy="4658700"/>
            </a:xfrm>
          </p:grpSpPr>
          <p:sp>
            <p:nvSpPr>
              <p:cNvPr id="1160" name="Google Shape;1160;p8"/>
              <p:cNvSpPr/>
              <p:nvPr/>
            </p:nvSpPr>
            <p:spPr>
              <a:xfrm rot="-2830072">
                <a:off x="2627559" y="2934221"/>
                <a:ext cx="5675200"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61" name="Google Shape;1161;p8"/>
              <p:cNvSpPr/>
              <p:nvPr/>
            </p:nvSpPr>
            <p:spPr>
              <a:xfrm rot="-2827716">
                <a:off x="2504074" y="2991429"/>
                <a:ext cx="5672301" cy="389356"/>
              </a:xfrm>
              <a:custGeom>
                <a:rect b="b" l="l" r="r" t="t"/>
                <a:pathLst>
                  <a:path extrusionOk="0" h="389559" w="5675264">
                    <a:moveTo>
                      <a:pt x="5568227" y="107035"/>
                    </a:moveTo>
                    <a:cubicBezTo>
                      <a:pt x="5634360" y="173168"/>
                      <a:pt x="5675264" y="264529"/>
                      <a:pt x="5675264" y="365445"/>
                    </a:cubicBezTo>
                    <a:lnTo>
                      <a:pt x="5672833" y="389559"/>
                    </a:lnTo>
                    <a:lnTo>
                      <a:pt x="5666512" y="326858"/>
                    </a:lnTo>
                    <a:cubicBezTo>
                      <a:pt x="5632435" y="160331"/>
                      <a:pt x="5485093" y="35064"/>
                      <a:pt x="5308491" y="35064"/>
                    </a:cubicBezTo>
                    <a:lnTo>
                      <a:pt x="364118" y="35064"/>
                    </a:lnTo>
                    <a:cubicBezTo>
                      <a:pt x="187517" y="35064"/>
                      <a:pt x="40174" y="160331"/>
                      <a:pt x="6098" y="326859"/>
                    </a:cubicBezTo>
                    <a:lnTo>
                      <a:pt x="1104" y="376394"/>
                    </a:lnTo>
                    <a:lnTo>
                      <a:pt x="0" y="365445"/>
                    </a:lnTo>
                    <a:cubicBezTo>
                      <a:pt x="0" y="163615"/>
                      <a:pt x="163615" y="0"/>
                      <a:pt x="365446" y="0"/>
                    </a:cubicBezTo>
                    <a:lnTo>
                      <a:pt x="5309818" y="0"/>
                    </a:lnTo>
                    <a:cubicBezTo>
                      <a:pt x="5410733" y="0"/>
                      <a:pt x="5502095" y="40904"/>
                      <a:pt x="5568227" y="10703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62" name="Google Shape;1162;p8"/>
              <p:cNvSpPr/>
              <p:nvPr/>
            </p:nvSpPr>
            <p:spPr>
              <a:xfrm rot="-2827716">
                <a:off x="2757930" y="3219948"/>
                <a:ext cx="5672301" cy="389357"/>
              </a:xfrm>
              <a:custGeom>
                <a:rect b="b" l="l" r="r" t="t"/>
                <a:pathLst>
                  <a:path extrusionOk="0" h="389560" w="5675264">
                    <a:moveTo>
                      <a:pt x="5674160" y="13165"/>
                    </a:moveTo>
                    <a:lnTo>
                      <a:pt x="5675264" y="24114"/>
                    </a:lnTo>
                    <a:cubicBezTo>
                      <a:pt x="5675264" y="225944"/>
                      <a:pt x="5511649" y="389560"/>
                      <a:pt x="5309819" y="389560"/>
                    </a:cubicBezTo>
                    <a:lnTo>
                      <a:pt x="365445" y="389560"/>
                    </a:lnTo>
                    <a:cubicBezTo>
                      <a:pt x="163615" y="389559"/>
                      <a:pt x="0" y="225945"/>
                      <a:pt x="0" y="24115"/>
                    </a:cubicBezTo>
                    <a:lnTo>
                      <a:pt x="2431" y="0"/>
                    </a:lnTo>
                    <a:lnTo>
                      <a:pt x="8752" y="62701"/>
                    </a:lnTo>
                    <a:cubicBezTo>
                      <a:pt x="42828" y="229228"/>
                      <a:pt x="190171" y="354496"/>
                      <a:pt x="366772" y="354496"/>
                    </a:cubicBezTo>
                    <a:lnTo>
                      <a:pt x="5311146" y="354496"/>
                    </a:lnTo>
                    <a:cubicBezTo>
                      <a:pt x="5487748" y="354496"/>
                      <a:pt x="5635090" y="229228"/>
                      <a:pt x="5669166" y="62700"/>
                    </a:cubicBezTo>
                    <a:lnTo>
                      <a:pt x="5674160"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163" name="Google Shape;1163;p8"/>
            <p:cNvGrpSpPr/>
            <p:nvPr/>
          </p:nvGrpSpPr>
          <p:grpSpPr>
            <a:xfrm>
              <a:off x="5955587" y="1782813"/>
              <a:ext cx="4418674" cy="4680600"/>
              <a:chOff x="5955587" y="1782813"/>
              <a:chExt cx="4418674" cy="4680600"/>
            </a:xfrm>
          </p:grpSpPr>
          <p:sp>
            <p:nvSpPr>
              <p:cNvPr id="1164" name="Google Shape;1164;p8"/>
              <p:cNvSpPr/>
              <p:nvPr/>
            </p:nvSpPr>
            <p:spPr>
              <a:xfrm rot="-2830029">
                <a:off x="5310423" y="3757664"/>
                <a:ext cx="5705129"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65" name="Google Shape;1165;p8"/>
              <p:cNvSpPr/>
              <p:nvPr/>
            </p:nvSpPr>
            <p:spPr>
              <a:xfrm rot="-2827716">
                <a:off x="5186938" y="3814894"/>
                <a:ext cx="5702117" cy="389357"/>
              </a:xfrm>
              <a:custGeom>
                <a:rect b="b" l="l" r="r" t="t"/>
                <a:pathLst>
                  <a:path extrusionOk="0" h="389560" w="5705095">
                    <a:moveTo>
                      <a:pt x="5598059" y="107036"/>
                    </a:moveTo>
                    <a:cubicBezTo>
                      <a:pt x="5664191" y="173169"/>
                      <a:pt x="5705095" y="264530"/>
                      <a:pt x="5705095" y="365446"/>
                    </a:cubicBezTo>
                    <a:lnTo>
                      <a:pt x="5702664" y="389560"/>
                    </a:lnTo>
                    <a:lnTo>
                      <a:pt x="5696344" y="326859"/>
                    </a:lnTo>
                    <a:cubicBezTo>
                      <a:pt x="5662267" y="160332"/>
                      <a:pt x="5514924" y="35064"/>
                      <a:pt x="5338323" y="35064"/>
                    </a:cubicBezTo>
                    <a:lnTo>
                      <a:pt x="364118" y="35065"/>
                    </a:lnTo>
                    <a:cubicBezTo>
                      <a:pt x="187517" y="35064"/>
                      <a:pt x="40174" y="160332"/>
                      <a:pt x="6098" y="326859"/>
                    </a:cubicBezTo>
                    <a:lnTo>
                      <a:pt x="1104" y="376394"/>
                    </a:lnTo>
                    <a:lnTo>
                      <a:pt x="0" y="365445"/>
                    </a:lnTo>
                    <a:cubicBezTo>
                      <a:pt x="1" y="163616"/>
                      <a:pt x="163615" y="0"/>
                      <a:pt x="365445" y="1"/>
                    </a:cubicBezTo>
                    <a:lnTo>
                      <a:pt x="5339650" y="0"/>
                    </a:lnTo>
                    <a:cubicBezTo>
                      <a:pt x="5440565" y="0"/>
                      <a:pt x="5531927" y="40904"/>
                      <a:pt x="55980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66" name="Google Shape;1166;p8"/>
              <p:cNvSpPr/>
              <p:nvPr/>
            </p:nvSpPr>
            <p:spPr>
              <a:xfrm rot="-2827716">
                <a:off x="5440794" y="4043414"/>
                <a:ext cx="5702117" cy="389357"/>
              </a:xfrm>
              <a:custGeom>
                <a:rect b="b" l="l" r="r" t="t"/>
                <a:pathLst>
                  <a:path extrusionOk="0" h="389560" w="5705095">
                    <a:moveTo>
                      <a:pt x="5703991" y="13166"/>
                    </a:moveTo>
                    <a:lnTo>
                      <a:pt x="5705095" y="24115"/>
                    </a:lnTo>
                    <a:cubicBezTo>
                      <a:pt x="5705095" y="225945"/>
                      <a:pt x="5541480" y="389560"/>
                      <a:pt x="5339650" y="389560"/>
                    </a:cubicBezTo>
                    <a:lnTo>
                      <a:pt x="365445" y="389560"/>
                    </a:lnTo>
                    <a:cubicBezTo>
                      <a:pt x="163615" y="389560"/>
                      <a:pt x="0" y="225945"/>
                      <a:pt x="0" y="24115"/>
                    </a:cubicBezTo>
                    <a:lnTo>
                      <a:pt x="2431" y="0"/>
                    </a:lnTo>
                    <a:lnTo>
                      <a:pt x="8752" y="62702"/>
                    </a:lnTo>
                    <a:cubicBezTo>
                      <a:pt x="42828" y="229229"/>
                      <a:pt x="190170" y="354497"/>
                      <a:pt x="366772" y="354497"/>
                    </a:cubicBezTo>
                    <a:lnTo>
                      <a:pt x="5340977" y="354496"/>
                    </a:lnTo>
                    <a:cubicBezTo>
                      <a:pt x="5517579" y="354496"/>
                      <a:pt x="5664921" y="229229"/>
                      <a:pt x="5698998" y="62701"/>
                    </a:cubicBezTo>
                    <a:lnTo>
                      <a:pt x="5703991"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167" name="Google Shape;1167;p8"/>
            <p:cNvGrpSpPr/>
            <p:nvPr/>
          </p:nvGrpSpPr>
          <p:grpSpPr>
            <a:xfrm>
              <a:off x="7952172" y="3535170"/>
              <a:ext cx="3086305" cy="3281100"/>
              <a:chOff x="7952172" y="3535170"/>
              <a:chExt cx="3086305" cy="3281100"/>
            </a:xfrm>
          </p:grpSpPr>
          <p:sp>
            <p:nvSpPr>
              <p:cNvPr id="1168" name="Google Shape;1168;p8"/>
              <p:cNvSpPr/>
              <p:nvPr/>
            </p:nvSpPr>
            <p:spPr>
              <a:xfrm rot="-2829986">
                <a:off x="7439577" y="4978085"/>
                <a:ext cx="4107691" cy="39526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69" name="Google Shape;1169;p8"/>
              <p:cNvSpPr/>
              <p:nvPr/>
            </p:nvSpPr>
            <p:spPr>
              <a:xfrm rot="-2827716">
                <a:off x="7376022" y="5008186"/>
                <a:ext cx="4105426" cy="218287"/>
              </a:xfrm>
              <a:custGeom>
                <a:rect b="b" l="l" r="r" t="t"/>
                <a:pathLst>
                  <a:path extrusionOk="0" h="218401" w="4107570">
                    <a:moveTo>
                      <a:pt x="4049699" y="57870"/>
                    </a:moveTo>
                    <a:cubicBezTo>
                      <a:pt x="4085455" y="93627"/>
                      <a:pt x="4107570" y="143024"/>
                      <a:pt x="4107570" y="197586"/>
                    </a:cubicBezTo>
                    <a:lnTo>
                      <a:pt x="4107569" y="197586"/>
                    </a:lnTo>
                    <a:lnTo>
                      <a:pt x="4103367" y="218401"/>
                    </a:lnTo>
                    <a:lnTo>
                      <a:pt x="4090716" y="155740"/>
                    </a:lnTo>
                    <a:cubicBezTo>
                      <a:pt x="4060721" y="84823"/>
                      <a:pt x="3990500" y="35063"/>
                      <a:pt x="3908657" y="35064"/>
                    </a:cubicBezTo>
                    <a:lnTo>
                      <a:pt x="196259" y="35063"/>
                    </a:lnTo>
                    <a:cubicBezTo>
                      <a:pt x="114415" y="35064"/>
                      <a:pt x="44195" y="84824"/>
                      <a:pt x="14200" y="155740"/>
                    </a:cubicBezTo>
                    <a:lnTo>
                      <a:pt x="2876" y="211831"/>
                    </a:lnTo>
                    <a:lnTo>
                      <a:pt x="0" y="197585"/>
                    </a:lnTo>
                    <a:lnTo>
                      <a:pt x="0" y="197586"/>
                    </a:lnTo>
                    <a:cubicBezTo>
                      <a:pt x="1" y="88462"/>
                      <a:pt x="88462" y="0"/>
                      <a:pt x="197586" y="0"/>
                    </a:cubicBezTo>
                    <a:lnTo>
                      <a:pt x="3909984" y="0"/>
                    </a:lnTo>
                    <a:cubicBezTo>
                      <a:pt x="3964546" y="0"/>
                      <a:pt x="4013943" y="22115"/>
                      <a:pt x="4049699" y="5787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70" name="Google Shape;1170;p8"/>
              <p:cNvSpPr/>
              <p:nvPr/>
            </p:nvSpPr>
            <p:spPr>
              <a:xfrm rot="-2827716">
                <a:off x="7509199" y="5124823"/>
                <a:ext cx="4105427" cy="218290"/>
              </a:xfrm>
              <a:custGeom>
                <a:rect b="b" l="l" r="r" t="t"/>
                <a:pathLst>
                  <a:path extrusionOk="0" h="218404" w="4107571">
                    <a:moveTo>
                      <a:pt x="4104695" y="6570"/>
                    </a:moveTo>
                    <a:lnTo>
                      <a:pt x="4107571" y="20818"/>
                    </a:lnTo>
                    <a:lnTo>
                      <a:pt x="4107569" y="20818"/>
                    </a:lnTo>
                    <a:cubicBezTo>
                      <a:pt x="4107569" y="129942"/>
                      <a:pt x="4019108" y="218404"/>
                      <a:pt x="3909983" y="218404"/>
                    </a:cubicBezTo>
                    <a:lnTo>
                      <a:pt x="197587" y="218403"/>
                    </a:lnTo>
                    <a:cubicBezTo>
                      <a:pt x="88463" y="218403"/>
                      <a:pt x="0" y="129941"/>
                      <a:pt x="0" y="20818"/>
                    </a:cubicBezTo>
                    <a:lnTo>
                      <a:pt x="1" y="20818"/>
                    </a:lnTo>
                    <a:lnTo>
                      <a:pt x="4204" y="0"/>
                    </a:lnTo>
                    <a:lnTo>
                      <a:pt x="16855" y="62664"/>
                    </a:lnTo>
                    <a:cubicBezTo>
                      <a:pt x="46850" y="133580"/>
                      <a:pt x="117071" y="183340"/>
                      <a:pt x="198914" y="183340"/>
                    </a:cubicBezTo>
                    <a:lnTo>
                      <a:pt x="3911311" y="183341"/>
                    </a:lnTo>
                    <a:cubicBezTo>
                      <a:pt x="3993154" y="183341"/>
                      <a:pt x="4063375" y="133581"/>
                      <a:pt x="4093370" y="62664"/>
                    </a:cubicBezTo>
                    <a:lnTo>
                      <a:pt x="4104695" y="657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171" name="Google Shape;1171;p8"/>
            <p:cNvGrpSpPr/>
            <p:nvPr/>
          </p:nvGrpSpPr>
          <p:grpSpPr>
            <a:xfrm>
              <a:off x="9817792" y="3927025"/>
              <a:ext cx="1631594" cy="1728900"/>
              <a:chOff x="9817792" y="3927025"/>
              <a:chExt cx="1631594" cy="1728900"/>
            </a:xfrm>
          </p:grpSpPr>
          <p:sp>
            <p:nvSpPr>
              <p:cNvPr id="1172" name="Google Shape;1172;p8"/>
              <p:cNvSpPr/>
              <p:nvPr/>
            </p:nvSpPr>
            <p:spPr>
              <a:xfrm rot="-2829923">
                <a:off x="9564967" y="4670579"/>
                <a:ext cx="2133450" cy="241791"/>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73" name="Google Shape;1173;p8"/>
              <p:cNvSpPr/>
              <p:nvPr/>
            </p:nvSpPr>
            <p:spPr>
              <a:xfrm rot="-2827716">
                <a:off x="9528923" y="4687498"/>
                <a:ext cx="2132346" cy="141707"/>
              </a:xfrm>
              <a:custGeom>
                <a:rect b="b" l="l" r="r" t="t"/>
                <a:pathLst>
                  <a:path extrusionOk="0" h="141781" w="2133460">
                    <a:moveTo>
                      <a:pt x="2098031" y="35430"/>
                    </a:moveTo>
                    <a:cubicBezTo>
                      <a:pt x="2119921" y="57320"/>
                      <a:pt x="2133460" y="87560"/>
                      <a:pt x="2133460" y="120964"/>
                    </a:cubicBezTo>
                    <a:lnTo>
                      <a:pt x="2133459" y="120963"/>
                    </a:lnTo>
                    <a:lnTo>
                      <a:pt x="2129256" y="141781"/>
                    </a:lnTo>
                    <a:lnTo>
                      <a:pt x="2122627" y="108944"/>
                    </a:lnTo>
                    <a:cubicBezTo>
                      <a:pt x="2104264" y="65527"/>
                      <a:pt x="2061274" y="35064"/>
                      <a:pt x="2011170" y="35065"/>
                    </a:cubicBezTo>
                    <a:lnTo>
                      <a:pt x="119635" y="35064"/>
                    </a:lnTo>
                    <a:cubicBezTo>
                      <a:pt x="69531" y="35064"/>
                      <a:pt x="26542" y="65528"/>
                      <a:pt x="8179" y="108943"/>
                    </a:cubicBezTo>
                    <a:lnTo>
                      <a:pt x="2877" y="135208"/>
                    </a:lnTo>
                    <a:lnTo>
                      <a:pt x="0" y="120963"/>
                    </a:lnTo>
                    <a:lnTo>
                      <a:pt x="9506" y="73880"/>
                    </a:lnTo>
                    <a:cubicBezTo>
                      <a:pt x="27870" y="30464"/>
                      <a:pt x="70859" y="1"/>
                      <a:pt x="120963" y="1"/>
                    </a:cubicBezTo>
                    <a:lnTo>
                      <a:pt x="2012497" y="1"/>
                    </a:lnTo>
                    <a:cubicBezTo>
                      <a:pt x="2045900" y="0"/>
                      <a:pt x="2076141" y="13540"/>
                      <a:pt x="2098031" y="3543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74" name="Google Shape;1174;p8"/>
              <p:cNvSpPr/>
              <p:nvPr/>
            </p:nvSpPr>
            <p:spPr>
              <a:xfrm rot="-2827716">
                <a:off x="9605909" y="4752042"/>
                <a:ext cx="2132346" cy="141708"/>
              </a:xfrm>
              <a:custGeom>
                <a:rect b="b" l="l" r="r" t="t"/>
                <a:pathLst>
                  <a:path extrusionOk="0" h="141782" w="2133460">
                    <a:moveTo>
                      <a:pt x="2130583" y="6573"/>
                    </a:moveTo>
                    <a:lnTo>
                      <a:pt x="2133460" y="20820"/>
                    </a:lnTo>
                    <a:lnTo>
                      <a:pt x="2133459" y="20819"/>
                    </a:lnTo>
                    <a:cubicBezTo>
                      <a:pt x="2133459" y="87625"/>
                      <a:pt x="2079303" y="141782"/>
                      <a:pt x="2012495" y="141782"/>
                    </a:cubicBezTo>
                    <a:lnTo>
                      <a:pt x="120963" y="141781"/>
                    </a:lnTo>
                    <a:cubicBezTo>
                      <a:pt x="70859" y="141781"/>
                      <a:pt x="27869" y="111318"/>
                      <a:pt x="9506" y="67902"/>
                    </a:cubicBezTo>
                    <a:lnTo>
                      <a:pt x="0" y="20819"/>
                    </a:lnTo>
                    <a:lnTo>
                      <a:pt x="4204" y="0"/>
                    </a:lnTo>
                    <a:lnTo>
                      <a:pt x="10833" y="32839"/>
                    </a:lnTo>
                    <a:cubicBezTo>
                      <a:pt x="29197" y="76254"/>
                      <a:pt x="72186" y="106718"/>
                      <a:pt x="122290" y="106718"/>
                    </a:cubicBezTo>
                    <a:lnTo>
                      <a:pt x="2013823" y="106719"/>
                    </a:lnTo>
                    <a:cubicBezTo>
                      <a:pt x="2063928" y="106718"/>
                      <a:pt x="2106917" y="76255"/>
                      <a:pt x="2125281" y="32840"/>
                    </a:cubicBezTo>
                    <a:lnTo>
                      <a:pt x="2130583"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175" name="Google Shape;1175;p8"/>
            <p:cNvGrpSpPr/>
            <p:nvPr/>
          </p:nvGrpSpPr>
          <p:grpSpPr>
            <a:xfrm>
              <a:off x="4808875" y="-111295"/>
              <a:ext cx="4335900" cy="4595400"/>
              <a:chOff x="4808875" y="-111295"/>
              <a:chExt cx="4335900" cy="4595400"/>
            </a:xfrm>
          </p:grpSpPr>
          <p:sp>
            <p:nvSpPr>
              <p:cNvPr id="1176" name="Google Shape;1176;p8"/>
              <p:cNvSpPr/>
              <p:nvPr/>
            </p:nvSpPr>
            <p:spPr>
              <a:xfrm rot="-2829990">
                <a:off x="4182321" y="1820955"/>
                <a:ext cx="5589007"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77" name="Google Shape;1177;p8"/>
              <p:cNvSpPr/>
              <p:nvPr/>
            </p:nvSpPr>
            <p:spPr>
              <a:xfrm rot="-2827716">
                <a:off x="4118653" y="1851906"/>
                <a:ext cx="5567509" cy="509926"/>
              </a:xfrm>
              <a:custGeom>
                <a:rect b="b" l="l" r="r" t="t"/>
                <a:pathLst>
                  <a:path extrusionOk="0" h="510192" w="5570417">
                    <a:moveTo>
                      <a:pt x="5463381" y="107036"/>
                    </a:moveTo>
                    <a:cubicBezTo>
                      <a:pt x="5529514" y="173169"/>
                      <a:pt x="5570418" y="264531"/>
                      <a:pt x="5570417" y="365446"/>
                    </a:cubicBezTo>
                    <a:cubicBezTo>
                      <a:pt x="5570417" y="415903"/>
                      <a:pt x="5560192" y="463973"/>
                      <a:pt x="5541699" y="507693"/>
                    </a:cubicBezTo>
                    <a:lnTo>
                      <a:pt x="5540342" y="510192"/>
                    </a:lnTo>
                    <a:lnTo>
                      <a:pt x="5551648" y="473773"/>
                    </a:lnTo>
                    <a:cubicBezTo>
                      <a:pt x="5556516" y="449984"/>
                      <a:pt x="5559072" y="425352"/>
                      <a:pt x="5559072" y="400123"/>
                    </a:cubicBezTo>
                    <a:cubicBezTo>
                      <a:pt x="5559072" y="198293"/>
                      <a:pt x="5395458" y="34678"/>
                      <a:pt x="5193627" y="34678"/>
                    </a:cubicBezTo>
                    <a:lnTo>
                      <a:pt x="335369" y="34679"/>
                    </a:lnTo>
                    <a:cubicBezTo>
                      <a:pt x="209226" y="34679"/>
                      <a:pt x="98010" y="98591"/>
                      <a:pt x="32337" y="195800"/>
                    </a:cubicBezTo>
                    <a:lnTo>
                      <a:pt x="0" y="255376"/>
                    </a:lnTo>
                    <a:lnTo>
                      <a:pt x="9988" y="223198"/>
                    </a:lnTo>
                    <a:cubicBezTo>
                      <a:pt x="65466" y="92034"/>
                      <a:pt x="195342" y="1"/>
                      <a:pt x="346714" y="1"/>
                    </a:cubicBezTo>
                    <a:lnTo>
                      <a:pt x="5204973" y="0"/>
                    </a:lnTo>
                    <a:cubicBezTo>
                      <a:pt x="5305888" y="0"/>
                      <a:pt x="5397249" y="40904"/>
                      <a:pt x="5463381"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78" name="Google Shape;1178;p8"/>
              <p:cNvSpPr/>
              <p:nvPr/>
            </p:nvSpPr>
            <p:spPr>
              <a:xfrm rot="-2827716">
                <a:off x="4271307" y="2012144"/>
                <a:ext cx="5567509" cy="509927"/>
              </a:xfrm>
              <a:custGeom>
                <a:rect b="b" l="l" r="r" t="t"/>
                <a:pathLst>
                  <a:path extrusionOk="0" h="510193" w="5570417">
                    <a:moveTo>
                      <a:pt x="5570417" y="254816"/>
                    </a:moveTo>
                    <a:lnTo>
                      <a:pt x="5560429" y="286995"/>
                    </a:lnTo>
                    <a:cubicBezTo>
                      <a:pt x="5504952" y="418159"/>
                      <a:pt x="5375074" y="510192"/>
                      <a:pt x="5223702" y="510192"/>
                    </a:cubicBezTo>
                    <a:lnTo>
                      <a:pt x="365444" y="510192"/>
                    </a:lnTo>
                    <a:cubicBezTo>
                      <a:pt x="163614" y="510193"/>
                      <a:pt x="0" y="346577"/>
                      <a:pt x="0" y="144747"/>
                    </a:cubicBezTo>
                    <a:cubicBezTo>
                      <a:pt x="0" y="94290"/>
                      <a:pt x="10226" y="46221"/>
                      <a:pt x="28718" y="2500"/>
                    </a:cubicBezTo>
                    <a:lnTo>
                      <a:pt x="30075" y="0"/>
                    </a:lnTo>
                    <a:lnTo>
                      <a:pt x="18769" y="36420"/>
                    </a:lnTo>
                    <a:cubicBezTo>
                      <a:pt x="13902" y="60209"/>
                      <a:pt x="11345" y="84841"/>
                      <a:pt x="11345" y="110069"/>
                    </a:cubicBezTo>
                    <a:cubicBezTo>
                      <a:pt x="11345" y="311900"/>
                      <a:pt x="174959" y="475515"/>
                      <a:pt x="376790" y="475515"/>
                    </a:cubicBezTo>
                    <a:lnTo>
                      <a:pt x="5235047" y="475515"/>
                    </a:lnTo>
                    <a:cubicBezTo>
                      <a:pt x="5361191" y="475514"/>
                      <a:pt x="5472407" y="411603"/>
                      <a:pt x="5538080" y="314393"/>
                    </a:cubicBezTo>
                    <a:lnTo>
                      <a:pt x="5570417" y="25481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179" name="Google Shape;1179;p8"/>
            <p:cNvGrpSpPr/>
            <p:nvPr/>
          </p:nvGrpSpPr>
          <p:grpSpPr>
            <a:xfrm>
              <a:off x="1316031" y="142329"/>
              <a:ext cx="2671800" cy="2839500"/>
              <a:chOff x="1316031" y="142329"/>
              <a:chExt cx="2671800" cy="2839500"/>
            </a:xfrm>
          </p:grpSpPr>
          <p:sp>
            <p:nvSpPr>
              <p:cNvPr id="1180" name="Google Shape;1180;p8"/>
              <p:cNvSpPr/>
              <p:nvPr/>
            </p:nvSpPr>
            <p:spPr>
              <a:xfrm rot="-2830044">
                <a:off x="893477" y="1370600"/>
                <a:ext cx="3516907" cy="382958"/>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81" name="Google Shape;1181;p8"/>
              <p:cNvSpPr/>
              <p:nvPr/>
            </p:nvSpPr>
            <p:spPr>
              <a:xfrm rot="-2827716">
                <a:off x="863305" y="1385770"/>
                <a:ext cx="3505215" cy="274960"/>
              </a:xfrm>
              <a:custGeom>
                <a:rect b="b" l="l" r="r" t="t"/>
                <a:pathLst>
                  <a:path extrusionOk="0" h="275104" w="3507046">
                    <a:moveTo>
                      <a:pt x="3450985" y="56062"/>
                    </a:moveTo>
                    <a:cubicBezTo>
                      <a:pt x="3485622" y="90699"/>
                      <a:pt x="3507046" y="138549"/>
                      <a:pt x="3507046" y="191404"/>
                    </a:cubicBezTo>
                    <a:cubicBezTo>
                      <a:pt x="3507046" y="217831"/>
                      <a:pt x="3501690" y="243008"/>
                      <a:pt x="3492004" y="265906"/>
                    </a:cubicBezTo>
                    <a:lnTo>
                      <a:pt x="3485803" y="275104"/>
                    </a:lnTo>
                    <a:lnTo>
                      <a:pt x="3495700" y="226082"/>
                    </a:lnTo>
                    <a:cubicBezTo>
                      <a:pt x="3495701" y="120372"/>
                      <a:pt x="3410007" y="34678"/>
                      <a:pt x="3304298" y="34679"/>
                    </a:cubicBezTo>
                    <a:lnTo>
                      <a:pt x="170160" y="34678"/>
                    </a:lnTo>
                    <a:cubicBezTo>
                      <a:pt x="117306" y="34678"/>
                      <a:pt x="69455" y="56102"/>
                      <a:pt x="34818" y="90739"/>
                    </a:cubicBezTo>
                    <a:lnTo>
                      <a:pt x="0" y="142381"/>
                    </a:lnTo>
                    <a:lnTo>
                      <a:pt x="5144" y="116901"/>
                    </a:lnTo>
                    <a:cubicBezTo>
                      <a:pt x="34200" y="48203"/>
                      <a:pt x="102224" y="1"/>
                      <a:pt x="181506" y="0"/>
                    </a:cubicBezTo>
                    <a:lnTo>
                      <a:pt x="3315643" y="1"/>
                    </a:lnTo>
                    <a:cubicBezTo>
                      <a:pt x="3368497" y="1"/>
                      <a:pt x="3416348" y="21424"/>
                      <a:pt x="3450985" y="56062"/>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82" name="Google Shape;1182;p8"/>
              <p:cNvSpPr/>
              <p:nvPr/>
            </p:nvSpPr>
            <p:spPr>
              <a:xfrm rot="-2827716">
                <a:off x="939100" y="1462710"/>
                <a:ext cx="3505215" cy="274959"/>
              </a:xfrm>
              <a:custGeom>
                <a:rect b="b" l="l" r="r" t="t"/>
                <a:pathLst>
                  <a:path extrusionOk="0" h="275103" w="3507046">
                    <a:moveTo>
                      <a:pt x="3507046" y="132723"/>
                    </a:moveTo>
                    <a:lnTo>
                      <a:pt x="3501902" y="158203"/>
                    </a:lnTo>
                    <a:cubicBezTo>
                      <a:pt x="3472846" y="226900"/>
                      <a:pt x="3404822" y="275103"/>
                      <a:pt x="3325540" y="275103"/>
                    </a:cubicBezTo>
                    <a:lnTo>
                      <a:pt x="191404" y="275103"/>
                    </a:lnTo>
                    <a:cubicBezTo>
                      <a:pt x="85694" y="275103"/>
                      <a:pt x="0" y="189409"/>
                      <a:pt x="0" y="83700"/>
                    </a:cubicBezTo>
                    <a:cubicBezTo>
                      <a:pt x="0" y="57272"/>
                      <a:pt x="5356" y="32096"/>
                      <a:pt x="15042" y="9197"/>
                    </a:cubicBezTo>
                    <a:lnTo>
                      <a:pt x="21243" y="0"/>
                    </a:lnTo>
                    <a:lnTo>
                      <a:pt x="11346" y="49022"/>
                    </a:lnTo>
                    <a:cubicBezTo>
                      <a:pt x="11345" y="154732"/>
                      <a:pt x="97039" y="240425"/>
                      <a:pt x="202749" y="240426"/>
                    </a:cubicBezTo>
                    <a:lnTo>
                      <a:pt x="3336885" y="240426"/>
                    </a:lnTo>
                    <a:cubicBezTo>
                      <a:pt x="3389740" y="240426"/>
                      <a:pt x="3437591" y="219002"/>
                      <a:pt x="3472228" y="184365"/>
                    </a:cubicBezTo>
                    <a:lnTo>
                      <a:pt x="3507046" y="13272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183" name="Google Shape;1183;p8"/>
            <p:cNvGrpSpPr/>
            <p:nvPr/>
          </p:nvGrpSpPr>
          <p:grpSpPr>
            <a:xfrm>
              <a:off x="5624194" y="350969"/>
              <a:ext cx="4465200" cy="4734600"/>
              <a:chOff x="5624194" y="350969"/>
              <a:chExt cx="4465200" cy="4734600"/>
            </a:xfrm>
          </p:grpSpPr>
          <p:sp>
            <p:nvSpPr>
              <p:cNvPr id="1184" name="Google Shape;1184;p8"/>
              <p:cNvSpPr/>
              <p:nvPr/>
            </p:nvSpPr>
            <p:spPr>
              <a:xfrm rot="-2829881">
                <a:off x="4967296" y="2352819"/>
                <a:ext cx="5778994" cy="73089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85" name="Google Shape;1185;p8"/>
              <p:cNvSpPr/>
              <p:nvPr/>
            </p:nvSpPr>
            <p:spPr>
              <a:xfrm rot="-2827716">
                <a:off x="4903645" y="2383838"/>
                <a:ext cx="5757263" cy="509928"/>
              </a:xfrm>
              <a:custGeom>
                <a:rect b="b" l="l" r="r" t="t"/>
                <a:pathLst>
                  <a:path extrusionOk="0" h="510194" w="5760270">
                    <a:moveTo>
                      <a:pt x="5653234" y="107036"/>
                    </a:moveTo>
                    <a:cubicBezTo>
                      <a:pt x="5719367" y="173169"/>
                      <a:pt x="5760270" y="264529"/>
                      <a:pt x="5760270" y="365445"/>
                    </a:cubicBezTo>
                    <a:cubicBezTo>
                      <a:pt x="5760270" y="415902"/>
                      <a:pt x="5750045" y="463972"/>
                      <a:pt x="5731553" y="507693"/>
                    </a:cubicBezTo>
                    <a:lnTo>
                      <a:pt x="5730195" y="510194"/>
                    </a:lnTo>
                    <a:lnTo>
                      <a:pt x="5741501" y="473772"/>
                    </a:lnTo>
                    <a:cubicBezTo>
                      <a:pt x="5746369" y="449983"/>
                      <a:pt x="5748925" y="425351"/>
                      <a:pt x="5748925" y="400122"/>
                    </a:cubicBezTo>
                    <a:cubicBezTo>
                      <a:pt x="5748925" y="198292"/>
                      <a:pt x="5585310" y="34678"/>
                      <a:pt x="5383480" y="34678"/>
                    </a:cubicBezTo>
                    <a:lnTo>
                      <a:pt x="335370" y="34678"/>
                    </a:lnTo>
                    <a:cubicBezTo>
                      <a:pt x="209227" y="34679"/>
                      <a:pt x="98010" y="98590"/>
                      <a:pt x="32337" y="195800"/>
                    </a:cubicBezTo>
                    <a:lnTo>
                      <a:pt x="0" y="255377"/>
                    </a:lnTo>
                    <a:lnTo>
                      <a:pt x="9989" y="223198"/>
                    </a:lnTo>
                    <a:cubicBezTo>
                      <a:pt x="65466" y="92034"/>
                      <a:pt x="195343" y="1"/>
                      <a:pt x="346716" y="1"/>
                    </a:cubicBezTo>
                    <a:lnTo>
                      <a:pt x="5394825" y="0"/>
                    </a:lnTo>
                    <a:cubicBezTo>
                      <a:pt x="5495740" y="0"/>
                      <a:pt x="5587102" y="40904"/>
                      <a:pt x="5653234"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86" name="Google Shape;1186;p8"/>
              <p:cNvSpPr/>
              <p:nvPr/>
            </p:nvSpPr>
            <p:spPr>
              <a:xfrm rot="-2827716">
                <a:off x="5056297" y="2544077"/>
                <a:ext cx="5757263" cy="509925"/>
              </a:xfrm>
              <a:custGeom>
                <a:rect b="b" l="l" r="r" t="t"/>
                <a:pathLst>
                  <a:path extrusionOk="0" h="510191" w="5760270">
                    <a:moveTo>
                      <a:pt x="5760270" y="254817"/>
                    </a:moveTo>
                    <a:lnTo>
                      <a:pt x="5750282" y="286994"/>
                    </a:lnTo>
                    <a:cubicBezTo>
                      <a:pt x="5694805" y="418157"/>
                      <a:pt x="5564928" y="510191"/>
                      <a:pt x="5413556" y="510191"/>
                    </a:cubicBezTo>
                    <a:lnTo>
                      <a:pt x="365446" y="510191"/>
                    </a:lnTo>
                    <a:cubicBezTo>
                      <a:pt x="163615" y="510191"/>
                      <a:pt x="0" y="346576"/>
                      <a:pt x="0" y="144746"/>
                    </a:cubicBezTo>
                    <a:cubicBezTo>
                      <a:pt x="0" y="94289"/>
                      <a:pt x="10226" y="46220"/>
                      <a:pt x="28719" y="2499"/>
                    </a:cubicBezTo>
                    <a:lnTo>
                      <a:pt x="30075" y="0"/>
                    </a:lnTo>
                    <a:lnTo>
                      <a:pt x="18770" y="36419"/>
                    </a:lnTo>
                    <a:cubicBezTo>
                      <a:pt x="13902" y="60208"/>
                      <a:pt x="11345" y="84840"/>
                      <a:pt x="11345" y="110069"/>
                    </a:cubicBezTo>
                    <a:cubicBezTo>
                      <a:pt x="11345" y="311899"/>
                      <a:pt x="174961" y="475514"/>
                      <a:pt x="376791" y="475513"/>
                    </a:cubicBezTo>
                    <a:lnTo>
                      <a:pt x="5424901" y="475513"/>
                    </a:lnTo>
                    <a:cubicBezTo>
                      <a:pt x="5551044" y="475513"/>
                      <a:pt x="5662261" y="411601"/>
                      <a:pt x="5727934" y="314392"/>
                    </a:cubicBezTo>
                    <a:lnTo>
                      <a:pt x="5760270" y="25481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187" name="Google Shape;1187;p8"/>
            <p:cNvGrpSpPr/>
            <p:nvPr/>
          </p:nvGrpSpPr>
          <p:grpSpPr>
            <a:xfrm>
              <a:off x="949298" y="529687"/>
              <a:ext cx="4532700" cy="4800900"/>
              <a:chOff x="949298" y="529687"/>
              <a:chExt cx="4532700" cy="4800900"/>
            </a:xfrm>
          </p:grpSpPr>
          <p:sp>
            <p:nvSpPr>
              <p:cNvPr id="1188" name="Google Shape;1188;p8"/>
              <p:cNvSpPr/>
              <p:nvPr/>
            </p:nvSpPr>
            <p:spPr>
              <a:xfrm rot="-2829942">
                <a:off x="310652" y="2532850"/>
                <a:ext cx="5809992" cy="794573"/>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89" name="Google Shape;1189;p8"/>
              <p:cNvSpPr/>
              <p:nvPr/>
            </p:nvSpPr>
            <p:spPr>
              <a:xfrm rot="-2827716">
                <a:off x="242082" y="2566031"/>
                <a:ext cx="5785735" cy="554090"/>
              </a:xfrm>
              <a:custGeom>
                <a:rect b="b" l="l" r="r" t="t"/>
                <a:pathLst>
                  <a:path extrusionOk="0" h="554379" w="5788757">
                    <a:moveTo>
                      <a:pt x="5672404" y="116353"/>
                    </a:moveTo>
                    <a:cubicBezTo>
                      <a:pt x="5744292" y="188242"/>
                      <a:pt x="5788757" y="287555"/>
                      <a:pt x="5788757" y="397253"/>
                    </a:cubicBezTo>
                    <a:cubicBezTo>
                      <a:pt x="5788757" y="452102"/>
                      <a:pt x="5777641" y="504354"/>
                      <a:pt x="5757539" y="551881"/>
                    </a:cubicBezTo>
                    <a:lnTo>
                      <a:pt x="5756183" y="554379"/>
                    </a:lnTo>
                    <a:lnTo>
                      <a:pt x="5769341" y="511991"/>
                    </a:lnTo>
                    <a:cubicBezTo>
                      <a:pt x="5774633" y="486130"/>
                      <a:pt x="5777412" y="459355"/>
                      <a:pt x="5777412" y="431930"/>
                    </a:cubicBezTo>
                    <a:cubicBezTo>
                      <a:pt x="5777411" y="212534"/>
                      <a:pt x="5599556" y="34679"/>
                      <a:pt x="5380160" y="34678"/>
                    </a:cubicBezTo>
                    <a:lnTo>
                      <a:pt x="364678" y="34678"/>
                    </a:lnTo>
                    <a:cubicBezTo>
                      <a:pt x="227556" y="34678"/>
                      <a:pt x="106659" y="104154"/>
                      <a:pt x="35270" y="209823"/>
                    </a:cubicBezTo>
                    <a:lnTo>
                      <a:pt x="0" y="274803"/>
                    </a:lnTo>
                    <a:lnTo>
                      <a:pt x="9989" y="242624"/>
                    </a:lnTo>
                    <a:cubicBezTo>
                      <a:pt x="70295" y="100045"/>
                      <a:pt x="211476" y="1"/>
                      <a:pt x="376023" y="1"/>
                    </a:cubicBezTo>
                    <a:lnTo>
                      <a:pt x="5391505" y="0"/>
                    </a:lnTo>
                    <a:cubicBezTo>
                      <a:pt x="5501203" y="1"/>
                      <a:pt x="5600515" y="44465"/>
                      <a:pt x="5672404" y="116353"/>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90" name="Google Shape;1190;p8"/>
              <p:cNvSpPr/>
              <p:nvPr/>
            </p:nvSpPr>
            <p:spPr>
              <a:xfrm rot="-2827716">
                <a:off x="407282" y="2741308"/>
                <a:ext cx="5785735" cy="554091"/>
              </a:xfrm>
              <a:custGeom>
                <a:rect b="b" l="l" r="r" t="t"/>
                <a:pathLst>
                  <a:path extrusionOk="0" h="554380" w="5788757">
                    <a:moveTo>
                      <a:pt x="5788757" y="279576"/>
                    </a:moveTo>
                    <a:lnTo>
                      <a:pt x="5778768" y="311755"/>
                    </a:lnTo>
                    <a:cubicBezTo>
                      <a:pt x="5718461" y="454335"/>
                      <a:pt x="5577281" y="554379"/>
                      <a:pt x="5412734" y="554380"/>
                    </a:cubicBezTo>
                    <a:lnTo>
                      <a:pt x="397252" y="554379"/>
                    </a:lnTo>
                    <a:cubicBezTo>
                      <a:pt x="177856" y="554380"/>
                      <a:pt x="0" y="376524"/>
                      <a:pt x="0" y="157127"/>
                    </a:cubicBezTo>
                    <a:cubicBezTo>
                      <a:pt x="0" y="102278"/>
                      <a:pt x="11116" y="50026"/>
                      <a:pt x="31218" y="2499"/>
                    </a:cubicBezTo>
                    <a:lnTo>
                      <a:pt x="32574" y="0"/>
                    </a:lnTo>
                    <a:lnTo>
                      <a:pt x="19416" y="42389"/>
                    </a:lnTo>
                    <a:cubicBezTo>
                      <a:pt x="14124" y="68250"/>
                      <a:pt x="11345" y="95025"/>
                      <a:pt x="11345" y="122449"/>
                    </a:cubicBezTo>
                    <a:cubicBezTo>
                      <a:pt x="11345" y="341846"/>
                      <a:pt x="189201" y="519702"/>
                      <a:pt x="408598" y="519702"/>
                    </a:cubicBezTo>
                    <a:lnTo>
                      <a:pt x="5424079" y="519702"/>
                    </a:lnTo>
                    <a:cubicBezTo>
                      <a:pt x="5561201" y="519702"/>
                      <a:pt x="5682097" y="450227"/>
                      <a:pt x="5753486" y="344557"/>
                    </a:cubicBezTo>
                    <a:lnTo>
                      <a:pt x="5788757" y="27957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191" name="Google Shape;1191;p8"/>
            <p:cNvGrpSpPr/>
            <p:nvPr/>
          </p:nvGrpSpPr>
          <p:grpSpPr>
            <a:xfrm>
              <a:off x="2032969" y="864182"/>
              <a:ext cx="4314900" cy="4572900"/>
              <a:chOff x="2032969" y="864182"/>
              <a:chExt cx="4314900" cy="4572900"/>
            </a:xfrm>
          </p:grpSpPr>
          <p:sp>
            <p:nvSpPr>
              <p:cNvPr id="1192" name="Google Shape;1192;p8"/>
              <p:cNvSpPr/>
              <p:nvPr/>
            </p:nvSpPr>
            <p:spPr>
              <a:xfrm rot="-2830053">
                <a:off x="1411304" y="2785182"/>
                <a:ext cx="555823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93" name="Google Shape;1193;p8"/>
              <p:cNvSpPr/>
              <p:nvPr/>
            </p:nvSpPr>
            <p:spPr>
              <a:xfrm rot="-2827716">
                <a:off x="1347693" y="2816223"/>
                <a:ext cx="5536567" cy="509927"/>
              </a:xfrm>
              <a:custGeom>
                <a:rect b="b" l="l" r="r" t="t"/>
                <a:pathLst>
                  <a:path extrusionOk="0" h="510193" w="5539459">
                    <a:moveTo>
                      <a:pt x="5432423" y="107037"/>
                    </a:moveTo>
                    <a:cubicBezTo>
                      <a:pt x="5498556" y="173170"/>
                      <a:pt x="5539459" y="264531"/>
                      <a:pt x="5539459" y="365446"/>
                    </a:cubicBezTo>
                    <a:cubicBezTo>
                      <a:pt x="5539459" y="415903"/>
                      <a:pt x="5529233" y="463972"/>
                      <a:pt x="5510741" y="507694"/>
                    </a:cubicBezTo>
                    <a:lnTo>
                      <a:pt x="5509384" y="510193"/>
                    </a:lnTo>
                    <a:lnTo>
                      <a:pt x="5520689" y="473773"/>
                    </a:lnTo>
                    <a:cubicBezTo>
                      <a:pt x="5525558" y="449984"/>
                      <a:pt x="5528114" y="425352"/>
                      <a:pt x="5528114" y="400124"/>
                    </a:cubicBezTo>
                    <a:cubicBezTo>
                      <a:pt x="5528114" y="198293"/>
                      <a:pt x="5364500" y="34678"/>
                      <a:pt x="5162669" y="34678"/>
                    </a:cubicBezTo>
                    <a:lnTo>
                      <a:pt x="335370" y="34678"/>
                    </a:lnTo>
                    <a:cubicBezTo>
                      <a:pt x="209226" y="34678"/>
                      <a:pt x="98010" y="98590"/>
                      <a:pt x="32337" y="195800"/>
                    </a:cubicBezTo>
                    <a:lnTo>
                      <a:pt x="0" y="255375"/>
                    </a:lnTo>
                    <a:lnTo>
                      <a:pt x="9988" y="223198"/>
                    </a:lnTo>
                    <a:cubicBezTo>
                      <a:pt x="65466" y="92034"/>
                      <a:pt x="195342" y="1"/>
                      <a:pt x="346715" y="0"/>
                    </a:cubicBezTo>
                    <a:lnTo>
                      <a:pt x="5174015" y="1"/>
                    </a:lnTo>
                    <a:cubicBezTo>
                      <a:pt x="5274930" y="1"/>
                      <a:pt x="5366291" y="40905"/>
                      <a:pt x="5432423"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94" name="Google Shape;1194;p8"/>
              <p:cNvSpPr/>
              <p:nvPr/>
            </p:nvSpPr>
            <p:spPr>
              <a:xfrm rot="-2827716">
                <a:off x="1500345" y="2976459"/>
                <a:ext cx="5536567" cy="509927"/>
              </a:xfrm>
              <a:custGeom>
                <a:rect b="b" l="l" r="r" t="t"/>
                <a:pathLst>
                  <a:path extrusionOk="0" h="510193" w="5539459">
                    <a:moveTo>
                      <a:pt x="5539459" y="254818"/>
                    </a:moveTo>
                    <a:lnTo>
                      <a:pt x="5529471" y="286996"/>
                    </a:lnTo>
                    <a:cubicBezTo>
                      <a:pt x="5473993" y="418159"/>
                      <a:pt x="5344117" y="510193"/>
                      <a:pt x="5192744" y="510193"/>
                    </a:cubicBezTo>
                    <a:lnTo>
                      <a:pt x="365445" y="510193"/>
                    </a:lnTo>
                    <a:cubicBezTo>
                      <a:pt x="163616" y="510193"/>
                      <a:pt x="0" y="346578"/>
                      <a:pt x="0" y="144749"/>
                    </a:cubicBezTo>
                    <a:cubicBezTo>
                      <a:pt x="0" y="94291"/>
                      <a:pt x="10226" y="46222"/>
                      <a:pt x="28718" y="2500"/>
                    </a:cubicBezTo>
                    <a:lnTo>
                      <a:pt x="30075" y="0"/>
                    </a:lnTo>
                    <a:lnTo>
                      <a:pt x="18770" y="36421"/>
                    </a:lnTo>
                    <a:cubicBezTo>
                      <a:pt x="13902" y="60210"/>
                      <a:pt x="11345" y="84842"/>
                      <a:pt x="11345" y="110071"/>
                    </a:cubicBezTo>
                    <a:cubicBezTo>
                      <a:pt x="11345" y="311900"/>
                      <a:pt x="174961" y="475516"/>
                      <a:pt x="376790" y="475515"/>
                    </a:cubicBezTo>
                    <a:lnTo>
                      <a:pt x="5204090" y="475515"/>
                    </a:lnTo>
                    <a:cubicBezTo>
                      <a:pt x="5330233" y="475515"/>
                      <a:pt x="5441449" y="411603"/>
                      <a:pt x="5507122" y="314394"/>
                    </a:cubicBezTo>
                    <a:lnTo>
                      <a:pt x="5539459"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195" name="Google Shape;1195;p8"/>
            <p:cNvGrpSpPr/>
            <p:nvPr/>
          </p:nvGrpSpPr>
          <p:grpSpPr>
            <a:xfrm>
              <a:off x="5255762" y="2121228"/>
              <a:ext cx="4399200" cy="4663500"/>
              <a:chOff x="5255762" y="2121228"/>
              <a:chExt cx="4399200" cy="4663500"/>
            </a:xfrm>
          </p:grpSpPr>
          <p:sp>
            <p:nvSpPr>
              <p:cNvPr id="1196" name="Google Shape;1196;p8"/>
              <p:cNvSpPr/>
              <p:nvPr/>
            </p:nvSpPr>
            <p:spPr>
              <a:xfrm rot="-2829916">
                <a:off x="4614371" y="4087528"/>
                <a:ext cx="5681983" cy="730899"/>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97" name="Google Shape;1197;p8"/>
              <p:cNvSpPr/>
              <p:nvPr/>
            </p:nvSpPr>
            <p:spPr>
              <a:xfrm rot="-2827716">
                <a:off x="4550710" y="4118522"/>
                <a:ext cx="5660315" cy="509927"/>
              </a:xfrm>
              <a:custGeom>
                <a:rect b="b" l="l" r="r" t="t"/>
                <a:pathLst>
                  <a:path extrusionOk="0" h="510193" w="5663271">
                    <a:moveTo>
                      <a:pt x="5556235" y="107036"/>
                    </a:moveTo>
                    <a:cubicBezTo>
                      <a:pt x="5622367" y="173169"/>
                      <a:pt x="5663271" y="264530"/>
                      <a:pt x="5663271" y="365444"/>
                    </a:cubicBezTo>
                    <a:cubicBezTo>
                      <a:pt x="5663271" y="415902"/>
                      <a:pt x="5653045" y="463971"/>
                      <a:pt x="5634553" y="507693"/>
                    </a:cubicBezTo>
                    <a:lnTo>
                      <a:pt x="5633195" y="510193"/>
                    </a:lnTo>
                    <a:lnTo>
                      <a:pt x="5644501" y="473772"/>
                    </a:lnTo>
                    <a:cubicBezTo>
                      <a:pt x="5649369" y="449982"/>
                      <a:pt x="5651925" y="425351"/>
                      <a:pt x="5651925" y="400122"/>
                    </a:cubicBezTo>
                    <a:cubicBezTo>
                      <a:pt x="5651926" y="198292"/>
                      <a:pt x="5488311" y="34678"/>
                      <a:pt x="5286481" y="34677"/>
                    </a:cubicBezTo>
                    <a:lnTo>
                      <a:pt x="335370" y="34677"/>
                    </a:lnTo>
                    <a:cubicBezTo>
                      <a:pt x="209226" y="34677"/>
                      <a:pt x="98010" y="98589"/>
                      <a:pt x="32337" y="195798"/>
                    </a:cubicBezTo>
                    <a:lnTo>
                      <a:pt x="0" y="255374"/>
                    </a:lnTo>
                    <a:lnTo>
                      <a:pt x="9988" y="223197"/>
                    </a:lnTo>
                    <a:cubicBezTo>
                      <a:pt x="65466" y="92033"/>
                      <a:pt x="195343" y="-1"/>
                      <a:pt x="346715" y="0"/>
                    </a:cubicBezTo>
                    <a:lnTo>
                      <a:pt x="5297827" y="0"/>
                    </a:lnTo>
                    <a:cubicBezTo>
                      <a:pt x="5398741" y="0"/>
                      <a:pt x="5490103" y="40904"/>
                      <a:pt x="555623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98" name="Google Shape;1198;p8"/>
              <p:cNvSpPr/>
              <p:nvPr/>
            </p:nvSpPr>
            <p:spPr>
              <a:xfrm rot="-2827716">
                <a:off x="4703362" y="4278757"/>
                <a:ext cx="5660314" cy="509928"/>
              </a:xfrm>
              <a:custGeom>
                <a:rect b="b" l="l" r="r" t="t"/>
                <a:pathLst>
                  <a:path extrusionOk="0" h="510194" w="5663270">
                    <a:moveTo>
                      <a:pt x="5663270" y="254819"/>
                    </a:moveTo>
                    <a:lnTo>
                      <a:pt x="5653283" y="286996"/>
                    </a:lnTo>
                    <a:cubicBezTo>
                      <a:pt x="5597805" y="418160"/>
                      <a:pt x="5467928" y="510193"/>
                      <a:pt x="5316556" y="510193"/>
                    </a:cubicBezTo>
                    <a:lnTo>
                      <a:pt x="365445" y="510194"/>
                    </a:lnTo>
                    <a:cubicBezTo>
                      <a:pt x="163615" y="510194"/>
                      <a:pt x="0" y="346579"/>
                      <a:pt x="0" y="144749"/>
                    </a:cubicBezTo>
                    <a:cubicBezTo>
                      <a:pt x="0" y="94291"/>
                      <a:pt x="10226" y="46222"/>
                      <a:pt x="28718" y="2501"/>
                    </a:cubicBezTo>
                    <a:lnTo>
                      <a:pt x="30075" y="0"/>
                    </a:lnTo>
                    <a:lnTo>
                      <a:pt x="18770" y="36421"/>
                    </a:lnTo>
                    <a:cubicBezTo>
                      <a:pt x="13901" y="60210"/>
                      <a:pt x="11345" y="84843"/>
                      <a:pt x="11345" y="110071"/>
                    </a:cubicBezTo>
                    <a:cubicBezTo>
                      <a:pt x="11345" y="311901"/>
                      <a:pt x="174960" y="475516"/>
                      <a:pt x="376790" y="475516"/>
                    </a:cubicBezTo>
                    <a:lnTo>
                      <a:pt x="5327901" y="475516"/>
                    </a:lnTo>
                    <a:cubicBezTo>
                      <a:pt x="5454045" y="475516"/>
                      <a:pt x="5565261" y="411604"/>
                      <a:pt x="5630934" y="314394"/>
                    </a:cubicBezTo>
                    <a:lnTo>
                      <a:pt x="5663270" y="25481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199" name="Google Shape;1199;p8"/>
            <p:cNvGrpSpPr/>
            <p:nvPr/>
          </p:nvGrpSpPr>
          <p:grpSpPr>
            <a:xfrm>
              <a:off x="7086948" y="2711938"/>
              <a:ext cx="3990300" cy="4222800"/>
              <a:chOff x="7086948" y="2711938"/>
              <a:chExt cx="3990300" cy="4222800"/>
            </a:xfrm>
          </p:grpSpPr>
          <p:sp>
            <p:nvSpPr>
              <p:cNvPr id="1200" name="Google Shape;1200;p8"/>
              <p:cNvSpPr/>
              <p:nvPr/>
            </p:nvSpPr>
            <p:spPr>
              <a:xfrm rot="-2830071">
                <a:off x="6541696" y="4457889"/>
                <a:ext cx="5080804"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01" name="Google Shape;1201;p8"/>
              <p:cNvSpPr/>
              <p:nvPr/>
            </p:nvSpPr>
            <p:spPr>
              <a:xfrm rot="-2827716">
                <a:off x="6477943" y="4488751"/>
                <a:ext cx="5059349" cy="509926"/>
              </a:xfrm>
              <a:custGeom>
                <a:rect b="b" l="l" r="r" t="t"/>
                <a:pathLst>
                  <a:path extrusionOk="0" h="510192" w="5061991">
                    <a:moveTo>
                      <a:pt x="4954955" y="107036"/>
                    </a:moveTo>
                    <a:cubicBezTo>
                      <a:pt x="5021087" y="173169"/>
                      <a:pt x="5061991" y="264531"/>
                      <a:pt x="5061991" y="365445"/>
                    </a:cubicBezTo>
                    <a:cubicBezTo>
                      <a:pt x="5061991" y="415903"/>
                      <a:pt x="5051765" y="463972"/>
                      <a:pt x="5033272" y="507693"/>
                    </a:cubicBezTo>
                    <a:lnTo>
                      <a:pt x="5031916" y="510192"/>
                    </a:lnTo>
                    <a:lnTo>
                      <a:pt x="5043221" y="473773"/>
                    </a:lnTo>
                    <a:cubicBezTo>
                      <a:pt x="5048089" y="449983"/>
                      <a:pt x="5050646" y="425352"/>
                      <a:pt x="5050646" y="400123"/>
                    </a:cubicBezTo>
                    <a:cubicBezTo>
                      <a:pt x="5050646" y="198293"/>
                      <a:pt x="4887031" y="34678"/>
                      <a:pt x="4685200" y="34678"/>
                    </a:cubicBezTo>
                    <a:lnTo>
                      <a:pt x="335370" y="34678"/>
                    </a:lnTo>
                    <a:cubicBezTo>
                      <a:pt x="209226" y="34678"/>
                      <a:pt x="98010" y="98590"/>
                      <a:pt x="32336" y="195799"/>
                    </a:cubicBezTo>
                    <a:lnTo>
                      <a:pt x="0" y="255374"/>
                    </a:lnTo>
                    <a:lnTo>
                      <a:pt x="9988" y="223197"/>
                    </a:lnTo>
                    <a:cubicBezTo>
                      <a:pt x="65466" y="92034"/>
                      <a:pt x="195342" y="0"/>
                      <a:pt x="346715" y="0"/>
                    </a:cubicBezTo>
                    <a:lnTo>
                      <a:pt x="4696545" y="1"/>
                    </a:lnTo>
                    <a:cubicBezTo>
                      <a:pt x="4797461" y="1"/>
                      <a:pt x="4888822" y="40904"/>
                      <a:pt x="495495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02" name="Google Shape;1202;p8"/>
              <p:cNvSpPr/>
              <p:nvPr/>
            </p:nvSpPr>
            <p:spPr>
              <a:xfrm rot="-2827716">
                <a:off x="6630593" y="4648986"/>
                <a:ext cx="5059350" cy="509928"/>
              </a:xfrm>
              <a:custGeom>
                <a:rect b="b" l="l" r="r" t="t"/>
                <a:pathLst>
                  <a:path extrusionOk="0" h="510194" w="5061992">
                    <a:moveTo>
                      <a:pt x="5061992" y="254818"/>
                    </a:moveTo>
                    <a:lnTo>
                      <a:pt x="5052003" y="286996"/>
                    </a:lnTo>
                    <a:cubicBezTo>
                      <a:pt x="4996525" y="418160"/>
                      <a:pt x="4866649" y="510193"/>
                      <a:pt x="4715276" y="510194"/>
                    </a:cubicBezTo>
                    <a:lnTo>
                      <a:pt x="365445" y="510194"/>
                    </a:lnTo>
                    <a:cubicBezTo>
                      <a:pt x="163616" y="510194"/>
                      <a:pt x="0" y="346579"/>
                      <a:pt x="1" y="144749"/>
                    </a:cubicBezTo>
                    <a:cubicBezTo>
                      <a:pt x="1" y="94292"/>
                      <a:pt x="10227" y="46223"/>
                      <a:pt x="28719" y="2501"/>
                    </a:cubicBezTo>
                    <a:lnTo>
                      <a:pt x="30076" y="0"/>
                    </a:lnTo>
                    <a:lnTo>
                      <a:pt x="18771" y="36422"/>
                    </a:lnTo>
                    <a:cubicBezTo>
                      <a:pt x="13902" y="60211"/>
                      <a:pt x="11346" y="84843"/>
                      <a:pt x="11346" y="110072"/>
                    </a:cubicBezTo>
                    <a:cubicBezTo>
                      <a:pt x="11345" y="311901"/>
                      <a:pt x="174961" y="475517"/>
                      <a:pt x="376790" y="475516"/>
                    </a:cubicBezTo>
                    <a:lnTo>
                      <a:pt x="4726622" y="475516"/>
                    </a:lnTo>
                    <a:cubicBezTo>
                      <a:pt x="4852765" y="475516"/>
                      <a:pt x="4963982" y="411604"/>
                      <a:pt x="5029655" y="314395"/>
                    </a:cubicBezTo>
                    <a:lnTo>
                      <a:pt x="5061992"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203" name="Google Shape;1203;p8"/>
          <p:cNvGrpSpPr/>
          <p:nvPr/>
        </p:nvGrpSpPr>
        <p:grpSpPr>
          <a:xfrm>
            <a:off x="5536921" y="-630694"/>
            <a:ext cx="3931817" cy="2468930"/>
            <a:chOff x="459511" y="-111295"/>
            <a:chExt cx="11220939" cy="7046034"/>
          </a:xfrm>
        </p:grpSpPr>
        <p:grpSp>
          <p:nvGrpSpPr>
            <p:cNvPr id="1204" name="Google Shape;1204;p8"/>
            <p:cNvGrpSpPr/>
            <p:nvPr/>
          </p:nvGrpSpPr>
          <p:grpSpPr>
            <a:xfrm>
              <a:off x="3346366" y="66264"/>
              <a:ext cx="4787701" cy="5081700"/>
              <a:chOff x="3346366" y="66264"/>
              <a:chExt cx="4787701" cy="5081700"/>
            </a:xfrm>
          </p:grpSpPr>
          <p:sp>
            <p:nvSpPr>
              <p:cNvPr id="1205" name="Google Shape;1205;p8"/>
              <p:cNvSpPr/>
              <p:nvPr/>
            </p:nvSpPr>
            <p:spPr>
              <a:xfrm rot="-2830000">
                <a:off x="2620494" y="2234983"/>
                <a:ext cx="6239445" cy="744262"/>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06" name="Google Shape;1206;p8"/>
              <p:cNvSpPr/>
              <p:nvPr/>
            </p:nvSpPr>
            <p:spPr>
              <a:xfrm rot="-2827716">
                <a:off x="2494786" y="2293359"/>
                <a:ext cx="6236242" cy="396002"/>
              </a:xfrm>
              <a:custGeom>
                <a:rect b="b" l="l" r="r" t="t"/>
                <a:pathLst>
                  <a:path extrusionOk="0" h="396209" w="6239499">
                    <a:moveTo>
                      <a:pt x="6130512" y="108986"/>
                    </a:moveTo>
                    <a:cubicBezTo>
                      <a:pt x="6197850" y="176324"/>
                      <a:pt x="6239499" y="269349"/>
                      <a:pt x="6239499" y="372103"/>
                    </a:cubicBezTo>
                    <a:lnTo>
                      <a:pt x="6237069" y="396209"/>
                    </a:lnTo>
                    <a:lnTo>
                      <a:pt x="6230613" y="332172"/>
                    </a:lnTo>
                    <a:cubicBezTo>
                      <a:pt x="6195916" y="162611"/>
                      <a:pt x="6045889" y="35061"/>
                      <a:pt x="5866071" y="35061"/>
                    </a:cubicBezTo>
                    <a:lnTo>
                      <a:pt x="370776" y="35061"/>
                    </a:lnTo>
                    <a:cubicBezTo>
                      <a:pt x="190959" y="35061"/>
                      <a:pt x="40932" y="162611"/>
                      <a:pt x="6235" y="332172"/>
                    </a:cubicBezTo>
                    <a:lnTo>
                      <a:pt x="1105" y="383057"/>
                    </a:lnTo>
                    <a:lnTo>
                      <a:pt x="1" y="372102"/>
                    </a:lnTo>
                    <a:cubicBezTo>
                      <a:pt x="0" y="166596"/>
                      <a:pt x="166597" y="0"/>
                      <a:pt x="372102" y="0"/>
                    </a:cubicBezTo>
                    <a:lnTo>
                      <a:pt x="5867397" y="0"/>
                    </a:lnTo>
                    <a:cubicBezTo>
                      <a:pt x="5970150" y="0"/>
                      <a:pt x="6063175" y="41649"/>
                      <a:pt x="6130512" y="10898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07" name="Google Shape;1207;p8"/>
              <p:cNvSpPr/>
              <p:nvPr/>
            </p:nvSpPr>
            <p:spPr>
              <a:xfrm rot="-2827716">
                <a:off x="2746442" y="2526408"/>
                <a:ext cx="6236241" cy="396002"/>
              </a:xfrm>
              <a:custGeom>
                <a:rect b="b" l="l" r="r" t="t"/>
                <a:pathLst>
                  <a:path extrusionOk="0" h="396209" w="6239498">
                    <a:moveTo>
                      <a:pt x="6238394" y="13152"/>
                    </a:moveTo>
                    <a:lnTo>
                      <a:pt x="6239498" y="24106"/>
                    </a:lnTo>
                    <a:cubicBezTo>
                      <a:pt x="6239498" y="229612"/>
                      <a:pt x="6072902" y="396208"/>
                      <a:pt x="5867396" y="396209"/>
                    </a:cubicBezTo>
                    <a:lnTo>
                      <a:pt x="372102" y="396208"/>
                    </a:lnTo>
                    <a:cubicBezTo>
                      <a:pt x="166596" y="396208"/>
                      <a:pt x="0" y="229612"/>
                      <a:pt x="0" y="24106"/>
                    </a:cubicBezTo>
                    <a:lnTo>
                      <a:pt x="2430" y="0"/>
                    </a:lnTo>
                    <a:lnTo>
                      <a:pt x="8886" y="64036"/>
                    </a:lnTo>
                    <a:cubicBezTo>
                      <a:pt x="43583" y="233597"/>
                      <a:pt x="193610" y="361147"/>
                      <a:pt x="373427" y="361147"/>
                    </a:cubicBezTo>
                    <a:lnTo>
                      <a:pt x="5868722" y="361148"/>
                    </a:lnTo>
                    <a:cubicBezTo>
                      <a:pt x="6048540" y="361147"/>
                      <a:pt x="6198567" y="233597"/>
                      <a:pt x="6233264" y="64037"/>
                    </a:cubicBezTo>
                    <a:lnTo>
                      <a:pt x="6238394"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208" name="Google Shape;1208;p8"/>
            <p:cNvGrpSpPr/>
            <p:nvPr/>
          </p:nvGrpSpPr>
          <p:grpSpPr>
            <a:xfrm>
              <a:off x="3765864" y="1195612"/>
              <a:ext cx="5193601" cy="5520600"/>
              <a:chOff x="3765864" y="1195612"/>
              <a:chExt cx="5193601" cy="5520600"/>
            </a:xfrm>
          </p:grpSpPr>
          <p:sp>
            <p:nvSpPr>
              <p:cNvPr id="1209" name="Google Shape;1209;p8"/>
              <p:cNvSpPr/>
              <p:nvPr/>
            </p:nvSpPr>
            <p:spPr>
              <a:xfrm rot="-2830008">
                <a:off x="2937359" y="3590462"/>
                <a:ext cx="6850611"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10" name="Google Shape;1210;p8"/>
              <p:cNvSpPr/>
              <p:nvPr/>
            </p:nvSpPr>
            <p:spPr>
              <a:xfrm rot="-2827716">
                <a:off x="2814227" y="3648150"/>
                <a:ext cx="6847034" cy="389347"/>
              </a:xfrm>
              <a:custGeom>
                <a:rect b="b" l="l" r="r" t="t"/>
                <a:pathLst>
                  <a:path extrusionOk="0" h="389550" w="6850610">
                    <a:moveTo>
                      <a:pt x="6743574" y="107037"/>
                    </a:moveTo>
                    <a:cubicBezTo>
                      <a:pt x="6809707" y="173170"/>
                      <a:pt x="6850610" y="264531"/>
                      <a:pt x="6850610" y="365445"/>
                    </a:cubicBezTo>
                    <a:lnTo>
                      <a:pt x="6848180" y="389550"/>
                    </a:lnTo>
                    <a:lnTo>
                      <a:pt x="6841860" y="326857"/>
                    </a:lnTo>
                    <a:cubicBezTo>
                      <a:pt x="6807784" y="160330"/>
                      <a:pt x="6660442" y="35062"/>
                      <a:pt x="6483840" y="35062"/>
                    </a:cubicBezTo>
                    <a:lnTo>
                      <a:pt x="364120" y="35061"/>
                    </a:lnTo>
                    <a:cubicBezTo>
                      <a:pt x="187518" y="35062"/>
                      <a:pt x="40175" y="160329"/>
                      <a:pt x="6099" y="326857"/>
                    </a:cubicBezTo>
                    <a:lnTo>
                      <a:pt x="1105" y="376401"/>
                    </a:lnTo>
                    <a:lnTo>
                      <a:pt x="0" y="365446"/>
                    </a:lnTo>
                    <a:cubicBezTo>
                      <a:pt x="0" y="163616"/>
                      <a:pt x="163615" y="1"/>
                      <a:pt x="365445" y="0"/>
                    </a:cubicBezTo>
                    <a:lnTo>
                      <a:pt x="6485166" y="1"/>
                    </a:lnTo>
                    <a:cubicBezTo>
                      <a:pt x="6586081" y="1"/>
                      <a:pt x="6677442" y="40905"/>
                      <a:pt x="6743574"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11" name="Google Shape;1211;p8"/>
              <p:cNvSpPr/>
              <p:nvPr/>
            </p:nvSpPr>
            <p:spPr>
              <a:xfrm rot="-2827716">
                <a:off x="3061003" y="3876675"/>
                <a:ext cx="6847033" cy="389348"/>
              </a:xfrm>
              <a:custGeom>
                <a:rect b="b" l="l" r="r" t="t"/>
                <a:pathLst>
                  <a:path extrusionOk="0" h="389551" w="6850609">
                    <a:moveTo>
                      <a:pt x="6849505" y="13149"/>
                    </a:moveTo>
                    <a:lnTo>
                      <a:pt x="6850609" y="24105"/>
                    </a:lnTo>
                    <a:cubicBezTo>
                      <a:pt x="6850609" y="225936"/>
                      <a:pt x="6686995" y="389551"/>
                      <a:pt x="6485165" y="389550"/>
                    </a:cubicBezTo>
                    <a:lnTo>
                      <a:pt x="365445" y="389551"/>
                    </a:lnTo>
                    <a:cubicBezTo>
                      <a:pt x="163615" y="389551"/>
                      <a:pt x="0" y="225936"/>
                      <a:pt x="0" y="24106"/>
                    </a:cubicBezTo>
                    <a:lnTo>
                      <a:pt x="2430" y="0"/>
                    </a:lnTo>
                    <a:lnTo>
                      <a:pt x="8750" y="62695"/>
                    </a:lnTo>
                    <a:cubicBezTo>
                      <a:pt x="42826" y="229222"/>
                      <a:pt x="190169" y="354490"/>
                      <a:pt x="366771" y="354490"/>
                    </a:cubicBezTo>
                    <a:lnTo>
                      <a:pt x="6486491" y="354489"/>
                    </a:lnTo>
                    <a:cubicBezTo>
                      <a:pt x="6663092" y="354490"/>
                      <a:pt x="6810434" y="229222"/>
                      <a:pt x="6844510" y="62694"/>
                    </a:cubicBezTo>
                    <a:lnTo>
                      <a:pt x="6849505" y="1314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212" name="Google Shape;1212;p8"/>
            <p:cNvGrpSpPr/>
            <p:nvPr/>
          </p:nvGrpSpPr>
          <p:grpSpPr>
            <a:xfrm>
              <a:off x="5031721" y="1309109"/>
              <a:ext cx="4394938" cy="4655100"/>
              <a:chOff x="5031721" y="1309109"/>
              <a:chExt cx="4394938" cy="4655100"/>
            </a:xfrm>
          </p:grpSpPr>
          <p:sp>
            <p:nvSpPr>
              <p:cNvPr id="1213" name="Google Shape;1213;p8"/>
              <p:cNvSpPr/>
              <p:nvPr/>
            </p:nvSpPr>
            <p:spPr>
              <a:xfrm rot="-2830055">
                <a:off x="4392113" y="3271209"/>
                <a:ext cx="5670316"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14" name="Google Shape;1214;p8"/>
              <p:cNvSpPr/>
              <p:nvPr/>
            </p:nvSpPr>
            <p:spPr>
              <a:xfrm rot="-2827716">
                <a:off x="4288978" y="3321658"/>
                <a:ext cx="5662529" cy="442790"/>
              </a:xfrm>
              <a:custGeom>
                <a:rect b="b" l="l" r="r" t="t"/>
                <a:pathLst>
                  <a:path extrusionOk="0" h="443021" w="5665486">
                    <a:moveTo>
                      <a:pt x="5563222" y="107036"/>
                    </a:moveTo>
                    <a:cubicBezTo>
                      <a:pt x="5612821" y="156635"/>
                      <a:pt x="5648229" y="220426"/>
                      <a:pt x="5662834" y="291795"/>
                    </a:cubicBezTo>
                    <a:lnTo>
                      <a:pt x="5665486" y="318110"/>
                    </a:lnTo>
                    <a:lnTo>
                      <a:pt x="5645411" y="253438"/>
                    </a:lnTo>
                    <a:cubicBezTo>
                      <a:pt x="5589934" y="122275"/>
                      <a:pt x="5460057" y="30240"/>
                      <a:pt x="5308685" y="30241"/>
                    </a:cubicBezTo>
                    <a:lnTo>
                      <a:pt x="369317" y="30242"/>
                    </a:lnTo>
                    <a:cubicBezTo>
                      <a:pt x="167487" y="30242"/>
                      <a:pt x="3872" y="193856"/>
                      <a:pt x="3872" y="395686"/>
                    </a:cubicBezTo>
                    <a:lnTo>
                      <a:pt x="8643" y="443021"/>
                    </a:lnTo>
                    <a:lnTo>
                      <a:pt x="7425" y="439096"/>
                    </a:lnTo>
                    <a:cubicBezTo>
                      <a:pt x="2557" y="415306"/>
                      <a:pt x="0" y="390674"/>
                      <a:pt x="0" y="365445"/>
                    </a:cubicBezTo>
                    <a:cubicBezTo>
                      <a:pt x="0" y="163615"/>
                      <a:pt x="163615" y="0"/>
                      <a:pt x="365446" y="0"/>
                    </a:cubicBezTo>
                    <a:lnTo>
                      <a:pt x="5304813" y="0"/>
                    </a:lnTo>
                    <a:cubicBezTo>
                      <a:pt x="5405728" y="0"/>
                      <a:pt x="5497090" y="40904"/>
                      <a:pt x="556322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15" name="Google Shape;1215;p8"/>
              <p:cNvSpPr/>
              <p:nvPr/>
            </p:nvSpPr>
            <p:spPr>
              <a:xfrm rot="-2827716">
                <a:off x="4506872" y="3510328"/>
                <a:ext cx="5662530" cy="442790"/>
              </a:xfrm>
              <a:custGeom>
                <a:rect b="b" l="l" r="r" t="t"/>
                <a:pathLst>
                  <a:path extrusionOk="0" h="443021" w="5665487">
                    <a:moveTo>
                      <a:pt x="5656843" y="0"/>
                    </a:moveTo>
                    <a:lnTo>
                      <a:pt x="5658062" y="3926"/>
                    </a:lnTo>
                    <a:cubicBezTo>
                      <a:pt x="5662930" y="27716"/>
                      <a:pt x="5665487" y="52348"/>
                      <a:pt x="5665487" y="77576"/>
                    </a:cubicBezTo>
                    <a:cubicBezTo>
                      <a:pt x="5665487" y="279406"/>
                      <a:pt x="5501871" y="443021"/>
                      <a:pt x="5300042" y="443020"/>
                    </a:cubicBezTo>
                    <a:lnTo>
                      <a:pt x="360674" y="443021"/>
                    </a:lnTo>
                    <a:cubicBezTo>
                      <a:pt x="184073" y="443021"/>
                      <a:pt x="36730" y="317754"/>
                      <a:pt x="2653" y="151227"/>
                    </a:cubicBezTo>
                    <a:lnTo>
                      <a:pt x="0" y="124911"/>
                    </a:lnTo>
                    <a:lnTo>
                      <a:pt x="20076" y="189583"/>
                    </a:lnTo>
                    <a:cubicBezTo>
                      <a:pt x="75554" y="320747"/>
                      <a:pt x="205430" y="412780"/>
                      <a:pt x="356803" y="412780"/>
                    </a:cubicBezTo>
                    <a:lnTo>
                      <a:pt x="5296170" y="412779"/>
                    </a:lnTo>
                    <a:cubicBezTo>
                      <a:pt x="5498000" y="412780"/>
                      <a:pt x="5661616" y="249165"/>
                      <a:pt x="5661615" y="47335"/>
                    </a:cubicBezTo>
                    <a:lnTo>
                      <a:pt x="5656843" y="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216" name="Google Shape;1216;p8"/>
            <p:cNvGrpSpPr/>
            <p:nvPr/>
          </p:nvGrpSpPr>
          <p:grpSpPr>
            <a:xfrm>
              <a:off x="905180" y="112533"/>
              <a:ext cx="4401720" cy="4660800"/>
              <a:chOff x="905180" y="112533"/>
              <a:chExt cx="4401720" cy="4660800"/>
            </a:xfrm>
          </p:grpSpPr>
          <p:sp>
            <p:nvSpPr>
              <p:cNvPr id="1217" name="Google Shape;1217;p8"/>
              <p:cNvSpPr/>
              <p:nvPr/>
            </p:nvSpPr>
            <p:spPr>
              <a:xfrm rot="-2829934">
                <a:off x="271998" y="2070056"/>
                <a:ext cx="5664365" cy="745754"/>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18" name="Google Shape;1218;p8"/>
              <p:cNvSpPr/>
              <p:nvPr/>
            </p:nvSpPr>
            <p:spPr>
              <a:xfrm rot="-2827716">
                <a:off x="404987" y="2361893"/>
                <a:ext cx="5661343" cy="396733"/>
              </a:xfrm>
              <a:custGeom>
                <a:rect b="b" l="l" r="r" t="t"/>
                <a:pathLst>
                  <a:path extrusionOk="0" h="396940" w="5664300">
                    <a:moveTo>
                      <a:pt x="5663198" y="13201"/>
                    </a:moveTo>
                    <a:lnTo>
                      <a:pt x="5664300" y="24132"/>
                    </a:lnTo>
                    <a:cubicBezTo>
                      <a:pt x="5664300" y="230029"/>
                      <a:pt x="5497388" y="396940"/>
                      <a:pt x="5291491" y="396940"/>
                    </a:cubicBezTo>
                    <a:lnTo>
                      <a:pt x="372808" y="396940"/>
                    </a:lnTo>
                    <a:cubicBezTo>
                      <a:pt x="166912" y="396940"/>
                      <a:pt x="1" y="230028"/>
                      <a:pt x="0" y="24132"/>
                    </a:cubicBezTo>
                    <a:lnTo>
                      <a:pt x="2433" y="0"/>
                    </a:lnTo>
                    <a:lnTo>
                      <a:pt x="8905" y="64205"/>
                    </a:lnTo>
                    <a:cubicBezTo>
                      <a:pt x="43668" y="234087"/>
                      <a:pt x="193980" y="361878"/>
                      <a:pt x="374138" y="361879"/>
                    </a:cubicBezTo>
                    <a:lnTo>
                      <a:pt x="5292822" y="361879"/>
                    </a:lnTo>
                    <a:cubicBezTo>
                      <a:pt x="5472981" y="361879"/>
                      <a:pt x="5623293" y="234087"/>
                      <a:pt x="5658056" y="64205"/>
                    </a:cubicBezTo>
                    <a:lnTo>
                      <a:pt x="5663198" y="1320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219" name="Google Shape;1219;p8"/>
            <p:cNvGrpSpPr/>
            <p:nvPr/>
          </p:nvGrpSpPr>
          <p:grpSpPr>
            <a:xfrm>
              <a:off x="4789281" y="622548"/>
              <a:ext cx="4320760" cy="4575000"/>
              <a:chOff x="4789281" y="622548"/>
              <a:chExt cx="4320760" cy="4575000"/>
            </a:xfrm>
          </p:grpSpPr>
          <p:sp>
            <p:nvSpPr>
              <p:cNvPr id="1220" name="Google Shape;1220;p8"/>
              <p:cNvSpPr/>
              <p:nvPr/>
            </p:nvSpPr>
            <p:spPr>
              <a:xfrm rot="-2829984">
                <a:off x="4167184" y="2544598"/>
                <a:ext cx="5561198"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21" name="Google Shape;1221;p8"/>
              <p:cNvSpPr/>
              <p:nvPr/>
            </p:nvSpPr>
            <p:spPr>
              <a:xfrm rot="-2827716">
                <a:off x="4043638" y="2601761"/>
                <a:ext cx="5558206" cy="389373"/>
              </a:xfrm>
              <a:custGeom>
                <a:rect b="b" l="l" r="r" t="t"/>
                <a:pathLst>
                  <a:path extrusionOk="0" h="389576" w="5561109">
                    <a:moveTo>
                      <a:pt x="5454073" y="107036"/>
                    </a:moveTo>
                    <a:cubicBezTo>
                      <a:pt x="5520206" y="173169"/>
                      <a:pt x="5561109" y="264530"/>
                      <a:pt x="5561109" y="365446"/>
                    </a:cubicBezTo>
                    <a:lnTo>
                      <a:pt x="5558677" y="389576"/>
                    </a:lnTo>
                    <a:lnTo>
                      <a:pt x="5552354" y="326857"/>
                    </a:lnTo>
                    <a:cubicBezTo>
                      <a:pt x="5518278" y="160330"/>
                      <a:pt x="5370936" y="35062"/>
                      <a:pt x="5194334" y="35062"/>
                    </a:cubicBezTo>
                    <a:lnTo>
                      <a:pt x="364115" y="35063"/>
                    </a:lnTo>
                    <a:cubicBezTo>
                      <a:pt x="187514" y="35062"/>
                      <a:pt x="40171" y="160330"/>
                      <a:pt x="6095" y="326857"/>
                    </a:cubicBezTo>
                    <a:lnTo>
                      <a:pt x="1103" y="376376"/>
                    </a:lnTo>
                    <a:lnTo>
                      <a:pt x="1" y="365445"/>
                    </a:lnTo>
                    <a:cubicBezTo>
                      <a:pt x="0" y="163616"/>
                      <a:pt x="163616" y="1"/>
                      <a:pt x="365446" y="1"/>
                    </a:cubicBezTo>
                    <a:lnTo>
                      <a:pt x="5195665" y="0"/>
                    </a:lnTo>
                    <a:cubicBezTo>
                      <a:pt x="5296580" y="0"/>
                      <a:pt x="5387941" y="40904"/>
                      <a:pt x="545407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22" name="Google Shape;1222;p8"/>
              <p:cNvSpPr/>
              <p:nvPr/>
            </p:nvSpPr>
            <p:spPr>
              <a:xfrm rot="-2827716">
                <a:off x="4297479" y="2830271"/>
                <a:ext cx="5558206" cy="389373"/>
              </a:xfrm>
              <a:custGeom>
                <a:rect b="b" l="l" r="r" t="t"/>
                <a:pathLst>
                  <a:path extrusionOk="0" h="389576" w="5561109">
                    <a:moveTo>
                      <a:pt x="5560007" y="13200"/>
                    </a:moveTo>
                    <a:lnTo>
                      <a:pt x="5561109" y="24131"/>
                    </a:lnTo>
                    <a:cubicBezTo>
                      <a:pt x="5561109" y="225961"/>
                      <a:pt x="5397494" y="389576"/>
                      <a:pt x="5195663" y="389576"/>
                    </a:cubicBezTo>
                    <a:lnTo>
                      <a:pt x="365445" y="389576"/>
                    </a:lnTo>
                    <a:cubicBezTo>
                      <a:pt x="163615" y="389576"/>
                      <a:pt x="0" y="225961"/>
                      <a:pt x="0" y="24131"/>
                    </a:cubicBezTo>
                    <a:lnTo>
                      <a:pt x="2433" y="0"/>
                    </a:lnTo>
                    <a:lnTo>
                      <a:pt x="8755" y="62720"/>
                    </a:lnTo>
                    <a:cubicBezTo>
                      <a:pt x="42832" y="229247"/>
                      <a:pt x="190174" y="354515"/>
                      <a:pt x="366776" y="354515"/>
                    </a:cubicBezTo>
                    <a:lnTo>
                      <a:pt x="5196994" y="354515"/>
                    </a:lnTo>
                    <a:cubicBezTo>
                      <a:pt x="5373596" y="354515"/>
                      <a:pt x="5520939" y="229247"/>
                      <a:pt x="5555015" y="62719"/>
                    </a:cubicBezTo>
                    <a:lnTo>
                      <a:pt x="5560007"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223" name="Google Shape;1223;p8"/>
            <p:cNvGrpSpPr/>
            <p:nvPr/>
          </p:nvGrpSpPr>
          <p:grpSpPr>
            <a:xfrm>
              <a:off x="6808533" y="1745708"/>
              <a:ext cx="4401400" cy="4662000"/>
              <a:chOff x="6808533" y="1745708"/>
              <a:chExt cx="4401400" cy="4662000"/>
            </a:xfrm>
          </p:grpSpPr>
          <p:sp>
            <p:nvSpPr>
              <p:cNvPr id="1224" name="Google Shape;1224;p8"/>
              <p:cNvSpPr/>
              <p:nvPr/>
            </p:nvSpPr>
            <p:spPr>
              <a:xfrm rot="-2829965">
                <a:off x="6167451" y="3711259"/>
                <a:ext cx="5679863"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25" name="Google Shape;1225;p8"/>
              <p:cNvSpPr/>
              <p:nvPr/>
            </p:nvSpPr>
            <p:spPr>
              <a:xfrm rot="-2827716">
                <a:off x="6043945" y="3768489"/>
                <a:ext cx="5676734" cy="389373"/>
              </a:xfrm>
              <a:custGeom>
                <a:rect b="b" l="l" r="r" t="t"/>
                <a:pathLst>
                  <a:path extrusionOk="0" h="389576" w="5679699">
                    <a:moveTo>
                      <a:pt x="5572662" y="107036"/>
                    </a:moveTo>
                    <a:cubicBezTo>
                      <a:pt x="5638795" y="173169"/>
                      <a:pt x="5679699" y="264530"/>
                      <a:pt x="5679699" y="365445"/>
                    </a:cubicBezTo>
                    <a:lnTo>
                      <a:pt x="5677266" y="389576"/>
                    </a:lnTo>
                    <a:lnTo>
                      <a:pt x="5670943" y="326856"/>
                    </a:lnTo>
                    <a:cubicBezTo>
                      <a:pt x="5636867" y="160329"/>
                      <a:pt x="5489524" y="35062"/>
                      <a:pt x="5312922" y="35062"/>
                    </a:cubicBezTo>
                    <a:lnTo>
                      <a:pt x="364115" y="35062"/>
                    </a:lnTo>
                    <a:cubicBezTo>
                      <a:pt x="187513" y="35062"/>
                      <a:pt x="40170" y="160329"/>
                      <a:pt x="6094" y="326857"/>
                    </a:cubicBezTo>
                    <a:lnTo>
                      <a:pt x="1102" y="376376"/>
                    </a:lnTo>
                    <a:lnTo>
                      <a:pt x="0" y="365445"/>
                    </a:lnTo>
                    <a:cubicBezTo>
                      <a:pt x="0" y="163615"/>
                      <a:pt x="163616" y="1"/>
                      <a:pt x="365446" y="1"/>
                    </a:cubicBezTo>
                    <a:lnTo>
                      <a:pt x="5314253" y="0"/>
                    </a:lnTo>
                    <a:cubicBezTo>
                      <a:pt x="5415168" y="0"/>
                      <a:pt x="5506530" y="40904"/>
                      <a:pt x="557266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26" name="Google Shape;1226;p8"/>
              <p:cNvSpPr/>
              <p:nvPr/>
            </p:nvSpPr>
            <p:spPr>
              <a:xfrm rot="-2827716">
                <a:off x="6297786" y="3996999"/>
                <a:ext cx="5676733" cy="389373"/>
              </a:xfrm>
              <a:custGeom>
                <a:rect b="b" l="l" r="r" t="t"/>
                <a:pathLst>
                  <a:path extrusionOk="0" h="389576" w="5679698">
                    <a:moveTo>
                      <a:pt x="5678596" y="13200"/>
                    </a:moveTo>
                    <a:lnTo>
                      <a:pt x="5679698" y="24131"/>
                    </a:lnTo>
                    <a:cubicBezTo>
                      <a:pt x="5679698" y="225961"/>
                      <a:pt x="5516083" y="389575"/>
                      <a:pt x="5314252" y="389575"/>
                    </a:cubicBezTo>
                    <a:lnTo>
                      <a:pt x="365445" y="389576"/>
                    </a:lnTo>
                    <a:cubicBezTo>
                      <a:pt x="163615" y="389576"/>
                      <a:pt x="0" y="225961"/>
                      <a:pt x="0" y="24131"/>
                    </a:cubicBezTo>
                    <a:lnTo>
                      <a:pt x="2432" y="0"/>
                    </a:lnTo>
                    <a:lnTo>
                      <a:pt x="8755" y="62720"/>
                    </a:lnTo>
                    <a:cubicBezTo>
                      <a:pt x="42832" y="229247"/>
                      <a:pt x="190174" y="354514"/>
                      <a:pt x="366775" y="354515"/>
                    </a:cubicBezTo>
                    <a:lnTo>
                      <a:pt x="5315583" y="354514"/>
                    </a:lnTo>
                    <a:cubicBezTo>
                      <a:pt x="5492185" y="354514"/>
                      <a:pt x="5639528" y="229246"/>
                      <a:pt x="5673604" y="62719"/>
                    </a:cubicBezTo>
                    <a:lnTo>
                      <a:pt x="5678596"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227" name="Google Shape;1227;p8"/>
            <p:cNvGrpSpPr/>
            <p:nvPr/>
          </p:nvGrpSpPr>
          <p:grpSpPr>
            <a:xfrm>
              <a:off x="5824532" y="1155331"/>
              <a:ext cx="4354159" cy="4603200"/>
              <a:chOff x="5824532" y="1155331"/>
              <a:chExt cx="4354159" cy="4603200"/>
            </a:xfrm>
          </p:grpSpPr>
          <p:sp>
            <p:nvSpPr>
              <p:cNvPr id="1228" name="Google Shape;1228;p8"/>
              <p:cNvSpPr/>
              <p:nvPr/>
            </p:nvSpPr>
            <p:spPr>
              <a:xfrm rot="-2830004">
                <a:off x="5196271" y="3091482"/>
                <a:ext cx="5599622" cy="730899"/>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29" name="Google Shape;1229;p8"/>
              <p:cNvSpPr/>
              <p:nvPr/>
            </p:nvSpPr>
            <p:spPr>
              <a:xfrm rot="-2827716">
                <a:off x="5072700" y="3148580"/>
                <a:ext cx="5596872" cy="389350"/>
              </a:xfrm>
              <a:custGeom>
                <a:rect b="b" l="l" r="r" t="t"/>
                <a:pathLst>
                  <a:path extrusionOk="0" h="389553" w="5599795">
                    <a:moveTo>
                      <a:pt x="5492759" y="107036"/>
                    </a:moveTo>
                    <a:cubicBezTo>
                      <a:pt x="5558891" y="173169"/>
                      <a:pt x="5599795" y="264530"/>
                      <a:pt x="5599795" y="365445"/>
                    </a:cubicBezTo>
                    <a:lnTo>
                      <a:pt x="5597364" y="389553"/>
                    </a:lnTo>
                    <a:lnTo>
                      <a:pt x="5591045" y="326860"/>
                    </a:lnTo>
                    <a:cubicBezTo>
                      <a:pt x="5556968" y="160333"/>
                      <a:pt x="5409625" y="35065"/>
                      <a:pt x="5233024" y="35065"/>
                    </a:cubicBezTo>
                    <a:lnTo>
                      <a:pt x="364119" y="35066"/>
                    </a:lnTo>
                    <a:cubicBezTo>
                      <a:pt x="187518" y="35065"/>
                      <a:pt x="40175" y="160333"/>
                      <a:pt x="6099" y="326860"/>
                    </a:cubicBezTo>
                    <a:lnTo>
                      <a:pt x="1105" y="376401"/>
                    </a:lnTo>
                    <a:lnTo>
                      <a:pt x="0" y="365445"/>
                    </a:lnTo>
                    <a:cubicBezTo>
                      <a:pt x="0" y="163615"/>
                      <a:pt x="163615" y="0"/>
                      <a:pt x="365444" y="1"/>
                    </a:cubicBezTo>
                    <a:lnTo>
                      <a:pt x="5234350" y="0"/>
                    </a:lnTo>
                    <a:cubicBezTo>
                      <a:pt x="5335265" y="0"/>
                      <a:pt x="5426626" y="40904"/>
                      <a:pt x="54927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30" name="Google Shape;1230;p8"/>
              <p:cNvSpPr/>
              <p:nvPr/>
            </p:nvSpPr>
            <p:spPr>
              <a:xfrm rot="-2827716">
                <a:off x="5333650" y="3377103"/>
                <a:ext cx="5596872" cy="389351"/>
              </a:xfrm>
              <a:custGeom>
                <a:rect b="b" l="l" r="r" t="t"/>
                <a:pathLst>
                  <a:path extrusionOk="0" h="389554" w="5599795">
                    <a:moveTo>
                      <a:pt x="5598690" y="13152"/>
                    </a:moveTo>
                    <a:lnTo>
                      <a:pt x="5599795" y="24109"/>
                    </a:lnTo>
                    <a:cubicBezTo>
                      <a:pt x="5599795" y="225939"/>
                      <a:pt x="5436180" y="389554"/>
                      <a:pt x="5234350" y="389554"/>
                    </a:cubicBezTo>
                    <a:lnTo>
                      <a:pt x="365445" y="389554"/>
                    </a:lnTo>
                    <a:cubicBezTo>
                      <a:pt x="163614" y="389554"/>
                      <a:pt x="0" y="225939"/>
                      <a:pt x="0" y="24109"/>
                    </a:cubicBezTo>
                    <a:lnTo>
                      <a:pt x="2431" y="0"/>
                    </a:lnTo>
                    <a:lnTo>
                      <a:pt x="8750" y="62694"/>
                    </a:lnTo>
                    <a:cubicBezTo>
                      <a:pt x="42827" y="229221"/>
                      <a:pt x="190169" y="354489"/>
                      <a:pt x="366771" y="354489"/>
                    </a:cubicBezTo>
                    <a:lnTo>
                      <a:pt x="5235676" y="354489"/>
                    </a:lnTo>
                    <a:cubicBezTo>
                      <a:pt x="5412277" y="354489"/>
                      <a:pt x="5559620" y="229221"/>
                      <a:pt x="5593696" y="62694"/>
                    </a:cubicBezTo>
                    <a:lnTo>
                      <a:pt x="5598690"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231" name="Google Shape;1231;p8"/>
            <p:cNvGrpSpPr/>
            <p:nvPr/>
          </p:nvGrpSpPr>
          <p:grpSpPr>
            <a:xfrm>
              <a:off x="2134683" y="1406427"/>
              <a:ext cx="4494099" cy="4755300"/>
              <a:chOff x="2134683" y="1406427"/>
              <a:chExt cx="4494099" cy="4755300"/>
            </a:xfrm>
          </p:grpSpPr>
          <p:sp>
            <p:nvSpPr>
              <p:cNvPr id="1232" name="Google Shape;1232;p8"/>
              <p:cNvSpPr/>
              <p:nvPr/>
            </p:nvSpPr>
            <p:spPr>
              <a:xfrm rot="-2829977">
                <a:off x="1469270" y="3422451"/>
                <a:ext cx="5814027" cy="723252"/>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33" name="Google Shape;1233;p8"/>
              <p:cNvSpPr/>
              <p:nvPr/>
            </p:nvSpPr>
            <p:spPr>
              <a:xfrm rot="-2827716">
                <a:off x="1347244" y="3479082"/>
                <a:ext cx="5810844" cy="385501"/>
              </a:xfrm>
              <a:custGeom>
                <a:rect b="b" l="l" r="r" t="t"/>
                <a:pathLst>
                  <a:path extrusionOk="0" h="385702" w="5813879">
                    <a:moveTo>
                      <a:pt x="5707969" y="105910"/>
                    </a:moveTo>
                    <a:cubicBezTo>
                      <a:pt x="5773405" y="171347"/>
                      <a:pt x="5813879" y="261747"/>
                      <a:pt x="5813879" y="361600"/>
                    </a:cubicBezTo>
                    <a:lnTo>
                      <a:pt x="5813877" y="361600"/>
                    </a:lnTo>
                    <a:lnTo>
                      <a:pt x="5811448" y="385702"/>
                    </a:lnTo>
                    <a:lnTo>
                      <a:pt x="5805207" y="323791"/>
                    </a:lnTo>
                    <a:cubicBezTo>
                      <a:pt x="5771489" y="159015"/>
                      <a:pt x="5625695" y="35065"/>
                      <a:pt x="5450953" y="35065"/>
                    </a:cubicBezTo>
                    <a:lnTo>
                      <a:pt x="360274" y="35066"/>
                    </a:lnTo>
                    <a:cubicBezTo>
                      <a:pt x="185532" y="35065"/>
                      <a:pt x="39739" y="159016"/>
                      <a:pt x="6021" y="323791"/>
                    </a:cubicBezTo>
                    <a:lnTo>
                      <a:pt x="1105" y="372556"/>
                    </a:lnTo>
                    <a:lnTo>
                      <a:pt x="0" y="361600"/>
                    </a:lnTo>
                    <a:lnTo>
                      <a:pt x="7347" y="288725"/>
                    </a:lnTo>
                    <a:cubicBezTo>
                      <a:pt x="41065" y="123951"/>
                      <a:pt x="186858" y="0"/>
                      <a:pt x="361600" y="0"/>
                    </a:cubicBezTo>
                    <a:lnTo>
                      <a:pt x="5452279" y="0"/>
                    </a:lnTo>
                    <a:cubicBezTo>
                      <a:pt x="5552132" y="0"/>
                      <a:pt x="5642532" y="40474"/>
                      <a:pt x="5707969" y="10591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34" name="Google Shape;1234;p8"/>
              <p:cNvSpPr/>
              <p:nvPr/>
            </p:nvSpPr>
            <p:spPr>
              <a:xfrm rot="-2827716">
                <a:off x="1605376" y="3704992"/>
                <a:ext cx="5810844" cy="385508"/>
              </a:xfrm>
              <a:custGeom>
                <a:rect b="b" l="l" r="r" t="t"/>
                <a:pathLst>
                  <a:path extrusionOk="0" h="385709" w="5813879">
                    <a:moveTo>
                      <a:pt x="5812774" y="13146"/>
                    </a:moveTo>
                    <a:lnTo>
                      <a:pt x="5813879" y="24109"/>
                    </a:lnTo>
                    <a:lnTo>
                      <a:pt x="5813878" y="24109"/>
                    </a:lnTo>
                    <a:cubicBezTo>
                      <a:pt x="5813877" y="223815"/>
                      <a:pt x="5651984" y="385709"/>
                      <a:pt x="5452278" y="385709"/>
                    </a:cubicBezTo>
                    <a:lnTo>
                      <a:pt x="361601" y="385708"/>
                    </a:lnTo>
                    <a:cubicBezTo>
                      <a:pt x="186857" y="385708"/>
                      <a:pt x="41065" y="261758"/>
                      <a:pt x="7347" y="96983"/>
                    </a:cubicBezTo>
                    <a:lnTo>
                      <a:pt x="0" y="24109"/>
                    </a:lnTo>
                    <a:lnTo>
                      <a:pt x="2431" y="0"/>
                    </a:lnTo>
                    <a:lnTo>
                      <a:pt x="8673" y="61918"/>
                    </a:lnTo>
                    <a:cubicBezTo>
                      <a:pt x="42391" y="226693"/>
                      <a:pt x="188183" y="350643"/>
                      <a:pt x="362926" y="350643"/>
                    </a:cubicBezTo>
                    <a:lnTo>
                      <a:pt x="5453604" y="350644"/>
                    </a:lnTo>
                    <a:cubicBezTo>
                      <a:pt x="5628346" y="350644"/>
                      <a:pt x="5774139" y="226694"/>
                      <a:pt x="5807857" y="61919"/>
                    </a:cubicBezTo>
                    <a:lnTo>
                      <a:pt x="5812774" y="1314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235" name="Google Shape;1235;p8"/>
            <p:cNvGrpSpPr/>
            <p:nvPr/>
          </p:nvGrpSpPr>
          <p:grpSpPr>
            <a:xfrm>
              <a:off x="6182744" y="2351413"/>
              <a:ext cx="4257816" cy="4499400"/>
              <a:chOff x="6182744" y="2351413"/>
              <a:chExt cx="4257816" cy="4499400"/>
            </a:xfrm>
          </p:grpSpPr>
          <p:sp>
            <p:nvSpPr>
              <p:cNvPr id="1236" name="Google Shape;1236;p8"/>
              <p:cNvSpPr/>
              <p:nvPr/>
            </p:nvSpPr>
            <p:spPr>
              <a:xfrm rot="-2830035">
                <a:off x="5577129" y="4235663"/>
                <a:ext cx="5458031"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37" name="Google Shape;1237;p8"/>
              <p:cNvSpPr/>
              <p:nvPr/>
            </p:nvSpPr>
            <p:spPr>
              <a:xfrm rot="-2827716">
                <a:off x="5453545" y="4292751"/>
                <a:ext cx="5455263" cy="389351"/>
              </a:xfrm>
              <a:custGeom>
                <a:rect b="b" l="l" r="r" t="t"/>
                <a:pathLst>
                  <a:path extrusionOk="0" h="389554" w="5458112">
                    <a:moveTo>
                      <a:pt x="5351075" y="107037"/>
                    </a:moveTo>
                    <a:cubicBezTo>
                      <a:pt x="5417207" y="173169"/>
                      <a:pt x="5458112" y="264530"/>
                      <a:pt x="5458112" y="365445"/>
                    </a:cubicBezTo>
                    <a:lnTo>
                      <a:pt x="5455681" y="389554"/>
                    </a:lnTo>
                    <a:lnTo>
                      <a:pt x="5449360" y="326860"/>
                    </a:lnTo>
                    <a:cubicBezTo>
                      <a:pt x="5415284" y="160333"/>
                      <a:pt x="5267942" y="35065"/>
                      <a:pt x="5091341" y="35066"/>
                    </a:cubicBezTo>
                    <a:lnTo>
                      <a:pt x="364118" y="35065"/>
                    </a:lnTo>
                    <a:cubicBezTo>
                      <a:pt x="187517" y="35066"/>
                      <a:pt x="40174" y="160334"/>
                      <a:pt x="6098" y="326861"/>
                    </a:cubicBezTo>
                    <a:lnTo>
                      <a:pt x="1104" y="376403"/>
                    </a:lnTo>
                    <a:lnTo>
                      <a:pt x="0" y="365446"/>
                    </a:lnTo>
                    <a:cubicBezTo>
                      <a:pt x="-1" y="163616"/>
                      <a:pt x="163615" y="1"/>
                      <a:pt x="365444" y="0"/>
                    </a:cubicBezTo>
                    <a:lnTo>
                      <a:pt x="5092667" y="1"/>
                    </a:lnTo>
                    <a:cubicBezTo>
                      <a:pt x="5193582" y="1"/>
                      <a:pt x="5284943" y="40904"/>
                      <a:pt x="5351075"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38" name="Google Shape;1238;p8"/>
              <p:cNvSpPr/>
              <p:nvPr/>
            </p:nvSpPr>
            <p:spPr>
              <a:xfrm rot="-2827716">
                <a:off x="5714497" y="4521277"/>
                <a:ext cx="5455263" cy="389350"/>
              </a:xfrm>
              <a:custGeom>
                <a:rect b="b" l="l" r="r" t="t"/>
                <a:pathLst>
                  <a:path extrusionOk="0" h="389553" w="5458112">
                    <a:moveTo>
                      <a:pt x="5457007" y="13151"/>
                    </a:moveTo>
                    <a:lnTo>
                      <a:pt x="5458112" y="24107"/>
                    </a:lnTo>
                    <a:cubicBezTo>
                      <a:pt x="5458112" y="225937"/>
                      <a:pt x="5294496" y="389553"/>
                      <a:pt x="5092667" y="389553"/>
                    </a:cubicBezTo>
                    <a:lnTo>
                      <a:pt x="365445" y="389553"/>
                    </a:lnTo>
                    <a:cubicBezTo>
                      <a:pt x="163615" y="389553"/>
                      <a:pt x="0" y="225938"/>
                      <a:pt x="0" y="24108"/>
                    </a:cubicBezTo>
                    <a:lnTo>
                      <a:pt x="2430" y="0"/>
                    </a:lnTo>
                    <a:lnTo>
                      <a:pt x="8750" y="62693"/>
                    </a:lnTo>
                    <a:cubicBezTo>
                      <a:pt x="42827" y="229220"/>
                      <a:pt x="190169" y="354488"/>
                      <a:pt x="366771" y="354488"/>
                    </a:cubicBezTo>
                    <a:lnTo>
                      <a:pt x="5093993" y="354487"/>
                    </a:lnTo>
                    <a:cubicBezTo>
                      <a:pt x="5270594" y="354488"/>
                      <a:pt x="5417937" y="229219"/>
                      <a:pt x="5452013" y="62692"/>
                    </a:cubicBezTo>
                    <a:lnTo>
                      <a:pt x="5457007" y="1315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239" name="Google Shape;1239;p8"/>
            <p:cNvGrpSpPr/>
            <p:nvPr/>
          </p:nvGrpSpPr>
          <p:grpSpPr>
            <a:xfrm>
              <a:off x="2617490" y="2742232"/>
              <a:ext cx="3927230" cy="4143000"/>
              <a:chOff x="2617490" y="2742232"/>
              <a:chExt cx="3927230" cy="4143000"/>
            </a:xfrm>
          </p:grpSpPr>
          <p:sp>
            <p:nvSpPr>
              <p:cNvPr id="1240" name="Google Shape;1240;p8"/>
              <p:cNvSpPr/>
              <p:nvPr/>
            </p:nvSpPr>
            <p:spPr>
              <a:xfrm rot="-2829980">
                <a:off x="2089685" y="4448282"/>
                <a:ext cx="497211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41" name="Google Shape;1241;p8"/>
              <p:cNvSpPr/>
              <p:nvPr/>
            </p:nvSpPr>
            <p:spPr>
              <a:xfrm rot="-2827716">
                <a:off x="1965948" y="4505227"/>
                <a:ext cx="4969364" cy="389350"/>
              </a:xfrm>
              <a:custGeom>
                <a:rect b="b" l="l" r="r" t="t"/>
                <a:pathLst>
                  <a:path extrusionOk="0" h="389553" w="4971959">
                    <a:moveTo>
                      <a:pt x="4864923" y="107036"/>
                    </a:moveTo>
                    <a:cubicBezTo>
                      <a:pt x="4931056" y="173169"/>
                      <a:pt x="4971959" y="264530"/>
                      <a:pt x="4971959" y="365445"/>
                    </a:cubicBezTo>
                    <a:lnTo>
                      <a:pt x="4969529" y="389553"/>
                    </a:lnTo>
                    <a:lnTo>
                      <a:pt x="4963209" y="326860"/>
                    </a:lnTo>
                    <a:cubicBezTo>
                      <a:pt x="4929133" y="160333"/>
                      <a:pt x="4781790" y="35065"/>
                      <a:pt x="4605189" y="35065"/>
                    </a:cubicBezTo>
                    <a:lnTo>
                      <a:pt x="364119" y="35065"/>
                    </a:lnTo>
                    <a:cubicBezTo>
                      <a:pt x="187518" y="35065"/>
                      <a:pt x="40175" y="160333"/>
                      <a:pt x="6099" y="326860"/>
                    </a:cubicBezTo>
                    <a:lnTo>
                      <a:pt x="1104" y="376401"/>
                    </a:lnTo>
                    <a:lnTo>
                      <a:pt x="0" y="365445"/>
                    </a:lnTo>
                    <a:cubicBezTo>
                      <a:pt x="0" y="163615"/>
                      <a:pt x="163615" y="0"/>
                      <a:pt x="365445" y="0"/>
                    </a:cubicBezTo>
                    <a:lnTo>
                      <a:pt x="4606515" y="0"/>
                    </a:lnTo>
                    <a:cubicBezTo>
                      <a:pt x="4707430" y="0"/>
                      <a:pt x="4798791" y="40904"/>
                      <a:pt x="486492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42" name="Google Shape;1242;p8"/>
              <p:cNvSpPr/>
              <p:nvPr/>
            </p:nvSpPr>
            <p:spPr>
              <a:xfrm rot="-2827716">
                <a:off x="2226898" y="4733750"/>
                <a:ext cx="4969364" cy="389351"/>
              </a:xfrm>
              <a:custGeom>
                <a:rect b="b" l="l" r="r" t="t"/>
                <a:pathLst>
                  <a:path extrusionOk="0" h="389554" w="4971959">
                    <a:moveTo>
                      <a:pt x="4970855" y="13152"/>
                    </a:moveTo>
                    <a:lnTo>
                      <a:pt x="4971959" y="24109"/>
                    </a:lnTo>
                    <a:cubicBezTo>
                      <a:pt x="4971960" y="225940"/>
                      <a:pt x="4808344" y="389554"/>
                      <a:pt x="4606515" y="389553"/>
                    </a:cubicBezTo>
                    <a:lnTo>
                      <a:pt x="365446" y="389554"/>
                    </a:lnTo>
                    <a:cubicBezTo>
                      <a:pt x="163615" y="389554"/>
                      <a:pt x="0" y="225939"/>
                      <a:pt x="0" y="24109"/>
                    </a:cubicBezTo>
                    <a:lnTo>
                      <a:pt x="2430" y="0"/>
                    </a:lnTo>
                    <a:lnTo>
                      <a:pt x="8750" y="62694"/>
                    </a:lnTo>
                    <a:cubicBezTo>
                      <a:pt x="42827" y="229221"/>
                      <a:pt x="190170" y="354489"/>
                      <a:pt x="366771" y="354488"/>
                    </a:cubicBezTo>
                    <a:lnTo>
                      <a:pt x="4607841" y="354488"/>
                    </a:lnTo>
                    <a:cubicBezTo>
                      <a:pt x="4784442" y="354489"/>
                      <a:pt x="4931785" y="229221"/>
                      <a:pt x="4965861" y="62694"/>
                    </a:cubicBezTo>
                    <a:lnTo>
                      <a:pt x="4970855"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243" name="Google Shape;1243;p8"/>
            <p:cNvGrpSpPr/>
            <p:nvPr/>
          </p:nvGrpSpPr>
          <p:grpSpPr>
            <a:xfrm>
              <a:off x="9275607" y="3248167"/>
              <a:ext cx="2404844" cy="2545800"/>
              <a:chOff x="9275607" y="3248167"/>
              <a:chExt cx="2404844" cy="2545800"/>
            </a:xfrm>
          </p:grpSpPr>
          <p:sp>
            <p:nvSpPr>
              <p:cNvPr id="1244" name="Google Shape;1244;p8"/>
              <p:cNvSpPr/>
              <p:nvPr/>
            </p:nvSpPr>
            <p:spPr>
              <a:xfrm rot="-2830077">
                <a:off x="8888438" y="4357500"/>
                <a:ext cx="3168338" cy="327135"/>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45" name="Google Shape;1245;p8"/>
              <p:cNvSpPr/>
              <p:nvPr/>
            </p:nvSpPr>
            <p:spPr>
              <a:xfrm rot="-2827716">
                <a:off x="8837051" y="4381832"/>
                <a:ext cx="3166615" cy="184314"/>
              </a:xfrm>
              <a:custGeom>
                <a:rect b="b" l="l" r="r" t="t"/>
                <a:pathLst>
                  <a:path extrusionOk="0" h="184410" w="3168269">
                    <a:moveTo>
                      <a:pt x="3120354" y="47916"/>
                    </a:moveTo>
                    <a:cubicBezTo>
                      <a:pt x="3149958" y="77520"/>
                      <a:pt x="3168269" y="118419"/>
                      <a:pt x="3168269" y="163593"/>
                    </a:cubicBezTo>
                    <a:lnTo>
                      <a:pt x="3164066" y="184410"/>
                    </a:lnTo>
                    <a:lnTo>
                      <a:pt x="3154087" y="134981"/>
                    </a:lnTo>
                    <a:cubicBezTo>
                      <a:pt x="3129252" y="76265"/>
                      <a:pt x="3071113" y="35066"/>
                      <a:pt x="3003350" y="35065"/>
                    </a:cubicBezTo>
                    <a:lnTo>
                      <a:pt x="162267" y="35065"/>
                    </a:lnTo>
                    <a:cubicBezTo>
                      <a:pt x="94504" y="35065"/>
                      <a:pt x="36365" y="76265"/>
                      <a:pt x="11530" y="134981"/>
                    </a:cubicBezTo>
                    <a:lnTo>
                      <a:pt x="2877" y="177843"/>
                    </a:lnTo>
                    <a:lnTo>
                      <a:pt x="1" y="163594"/>
                    </a:lnTo>
                    <a:cubicBezTo>
                      <a:pt x="0" y="73243"/>
                      <a:pt x="73243" y="0"/>
                      <a:pt x="163593" y="0"/>
                    </a:cubicBezTo>
                    <a:lnTo>
                      <a:pt x="3004676" y="0"/>
                    </a:lnTo>
                    <a:cubicBezTo>
                      <a:pt x="3049851" y="0"/>
                      <a:pt x="3090750" y="18312"/>
                      <a:pt x="3120354" y="4791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46" name="Google Shape;1246;p8"/>
              <p:cNvSpPr/>
              <p:nvPr/>
            </p:nvSpPr>
            <p:spPr>
              <a:xfrm rot="-2827716">
                <a:off x="8952392" y="4475363"/>
                <a:ext cx="3166615" cy="184313"/>
              </a:xfrm>
              <a:custGeom>
                <a:rect b="b" l="l" r="r" t="t"/>
                <a:pathLst>
                  <a:path extrusionOk="0" h="184409" w="3168269">
                    <a:moveTo>
                      <a:pt x="3165392" y="6567"/>
                    </a:moveTo>
                    <a:lnTo>
                      <a:pt x="3168269" y="20815"/>
                    </a:lnTo>
                    <a:cubicBezTo>
                      <a:pt x="3168269" y="111166"/>
                      <a:pt x="3095027" y="184408"/>
                      <a:pt x="3004676" y="184409"/>
                    </a:cubicBezTo>
                    <a:lnTo>
                      <a:pt x="163593" y="184409"/>
                    </a:lnTo>
                    <a:cubicBezTo>
                      <a:pt x="73243" y="184409"/>
                      <a:pt x="0" y="111166"/>
                      <a:pt x="1" y="20816"/>
                    </a:cubicBezTo>
                    <a:lnTo>
                      <a:pt x="4203" y="0"/>
                    </a:lnTo>
                    <a:lnTo>
                      <a:pt x="14182" y="49428"/>
                    </a:lnTo>
                    <a:cubicBezTo>
                      <a:pt x="39017" y="108145"/>
                      <a:pt x="97156" y="149344"/>
                      <a:pt x="164919" y="149344"/>
                    </a:cubicBezTo>
                    <a:lnTo>
                      <a:pt x="3006002" y="149344"/>
                    </a:lnTo>
                    <a:cubicBezTo>
                      <a:pt x="3073765" y="149344"/>
                      <a:pt x="3131904" y="108144"/>
                      <a:pt x="3156739" y="49428"/>
                    </a:cubicBezTo>
                    <a:lnTo>
                      <a:pt x="3165392" y="656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247" name="Google Shape;1247;p8"/>
            <p:cNvGrpSpPr/>
            <p:nvPr/>
          </p:nvGrpSpPr>
          <p:grpSpPr>
            <a:xfrm>
              <a:off x="2075692" y="52828"/>
              <a:ext cx="4347442" cy="4607700"/>
              <a:chOff x="2075692" y="52828"/>
              <a:chExt cx="4347442" cy="4607700"/>
            </a:xfrm>
          </p:grpSpPr>
          <p:sp>
            <p:nvSpPr>
              <p:cNvPr id="1248" name="Google Shape;1248;p8"/>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49" name="Google Shape;1249;p8"/>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50" name="Google Shape;1250;p8"/>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251" name="Google Shape;1251;p8"/>
            <p:cNvGrpSpPr/>
            <p:nvPr/>
          </p:nvGrpSpPr>
          <p:grpSpPr>
            <a:xfrm>
              <a:off x="1470547" y="379512"/>
              <a:ext cx="1786005" cy="1894200"/>
              <a:chOff x="1470547" y="379512"/>
              <a:chExt cx="1786005" cy="1894200"/>
            </a:xfrm>
          </p:grpSpPr>
          <p:sp>
            <p:nvSpPr>
              <p:cNvPr id="1252" name="Google Shape;1252;p8"/>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53" name="Google Shape;1253;p8"/>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54" name="Google Shape;1254;p8"/>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255" name="Google Shape;1255;p8"/>
            <p:cNvGrpSpPr/>
            <p:nvPr/>
          </p:nvGrpSpPr>
          <p:grpSpPr>
            <a:xfrm>
              <a:off x="459511" y="835636"/>
              <a:ext cx="3285587" cy="3486900"/>
              <a:chOff x="459511" y="835636"/>
              <a:chExt cx="3285587" cy="3486900"/>
            </a:xfrm>
          </p:grpSpPr>
          <p:sp>
            <p:nvSpPr>
              <p:cNvPr id="1256" name="Google Shape;1256;p8"/>
              <p:cNvSpPr/>
              <p:nvPr/>
            </p:nvSpPr>
            <p:spPr>
              <a:xfrm rot="-2830019">
                <a:off x="-56761" y="2341433"/>
                <a:ext cx="4314245" cy="475306"/>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57" name="Google Shape;1257;p8"/>
              <p:cNvSpPr/>
              <p:nvPr/>
            </p:nvSpPr>
            <p:spPr>
              <a:xfrm rot="-2827716">
                <a:off x="-133745" y="2377546"/>
                <a:ext cx="4311929" cy="261669"/>
              </a:xfrm>
              <a:custGeom>
                <a:rect b="b" l="l" r="r" t="t"/>
                <a:pathLst>
                  <a:path extrusionOk="0" h="261806" w="4314181">
                    <a:moveTo>
                      <a:pt x="4244562" y="69619"/>
                    </a:moveTo>
                    <a:cubicBezTo>
                      <a:pt x="4287576" y="112632"/>
                      <a:pt x="4314180" y="172055"/>
                      <a:pt x="4314181" y="237692"/>
                    </a:cubicBezTo>
                    <a:lnTo>
                      <a:pt x="4311749" y="261806"/>
                    </a:lnTo>
                    <a:lnTo>
                      <a:pt x="4308024" y="224853"/>
                    </a:lnTo>
                    <a:cubicBezTo>
                      <a:pt x="4285860" y="116541"/>
                      <a:pt x="4190026" y="35064"/>
                      <a:pt x="4075162" y="35064"/>
                    </a:cubicBezTo>
                    <a:lnTo>
                      <a:pt x="236364" y="35064"/>
                    </a:lnTo>
                    <a:cubicBezTo>
                      <a:pt x="121500" y="35064"/>
                      <a:pt x="25666" y="116541"/>
                      <a:pt x="3502" y="224853"/>
                    </a:cubicBezTo>
                    <a:lnTo>
                      <a:pt x="1104" y="248640"/>
                    </a:lnTo>
                    <a:lnTo>
                      <a:pt x="0" y="237692"/>
                    </a:lnTo>
                    <a:cubicBezTo>
                      <a:pt x="0" y="106419"/>
                      <a:pt x="106418" y="0"/>
                      <a:pt x="237691" y="1"/>
                    </a:cubicBezTo>
                    <a:lnTo>
                      <a:pt x="4076489" y="0"/>
                    </a:lnTo>
                    <a:cubicBezTo>
                      <a:pt x="4142126" y="0"/>
                      <a:pt x="4201548" y="26605"/>
                      <a:pt x="4244562" y="69619"/>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58" name="Google Shape;1258;p8"/>
              <p:cNvSpPr/>
              <p:nvPr/>
            </p:nvSpPr>
            <p:spPr>
              <a:xfrm rot="-2827716">
                <a:off x="26426" y="2519211"/>
                <a:ext cx="4311928" cy="261670"/>
              </a:xfrm>
              <a:custGeom>
                <a:rect b="b" l="l" r="r" t="t"/>
                <a:pathLst>
                  <a:path extrusionOk="0" h="261807" w="4314180">
                    <a:moveTo>
                      <a:pt x="4313076" y="13166"/>
                    </a:moveTo>
                    <a:lnTo>
                      <a:pt x="4314180" y="24115"/>
                    </a:lnTo>
                    <a:cubicBezTo>
                      <a:pt x="4314179" y="155388"/>
                      <a:pt x="4207762" y="261806"/>
                      <a:pt x="4076489" y="261807"/>
                    </a:cubicBezTo>
                    <a:lnTo>
                      <a:pt x="237690" y="261806"/>
                    </a:lnTo>
                    <a:cubicBezTo>
                      <a:pt x="106418" y="261807"/>
                      <a:pt x="0" y="155388"/>
                      <a:pt x="0" y="24116"/>
                    </a:cubicBezTo>
                    <a:lnTo>
                      <a:pt x="2431" y="0"/>
                    </a:lnTo>
                    <a:lnTo>
                      <a:pt x="6156" y="36955"/>
                    </a:lnTo>
                    <a:cubicBezTo>
                      <a:pt x="28320" y="145267"/>
                      <a:pt x="124154" y="226743"/>
                      <a:pt x="239018" y="226743"/>
                    </a:cubicBezTo>
                    <a:lnTo>
                      <a:pt x="4077816" y="226743"/>
                    </a:lnTo>
                    <a:cubicBezTo>
                      <a:pt x="4192680" y="226743"/>
                      <a:pt x="4288514" y="145266"/>
                      <a:pt x="4310678" y="36954"/>
                    </a:cubicBezTo>
                    <a:lnTo>
                      <a:pt x="4313076"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259" name="Google Shape;1259;p8"/>
            <p:cNvGrpSpPr/>
            <p:nvPr/>
          </p:nvGrpSpPr>
          <p:grpSpPr>
            <a:xfrm>
              <a:off x="3267959" y="970321"/>
              <a:ext cx="4398388" cy="4658700"/>
              <a:chOff x="3267959" y="970321"/>
              <a:chExt cx="4398388" cy="4658700"/>
            </a:xfrm>
          </p:grpSpPr>
          <p:sp>
            <p:nvSpPr>
              <p:cNvPr id="1260" name="Google Shape;1260;p8"/>
              <p:cNvSpPr/>
              <p:nvPr/>
            </p:nvSpPr>
            <p:spPr>
              <a:xfrm rot="-2830072">
                <a:off x="2627559" y="2934221"/>
                <a:ext cx="5675200"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61" name="Google Shape;1261;p8"/>
              <p:cNvSpPr/>
              <p:nvPr/>
            </p:nvSpPr>
            <p:spPr>
              <a:xfrm rot="-2827716">
                <a:off x="2504074" y="2991429"/>
                <a:ext cx="5672301" cy="389356"/>
              </a:xfrm>
              <a:custGeom>
                <a:rect b="b" l="l" r="r" t="t"/>
                <a:pathLst>
                  <a:path extrusionOk="0" h="389559" w="5675264">
                    <a:moveTo>
                      <a:pt x="5568227" y="107035"/>
                    </a:moveTo>
                    <a:cubicBezTo>
                      <a:pt x="5634360" y="173168"/>
                      <a:pt x="5675264" y="264529"/>
                      <a:pt x="5675264" y="365445"/>
                    </a:cubicBezTo>
                    <a:lnTo>
                      <a:pt x="5672833" y="389559"/>
                    </a:lnTo>
                    <a:lnTo>
                      <a:pt x="5666512" y="326858"/>
                    </a:lnTo>
                    <a:cubicBezTo>
                      <a:pt x="5632435" y="160331"/>
                      <a:pt x="5485093" y="35064"/>
                      <a:pt x="5308491" y="35064"/>
                    </a:cubicBezTo>
                    <a:lnTo>
                      <a:pt x="364118" y="35064"/>
                    </a:lnTo>
                    <a:cubicBezTo>
                      <a:pt x="187517" y="35064"/>
                      <a:pt x="40174" y="160331"/>
                      <a:pt x="6098" y="326859"/>
                    </a:cubicBezTo>
                    <a:lnTo>
                      <a:pt x="1104" y="376394"/>
                    </a:lnTo>
                    <a:lnTo>
                      <a:pt x="0" y="365445"/>
                    </a:lnTo>
                    <a:cubicBezTo>
                      <a:pt x="0" y="163615"/>
                      <a:pt x="163615" y="0"/>
                      <a:pt x="365446" y="0"/>
                    </a:cubicBezTo>
                    <a:lnTo>
                      <a:pt x="5309818" y="0"/>
                    </a:lnTo>
                    <a:cubicBezTo>
                      <a:pt x="5410733" y="0"/>
                      <a:pt x="5502095" y="40904"/>
                      <a:pt x="5568227" y="10703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62" name="Google Shape;1262;p8"/>
              <p:cNvSpPr/>
              <p:nvPr/>
            </p:nvSpPr>
            <p:spPr>
              <a:xfrm rot="-2827716">
                <a:off x="2757930" y="3219948"/>
                <a:ext cx="5672301" cy="389357"/>
              </a:xfrm>
              <a:custGeom>
                <a:rect b="b" l="l" r="r" t="t"/>
                <a:pathLst>
                  <a:path extrusionOk="0" h="389560" w="5675264">
                    <a:moveTo>
                      <a:pt x="5674160" y="13165"/>
                    </a:moveTo>
                    <a:lnTo>
                      <a:pt x="5675264" y="24114"/>
                    </a:lnTo>
                    <a:cubicBezTo>
                      <a:pt x="5675264" y="225944"/>
                      <a:pt x="5511649" y="389560"/>
                      <a:pt x="5309819" y="389560"/>
                    </a:cubicBezTo>
                    <a:lnTo>
                      <a:pt x="365445" y="389560"/>
                    </a:lnTo>
                    <a:cubicBezTo>
                      <a:pt x="163615" y="389559"/>
                      <a:pt x="0" y="225945"/>
                      <a:pt x="0" y="24115"/>
                    </a:cubicBezTo>
                    <a:lnTo>
                      <a:pt x="2431" y="0"/>
                    </a:lnTo>
                    <a:lnTo>
                      <a:pt x="8752" y="62701"/>
                    </a:lnTo>
                    <a:cubicBezTo>
                      <a:pt x="42828" y="229228"/>
                      <a:pt x="190171" y="354496"/>
                      <a:pt x="366772" y="354496"/>
                    </a:cubicBezTo>
                    <a:lnTo>
                      <a:pt x="5311146" y="354496"/>
                    </a:lnTo>
                    <a:cubicBezTo>
                      <a:pt x="5487748" y="354496"/>
                      <a:pt x="5635090" y="229228"/>
                      <a:pt x="5669166" y="62700"/>
                    </a:cubicBezTo>
                    <a:lnTo>
                      <a:pt x="5674160"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263" name="Google Shape;1263;p8"/>
            <p:cNvGrpSpPr/>
            <p:nvPr/>
          </p:nvGrpSpPr>
          <p:grpSpPr>
            <a:xfrm>
              <a:off x="5955587" y="1782813"/>
              <a:ext cx="4418674" cy="4680600"/>
              <a:chOff x="5955587" y="1782813"/>
              <a:chExt cx="4418674" cy="4680600"/>
            </a:xfrm>
          </p:grpSpPr>
          <p:sp>
            <p:nvSpPr>
              <p:cNvPr id="1264" name="Google Shape;1264;p8"/>
              <p:cNvSpPr/>
              <p:nvPr/>
            </p:nvSpPr>
            <p:spPr>
              <a:xfrm rot="-2830029">
                <a:off x="5310423" y="3757664"/>
                <a:ext cx="5705129"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65" name="Google Shape;1265;p8"/>
              <p:cNvSpPr/>
              <p:nvPr/>
            </p:nvSpPr>
            <p:spPr>
              <a:xfrm rot="-2827716">
                <a:off x="5186938" y="3814894"/>
                <a:ext cx="5702117" cy="389357"/>
              </a:xfrm>
              <a:custGeom>
                <a:rect b="b" l="l" r="r" t="t"/>
                <a:pathLst>
                  <a:path extrusionOk="0" h="389560" w="5705095">
                    <a:moveTo>
                      <a:pt x="5598059" y="107036"/>
                    </a:moveTo>
                    <a:cubicBezTo>
                      <a:pt x="5664191" y="173169"/>
                      <a:pt x="5705095" y="264530"/>
                      <a:pt x="5705095" y="365446"/>
                    </a:cubicBezTo>
                    <a:lnTo>
                      <a:pt x="5702664" y="389560"/>
                    </a:lnTo>
                    <a:lnTo>
                      <a:pt x="5696344" y="326859"/>
                    </a:lnTo>
                    <a:cubicBezTo>
                      <a:pt x="5662267" y="160332"/>
                      <a:pt x="5514924" y="35064"/>
                      <a:pt x="5338323" y="35064"/>
                    </a:cubicBezTo>
                    <a:lnTo>
                      <a:pt x="364118" y="35065"/>
                    </a:lnTo>
                    <a:cubicBezTo>
                      <a:pt x="187517" y="35064"/>
                      <a:pt x="40174" y="160332"/>
                      <a:pt x="6098" y="326859"/>
                    </a:cubicBezTo>
                    <a:lnTo>
                      <a:pt x="1104" y="376394"/>
                    </a:lnTo>
                    <a:lnTo>
                      <a:pt x="0" y="365445"/>
                    </a:lnTo>
                    <a:cubicBezTo>
                      <a:pt x="1" y="163616"/>
                      <a:pt x="163615" y="0"/>
                      <a:pt x="365445" y="1"/>
                    </a:cubicBezTo>
                    <a:lnTo>
                      <a:pt x="5339650" y="0"/>
                    </a:lnTo>
                    <a:cubicBezTo>
                      <a:pt x="5440565" y="0"/>
                      <a:pt x="5531927" y="40904"/>
                      <a:pt x="55980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66" name="Google Shape;1266;p8"/>
              <p:cNvSpPr/>
              <p:nvPr/>
            </p:nvSpPr>
            <p:spPr>
              <a:xfrm rot="-2827716">
                <a:off x="5440794" y="4043414"/>
                <a:ext cx="5702117" cy="389357"/>
              </a:xfrm>
              <a:custGeom>
                <a:rect b="b" l="l" r="r" t="t"/>
                <a:pathLst>
                  <a:path extrusionOk="0" h="389560" w="5705095">
                    <a:moveTo>
                      <a:pt x="5703991" y="13166"/>
                    </a:moveTo>
                    <a:lnTo>
                      <a:pt x="5705095" y="24115"/>
                    </a:lnTo>
                    <a:cubicBezTo>
                      <a:pt x="5705095" y="225945"/>
                      <a:pt x="5541480" y="389560"/>
                      <a:pt x="5339650" y="389560"/>
                    </a:cubicBezTo>
                    <a:lnTo>
                      <a:pt x="365445" y="389560"/>
                    </a:lnTo>
                    <a:cubicBezTo>
                      <a:pt x="163615" y="389560"/>
                      <a:pt x="0" y="225945"/>
                      <a:pt x="0" y="24115"/>
                    </a:cubicBezTo>
                    <a:lnTo>
                      <a:pt x="2431" y="0"/>
                    </a:lnTo>
                    <a:lnTo>
                      <a:pt x="8752" y="62702"/>
                    </a:lnTo>
                    <a:cubicBezTo>
                      <a:pt x="42828" y="229229"/>
                      <a:pt x="190170" y="354497"/>
                      <a:pt x="366772" y="354497"/>
                    </a:cubicBezTo>
                    <a:lnTo>
                      <a:pt x="5340977" y="354496"/>
                    </a:lnTo>
                    <a:cubicBezTo>
                      <a:pt x="5517579" y="354496"/>
                      <a:pt x="5664921" y="229229"/>
                      <a:pt x="5698998" y="62701"/>
                    </a:cubicBezTo>
                    <a:lnTo>
                      <a:pt x="5703991"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267" name="Google Shape;1267;p8"/>
            <p:cNvGrpSpPr/>
            <p:nvPr/>
          </p:nvGrpSpPr>
          <p:grpSpPr>
            <a:xfrm>
              <a:off x="7952172" y="3535170"/>
              <a:ext cx="3086305" cy="3281100"/>
              <a:chOff x="7952172" y="3535170"/>
              <a:chExt cx="3086305" cy="3281100"/>
            </a:xfrm>
          </p:grpSpPr>
          <p:sp>
            <p:nvSpPr>
              <p:cNvPr id="1268" name="Google Shape;1268;p8"/>
              <p:cNvSpPr/>
              <p:nvPr/>
            </p:nvSpPr>
            <p:spPr>
              <a:xfrm rot="-2829986">
                <a:off x="7439577" y="4978085"/>
                <a:ext cx="4107691" cy="39526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69" name="Google Shape;1269;p8"/>
              <p:cNvSpPr/>
              <p:nvPr/>
            </p:nvSpPr>
            <p:spPr>
              <a:xfrm rot="-2827716">
                <a:off x="7376022" y="5008186"/>
                <a:ext cx="4105426" cy="218287"/>
              </a:xfrm>
              <a:custGeom>
                <a:rect b="b" l="l" r="r" t="t"/>
                <a:pathLst>
                  <a:path extrusionOk="0" h="218401" w="4107570">
                    <a:moveTo>
                      <a:pt x="4049699" y="57870"/>
                    </a:moveTo>
                    <a:cubicBezTo>
                      <a:pt x="4085455" y="93627"/>
                      <a:pt x="4107570" y="143024"/>
                      <a:pt x="4107570" y="197586"/>
                    </a:cubicBezTo>
                    <a:lnTo>
                      <a:pt x="4107569" y="197586"/>
                    </a:lnTo>
                    <a:lnTo>
                      <a:pt x="4103367" y="218401"/>
                    </a:lnTo>
                    <a:lnTo>
                      <a:pt x="4090716" y="155740"/>
                    </a:lnTo>
                    <a:cubicBezTo>
                      <a:pt x="4060721" y="84823"/>
                      <a:pt x="3990500" y="35063"/>
                      <a:pt x="3908657" y="35064"/>
                    </a:cubicBezTo>
                    <a:lnTo>
                      <a:pt x="196259" y="35063"/>
                    </a:lnTo>
                    <a:cubicBezTo>
                      <a:pt x="114415" y="35064"/>
                      <a:pt x="44195" y="84824"/>
                      <a:pt x="14200" y="155740"/>
                    </a:cubicBezTo>
                    <a:lnTo>
                      <a:pt x="2876" y="211831"/>
                    </a:lnTo>
                    <a:lnTo>
                      <a:pt x="0" y="197585"/>
                    </a:lnTo>
                    <a:lnTo>
                      <a:pt x="0" y="197586"/>
                    </a:lnTo>
                    <a:cubicBezTo>
                      <a:pt x="1" y="88462"/>
                      <a:pt x="88462" y="0"/>
                      <a:pt x="197586" y="0"/>
                    </a:cubicBezTo>
                    <a:lnTo>
                      <a:pt x="3909984" y="0"/>
                    </a:lnTo>
                    <a:cubicBezTo>
                      <a:pt x="3964546" y="0"/>
                      <a:pt x="4013943" y="22115"/>
                      <a:pt x="4049699" y="5787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70" name="Google Shape;1270;p8"/>
              <p:cNvSpPr/>
              <p:nvPr/>
            </p:nvSpPr>
            <p:spPr>
              <a:xfrm rot="-2827716">
                <a:off x="7509199" y="5124823"/>
                <a:ext cx="4105427" cy="218290"/>
              </a:xfrm>
              <a:custGeom>
                <a:rect b="b" l="l" r="r" t="t"/>
                <a:pathLst>
                  <a:path extrusionOk="0" h="218404" w="4107571">
                    <a:moveTo>
                      <a:pt x="4104695" y="6570"/>
                    </a:moveTo>
                    <a:lnTo>
                      <a:pt x="4107571" y="20818"/>
                    </a:lnTo>
                    <a:lnTo>
                      <a:pt x="4107569" y="20818"/>
                    </a:lnTo>
                    <a:cubicBezTo>
                      <a:pt x="4107569" y="129942"/>
                      <a:pt x="4019108" y="218404"/>
                      <a:pt x="3909983" y="218404"/>
                    </a:cubicBezTo>
                    <a:lnTo>
                      <a:pt x="197587" y="218403"/>
                    </a:lnTo>
                    <a:cubicBezTo>
                      <a:pt x="88463" y="218403"/>
                      <a:pt x="0" y="129941"/>
                      <a:pt x="0" y="20818"/>
                    </a:cubicBezTo>
                    <a:lnTo>
                      <a:pt x="1" y="20818"/>
                    </a:lnTo>
                    <a:lnTo>
                      <a:pt x="4204" y="0"/>
                    </a:lnTo>
                    <a:lnTo>
                      <a:pt x="16855" y="62664"/>
                    </a:lnTo>
                    <a:cubicBezTo>
                      <a:pt x="46850" y="133580"/>
                      <a:pt x="117071" y="183340"/>
                      <a:pt x="198914" y="183340"/>
                    </a:cubicBezTo>
                    <a:lnTo>
                      <a:pt x="3911311" y="183341"/>
                    </a:lnTo>
                    <a:cubicBezTo>
                      <a:pt x="3993154" y="183341"/>
                      <a:pt x="4063375" y="133581"/>
                      <a:pt x="4093370" y="62664"/>
                    </a:cubicBezTo>
                    <a:lnTo>
                      <a:pt x="4104695" y="657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271" name="Google Shape;1271;p8"/>
            <p:cNvGrpSpPr/>
            <p:nvPr/>
          </p:nvGrpSpPr>
          <p:grpSpPr>
            <a:xfrm>
              <a:off x="9817792" y="3927025"/>
              <a:ext cx="1631594" cy="1728900"/>
              <a:chOff x="9817792" y="3927025"/>
              <a:chExt cx="1631594" cy="1728900"/>
            </a:xfrm>
          </p:grpSpPr>
          <p:sp>
            <p:nvSpPr>
              <p:cNvPr id="1272" name="Google Shape;1272;p8"/>
              <p:cNvSpPr/>
              <p:nvPr/>
            </p:nvSpPr>
            <p:spPr>
              <a:xfrm rot="-2829923">
                <a:off x="9564967" y="4670579"/>
                <a:ext cx="2133450" cy="241791"/>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73" name="Google Shape;1273;p8"/>
              <p:cNvSpPr/>
              <p:nvPr/>
            </p:nvSpPr>
            <p:spPr>
              <a:xfrm rot="-2827716">
                <a:off x="9528923" y="4687498"/>
                <a:ext cx="2132346" cy="141707"/>
              </a:xfrm>
              <a:custGeom>
                <a:rect b="b" l="l" r="r" t="t"/>
                <a:pathLst>
                  <a:path extrusionOk="0" h="141781" w="2133460">
                    <a:moveTo>
                      <a:pt x="2098031" y="35430"/>
                    </a:moveTo>
                    <a:cubicBezTo>
                      <a:pt x="2119921" y="57320"/>
                      <a:pt x="2133460" y="87560"/>
                      <a:pt x="2133460" y="120964"/>
                    </a:cubicBezTo>
                    <a:lnTo>
                      <a:pt x="2133459" y="120963"/>
                    </a:lnTo>
                    <a:lnTo>
                      <a:pt x="2129256" y="141781"/>
                    </a:lnTo>
                    <a:lnTo>
                      <a:pt x="2122627" y="108944"/>
                    </a:lnTo>
                    <a:cubicBezTo>
                      <a:pt x="2104264" y="65527"/>
                      <a:pt x="2061274" y="35064"/>
                      <a:pt x="2011170" y="35065"/>
                    </a:cubicBezTo>
                    <a:lnTo>
                      <a:pt x="119635" y="35064"/>
                    </a:lnTo>
                    <a:cubicBezTo>
                      <a:pt x="69531" y="35064"/>
                      <a:pt x="26542" y="65528"/>
                      <a:pt x="8179" y="108943"/>
                    </a:cubicBezTo>
                    <a:lnTo>
                      <a:pt x="2877" y="135208"/>
                    </a:lnTo>
                    <a:lnTo>
                      <a:pt x="0" y="120963"/>
                    </a:lnTo>
                    <a:lnTo>
                      <a:pt x="9506" y="73880"/>
                    </a:lnTo>
                    <a:cubicBezTo>
                      <a:pt x="27870" y="30464"/>
                      <a:pt x="70859" y="1"/>
                      <a:pt x="120963" y="1"/>
                    </a:cubicBezTo>
                    <a:lnTo>
                      <a:pt x="2012497" y="1"/>
                    </a:lnTo>
                    <a:cubicBezTo>
                      <a:pt x="2045900" y="0"/>
                      <a:pt x="2076141" y="13540"/>
                      <a:pt x="2098031" y="3543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74" name="Google Shape;1274;p8"/>
              <p:cNvSpPr/>
              <p:nvPr/>
            </p:nvSpPr>
            <p:spPr>
              <a:xfrm rot="-2827716">
                <a:off x="9605909" y="4752042"/>
                <a:ext cx="2132346" cy="141708"/>
              </a:xfrm>
              <a:custGeom>
                <a:rect b="b" l="l" r="r" t="t"/>
                <a:pathLst>
                  <a:path extrusionOk="0" h="141782" w="2133460">
                    <a:moveTo>
                      <a:pt x="2130583" y="6573"/>
                    </a:moveTo>
                    <a:lnTo>
                      <a:pt x="2133460" y="20820"/>
                    </a:lnTo>
                    <a:lnTo>
                      <a:pt x="2133459" y="20819"/>
                    </a:lnTo>
                    <a:cubicBezTo>
                      <a:pt x="2133459" y="87625"/>
                      <a:pt x="2079303" y="141782"/>
                      <a:pt x="2012495" y="141782"/>
                    </a:cubicBezTo>
                    <a:lnTo>
                      <a:pt x="120963" y="141781"/>
                    </a:lnTo>
                    <a:cubicBezTo>
                      <a:pt x="70859" y="141781"/>
                      <a:pt x="27869" y="111318"/>
                      <a:pt x="9506" y="67902"/>
                    </a:cubicBezTo>
                    <a:lnTo>
                      <a:pt x="0" y="20819"/>
                    </a:lnTo>
                    <a:lnTo>
                      <a:pt x="4204" y="0"/>
                    </a:lnTo>
                    <a:lnTo>
                      <a:pt x="10833" y="32839"/>
                    </a:lnTo>
                    <a:cubicBezTo>
                      <a:pt x="29197" y="76254"/>
                      <a:pt x="72186" y="106718"/>
                      <a:pt x="122290" y="106718"/>
                    </a:cubicBezTo>
                    <a:lnTo>
                      <a:pt x="2013823" y="106719"/>
                    </a:lnTo>
                    <a:cubicBezTo>
                      <a:pt x="2063928" y="106718"/>
                      <a:pt x="2106917" y="76255"/>
                      <a:pt x="2125281" y="32840"/>
                    </a:cubicBezTo>
                    <a:lnTo>
                      <a:pt x="2130583"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275" name="Google Shape;1275;p8"/>
            <p:cNvGrpSpPr/>
            <p:nvPr/>
          </p:nvGrpSpPr>
          <p:grpSpPr>
            <a:xfrm>
              <a:off x="4808875" y="-111295"/>
              <a:ext cx="4335900" cy="4595400"/>
              <a:chOff x="4808875" y="-111295"/>
              <a:chExt cx="4335900" cy="4595400"/>
            </a:xfrm>
          </p:grpSpPr>
          <p:sp>
            <p:nvSpPr>
              <p:cNvPr id="1276" name="Google Shape;1276;p8"/>
              <p:cNvSpPr/>
              <p:nvPr/>
            </p:nvSpPr>
            <p:spPr>
              <a:xfrm rot="-2829990">
                <a:off x="4182321" y="1820955"/>
                <a:ext cx="5589007"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77" name="Google Shape;1277;p8"/>
              <p:cNvSpPr/>
              <p:nvPr/>
            </p:nvSpPr>
            <p:spPr>
              <a:xfrm rot="-2827716">
                <a:off x="4118653" y="1851906"/>
                <a:ext cx="5567509" cy="509926"/>
              </a:xfrm>
              <a:custGeom>
                <a:rect b="b" l="l" r="r" t="t"/>
                <a:pathLst>
                  <a:path extrusionOk="0" h="510192" w="5570417">
                    <a:moveTo>
                      <a:pt x="5463381" y="107036"/>
                    </a:moveTo>
                    <a:cubicBezTo>
                      <a:pt x="5529514" y="173169"/>
                      <a:pt x="5570418" y="264531"/>
                      <a:pt x="5570417" y="365446"/>
                    </a:cubicBezTo>
                    <a:cubicBezTo>
                      <a:pt x="5570417" y="415903"/>
                      <a:pt x="5560192" y="463973"/>
                      <a:pt x="5541699" y="507693"/>
                    </a:cubicBezTo>
                    <a:lnTo>
                      <a:pt x="5540342" y="510192"/>
                    </a:lnTo>
                    <a:lnTo>
                      <a:pt x="5551648" y="473773"/>
                    </a:lnTo>
                    <a:cubicBezTo>
                      <a:pt x="5556516" y="449984"/>
                      <a:pt x="5559072" y="425352"/>
                      <a:pt x="5559072" y="400123"/>
                    </a:cubicBezTo>
                    <a:cubicBezTo>
                      <a:pt x="5559072" y="198293"/>
                      <a:pt x="5395458" y="34678"/>
                      <a:pt x="5193627" y="34678"/>
                    </a:cubicBezTo>
                    <a:lnTo>
                      <a:pt x="335369" y="34679"/>
                    </a:lnTo>
                    <a:cubicBezTo>
                      <a:pt x="209226" y="34679"/>
                      <a:pt x="98010" y="98591"/>
                      <a:pt x="32337" y="195800"/>
                    </a:cubicBezTo>
                    <a:lnTo>
                      <a:pt x="0" y="255376"/>
                    </a:lnTo>
                    <a:lnTo>
                      <a:pt x="9988" y="223198"/>
                    </a:lnTo>
                    <a:cubicBezTo>
                      <a:pt x="65466" y="92034"/>
                      <a:pt x="195342" y="1"/>
                      <a:pt x="346714" y="1"/>
                    </a:cubicBezTo>
                    <a:lnTo>
                      <a:pt x="5204973" y="0"/>
                    </a:lnTo>
                    <a:cubicBezTo>
                      <a:pt x="5305888" y="0"/>
                      <a:pt x="5397249" y="40904"/>
                      <a:pt x="5463381"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78" name="Google Shape;1278;p8"/>
              <p:cNvSpPr/>
              <p:nvPr/>
            </p:nvSpPr>
            <p:spPr>
              <a:xfrm rot="-2827716">
                <a:off x="4271307" y="2012144"/>
                <a:ext cx="5567509" cy="509927"/>
              </a:xfrm>
              <a:custGeom>
                <a:rect b="b" l="l" r="r" t="t"/>
                <a:pathLst>
                  <a:path extrusionOk="0" h="510193" w="5570417">
                    <a:moveTo>
                      <a:pt x="5570417" y="254816"/>
                    </a:moveTo>
                    <a:lnTo>
                      <a:pt x="5560429" y="286995"/>
                    </a:lnTo>
                    <a:cubicBezTo>
                      <a:pt x="5504952" y="418159"/>
                      <a:pt x="5375074" y="510192"/>
                      <a:pt x="5223702" y="510192"/>
                    </a:cubicBezTo>
                    <a:lnTo>
                      <a:pt x="365444" y="510192"/>
                    </a:lnTo>
                    <a:cubicBezTo>
                      <a:pt x="163614" y="510193"/>
                      <a:pt x="0" y="346577"/>
                      <a:pt x="0" y="144747"/>
                    </a:cubicBezTo>
                    <a:cubicBezTo>
                      <a:pt x="0" y="94290"/>
                      <a:pt x="10226" y="46221"/>
                      <a:pt x="28718" y="2500"/>
                    </a:cubicBezTo>
                    <a:lnTo>
                      <a:pt x="30075" y="0"/>
                    </a:lnTo>
                    <a:lnTo>
                      <a:pt x="18769" y="36420"/>
                    </a:lnTo>
                    <a:cubicBezTo>
                      <a:pt x="13902" y="60209"/>
                      <a:pt x="11345" y="84841"/>
                      <a:pt x="11345" y="110069"/>
                    </a:cubicBezTo>
                    <a:cubicBezTo>
                      <a:pt x="11345" y="311900"/>
                      <a:pt x="174959" y="475515"/>
                      <a:pt x="376790" y="475515"/>
                    </a:cubicBezTo>
                    <a:lnTo>
                      <a:pt x="5235047" y="475515"/>
                    </a:lnTo>
                    <a:cubicBezTo>
                      <a:pt x="5361191" y="475514"/>
                      <a:pt x="5472407" y="411603"/>
                      <a:pt x="5538080" y="314393"/>
                    </a:cubicBezTo>
                    <a:lnTo>
                      <a:pt x="5570417" y="25481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279" name="Google Shape;1279;p8"/>
            <p:cNvGrpSpPr/>
            <p:nvPr/>
          </p:nvGrpSpPr>
          <p:grpSpPr>
            <a:xfrm>
              <a:off x="1316031" y="142329"/>
              <a:ext cx="2671800" cy="2839500"/>
              <a:chOff x="1316031" y="142329"/>
              <a:chExt cx="2671800" cy="2839500"/>
            </a:xfrm>
          </p:grpSpPr>
          <p:sp>
            <p:nvSpPr>
              <p:cNvPr id="1280" name="Google Shape;1280;p8"/>
              <p:cNvSpPr/>
              <p:nvPr/>
            </p:nvSpPr>
            <p:spPr>
              <a:xfrm rot="-2830044">
                <a:off x="893477" y="1370600"/>
                <a:ext cx="3516907" cy="382958"/>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81" name="Google Shape;1281;p8"/>
              <p:cNvSpPr/>
              <p:nvPr/>
            </p:nvSpPr>
            <p:spPr>
              <a:xfrm rot="-2827716">
                <a:off x="863305" y="1385770"/>
                <a:ext cx="3505215" cy="274960"/>
              </a:xfrm>
              <a:custGeom>
                <a:rect b="b" l="l" r="r" t="t"/>
                <a:pathLst>
                  <a:path extrusionOk="0" h="275104" w="3507046">
                    <a:moveTo>
                      <a:pt x="3450985" y="56062"/>
                    </a:moveTo>
                    <a:cubicBezTo>
                      <a:pt x="3485622" y="90699"/>
                      <a:pt x="3507046" y="138549"/>
                      <a:pt x="3507046" y="191404"/>
                    </a:cubicBezTo>
                    <a:cubicBezTo>
                      <a:pt x="3507046" y="217831"/>
                      <a:pt x="3501690" y="243008"/>
                      <a:pt x="3492004" y="265906"/>
                    </a:cubicBezTo>
                    <a:lnTo>
                      <a:pt x="3485803" y="275104"/>
                    </a:lnTo>
                    <a:lnTo>
                      <a:pt x="3495700" y="226082"/>
                    </a:lnTo>
                    <a:cubicBezTo>
                      <a:pt x="3495701" y="120372"/>
                      <a:pt x="3410007" y="34678"/>
                      <a:pt x="3304298" y="34679"/>
                    </a:cubicBezTo>
                    <a:lnTo>
                      <a:pt x="170160" y="34678"/>
                    </a:lnTo>
                    <a:cubicBezTo>
                      <a:pt x="117306" y="34678"/>
                      <a:pt x="69455" y="56102"/>
                      <a:pt x="34818" y="90739"/>
                    </a:cubicBezTo>
                    <a:lnTo>
                      <a:pt x="0" y="142381"/>
                    </a:lnTo>
                    <a:lnTo>
                      <a:pt x="5144" y="116901"/>
                    </a:lnTo>
                    <a:cubicBezTo>
                      <a:pt x="34200" y="48203"/>
                      <a:pt x="102224" y="1"/>
                      <a:pt x="181506" y="0"/>
                    </a:cubicBezTo>
                    <a:lnTo>
                      <a:pt x="3315643" y="1"/>
                    </a:lnTo>
                    <a:cubicBezTo>
                      <a:pt x="3368497" y="1"/>
                      <a:pt x="3416348" y="21424"/>
                      <a:pt x="3450985" y="56062"/>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82" name="Google Shape;1282;p8"/>
              <p:cNvSpPr/>
              <p:nvPr/>
            </p:nvSpPr>
            <p:spPr>
              <a:xfrm rot="-2827716">
                <a:off x="939100" y="1462710"/>
                <a:ext cx="3505215" cy="274959"/>
              </a:xfrm>
              <a:custGeom>
                <a:rect b="b" l="l" r="r" t="t"/>
                <a:pathLst>
                  <a:path extrusionOk="0" h="275103" w="3507046">
                    <a:moveTo>
                      <a:pt x="3507046" y="132723"/>
                    </a:moveTo>
                    <a:lnTo>
                      <a:pt x="3501902" y="158203"/>
                    </a:lnTo>
                    <a:cubicBezTo>
                      <a:pt x="3472846" y="226900"/>
                      <a:pt x="3404822" y="275103"/>
                      <a:pt x="3325540" y="275103"/>
                    </a:cubicBezTo>
                    <a:lnTo>
                      <a:pt x="191404" y="275103"/>
                    </a:lnTo>
                    <a:cubicBezTo>
                      <a:pt x="85694" y="275103"/>
                      <a:pt x="0" y="189409"/>
                      <a:pt x="0" y="83700"/>
                    </a:cubicBezTo>
                    <a:cubicBezTo>
                      <a:pt x="0" y="57272"/>
                      <a:pt x="5356" y="32096"/>
                      <a:pt x="15042" y="9197"/>
                    </a:cubicBezTo>
                    <a:lnTo>
                      <a:pt x="21243" y="0"/>
                    </a:lnTo>
                    <a:lnTo>
                      <a:pt x="11346" y="49022"/>
                    </a:lnTo>
                    <a:cubicBezTo>
                      <a:pt x="11345" y="154732"/>
                      <a:pt x="97039" y="240425"/>
                      <a:pt x="202749" y="240426"/>
                    </a:cubicBezTo>
                    <a:lnTo>
                      <a:pt x="3336885" y="240426"/>
                    </a:lnTo>
                    <a:cubicBezTo>
                      <a:pt x="3389740" y="240426"/>
                      <a:pt x="3437591" y="219002"/>
                      <a:pt x="3472228" y="184365"/>
                    </a:cubicBezTo>
                    <a:lnTo>
                      <a:pt x="3507046" y="13272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283" name="Google Shape;1283;p8"/>
            <p:cNvGrpSpPr/>
            <p:nvPr/>
          </p:nvGrpSpPr>
          <p:grpSpPr>
            <a:xfrm>
              <a:off x="5624194" y="350969"/>
              <a:ext cx="4465200" cy="4734600"/>
              <a:chOff x="5624194" y="350969"/>
              <a:chExt cx="4465200" cy="4734600"/>
            </a:xfrm>
          </p:grpSpPr>
          <p:sp>
            <p:nvSpPr>
              <p:cNvPr id="1284" name="Google Shape;1284;p8"/>
              <p:cNvSpPr/>
              <p:nvPr/>
            </p:nvSpPr>
            <p:spPr>
              <a:xfrm rot="-2829881">
                <a:off x="4967296" y="2352819"/>
                <a:ext cx="5778994" cy="73089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85" name="Google Shape;1285;p8"/>
              <p:cNvSpPr/>
              <p:nvPr/>
            </p:nvSpPr>
            <p:spPr>
              <a:xfrm rot="-2827716">
                <a:off x="4903645" y="2383838"/>
                <a:ext cx="5757263" cy="509928"/>
              </a:xfrm>
              <a:custGeom>
                <a:rect b="b" l="l" r="r" t="t"/>
                <a:pathLst>
                  <a:path extrusionOk="0" h="510194" w="5760270">
                    <a:moveTo>
                      <a:pt x="5653234" y="107036"/>
                    </a:moveTo>
                    <a:cubicBezTo>
                      <a:pt x="5719367" y="173169"/>
                      <a:pt x="5760270" y="264529"/>
                      <a:pt x="5760270" y="365445"/>
                    </a:cubicBezTo>
                    <a:cubicBezTo>
                      <a:pt x="5760270" y="415902"/>
                      <a:pt x="5750045" y="463972"/>
                      <a:pt x="5731553" y="507693"/>
                    </a:cubicBezTo>
                    <a:lnTo>
                      <a:pt x="5730195" y="510194"/>
                    </a:lnTo>
                    <a:lnTo>
                      <a:pt x="5741501" y="473772"/>
                    </a:lnTo>
                    <a:cubicBezTo>
                      <a:pt x="5746369" y="449983"/>
                      <a:pt x="5748925" y="425351"/>
                      <a:pt x="5748925" y="400122"/>
                    </a:cubicBezTo>
                    <a:cubicBezTo>
                      <a:pt x="5748925" y="198292"/>
                      <a:pt x="5585310" y="34678"/>
                      <a:pt x="5383480" y="34678"/>
                    </a:cubicBezTo>
                    <a:lnTo>
                      <a:pt x="335370" y="34678"/>
                    </a:lnTo>
                    <a:cubicBezTo>
                      <a:pt x="209227" y="34679"/>
                      <a:pt x="98010" y="98590"/>
                      <a:pt x="32337" y="195800"/>
                    </a:cubicBezTo>
                    <a:lnTo>
                      <a:pt x="0" y="255377"/>
                    </a:lnTo>
                    <a:lnTo>
                      <a:pt x="9989" y="223198"/>
                    </a:lnTo>
                    <a:cubicBezTo>
                      <a:pt x="65466" y="92034"/>
                      <a:pt x="195343" y="1"/>
                      <a:pt x="346716" y="1"/>
                    </a:cubicBezTo>
                    <a:lnTo>
                      <a:pt x="5394825" y="0"/>
                    </a:lnTo>
                    <a:cubicBezTo>
                      <a:pt x="5495740" y="0"/>
                      <a:pt x="5587102" y="40904"/>
                      <a:pt x="5653234"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86" name="Google Shape;1286;p8"/>
              <p:cNvSpPr/>
              <p:nvPr/>
            </p:nvSpPr>
            <p:spPr>
              <a:xfrm rot="-2827716">
                <a:off x="5056297" y="2544077"/>
                <a:ext cx="5757263" cy="509925"/>
              </a:xfrm>
              <a:custGeom>
                <a:rect b="b" l="l" r="r" t="t"/>
                <a:pathLst>
                  <a:path extrusionOk="0" h="510191" w="5760270">
                    <a:moveTo>
                      <a:pt x="5760270" y="254817"/>
                    </a:moveTo>
                    <a:lnTo>
                      <a:pt x="5750282" y="286994"/>
                    </a:lnTo>
                    <a:cubicBezTo>
                      <a:pt x="5694805" y="418157"/>
                      <a:pt x="5564928" y="510191"/>
                      <a:pt x="5413556" y="510191"/>
                    </a:cubicBezTo>
                    <a:lnTo>
                      <a:pt x="365446" y="510191"/>
                    </a:lnTo>
                    <a:cubicBezTo>
                      <a:pt x="163615" y="510191"/>
                      <a:pt x="0" y="346576"/>
                      <a:pt x="0" y="144746"/>
                    </a:cubicBezTo>
                    <a:cubicBezTo>
                      <a:pt x="0" y="94289"/>
                      <a:pt x="10226" y="46220"/>
                      <a:pt x="28719" y="2499"/>
                    </a:cubicBezTo>
                    <a:lnTo>
                      <a:pt x="30075" y="0"/>
                    </a:lnTo>
                    <a:lnTo>
                      <a:pt x="18770" y="36419"/>
                    </a:lnTo>
                    <a:cubicBezTo>
                      <a:pt x="13902" y="60208"/>
                      <a:pt x="11345" y="84840"/>
                      <a:pt x="11345" y="110069"/>
                    </a:cubicBezTo>
                    <a:cubicBezTo>
                      <a:pt x="11345" y="311899"/>
                      <a:pt x="174961" y="475514"/>
                      <a:pt x="376791" y="475513"/>
                    </a:cubicBezTo>
                    <a:lnTo>
                      <a:pt x="5424901" y="475513"/>
                    </a:lnTo>
                    <a:cubicBezTo>
                      <a:pt x="5551044" y="475513"/>
                      <a:pt x="5662261" y="411601"/>
                      <a:pt x="5727934" y="314392"/>
                    </a:cubicBezTo>
                    <a:lnTo>
                      <a:pt x="5760270" y="25481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287" name="Google Shape;1287;p8"/>
            <p:cNvGrpSpPr/>
            <p:nvPr/>
          </p:nvGrpSpPr>
          <p:grpSpPr>
            <a:xfrm>
              <a:off x="949298" y="529687"/>
              <a:ext cx="4532700" cy="4800900"/>
              <a:chOff x="949298" y="529687"/>
              <a:chExt cx="4532700" cy="4800900"/>
            </a:xfrm>
          </p:grpSpPr>
          <p:sp>
            <p:nvSpPr>
              <p:cNvPr id="1288" name="Google Shape;1288;p8"/>
              <p:cNvSpPr/>
              <p:nvPr/>
            </p:nvSpPr>
            <p:spPr>
              <a:xfrm rot="-2829942">
                <a:off x="310652" y="2532850"/>
                <a:ext cx="5809992" cy="794573"/>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89" name="Google Shape;1289;p8"/>
              <p:cNvSpPr/>
              <p:nvPr/>
            </p:nvSpPr>
            <p:spPr>
              <a:xfrm rot="-2827716">
                <a:off x="242082" y="2566031"/>
                <a:ext cx="5785735" cy="554090"/>
              </a:xfrm>
              <a:custGeom>
                <a:rect b="b" l="l" r="r" t="t"/>
                <a:pathLst>
                  <a:path extrusionOk="0" h="554379" w="5788757">
                    <a:moveTo>
                      <a:pt x="5672404" y="116353"/>
                    </a:moveTo>
                    <a:cubicBezTo>
                      <a:pt x="5744292" y="188242"/>
                      <a:pt x="5788757" y="287555"/>
                      <a:pt x="5788757" y="397253"/>
                    </a:cubicBezTo>
                    <a:cubicBezTo>
                      <a:pt x="5788757" y="452102"/>
                      <a:pt x="5777641" y="504354"/>
                      <a:pt x="5757539" y="551881"/>
                    </a:cubicBezTo>
                    <a:lnTo>
                      <a:pt x="5756183" y="554379"/>
                    </a:lnTo>
                    <a:lnTo>
                      <a:pt x="5769341" y="511991"/>
                    </a:lnTo>
                    <a:cubicBezTo>
                      <a:pt x="5774633" y="486130"/>
                      <a:pt x="5777412" y="459355"/>
                      <a:pt x="5777412" y="431930"/>
                    </a:cubicBezTo>
                    <a:cubicBezTo>
                      <a:pt x="5777411" y="212534"/>
                      <a:pt x="5599556" y="34679"/>
                      <a:pt x="5380160" y="34678"/>
                    </a:cubicBezTo>
                    <a:lnTo>
                      <a:pt x="364678" y="34678"/>
                    </a:lnTo>
                    <a:cubicBezTo>
                      <a:pt x="227556" y="34678"/>
                      <a:pt x="106659" y="104154"/>
                      <a:pt x="35270" y="209823"/>
                    </a:cubicBezTo>
                    <a:lnTo>
                      <a:pt x="0" y="274803"/>
                    </a:lnTo>
                    <a:lnTo>
                      <a:pt x="9989" y="242624"/>
                    </a:lnTo>
                    <a:cubicBezTo>
                      <a:pt x="70295" y="100045"/>
                      <a:pt x="211476" y="1"/>
                      <a:pt x="376023" y="1"/>
                    </a:cubicBezTo>
                    <a:lnTo>
                      <a:pt x="5391505" y="0"/>
                    </a:lnTo>
                    <a:cubicBezTo>
                      <a:pt x="5501203" y="1"/>
                      <a:pt x="5600515" y="44465"/>
                      <a:pt x="5672404" y="116353"/>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90" name="Google Shape;1290;p8"/>
              <p:cNvSpPr/>
              <p:nvPr/>
            </p:nvSpPr>
            <p:spPr>
              <a:xfrm rot="-2827716">
                <a:off x="407282" y="2741308"/>
                <a:ext cx="5785735" cy="554091"/>
              </a:xfrm>
              <a:custGeom>
                <a:rect b="b" l="l" r="r" t="t"/>
                <a:pathLst>
                  <a:path extrusionOk="0" h="554380" w="5788757">
                    <a:moveTo>
                      <a:pt x="5788757" y="279576"/>
                    </a:moveTo>
                    <a:lnTo>
                      <a:pt x="5778768" y="311755"/>
                    </a:lnTo>
                    <a:cubicBezTo>
                      <a:pt x="5718461" y="454335"/>
                      <a:pt x="5577281" y="554379"/>
                      <a:pt x="5412734" y="554380"/>
                    </a:cubicBezTo>
                    <a:lnTo>
                      <a:pt x="397252" y="554379"/>
                    </a:lnTo>
                    <a:cubicBezTo>
                      <a:pt x="177856" y="554380"/>
                      <a:pt x="0" y="376524"/>
                      <a:pt x="0" y="157127"/>
                    </a:cubicBezTo>
                    <a:cubicBezTo>
                      <a:pt x="0" y="102278"/>
                      <a:pt x="11116" y="50026"/>
                      <a:pt x="31218" y="2499"/>
                    </a:cubicBezTo>
                    <a:lnTo>
                      <a:pt x="32574" y="0"/>
                    </a:lnTo>
                    <a:lnTo>
                      <a:pt x="19416" y="42389"/>
                    </a:lnTo>
                    <a:cubicBezTo>
                      <a:pt x="14124" y="68250"/>
                      <a:pt x="11345" y="95025"/>
                      <a:pt x="11345" y="122449"/>
                    </a:cubicBezTo>
                    <a:cubicBezTo>
                      <a:pt x="11345" y="341846"/>
                      <a:pt x="189201" y="519702"/>
                      <a:pt x="408598" y="519702"/>
                    </a:cubicBezTo>
                    <a:lnTo>
                      <a:pt x="5424079" y="519702"/>
                    </a:lnTo>
                    <a:cubicBezTo>
                      <a:pt x="5561201" y="519702"/>
                      <a:pt x="5682097" y="450227"/>
                      <a:pt x="5753486" y="344557"/>
                    </a:cubicBezTo>
                    <a:lnTo>
                      <a:pt x="5788757" y="27957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291" name="Google Shape;1291;p8"/>
            <p:cNvGrpSpPr/>
            <p:nvPr/>
          </p:nvGrpSpPr>
          <p:grpSpPr>
            <a:xfrm>
              <a:off x="2032969" y="864182"/>
              <a:ext cx="4314900" cy="4572900"/>
              <a:chOff x="2032969" y="864182"/>
              <a:chExt cx="4314900" cy="4572900"/>
            </a:xfrm>
          </p:grpSpPr>
          <p:sp>
            <p:nvSpPr>
              <p:cNvPr id="1292" name="Google Shape;1292;p8"/>
              <p:cNvSpPr/>
              <p:nvPr/>
            </p:nvSpPr>
            <p:spPr>
              <a:xfrm rot="-2830053">
                <a:off x="1411304" y="2785182"/>
                <a:ext cx="555823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93" name="Google Shape;1293;p8"/>
              <p:cNvSpPr/>
              <p:nvPr/>
            </p:nvSpPr>
            <p:spPr>
              <a:xfrm rot="-2827716">
                <a:off x="1347693" y="2816223"/>
                <a:ext cx="5536567" cy="509927"/>
              </a:xfrm>
              <a:custGeom>
                <a:rect b="b" l="l" r="r" t="t"/>
                <a:pathLst>
                  <a:path extrusionOk="0" h="510193" w="5539459">
                    <a:moveTo>
                      <a:pt x="5432423" y="107037"/>
                    </a:moveTo>
                    <a:cubicBezTo>
                      <a:pt x="5498556" y="173170"/>
                      <a:pt x="5539459" y="264531"/>
                      <a:pt x="5539459" y="365446"/>
                    </a:cubicBezTo>
                    <a:cubicBezTo>
                      <a:pt x="5539459" y="415903"/>
                      <a:pt x="5529233" y="463972"/>
                      <a:pt x="5510741" y="507694"/>
                    </a:cubicBezTo>
                    <a:lnTo>
                      <a:pt x="5509384" y="510193"/>
                    </a:lnTo>
                    <a:lnTo>
                      <a:pt x="5520689" y="473773"/>
                    </a:lnTo>
                    <a:cubicBezTo>
                      <a:pt x="5525558" y="449984"/>
                      <a:pt x="5528114" y="425352"/>
                      <a:pt x="5528114" y="400124"/>
                    </a:cubicBezTo>
                    <a:cubicBezTo>
                      <a:pt x="5528114" y="198293"/>
                      <a:pt x="5364500" y="34678"/>
                      <a:pt x="5162669" y="34678"/>
                    </a:cubicBezTo>
                    <a:lnTo>
                      <a:pt x="335370" y="34678"/>
                    </a:lnTo>
                    <a:cubicBezTo>
                      <a:pt x="209226" y="34678"/>
                      <a:pt x="98010" y="98590"/>
                      <a:pt x="32337" y="195800"/>
                    </a:cubicBezTo>
                    <a:lnTo>
                      <a:pt x="0" y="255375"/>
                    </a:lnTo>
                    <a:lnTo>
                      <a:pt x="9988" y="223198"/>
                    </a:lnTo>
                    <a:cubicBezTo>
                      <a:pt x="65466" y="92034"/>
                      <a:pt x="195342" y="1"/>
                      <a:pt x="346715" y="0"/>
                    </a:cubicBezTo>
                    <a:lnTo>
                      <a:pt x="5174015" y="1"/>
                    </a:lnTo>
                    <a:cubicBezTo>
                      <a:pt x="5274930" y="1"/>
                      <a:pt x="5366291" y="40905"/>
                      <a:pt x="5432423"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94" name="Google Shape;1294;p8"/>
              <p:cNvSpPr/>
              <p:nvPr/>
            </p:nvSpPr>
            <p:spPr>
              <a:xfrm rot="-2827716">
                <a:off x="1500345" y="2976459"/>
                <a:ext cx="5536567" cy="509927"/>
              </a:xfrm>
              <a:custGeom>
                <a:rect b="b" l="l" r="r" t="t"/>
                <a:pathLst>
                  <a:path extrusionOk="0" h="510193" w="5539459">
                    <a:moveTo>
                      <a:pt x="5539459" y="254818"/>
                    </a:moveTo>
                    <a:lnTo>
                      <a:pt x="5529471" y="286996"/>
                    </a:lnTo>
                    <a:cubicBezTo>
                      <a:pt x="5473993" y="418159"/>
                      <a:pt x="5344117" y="510193"/>
                      <a:pt x="5192744" y="510193"/>
                    </a:cubicBezTo>
                    <a:lnTo>
                      <a:pt x="365445" y="510193"/>
                    </a:lnTo>
                    <a:cubicBezTo>
                      <a:pt x="163616" y="510193"/>
                      <a:pt x="0" y="346578"/>
                      <a:pt x="0" y="144749"/>
                    </a:cubicBezTo>
                    <a:cubicBezTo>
                      <a:pt x="0" y="94291"/>
                      <a:pt x="10226" y="46222"/>
                      <a:pt x="28718" y="2500"/>
                    </a:cubicBezTo>
                    <a:lnTo>
                      <a:pt x="30075" y="0"/>
                    </a:lnTo>
                    <a:lnTo>
                      <a:pt x="18770" y="36421"/>
                    </a:lnTo>
                    <a:cubicBezTo>
                      <a:pt x="13902" y="60210"/>
                      <a:pt x="11345" y="84842"/>
                      <a:pt x="11345" y="110071"/>
                    </a:cubicBezTo>
                    <a:cubicBezTo>
                      <a:pt x="11345" y="311900"/>
                      <a:pt x="174961" y="475516"/>
                      <a:pt x="376790" y="475515"/>
                    </a:cubicBezTo>
                    <a:lnTo>
                      <a:pt x="5204090" y="475515"/>
                    </a:lnTo>
                    <a:cubicBezTo>
                      <a:pt x="5330233" y="475515"/>
                      <a:pt x="5441449" y="411603"/>
                      <a:pt x="5507122" y="314394"/>
                    </a:cubicBezTo>
                    <a:lnTo>
                      <a:pt x="5539459"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295" name="Google Shape;1295;p8"/>
            <p:cNvGrpSpPr/>
            <p:nvPr/>
          </p:nvGrpSpPr>
          <p:grpSpPr>
            <a:xfrm>
              <a:off x="5255762" y="2121228"/>
              <a:ext cx="4399200" cy="4663500"/>
              <a:chOff x="5255762" y="2121228"/>
              <a:chExt cx="4399200" cy="4663500"/>
            </a:xfrm>
          </p:grpSpPr>
          <p:sp>
            <p:nvSpPr>
              <p:cNvPr id="1296" name="Google Shape;1296;p8"/>
              <p:cNvSpPr/>
              <p:nvPr/>
            </p:nvSpPr>
            <p:spPr>
              <a:xfrm rot="-2829916">
                <a:off x="4614371" y="4087528"/>
                <a:ext cx="5681983" cy="730899"/>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97" name="Google Shape;1297;p8"/>
              <p:cNvSpPr/>
              <p:nvPr/>
            </p:nvSpPr>
            <p:spPr>
              <a:xfrm rot="-2827716">
                <a:off x="4550710" y="4118522"/>
                <a:ext cx="5660315" cy="509927"/>
              </a:xfrm>
              <a:custGeom>
                <a:rect b="b" l="l" r="r" t="t"/>
                <a:pathLst>
                  <a:path extrusionOk="0" h="510193" w="5663271">
                    <a:moveTo>
                      <a:pt x="5556235" y="107036"/>
                    </a:moveTo>
                    <a:cubicBezTo>
                      <a:pt x="5622367" y="173169"/>
                      <a:pt x="5663271" y="264530"/>
                      <a:pt x="5663271" y="365444"/>
                    </a:cubicBezTo>
                    <a:cubicBezTo>
                      <a:pt x="5663271" y="415902"/>
                      <a:pt x="5653045" y="463971"/>
                      <a:pt x="5634553" y="507693"/>
                    </a:cubicBezTo>
                    <a:lnTo>
                      <a:pt x="5633195" y="510193"/>
                    </a:lnTo>
                    <a:lnTo>
                      <a:pt x="5644501" y="473772"/>
                    </a:lnTo>
                    <a:cubicBezTo>
                      <a:pt x="5649369" y="449982"/>
                      <a:pt x="5651925" y="425351"/>
                      <a:pt x="5651925" y="400122"/>
                    </a:cubicBezTo>
                    <a:cubicBezTo>
                      <a:pt x="5651926" y="198292"/>
                      <a:pt x="5488311" y="34678"/>
                      <a:pt x="5286481" y="34677"/>
                    </a:cubicBezTo>
                    <a:lnTo>
                      <a:pt x="335370" y="34677"/>
                    </a:lnTo>
                    <a:cubicBezTo>
                      <a:pt x="209226" y="34677"/>
                      <a:pt x="98010" y="98589"/>
                      <a:pt x="32337" y="195798"/>
                    </a:cubicBezTo>
                    <a:lnTo>
                      <a:pt x="0" y="255374"/>
                    </a:lnTo>
                    <a:lnTo>
                      <a:pt x="9988" y="223197"/>
                    </a:lnTo>
                    <a:cubicBezTo>
                      <a:pt x="65466" y="92033"/>
                      <a:pt x="195343" y="-1"/>
                      <a:pt x="346715" y="0"/>
                    </a:cubicBezTo>
                    <a:lnTo>
                      <a:pt x="5297827" y="0"/>
                    </a:lnTo>
                    <a:cubicBezTo>
                      <a:pt x="5398741" y="0"/>
                      <a:pt x="5490103" y="40904"/>
                      <a:pt x="555623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98" name="Google Shape;1298;p8"/>
              <p:cNvSpPr/>
              <p:nvPr/>
            </p:nvSpPr>
            <p:spPr>
              <a:xfrm rot="-2827716">
                <a:off x="4703362" y="4278757"/>
                <a:ext cx="5660314" cy="509928"/>
              </a:xfrm>
              <a:custGeom>
                <a:rect b="b" l="l" r="r" t="t"/>
                <a:pathLst>
                  <a:path extrusionOk="0" h="510194" w="5663270">
                    <a:moveTo>
                      <a:pt x="5663270" y="254819"/>
                    </a:moveTo>
                    <a:lnTo>
                      <a:pt x="5653283" y="286996"/>
                    </a:lnTo>
                    <a:cubicBezTo>
                      <a:pt x="5597805" y="418160"/>
                      <a:pt x="5467928" y="510193"/>
                      <a:pt x="5316556" y="510193"/>
                    </a:cubicBezTo>
                    <a:lnTo>
                      <a:pt x="365445" y="510194"/>
                    </a:lnTo>
                    <a:cubicBezTo>
                      <a:pt x="163615" y="510194"/>
                      <a:pt x="0" y="346579"/>
                      <a:pt x="0" y="144749"/>
                    </a:cubicBezTo>
                    <a:cubicBezTo>
                      <a:pt x="0" y="94291"/>
                      <a:pt x="10226" y="46222"/>
                      <a:pt x="28718" y="2501"/>
                    </a:cubicBezTo>
                    <a:lnTo>
                      <a:pt x="30075" y="0"/>
                    </a:lnTo>
                    <a:lnTo>
                      <a:pt x="18770" y="36421"/>
                    </a:lnTo>
                    <a:cubicBezTo>
                      <a:pt x="13901" y="60210"/>
                      <a:pt x="11345" y="84843"/>
                      <a:pt x="11345" y="110071"/>
                    </a:cubicBezTo>
                    <a:cubicBezTo>
                      <a:pt x="11345" y="311901"/>
                      <a:pt x="174960" y="475516"/>
                      <a:pt x="376790" y="475516"/>
                    </a:cubicBezTo>
                    <a:lnTo>
                      <a:pt x="5327901" y="475516"/>
                    </a:lnTo>
                    <a:cubicBezTo>
                      <a:pt x="5454045" y="475516"/>
                      <a:pt x="5565261" y="411604"/>
                      <a:pt x="5630934" y="314394"/>
                    </a:cubicBezTo>
                    <a:lnTo>
                      <a:pt x="5663270" y="25481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299" name="Google Shape;1299;p8"/>
            <p:cNvGrpSpPr/>
            <p:nvPr/>
          </p:nvGrpSpPr>
          <p:grpSpPr>
            <a:xfrm>
              <a:off x="7086948" y="2711938"/>
              <a:ext cx="3990300" cy="4222800"/>
              <a:chOff x="7086948" y="2711938"/>
              <a:chExt cx="3990300" cy="4222800"/>
            </a:xfrm>
          </p:grpSpPr>
          <p:sp>
            <p:nvSpPr>
              <p:cNvPr id="1300" name="Google Shape;1300;p8"/>
              <p:cNvSpPr/>
              <p:nvPr/>
            </p:nvSpPr>
            <p:spPr>
              <a:xfrm rot="-2830071">
                <a:off x="6541696" y="4457889"/>
                <a:ext cx="5080804"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01" name="Google Shape;1301;p8"/>
              <p:cNvSpPr/>
              <p:nvPr/>
            </p:nvSpPr>
            <p:spPr>
              <a:xfrm rot="-2827716">
                <a:off x="6477943" y="4488751"/>
                <a:ext cx="5059349" cy="509926"/>
              </a:xfrm>
              <a:custGeom>
                <a:rect b="b" l="l" r="r" t="t"/>
                <a:pathLst>
                  <a:path extrusionOk="0" h="510192" w="5061991">
                    <a:moveTo>
                      <a:pt x="4954955" y="107036"/>
                    </a:moveTo>
                    <a:cubicBezTo>
                      <a:pt x="5021087" y="173169"/>
                      <a:pt x="5061991" y="264531"/>
                      <a:pt x="5061991" y="365445"/>
                    </a:cubicBezTo>
                    <a:cubicBezTo>
                      <a:pt x="5061991" y="415903"/>
                      <a:pt x="5051765" y="463972"/>
                      <a:pt x="5033272" y="507693"/>
                    </a:cubicBezTo>
                    <a:lnTo>
                      <a:pt x="5031916" y="510192"/>
                    </a:lnTo>
                    <a:lnTo>
                      <a:pt x="5043221" y="473773"/>
                    </a:lnTo>
                    <a:cubicBezTo>
                      <a:pt x="5048089" y="449983"/>
                      <a:pt x="5050646" y="425352"/>
                      <a:pt x="5050646" y="400123"/>
                    </a:cubicBezTo>
                    <a:cubicBezTo>
                      <a:pt x="5050646" y="198293"/>
                      <a:pt x="4887031" y="34678"/>
                      <a:pt x="4685200" y="34678"/>
                    </a:cubicBezTo>
                    <a:lnTo>
                      <a:pt x="335370" y="34678"/>
                    </a:lnTo>
                    <a:cubicBezTo>
                      <a:pt x="209226" y="34678"/>
                      <a:pt x="98010" y="98590"/>
                      <a:pt x="32336" y="195799"/>
                    </a:cubicBezTo>
                    <a:lnTo>
                      <a:pt x="0" y="255374"/>
                    </a:lnTo>
                    <a:lnTo>
                      <a:pt x="9988" y="223197"/>
                    </a:lnTo>
                    <a:cubicBezTo>
                      <a:pt x="65466" y="92034"/>
                      <a:pt x="195342" y="0"/>
                      <a:pt x="346715" y="0"/>
                    </a:cubicBezTo>
                    <a:lnTo>
                      <a:pt x="4696545" y="1"/>
                    </a:lnTo>
                    <a:cubicBezTo>
                      <a:pt x="4797461" y="1"/>
                      <a:pt x="4888822" y="40904"/>
                      <a:pt x="495495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02" name="Google Shape;1302;p8"/>
              <p:cNvSpPr/>
              <p:nvPr/>
            </p:nvSpPr>
            <p:spPr>
              <a:xfrm rot="-2827716">
                <a:off x="6630593" y="4648986"/>
                <a:ext cx="5059350" cy="509928"/>
              </a:xfrm>
              <a:custGeom>
                <a:rect b="b" l="l" r="r" t="t"/>
                <a:pathLst>
                  <a:path extrusionOk="0" h="510194" w="5061992">
                    <a:moveTo>
                      <a:pt x="5061992" y="254818"/>
                    </a:moveTo>
                    <a:lnTo>
                      <a:pt x="5052003" y="286996"/>
                    </a:lnTo>
                    <a:cubicBezTo>
                      <a:pt x="4996525" y="418160"/>
                      <a:pt x="4866649" y="510193"/>
                      <a:pt x="4715276" y="510194"/>
                    </a:cubicBezTo>
                    <a:lnTo>
                      <a:pt x="365445" y="510194"/>
                    </a:lnTo>
                    <a:cubicBezTo>
                      <a:pt x="163616" y="510194"/>
                      <a:pt x="0" y="346579"/>
                      <a:pt x="1" y="144749"/>
                    </a:cubicBezTo>
                    <a:cubicBezTo>
                      <a:pt x="1" y="94292"/>
                      <a:pt x="10227" y="46223"/>
                      <a:pt x="28719" y="2501"/>
                    </a:cubicBezTo>
                    <a:lnTo>
                      <a:pt x="30076" y="0"/>
                    </a:lnTo>
                    <a:lnTo>
                      <a:pt x="18771" y="36422"/>
                    </a:lnTo>
                    <a:cubicBezTo>
                      <a:pt x="13902" y="60211"/>
                      <a:pt x="11346" y="84843"/>
                      <a:pt x="11346" y="110072"/>
                    </a:cubicBezTo>
                    <a:cubicBezTo>
                      <a:pt x="11345" y="311901"/>
                      <a:pt x="174961" y="475517"/>
                      <a:pt x="376790" y="475516"/>
                    </a:cubicBezTo>
                    <a:lnTo>
                      <a:pt x="4726622" y="475516"/>
                    </a:lnTo>
                    <a:cubicBezTo>
                      <a:pt x="4852765" y="475516"/>
                      <a:pt x="4963982" y="411604"/>
                      <a:pt x="5029655" y="314395"/>
                    </a:cubicBezTo>
                    <a:lnTo>
                      <a:pt x="5061992"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sp>
        <p:nvSpPr>
          <p:cNvPr id="1303" name="Google Shape;1303;p8"/>
          <p:cNvSpPr txBox="1"/>
          <p:nvPr>
            <p:ph idx="1" type="body"/>
          </p:nvPr>
        </p:nvSpPr>
        <p:spPr>
          <a:xfrm>
            <a:off x="873350" y="2446000"/>
            <a:ext cx="4960800" cy="3118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1304" name="Google Shape;1304;p8"/>
          <p:cNvSpPr txBox="1"/>
          <p:nvPr>
            <p:ph idx="2" type="body"/>
          </p:nvPr>
        </p:nvSpPr>
        <p:spPr>
          <a:xfrm>
            <a:off x="6464146" y="2434250"/>
            <a:ext cx="4961100" cy="3118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1305" name="Google Shape;1305;p8"/>
          <p:cNvSpPr txBox="1"/>
          <p:nvPr>
            <p:ph type="title"/>
          </p:nvPr>
        </p:nvSpPr>
        <p:spPr>
          <a:xfrm>
            <a:off x="490800" y="294675"/>
            <a:ext cx="112104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sz="6000"/>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grpSp>
        <p:nvGrpSpPr>
          <p:cNvPr id="1306" name="Google Shape;1306;p8"/>
          <p:cNvGrpSpPr/>
          <p:nvPr/>
        </p:nvGrpSpPr>
        <p:grpSpPr>
          <a:xfrm rot="-1576190">
            <a:off x="1887113" y="143527"/>
            <a:ext cx="428837" cy="428837"/>
            <a:chOff x="8297437" y="2253663"/>
            <a:chExt cx="4117200" cy="4117200"/>
          </a:xfrm>
        </p:grpSpPr>
        <p:sp>
          <p:nvSpPr>
            <p:cNvPr id="1307" name="Google Shape;1307;p8"/>
            <p:cNvSpPr/>
            <p:nvPr/>
          </p:nvSpPr>
          <p:spPr>
            <a:xfrm rot="1902051">
              <a:off x="8860274" y="2816500"/>
              <a:ext cx="2991526" cy="2991526"/>
            </a:xfrm>
            <a:prstGeom prst="ellipse">
              <a:avLst/>
            </a:prstGeom>
            <a:solidFill>
              <a:schemeClr val="accent2"/>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308" name="Google Shape;1308;p8"/>
            <p:cNvPicPr preferRelativeResize="0"/>
            <p:nvPr/>
          </p:nvPicPr>
          <p:blipFill rotWithShape="1">
            <a:blip r:embed="rId2">
              <a:alphaModFix amt="50000"/>
            </a:blip>
            <a:srcRect b="13631" l="16908" r="21674" t="4788"/>
            <a:stretch/>
          </p:blipFill>
          <p:spPr>
            <a:xfrm>
              <a:off x="8846288" y="2814084"/>
              <a:ext cx="3012600" cy="2977200"/>
            </a:xfrm>
            <a:prstGeom prst="ellipse">
              <a:avLst/>
            </a:prstGeom>
            <a:noFill/>
            <a:ln>
              <a:noFill/>
            </a:ln>
          </p:spPr>
        </p:pic>
      </p:grpSp>
      <p:grpSp>
        <p:nvGrpSpPr>
          <p:cNvPr id="1309" name="Google Shape;1309;p8"/>
          <p:cNvGrpSpPr/>
          <p:nvPr/>
        </p:nvGrpSpPr>
        <p:grpSpPr>
          <a:xfrm rot="-1573267">
            <a:off x="601214" y="707139"/>
            <a:ext cx="368076" cy="368076"/>
            <a:chOff x="8297437" y="2253663"/>
            <a:chExt cx="4117200" cy="4117200"/>
          </a:xfrm>
        </p:grpSpPr>
        <p:sp>
          <p:nvSpPr>
            <p:cNvPr id="1310" name="Google Shape;1310;p8"/>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311" name="Google Shape;1311;p8"/>
            <p:cNvPicPr preferRelativeResize="0"/>
            <p:nvPr/>
          </p:nvPicPr>
          <p:blipFill rotWithShape="1">
            <a:blip r:embed="rId3">
              <a:alphaModFix amt="50000"/>
            </a:blip>
            <a:srcRect b="13631" l="16908" r="21674" t="4788"/>
            <a:stretch/>
          </p:blipFill>
          <p:spPr>
            <a:xfrm>
              <a:off x="8846288" y="2814084"/>
              <a:ext cx="3012600" cy="2977200"/>
            </a:xfrm>
            <a:prstGeom prst="ellipse">
              <a:avLst/>
            </a:prstGeom>
            <a:noFill/>
            <a:ln>
              <a:noFill/>
            </a:ln>
          </p:spPr>
        </p:pic>
      </p:grpSp>
      <p:grpSp>
        <p:nvGrpSpPr>
          <p:cNvPr id="1312" name="Google Shape;1312;p8"/>
          <p:cNvGrpSpPr/>
          <p:nvPr/>
        </p:nvGrpSpPr>
        <p:grpSpPr>
          <a:xfrm rot="-1572434">
            <a:off x="1655003" y="407816"/>
            <a:ext cx="235871" cy="235871"/>
            <a:chOff x="8297437" y="2253663"/>
            <a:chExt cx="4117200" cy="4117200"/>
          </a:xfrm>
        </p:grpSpPr>
        <p:sp>
          <p:nvSpPr>
            <p:cNvPr id="1313" name="Google Shape;1313;p8"/>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314" name="Google Shape;1314;p8"/>
            <p:cNvPicPr preferRelativeResize="0"/>
            <p:nvPr/>
          </p:nvPicPr>
          <p:blipFill rotWithShape="1">
            <a:blip r:embed="rId4">
              <a:alphaModFix amt="50000"/>
            </a:blip>
            <a:srcRect b="13631" l="16908" r="21674" t="4788"/>
            <a:stretch/>
          </p:blipFill>
          <p:spPr>
            <a:xfrm>
              <a:off x="8846288" y="2814084"/>
              <a:ext cx="3012600" cy="2977200"/>
            </a:xfrm>
            <a:prstGeom prst="ellipse">
              <a:avLst/>
            </a:prstGeom>
            <a:noFill/>
            <a:ln>
              <a:noFill/>
            </a:ln>
          </p:spPr>
        </p:pic>
      </p:grpSp>
      <p:grpSp>
        <p:nvGrpSpPr>
          <p:cNvPr id="1315" name="Google Shape;1315;p8"/>
          <p:cNvGrpSpPr/>
          <p:nvPr/>
        </p:nvGrpSpPr>
        <p:grpSpPr>
          <a:xfrm rot="-1574351">
            <a:off x="907489" y="6158971"/>
            <a:ext cx="550364" cy="550364"/>
            <a:chOff x="8297437" y="2253663"/>
            <a:chExt cx="4117200" cy="4117200"/>
          </a:xfrm>
        </p:grpSpPr>
        <p:sp>
          <p:nvSpPr>
            <p:cNvPr id="1316" name="Google Shape;1316;p8"/>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317" name="Google Shape;1317;p8"/>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318" name="Google Shape;1318;p8"/>
          <p:cNvGrpSpPr/>
          <p:nvPr/>
        </p:nvGrpSpPr>
        <p:grpSpPr>
          <a:xfrm rot="-1572813">
            <a:off x="865032" y="5603601"/>
            <a:ext cx="300132" cy="300132"/>
            <a:chOff x="8297437" y="2253663"/>
            <a:chExt cx="4117200" cy="4117200"/>
          </a:xfrm>
        </p:grpSpPr>
        <p:sp>
          <p:nvSpPr>
            <p:cNvPr id="1319" name="Google Shape;1319;p8"/>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320" name="Google Shape;1320;p8"/>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321" name="Google Shape;1321;p8"/>
          <p:cNvGrpSpPr/>
          <p:nvPr/>
        </p:nvGrpSpPr>
        <p:grpSpPr>
          <a:xfrm rot="-1574617">
            <a:off x="5180605" y="910646"/>
            <a:ext cx="393853" cy="393853"/>
            <a:chOff x="8297437" y="2253663"/>
            <a:chExt cx="4117200" cy="4117200"/>
          </a:xfrm>
        </p:grpSpPr>
        <p:sp>
          <p:nvSpPr>
            <p:cNvPr id="1322" name="Google Shape;1322;p8"/>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323" name="Google Shape;1323;p8"/>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324" name="Google Shape;1324;p8"/>
          <p:cNvGrpSpPr/>
          <p:nvPr/>
        </p:nvGrpSpPr>
        <p:grpSpPr>
          <a:xfrm rot="-1572610">
            <a:off x="11396404" y="676001"/>
            <a:ext cx="535083" cy="535083"/>
            <a:chOff x="8297437" y="2253663"/>
            <a:chExt cx="4117200" cy="4117200"/>
          </a:xfrm>
        </p:grpSpPr>
        <p:sp>
          <p:nvSpPr>
            <p:cNvPr id="1325" name="Google Shape;1325;p8"/>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326" name="Google Shape;1326;p8"/>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327" name="Google Shape;1327;p8"/>
          <p:cNvGrpSpPr/>
          <p:nvPr/>
        </p:nvGrpSpPr>
        <p:grpSpPr>
          <a:xfrm rot="-1572610">
            <a:off x="11488565" y="6128609"/>
            <a:ext cx="535083" cy="535083"/>
            <a:chOff x="8297437" y="2253663"/>
            <a:chExt cx="4117200" cy="4117200"/>
          </a:xfrm>
        </p:grpSpPr>
        <p:sp>
          <p:nvSpPr>
            <p:cNvPr id="1328" name="Google Shape;1328;p8"/>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329" name="Google Shape;1329;p8"/>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330" name="Google Shape;1330;p8"/>
          <p:cNvGrpSpPr/>
          <p:nvPr/>
        </p:nvGrpSpPr>
        <p:grpSpPr>
          <a:xfrm rot="-1574662">
            <a:off x="2911697" y="6368457"/>
            <a:ext cx="296081" cy="296081"/>
            <a:chOff x="8297437" y="2253663"/>
            <a:chExt cx="4117200" cy="4117200"/>
          </a:xfrm>
        </p:grpSpPr>
        <p:sp>
          <p:nvSpPr>
            <p:cNvPr id="1331" name="Google Shape;1331;p8"/>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332" name="Google Shape;1332;p8"/>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333" name="Google Shape;1333;p8"/>
          <p:cNvGrpSpPr/>
          <p:nvPr/>
        </p:nvGrpSpPr>
        <p:grpSpPr>
          <a:xfrm rot="-1573459">
            <a:off x="8242027" y="447465"/>
            <a:ext cx="402508" cy="402508"/>
            <a:chOff x="8297437" y="2253663"/>
            <a:chExt cx="4117200" cy="4117200"/>
          </a:xfrm>
        </p:grpSpPr>
        <p:sp>
          <p:nvSpPr>
            <p:cNvPr id="1334" name="Google Shape;1334;p8"/>
            <p:cNvSpPr/>
            <p:nvPr/>
          </p:nvSpPr>
          <p:spPr>
            <a:xfrm rot="1902051">
              <a:off x="8860274" y="2816500"/>
              <a:ext cx="2991526" cy="2991526"/>
            </a:xfrm>
            <a:prstGeom prst="ellipse">
              <a:avLst/>
            </a:prstGeom>
            <a:solidFill>
              <a:schemeClr val="accent2"/>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335" name="Google Shape;1335;p8"/>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336" name="Google Shape;1336;p8"/>
          <p:cNvGrpSpPr/>
          <p:nvPr/>
        </p:nvGrpSpPr>
        <p:grpSpPr>
          <a:xfrm rot="-1572434">
            <a:off x="1431720" y="1510058"/>
            <a:ext cx="235871" cy="235871"/>
            <a:chOff x="8297437" y="2253663"/>
            <a:chExt cx="4117200" cy="4117200"/>
          </a:xfrm>
        </p:grpSpPr>
        <p:sp>
          <p:nvSpPr>
            <p:cNvPr id="1337" name="Google Shape;1337;p8"/>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338" name="Google Shape;1338;p8"/>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339" name="Google Shape;1339;p8"/>
          <p:cNvGrpSpPr/>
          <p:nvPr/>
        </p:nvGrpSpPr>
        <p:grpSpPr>
          <a:xfrm rot="-1575143">
            <a:off x="189199" y="5636992"/>
            <a:ext cx="404901" cy="404901"/>
            <a:chOff x="8297437" y="2253663"/>
            <a:chExt cx="4117200" cy="4117200"/>
          </a:xfrm>
        </p:grpSpPr>
        <p:sp>
          <p:nvSpPr>
            <p:cNvPr id="1340" name="Google Shape;1340;p8"/>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341" name="Google Shape;1341;p8"/>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342" name="Google Shape;1342;p8"/>
          <p:cNvGrpSpPr/>
          <p:nvPr/>
        </p:nvGrpSpPr>
        <p:grpSpPr>
          <a:xfrm rot="-1575894">
            <a:off x="4273965" y="525262"/>
            <a:ext cx="316334" cy="316334"/>
            <a:chOff x="8297437" y="2253663"/>
            <a:chExt cx="4117200" cy="4117200"/>
          </a:xfrm>
        </p:grpSpPr>
        <p:sp>
          <p:nvSpPr>
            <p:cNvPr id="1343" name="Google Shape;1343;p8"/>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344" name="Google Shape;1344;p8"/>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345" name="Google Shape;1345;p8"/>
          <p:cNvGrpSpPr/>
          <p:nvPr/>
        </p:nvGrpSpPr>
        <p:grpSpPr>
          <a:xfrm rot="-1573659">
            <a:off x="11413801" y="5009340"/>
            <a:ext cx="500281" cy="500281"/>
            <a:chOff x="8297437" y="2253663"/>
            <a:chExt cx="4117200" cy="4117200"/>
          </a:xfrm>
        </p:grpSpPr>
        <p:sp>
          <p:nvSpPr>
            <p:cNvPr id="1346" name="Google Shape;1346;p8"/>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347" name="Google Shape;1347;p8"/>
            <p:cNvPicPr preferRelativeResize="0"/>
            <p:nvPr/>
          </p:nvPicPr>
          <p:blipFill rotWithShape="1">
            <a:blip r:embed="rId5">
              <a:alphaModFix amt="50000"/>
            </a:blip>
            <a:srcRect b="13631" l="16908" r="21674" t="4788"/>
            <a:stretch/>
          </p:blipFill>
          <p:spPr>
            <a:xfrm>
              <a:off x="8846288" y="2814084"/>
              <a:ext cx="3012600" cy="2977200"/>
            </a:xfrm>
            <a:prstGeom prst="ellipse">
              <a:avLst/>
            </a:prstGeom>
            <a:solidFill>
              <a:srgbClr val="FFAB1C"/>
            </a:solidFill>
            <a:ln>
              <a:noFill/>
            </a:ln>
          </p:spPr>
        </p:pic>
      </p:grpSp>
      <p:grpSp>
        <p:nvGrpSpPr>
          <p:cNvPr id="1348" name="Google Shape;1348;p8"/>
          <p:cNvGrpSpPr/>
          <p:nvPr/>
        </p:nvGrpSpPr>
        <p:grpSpPr>
          <a:xfrm rot="-1575894">
            <a:off x="11742550" y="5857129"/>
            <a:ext cx="316334" cy="316334"/>
            <a:chOff x="8297437" y="2253663"/>
            <a:chExt cx="4117200" cy="4117200"/>
          </a:xfrm>
        </p:grpSpPr>
        <p:sp>
          <p:nvSpPr>
            <p:cNvPr id="1349" name="Google Shape;1349;p8"/>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350" name="Google Shape;1350;p8"/>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One column">
  <p:cSld name="CUSTOM_5">
    <p:spTree>
      <p:nvGrpSpPr>
        <p:cNvPr id="1351" name="Shape 1351"/>
        <p:cNvGrpSpPr/>
        <p:nvPr/>
      </p:nvGrpSpPr>
      <p:grpSpPr>
        <a:xfrm>
          <a:off x="0" y="0"/>
          <a:ext cx="0" cy="0"/>
          <a:chOff x="0" y="0"/>
          <a:chExt cx="0" cy="0"/>
        </a:xfrm>
      </p:grpSpPr>
      <p:grpSp>
        <p:nvGrpSpPr>
          <p:cNvPr id="1352" name="Google Shape;1352;p9"/>
          <p:cNvGrpSpPr/>
          <p:nvPr/>
        </p:nvGrpSpPr>
        <p:grpSpPr>
          <a:xfrm>
            <a:off x="-1704500" y="612357"/>
            <a:ext cx="3827767" cy="4062819"/>
            <a:chOff x="3346366" y="66264"/>
            <a:chExt cx="4787701" cy="5081700"/>
          </a:xfrm>
        </p:grpSpPr>
        <p:sp>
          <p:nvSpPr>
            <p:cNvPr id="1353" name="Google Shape;1353;p9"/>
            <p:cNvSpPr/>
            <p:nvPr/>
          </p:nvSpPr>
          <p:spPr>
            <a:xfrm rot="-2830000">
              <a:off x="2620494" y="2234983"/>
              <a:ext cx="6239445" cy="744262"/>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54" name="Google Shape;1354;p9"/>
            <p:cNvSpPr/>
            <p:nvPr/>
          </p:nvSpPr>
          <p:spPr>
            <a:xfrm rot="-2827716">
              <a:off x="2494786" y="2293359"/>
              <a:ext cx="6236242" cy="396002"/>
            </a:xfrm>
            <a:custGeom>
              <a:rect b="b" l="l" r="r" t="t"/>
              <a:pathLst>
                <a:path extrusionOk="0" h="396209" w="6239499">
                  <a:moveTo>
                    <a:pt x="6130512" y="108986"/>
                  </a:moveTo>
                  <a:cubicBezTo>
                    <a:pt x="6197850" y="176324"/>
                    <a:pt x="6239499" y="269349"/>
                    <a:pt x="6239499" y="372103"/>
                  </a:cubicBezTo>
                  <a:lnTo>
                    <a:pt x="6237069" y="396209"/>
                  </a:lnTo>
                  <a:lnTo>
                    <a:pt x="6230613" y="332172"/>
                  </a:lnTo>
                  <a:cubicBezTo>
                    <a:pt x="6195916" y="162611"/>
                    <a:pt x="6045889" y="35061"/>
                    <a:pt x="5866071" y="35061"/>
                  </a:cubicBezTo>
                  <a:lnTo>
                    <a:pt x="370776" y="35061"/>
                  </a:lnTo>
                  <a:cubicBezTo>
                    <a:pt x="190959" y="35061"/>
                    <a:pt x="40932" y="162611"/>
                    <a:pt x="6235" y="332172"/>
                  </a:cubicBezTo>
                  <a:lnTo>
                    <a:pt x="1105" y="383057"/>
                  </a:lnTo>
                  <a:lnTo>
                    <a:pt x="1" y="372102"/>
                  </a:lnTo>
                  <a:cubicBezTo>
                    <a:pt x="0" y="166596"/>
                    <a:pt x="166597" y="0"/>
                    <a:pt x="372102" y="0"/>
                  </a:cubicBezTo>
                  <a:lnTo>
                    <a:pt x="5867397" y="0"/>
                  </a:lnTo>
                  <a:cubicBezTo>
                    <a:pt x="5970150" y="0"/>
                    <a:pt x="6063175" y="41649"/>
                    <a:pt x="6130512" y="10898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55" name="Google Shape;1355;p9"/>
            <p:cNvSpPr/>
            <p:nvPr/>
          </p:nvSpPr>
          <p:spPr>
            <a:xfrm rot="-2827716">
              <a:off x="2746442" y="2526408"/>
              <a:ext cx="6236241" cy="396002"/>
            </a:xfrm>
            <a:custGeom>
              <a:rect b="b" l="l" r="r" t="t"/>
              <a:pathLst>
                <a:path extrusionOk="0" h="396209" w="6239498">
                  <a:moveTo>
                    <a:pt x="6238394" y="13152"/>
                  </a:moveTo>
                  <a:lnTo>
                    <a:pt x="6239498" y="24106"/>
                  </a:lnTo>
                  <a:cubicBezTo>
                    <a:pt x="6239498" y="229612"/>
                    <a:pt x="6072902" y="396208"/>
                    <a:pt x="5867396" y="396209"/>
                  </a:cubicBezTo>
                  <a:lnTo>
                    <a:pt x="372102" y="396208"/>
                  </a:lnTo>
                  <a:cubicBezTo>
                    <a:pt x="166596" y="396208"/>
                    <a:pt x="0" y="229612"/>
                    <a:pt x="0" y="24106"/>
                  </a:cubicBezTo>
                  <a:lnTo>
                    <a:pt x="2430" y="0"/>
                  </a:lnTo>
                  <a:lnTo>
                    <a:pt x="8886" y="64036"/>
                  </a:lnTo>
                  <a:cubicBezTo>
                    <a:pt x="43583" y="233597"/>
                    <a:pt x="193610" y="361147"/>
                    <a:pt x="373427" y="361147"/>
                  </a:cubicBezTo>
                  <a:lnTo>
                    <a:pt x="5868722" y="361148"/>
                  </a:lnTo>
                  <a:cubicBezTo>
                    <a:pt x="6048540" y="361147"/>
                    <a:pt x="6198567" y="233597"/>
                    <a:pt x="6233264" y="64037"/>
                  </a:cubicBezTo>
                  <a:lnTo>
                    <a:pt x="6238394"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356" name="Google Shape;1356;p9"/>
          <p:cNvGrpSpPr/>
          <p:nvPr/>
        </p:nvGrpSpPr>
        <p:grpSpPr>
          <a:xfrm>
            <a:off x="-235984" y="1747961"/>
            <a:ext cx="3513753" cy="3721752"/>
            <a:chOff x="5031721" y="1309109"/>
            <a:chExt cx="4394938" cy="4655100"/>
          </a:xfrm>
        </p:grpSpPr>
        <p:sp>
          <p:nvSpPr>
            <p:cNvPr id="1357" name="Google Shape;1357;p9"/>
            <p:cNvSpPr/>
            <p:nvPr/>
          </p:nvSpPr>
          <p:spPr>
            <a:xfrm rot="-2830055">
              <a:off x="4392113" y="3271209"/>
              <a:ext cx="5670316"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58" name="Google Shape;1358;p9"/>
            <p:cNvSpPr/>
            <p:nvPr/>
          </p:nvSpPr>
          <p:spPr>
            <a:xfrm rot="-2827716">
              <a:off x="4288978" y="3321658"/>
              <a:ext cx="5662529" cy="442790"/>
            </a:xfrm>
            <a:custGeom>
              <a:rect b="b" l="l" r="r" t="t"/>
              <a:pathLst>
                <a:path extrusionOk="0" h="443021" w="5665486">
                  <a:moveTo>
                    <a:pt x="5563222" y="107036"/>
                  </a:moveTo>
                  <a:cubicBezTo>
                    <a:pt x="5612821" y="156635"/>
                    <a:pt x="5648229" y="220426"/>
                    <a:pt x="5662834" y="291795"/>
                  </a:cubicBezTo>
                  <a:lnTo>
                    <a:pt x="5665486" y="318110"/>
                  </a:lnTo>
                  <a:lnTo>
                    <a:pt x="5645411" y="253438"/>
                  </a:lnTo>
                  <a:cubicBezTo>
                    <a:pt x="5589934" y="122275"/>
                    <a:pt x="5460057" y="30240"/>
                    <a:pt x="5308685" y="30241"/>
                  </a:cubicBezTo>
                  <a:lnTo>
                    <a:pt x="369317" y="30242"/>
                  </a:lnTo>
                  <a:cubicBezTo>
                    <a:pt x="167487" y="30242"/>
                    <a:pt x="3872" y="193856"/>
                    <a:pt x="3872" y="395686"/>
                  </a:cubicBezTo>
                  <a:lnTo>
                    <a:pt x="8643" y="443021"/>
                  </a:lnTo>
                  <a:lnTo>
                    <a:pt x="7425" y="439096"/>
                  </a:lnTo>
                  <a:cubicBezTo>
                    <a:pt x="2557" y="415306"/>
                    <a:pt x="0" y="390674"/>
                    <a:pt x="0" y="365445"/>
                  </a:cubicBezTo>
                  <a:cubicBezTo>
                    <a:pt x="0" y="163615"/>
                    <a:pt x="163615" y="0"/>
                    <a:pt x="365446" y="0"/>
                  </a:cubicBezTo>
                  <a:lnTo>
                    <a:pt x="5304813" y="0"/>
                  </a:lnTo>
                  <a:cubicBezTo>
                    <a:pt x="5405728" y="0"/>
                    <a:pt x="5497090" y="40904"/>
                    <a:pt x="556322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59" name="Google Shape;1359;p9"/>
            <p:cNvSpPr/>
            <p:nvPr/>
          </p:nvSpPr>
          <p:spPr>
            <a:xfrm rot="-2827716">
              <a:off x="4506872" y="3510328"/>
              <a:ext cx="5662530" cy="442790"/>
            </a:xfrm>
            <a:custGeom>
              <a:rect b="b" l="l" r="r" t="t"/>
              <a:pathLst>
                <a:path extrusionOk="0" h="443021" w="5665487">
                  <a:moveTo>
                    <a:pt x="5656843" y="0"/>
                  </a:moveTo>
                  <a:lnTo>
                    <a:pt x="5658062" y="3926"/>
                  </a:lnTo>
                  <a:cubicBezTo>
                    <a:pt x="5662930" y="27716"/>
                    <a:pt x="5665487" y="52348"/>
                    <a:pt x="5665487" y="77576"/>
                  </a:cubicBezTo>
                  <a:cubicBezTo>
                    <a:pt x="5665487" y="279406"/>
                    <a:pt x="5501871" y="443021"/>
                    <a:pt x="5300042" y="443020"/>
                  </a:cubicBezTo>
                  <a:lnTo>
                    <a:pt x="360674" y="443021"/>
                  </a:lnTo>
                  <a:cubicBezTo>
                    <a:pt x="184073" y="443021"/>
                    <a:pt x="36730" y="317754"/>
                    <a:pt x="2653" y="151227"/>
                  </a:cubicBezTo>
                  <a:lnTo>
                    <a:pt x="0" y="124911"/>
                  </a:lnTo>
                  <a:lnTo>
                    <a:pt x="20076" y="189583"/>
                  </a:lnTo>
                  <a:cubicBezTo>
                    <a:pt x="75554" y="320747"/>
                    <a:pt x="205430" y="412780"/>
                    <a:pt x="356803" y="412780"/>
                  </a:cubicBezTo>
                  <a:lnTo>
                    <a:pt x="5296170" y="412779"/>
                  </a:lnTo>
                  <a:cubicBezTo>
                    <a:pt x="5498000" y="412780"/>
                    <a:pt x="5661616" y="249165"/>
                    <a:pt x="5661615" y="47335"/>
                  </a:cubicBezTo>
                  <a:lnTo>
                    <a:pt x="5656843" y="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360" name="Google Shape;1360;p9"/>
          <p:cNvGrpSpPr/>
          <p:nvPr/>
        </p:nvGrpSpPr>
        <p:grpSpPr>
          <a:xfrm>
            <a:off x="-429814" y="1199055"/>
            <a:ext cx="3454447" cy="3657713"/>
            <a:chOff x="4789281" y="622548"/>
            <a:chExt cx="4320760" cy="4575000"/>
          </a:xfrm>
        </p:grpSpPr>
        <p:sp>
          <p:nvSpPr>
            <p:cNvPr id="1361" name="Google Shape;1361;p9"/>
            <p:cNvSpPr/>
            <p:nvPr/>
          </p:nvSpPr>
          <p:spPr>
            <a:xfrm rot="-2829984">
              <a:off x="4167184" y="2544598"/>
              <a:ext cx="5561198"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62" name="Google Shape;1362;p9"/>
            <p:cNvSpPr/>
            <p:nvPr/>
          </p:nvSpPr>
          <p:spPr>
            <a:xfrm rot="-2827716">
              <a:off x="4043638" y="2601761"/>
              <a:ext cx="5558206" cy="389373"/>
            </a:xfrm>
            <a:custGeom>
              <a:rect b="b" l="l" r="r" t="t"/>
              <a:pathLst>
                <a:path extrusionOk="0" h="389576" w="5561109">
                  <a:moveTo>
                    <a:pt x="5454073" y="107036"/>
                  </a:moveTo>
                  <a:cubicBezTo>
                    <a:pt x="5520206" y="173169"/>
                    <a:pt x="5561109" y="264530"/>
                    <a:pt x="5561109" y="365446"/>
                  </a:cubicBezTo>
                  <a:lnTo>
                    <a:pt x="5558677" y="389576"/>
                  </a:lnTo>
                  <a:lnTo>
                    <a:pt x="5552354" y="326857"/>
                  </a:lnTo>
                  <a:cubicBezTo>
                    <a:pt x="5518278" y="160330"/>
                    <a:pt x="5370936" y="35062"/>
                    <a:pt x="5194334" y="35062"/>
                  </a:cubicBezTo>
                  <a:lnTo>
                    <a:pt x="364115" y="35063"/>
                  </a:lnTo>
                  <a:cubicBezTo>
                    <a:pt x="187514" y="35062"/>
                    <a:pt x="40171" y="160330"/>
                    <a:pt x="6095" y="326857"/>
                  </a:cubicBezTo>
                  <a:lnTo>
                    <a:pt x="1103" y="376376"/>
                  </a:lnTo>
                  <a:lnTo>
                    <a:pt x="1" y="365445"/>
                  </a:lnTo>
                  <a:cubicBezTo>
                    <a:pt x="0" y="163616"/>
                    <a:pt x="163616" y="1"/>
                    <a:pt x="365446" y="1"/>
                  </a:cubicBezTo>
                  <a:lnTo>
                    <a:pt x="5195665" y="0"/>
                  </a:lnTo>
                  <a:cubicBezTo>
                    <a:pt x="5296580" y="0"/>
                    <a:pt x="5387941" y="40904"/>
                    <a:pt x="545407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63" name="Google Shape;1363;p9"/>
            <p:cNvSpPr/>
            <p:nvPr/>
          </p:nvSpPr>
          <p:spPr>
            <a:xfrm rot="-2827716">
              <a:off x="4297479" y="2830271"/>
              <a:ext cx="5558206" cy="389373"/>
            </a:xfrm>
            <a:custGeom>
              <a:rect b="b" l="l" r="r" t="t"/>
              <a:pathLst>
                <a:path extrusionOk="0" h="389576" w="5561109">
                  <a:moveTo>
                    <a:pt x="5560007" y="13200"/>
                  </a:moveTo>
                  <a:lnTo>
                    <a:pt x="5561109" y="24131"/>
                  </a:lnTo>
                  <a:cubicBezTo>
                    <a:pt x="5561109" y="225961"/>
                    <a:pt x="5397494" y="389576"/>
                    <a:pt x="5195663" y="389576"/>
                  </a:cubicBezTo>
                  <a:lnTo>
                    <a:pt x="365445" y="389576"/>
                  </a:lnTo>
                  <a:cubicBezTo>
                    <a:pt x="163615" y="389576"/>
                    <a:pt x="0" y="225961"/>
                    <a:pt x="0" y="24131"/>
                  </a:cubicBezTo>
                  <a:lnTo>
                    <a:pt x="2433" y="0"/>
                  </a:lnTo>
                  <a:lnTo>
                    <a:pt x="8755" y="62720"/>
                  </a:lnTo>
                  <a:cubicBezTo>
                    <a:pt x="42832" y="229247"/>
                    <a:pt x="190174" y="354515"/>
                    <a:pt x="366776" y="354515"/>
                  </a:cubicBezTo>
                  <a:lnTo>
                    <a:pt x="5196994" y="354515"/>
                  </a:lnTo>
                  <a:cubicBezTo>
                    <a:pt x="5373596" y="354515"/>
                    <a:pt x="5520939" y="229247"/>
                    <a:pt x="5555015" y="62719"/>
                  </a:cubicBezTo>
                  <a:lnTo>
                    <a:pt x="5560007"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364" name="Google Shape;1364;p9"/>
          <p:cNvGrpSpPr/>
          <p:nvPr/>
        </p:nvGrpSpPr>
        <p:grpSpPr>
          <a:xfrm>
            <a:off x="1184577" y="2097022"/>
            <a:ext cx="3518919" cy="3727269"/>
            <a:chOff x="6808533" y="1745708"/>
            <a:chExt cx="4401400" cy="4662000"/>
          </a:xfrm>
        </p:grpSpPr>
        <p:sp>
          <p:nvSpPr>
            <p:cNvPr id="1365" name="Google Shape;1365;p9"/>
            <p:cNvSpPr/>
            <p:nvPr/>
          </p:nvSpPr>
          <p:spPr>
            <a:xfrm rot="-2829965">
              <a:off x="6167451" y="3711259"/>
              <a:ext cx="5679863"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66" name="Google Shape;1366;p9"/>
            <p:cNvSpPr/>
            <p:nvPr/>
          </p:nvSpPr>
          <p:spPr>
            <a:xfrm rot="-2827716">
              <a:off x="6043945" y="3768489"/>
              <a:ext cx="5676734" cy="389373"/>
            </a:xfrm>
            <a:custGeom>
              <a:rect b="b" l="l" r="r" t="t"/>
              <a:pathLst>
                <a:path extrusionOk="0" h="389576" w="5679699">
                  <a:moveTo>
                    <a:pt x="5572662" y="107036"/>
                  </a:moveTo>
                  <a:cubicBezTo>
                    <a:pt x="5638795" y="173169"/>
                    <a:pt x="5679699" y="264530"/>
                    <a:pt x="5679699" y="365445"/>
                  </a:cubicBezTo>
                  <a:lnTo>
                    <a:pt x="5677266" y="389576"/>
                  </a:lnTo>
                  <a:lnTo>
                    <a:pt x="5670943" y="326856"/>
                  </a:lnTo>
                  <a:cubicBezTo>
                    <a:pt x="5636867" y="160329"/>
                    <a:pt x="5489524" y="35062"/>
                    <a:pt x="5312922" y="35062"/>
                  </a:cubicBezTo>
                  <a:lnTo>
                    <a:pt x="364115" y="35062"/>
                  </a:lnTo>
                  <a:cubicBezTo>
                    <a:pt x="187513" y="35062"/>
                    <a:pt x="40170" y="160329"/>
                    <a:pt x="6094" y="326857"/>
                  </a:cubicBezTo>
                  <a:lnTo>
                    <a:pt x="1102" y="376376"/>
                  </a:lnTo>
                  <a:lnTo>
                    <a:pt x="0" y="365445"/>
                  </a:lnTo>
                  <a:cubicBezTo>
                    <a:pt x="0" y="163615"/>
                    <a:pt x="163616" y="1"/>
                    <a:pt x="365446" y="1"/>
                  </a:cubicBezTo>
                  <a:lnTo>
                    <a:pt x="5314253" y="0"/>
                  </a:lnTo>
                  <a:cubicBezTo>
                    <a:pt x="5415168" y="0"/>
                    <a:pt x="5506530" y="40904"/>
                    <a:pt x="557266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67" name="Google Shape;1367;p9"/>
            <p:cNvSpPr/>
            <p:nvPr/>
          </p:nvSpPr>
          <p:spPr>
            <a:xfrm rot="-2827716">
              <a:off x="6297786" y="3996999"/>
              <a:ext cx="5676733" cy="389373"/>
            </a:xfrm>
            <a:custGeom>
              <a:rect b="b" l="l" r="r" t="t"/>
              <a:pathLst>
                <a:path extrusionOk="0" h="389576" w="5679698">
                  <a:moveTo>
                    <a:pt x="5678596" y="13200"/>
                  </a:moveTo>
                  <a:lnTo>
                    <a:pt x="5679698" y="24131"/>
                  </a:lnTo>
                  <a:cubicBezTo>
                    <a:pt x="5679698" y="225961"/>
                    <a:pt x="5516083" y="389575"/>
                    <a:pt x="5314252" y="389575"/>
                  </a:cubicBezTo>
                  <a:lnTo>
                    <a:pt x="365445" y="389576"/>
                  </a:lnTo>
                  <a:cubicBezTo>
                    <a:pt x="163615" y="389576"/>
                    <a:pt x="0" y="225961"/>
                    <a:pt x="0" y="24131"/>
                  </a:cubicBezTo>
                  <a:lnTo>
                    <a:pt x="2432" y="0"/>
                  </a:lnTo>
                  <a:lnTo>
                    <a:pt x="8755" y="62720"/>
                  </a:lnTo>
                  <a:cubicBezTo>
                    <a:pt x="42832" y="229247"/>
                    <a:pt x="190174" y="354514"/>
                    <a:pt x="366775" y="354515"/>
                  </a:cubicBezTo>
                  <a:lnTo>
                    <a:pt x="5315583" y="354514"/>
                  </a:lnTo>
                  <a:cubicBezTo>
                    <a:pt x="5492185" y="354514"/>
                    <a:pt x="5639528" y="229246"/>
                    <a:pt x="5673604" y="62719"/>
                  </a:cubicBezTo>
                  <a:lnTo>
                    <a:pt x="5678596"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368" name="Google Shape;1368;p9"/>
          <p:cNvGrpSpPr/>
          <p:nvPr/>
        </p:nvGrpSpPr>
        <p:grpSpPr>
          <a:xfrm>
            <a:off x="-1248037" y="1657220"/>
            <a:ext cx="4152284" cy="4413720"/>
            <a:chOff x="3765864" y="1195612"/>
            <a:chExt cx="5193601" cy="5520600"/>
          </a:xfrm>
        </p:grpSpPr>
        <p:sp>
          <p:nvSpPr>
            <p:cNvPr id="1369" name="Google Shape;1369;p9"/>
            <p:cNvSpPr/>
            <p:nvPr/>
          </p:nvSpPr>
          <p:spPr>
            <a:xfrm rot="-2830008">
              <a:off x="2937359" y="3590462"/>
              <a:ext cx="6850611"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70" name="Google Shape;1370;p9"/>
            <p:cNvSpPr/>
            <p:nvPr/>
          </p:nvSpPr>
          <p:spPr>
            <a:xfrm rot="-2827716">
              <a:off x="2814227" y="3648150"/>
              <a:ext cx="6847034" cy="389347"/>
            </a:xfrm>
            <a:custGeom>
              <a:rect b="b" l="l" r="r" t="t"/>
              <a:pathLst>
                <a:path extrusionOk="0" h="389550" w="6850610">
                  <a:moveTo>
                    <a:pt x="6743574" y="107037"/>
                  </a:moveTo>
                  <a:cubicBezTo>
                    <a:pt x="6809707" y="173170"/>
                    <a:pt x="6850610" y="264531"/>
                    <a:pt x="6850610" y="365445"/>
                  </a:cubicBezTo>
                  <a:lnTo>
                    <a:pt x="6848180" y="389550"/>
                  </a:lnTo>
                  <a:lnTo>
                    <a:pt x="6841860" y="326857"/>
                  </a:lnTo>
                  <a:cubicBezTo>
                    <a:pt x="6807784" y="160330"/>
                    <a:pt x="6660442" y="35062"/>
                    <a:pt x="6483840" y="35062"/>
                  </a:cubicBezTo>
                  <a:lnTo>
                    <a:pt x="364120" y="35061"/>
                  </a:lnTo>
                  <a:cubicBezTo>
                    <a:pt x="187518" y="35062"/>
                    <a:pt x="40175" y="160329"/>
                    <a:pt x="6099" y="326857"/>
                  </a:cubicBezTo>
                  <a:lnTo>
                    <a:pt x="1105" y="376401"/>
                  </a:lnTo>
                  <a:lnTo>
                    <a:pt x="0" y="365446"/>
                  </a:lnTo>
                  <a:cubicBezTo>
                    <a:pt x="0" y="163616"/>
                    <a:pt x="163615" y="1"/>
                    <a:pt x="365445" y="0"/>
                  </a:cubicBezTo>
                  <a:lnTo>
                    <a:pt x="6485166" y="1"/>
                  </a:lnTo>
                  <a:cubicBezTo>
                    <a:pt x="6586081" y="1"/>
                    <a:pt x="6677442" y="40905"/>
                    <a:pt x="6743574"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71" name="Google Shape;1371;p9"/>
            <p:cNvSpPr/>
            <p:nvPr/>
          </p:nvSpPr>
          <p:spPr>
            <a:xfrm rot="-2827716">
              <a:off x="3061003" y="3876675"/>
              <a:ext cx="6847033" cy="389348"/>
            </a:xfrm>
            <a:custGeom>
              <a:rect b="b" l="l" r="r" t="t"/>
              <a:pathLst>
                <a:path extrusionOk="0" h="389551" w="6850609">
                  <a:moveTo>
                    <a:pt x="6849505" y="13149"/>
                  </a:moveTo>
                  <a:lnTo>
                    <a:pt x="6850609" y="24105"/>
                  </a:lnTo>
                  <a:cubicBezTo>
                    <a:pt x="6850609" y="225936"/>
                    <a:pt x="6686995" y="389551"/>
                    <a:pt x="6485165" y="389550"/>
                  </a:cubicBezTo>
                  <a:lnTo>
                    <a:pt x="365445" y="389551"/>
                  </a:lnTo>
                  <a:cubicBezTo>
                    <a:pt x="163615" y="389551"/>
                    <a:pt x="0" y="225936"/>
                    <a:pt x="0" y="24106"/>
                  </a:cubicBezTo>
                  <a:lnTo>
                    <a:pt x="2430" y="0"/>
                  </a:lnTo>
                  <a:lnTo>
                    <a:pt x="8750" y="62695"/>
                  </a:lnTo>
                  <a:cubicBezTo>
                    <a:pt x="42826" y="229222"/>
                    <a:pt x="190169" y="354490"/>
                    <a:pt x="366771" y="354490"/>
                  </a:cubicBezTo>
                  <a:lnTo>
                    <a:pt x="6486491" y="354489"/>
                  </a:lnTo>
                  <a:cubicBezTo>
                    <a:pt x="6663092" y="354490"/>
                    <a:pt x="6810434" y="229222"/>
                    <a:pt x="6844510" y="62694"/>
                  </a:cubicBezTo>
                  <a:lnTo>
                    <a:pt x="6849505" y="1314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372" name="Google Shape;1372;p9"/>
          <p:cNvGrpSpPr/>
          <p:nvPr/>
        </p:nvGrpSpPr>
        <p:grpSpPr>
          <a:xfrm>
            <a:off x="397869" y="1625016"/>
            <a:ext cx="3481150" cy="3680258"/>
            <a:chOff x="5824532" y="1155331"/>
            <a:chExt cx="4354159" cy="4603200"/>
          </a:xfrm>
        </p:grpSpPr>
        <p:sp>
          <p:nvSpPr>
            <p:cNvPr id="1373" name="Google Shape;1373;p9"/>
            <p:cNvSpPr/>
            <p:nvPr/>
          </p:nvSpPr>
          <p:spPr>
            <a:xfrm rot="-2830004">
              <a:off x="5196271" y="3091482"/>
              <a:ext cx="5599622" cy="730899"/>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74" name="Google Shape;1374;p9"/>
            <p:cNvSpPr/>
            <p:nvPr/>
          </p:nvSpPr>
          <p:spPr>
            <a:xfrm rot="-2827716">
              <a:off x="5072700" y="3148580"/>
              <a:ext cx="5596872" cy="389350"/>
            </a:xfrm>
            <a:custGeom>
              <a:rect b="b" l="l" r="r" t="t"/>
              <a:pathLst>
                <a:path extrusionOk="0" h="389553" w="5599795">
                  <a:moveTo>
                    <a:pt x="5492759" y="107036"/>
                  </a:moveTo>
                  <a:cubicBezTo>
                    <a:pt x="5558891" y="173169"/>
                    <a:pt x="5599795" y="264530"/>
                    <a:pt x="5599795" y="365445"/>
                  </a:cubicBezTo>
                  <a:lnTo>
                    <a:pt x="5597364" y="389553"/>
                  </a:lnTo>
                  <a:lnTo>
                    <a:pt x="5591045" y="326860"/>
                  </a:lnTo>
                  <a:cubicBezTo>
                    <a:pt x="5556968" y="160333"/>
                    <a:pt x="5409625" y="35065"/>
                    <a:pt x="5233024" y="35065"/>
                  </a:cubicBezTo>
                  <a:lnTo>
                    <a:pt x="364119" y="35066"/>
                  </a:lnTo>
                  <a:cubicBezTo>
                    <a:pt x="187518" y="35065"/>
                    <a:pt x="40175" y="160333"/>
                    <a:pt x="6099" y="326860"/>
                  </a:cubicBezTo>
                  <a:lnTo>
                    <a:pt x="1105" y="376401"/>
                  </a:lnTo>
                  <a:lnTo>
                    <a:pt x="0" y="365445"/>
                  </a:lnTo>
                  <a:cubicBezTo>
                    <a:pt x="0" y="163615"/>
                    <a:pt x="163615" y="0"/>
                    <a:pt x="365444" y="1"/>
                  </a:cubicBezTo>
                  <a:lnTo>
                    <a:pt x="5234350" y="0"/>
                  </a:lnTo>
                  <a:cubicBezTo>
                    <a:pt x="5335265" y="0"/>
                    <a:pt x="5426626" y="40904"/>
                    <a:pt x="54927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75" name="Google Shape;1375;p9"/>
            <p:cNvSpPr/>
            <p:nvPr/>
          </p:nvSpPr>
          <p:spPr>
            <a:xfrm rot="-2827716">
              <a:off x="5333650" y="3377103"/>
              <a:ext cx="5596872" cy="389351"/>
            </a:xfrm>
            <a:custGeom>
              <a:rect b="b" l="l" r="r" t="t"/>
              <a:pathLst>
                <a:path extrusionOk="0" h="389554" w="5599795">
                  <a:moveTo>
                    <a:pt x="5598690" y="13152"/>
                  </a:moveTo>
                  <a:lnTo>
                    <a:pt x="5599795" y="24109"/>
                  </a:lnTo>
                  <a:cubicBezTo>
                    <a:pt x="5599795" y="225939"/>
                    <a:pt x="5436180" y="389554"/>
                    <a:pt x="5234350" y="389554"/>
                  </a:cubicBezTo>
                  <a:lnTo>
                    <a:pt x="365445" y="389554"/>
                  </a:lnTo>
                  <a:cubicBezTo>
                    <a:pt x="163614" y="389554"/>
                    <a:pt x="0" y="225939"/>
                    <a:pt x="0" y="24109"/>
                  </a:cubicBezTo>
                  <a:lnTo>
                    <a:pt x="2431" y="0"/>
                  </a:lnTo>
                  <a:lnTo>
                    <a:pt x="8750" y="62694"/>
                  </a:lnTo>
                  <a:cubicBezTo>
                    <a:pt x="42827" y="229221"/>
                    <a:pt x="190169" y="354489"/>
                    <a:pt x="366771" y="354489"/>
                  </a:cubicBezTo>
                  <a:lnTo>
                    <a:pt x="5235676" y="354489"/>
                  </a:lnTo>
                  <a:cubicBezTo>
                    <a:pt x="5412277" y="354489"/>
                    <a:pt x="5559620" y="229221"/>
                    <a:pt x="5593696" y="62694"/>
                  </a:cubicBezTo>
                  <a:lnTo>
                    <a:pt x="5598690"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376" name="Google Shape;1376;p9"/>
          <p:cNvGrpSpPr/>
          <p:nvPr/>
        </p:nvGrpSpPr>
        <p:grpSpPr>
          <a:xfrm>
            <a:off x="684259" y="2581283"/>
            <a:ext cx="3404124" cy="3597270"/>
            <a:chOff x="6182744" y="2351413"/>
            <a:chExt cx="4257816" cy="4499400"/>
          </a:xfrm>
        </p:grpSpPr>
        <p:sp>
          <p:nvSpPr>
            <p:cNvPr id="1377" name="Google Shape;1377;p9"/>
            <p:cNvSpPr/>
            <p:nvPr/>
          </p:nvSpPr>
          <p:spPr>
            <a:xfrm rot="-2830035">
              <a:off x="5577129" y="4235663"/>
              <a:ext cx="5458031"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78" name="Google Shape;1378;p9"/>
            <p:cNvSpPr/>
            <p:nvPr/>
          </p:nvSpPr>
          <p:spPr>
            <a:xfrm rot="-2827716">
              <a:off x="5453545" y="4292751"/>
              <a:ext cx="5455263" cy="389351"/>
            </a:xfrm>
            <a:custGeom>
              <a:rect b="b" l="l" r="r" t="t"/>
              <a:pathLst>
                <a:path extrusionOk="0" h="389554" w="5458112">
                  <a:moveTo>
                    <a:pt x="5351075" y="107037"/>
                  </a:moveTo>
                  <a:cubicBezTo>
                    <a:pt x="5417207" y="173169"/>
                    <a:pt x="5458112" y="264530"/>
                    <a:pt x="5458112" y="365445"/>
                  </a:cubicBezTo>
                  <a:lnTo>
                    <a:pt x="5455681" y="389554"/>
                  </a:lnTo>
                  <a:lnTo>
                    <a:pt x="5449360" y="326860"/>
                  </a:lnTo>
                  <a:cubicBezTo>
                    <a:pt x="5415284" y="160333"/>
                    <a:pt x="5267942" y="35065"/>
                    <a:pt x="5091341" y="35066"/>
                  </a:cubicBezTo>
                  <a:lnTo>
                    <a:pt x="364118" y="35065"/>
                  </a:lnTo>
                  <a:cubicBezTo>
                    <a:pt x="187517" y="35066"/>
                    <a:pt x="40174" y="160334"/>
                    <a:pt x="6098" y="326861"/>
                  </a:cubicBezTo>
                  <a:lnTo>
                    <a:pt x="1104" y="376403"/>
                  </a:lnTo>
                  <a:lnTo>
                    <a:pt x="0" y="365446"/>
                  </a:lnTo>
                  <a:cubicBezTo>
                    <a:pt x="-1" y="163616"/>
                    <a:pt x="163615" y="1"/>
                    <a:pt x="365444" y="0"/>
                  </a:cubicBezTo>
                  <a:lnTo>
                    <a:pt x="5092667" y="1"/>
                  </a:lnTo>
                  <a:cubicBezTo>
                    <a:pt x="5193582" y="1"/>
                    <a:pt x="5284943" y="40904"/>
                    <a:pt x="5351075"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79" name="Google Shape;1379;p9"/>
            <p:cNvSpPr/>
            <p:nvPr/>
          </p:nvSpPr>
          <p:spPr>
            <a:xfrm rot="-2827716">
              <a:off x="5714497" y="4521277"/>
              <a:ext cx="5455263" cy="389350"/>
            </a:xfrm>
            <a:custGeom>
              <a:rect b="b" l="l" r="r" t="t"/>
              <a:pathLst>
                <a:path extrusionOk="0" h="389553" w="5458112">
                  <a:moveTo>
                    <a:pt x="5457007" y="13151"/>
                  </a:moveTo>
                  <a:lnTo>
                    <a:pt x="5458112" y="24107"/>
                  </a:lnTo>
                  <a:cubicBezTo>
                    <a:pt x="5458112" y="225937"/>
                    <a:pt x="5294496" y="389553"/>
                    <a:pt x="5092667" y="389553"/>
                  </a:cubicBezTo>
                  <a:lnTo>
                    <a:pt x="365445" y="389553"/>
                  </a:lnTo>
                  <a:cubicBezTo>
                    <a:pt x="163615" y="389553"/>
                    <a:pt x="0" y="225938"/>
                    <a:pt x="0" y="24108"/>
                  </a:cubicBezTo>
                  <a:lnTo>
                    <a:pt x="2430" y="0"/>
                  </a:lnTo>
                  <a:lnTo>
                    <a:pt x="8750" y="62693"/>
                  </a:lnTo>
                  <a:cubicBezTo>
                    <a:pt x="42827" y="229220"/>
                    <a:pt x="190169" y="354488"/>
                    <a:pt x="366771" y="354488"/>
                  </a:cubicBezTo>
                  <a:lnTo>
                    <a:pt x="5093993" y="354487"/>
                  </a:lnTo>
                  <a:cubicBezTo>
                    <a:pt x="5270594" y="354488"/>
                    <a:pt x="5417937" y="229219"/>
                    <a:pt x="5452013" y="62692"/>
                  </a:cubicBezTo>
                  <a:lnTo>
                    <a:pt x="5457007" y="1315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380" name="Google Shape;1380;p9"/>
          <p:cNvGrpSpPr/>
          <p:nvPr/>
        </p:nvGrpSpPr>
        <p:grpSpPr>
          <a:xfrm>
            <a:off x="3157003" y="3298238"/>
            <a:ext cx="1922673" cy="2035367"/>
            <a:chOff x="9275607" y="3248167"/>
            <a:chExt cx="2404844" cy="2545800"/>
          </a:xfrm>
        </p:grpSpPr>
        <p:sp>
          <p:nvSpPr>
            <p:cNvPr id="1381" name="Google Shape;1381;p9"/>
            <p:cNvSpPr/>
            <p:nvPr/>
          </p:nvSpPr>
          <p:spPr>
            <a:xfrm rot="-2830077">
              <a:off x="8888438" y="4357500"/>
              <a:ext cx="3168338" cy="327135"/>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82" name="Google Shape;1382;p9"/>
            <p:cNvSpPr/>
            <p:nvPr/>
          </p:nvSpPr>
          <p:spPr>
            <a:xfrm rot="-2827716">
              <a:off x="8837051" y="4381832"/>
              <a:ext cx="3166615" cy="184314"/>
            </a:xfrm>
            <a:custGeom>
              <a:rect b="b" l="l" r="r" t="t"/>
              <a:pathLst>
                <a:path extrusionOk="0" h="184410" w="3168269">
                  <a:moveTo>
                    <a:pt x="3120354" y="47916"/>
                  </a:moveTo>
                  <a:cubicBezTo>
                    <a:pt x="3149958" y="77520"/>
                    <a:pt x="3168269" y="118419"/>
                    <a:pt x="3168269" y="163593"/>
                  </a:cubicBezTo>
                  <a:lnTo>
                    <a:pt x="3164066" y="184410"/>
                  </a:lnTo>
                  <a:lnTo>
                    <a:pt x="3154087" y="134981"/>
                  </a:lnTo>
                  <a:cubicBezTo>
                    <a:pt x="3129252" y="76265"/>
                    <a:pt x="3071113" y="35066"/>
                    <a:pt x="3003350" y="35065"/>
                  </a:cubicBezTo>
                  <a:lnTo>
                    <a:pt x="162267" y="35065"/>
                  </a:lnTo>
                  <a:cubicBezTo>
                    <a:pt x="94504" y="35065"/>
                    <a:pt x="36365" y="76265"/>
                    <a:pt x="11530" y="134981"/>
                  </a:cubicBezTo>
                  <a:lnTo>
                    <a:pt x="2877" y="177843"/>
                  </a:lnTo>
                  <a:lnTo>
                    <a:pt x="1" y="163594"/>
                  </a:lnTo>
                  <a:cubicBezTo>
                    <a:pt x="0" y="73243"/>
                    <a:pt x="73243" y="0"/>
                    <a:pt x="163593" y="0"/>
                  </a:cubicBezTo>
                  <a:lnTo>
                    <a:pt x="3004676" y="0"/>
                  </a:lnTo>
                  <a:cubicBezTo>
                    <a:pt x="3049851" y="0"/>
                    <a:pt x="3090750" y="18312"/>
                    <a:pt x="3120354" y="4791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83" name="Google Shape;1383;p9"/>
            <p:cNvSpPr/>
            <p:nvPr/>
          </p:nvSpPr>
          <p:spPr>
            <a:xfrm rot="-2827716">
              <a:off x="8952392" y="4475363"/>
              <a:ext cx="3166615" cy="184313"/>
            </a:xfrm>
            <a:custGeom>
              <a:rect b="b" l="l" r="r" t="t"/>
              <a:pathLst>
                <a:path extrusionOk="0" h="184409" w="3168269">
                  <a:moveTo>
                    <a:pt x="3165392" y="6567"/>
                  </a:moveTo>
                  <a:lnTo>
                    <a:pt x="3168269" y="20815"/>
                  </a:lnTo>
                  <a:cubicBezTo>
                    <a:pt x="3168269" y="111166"/>
                    <a:pt x="3095027" y="184408"/>
                    <a:pt x="3004676" y="184409"/>
                  </a:cubicBezTo>
                  <a:lnTo>
                    <a:pt x="163593" y="184409"/>
                  </a:lnTo>
                  <a:cubicBezTo>
                    <a:pt x="73243" y="184409"/>
                    <a:pt x="0" y="111166"/>
                    <a:pt x="1" y="20816"/>
                  </a:cubicBezTo>
                  <a:lnTo>
                    <a:pt x="4203" y="0"/>
                  </a:lnTo>
                  <a:lnTo>
                    <a:pt x="14182" y="49428"/>
                  </a:lnTo>
                  <a:cubicBezTo>
                    <a:pt x="39017" y="108145"/>
                    <a:pt x="97156" y="149344"/>
                    <a:pt x="164919" y="149344"/>
                  </a:cubicBezTo>
                  <a:lnTo>
                    <a:pt x="3006002" y="149344"/>
                  </a:lnTo>
                  <a:cubicBezTo>
                    <a:pt x="3073765" y="149344"/>
                    <a:pt x="3131904" y="108144"/>
                    <a:pt x="3156739" y="49428"/>
                  </a:cubicBezTo>
                  <a:lnTo>
                    <a:pt x="3165392" y="656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384" name="Google Shape;1384;p9"/>
          <p:cNvGrpSpPr/>
          <p:nvPr/>
        </p:nvGrpSpPr>
        <p:grpSpPr>
          <a:xfrm>
            <a:off x="502647" y="2126688"/>
            <a:ext cx="3532730" cy="3742140"/>
            <a:chOff x="5955587" y="1782813"/>
            <a:chExt cx="4418674" cy="4680600"/>
          </a:xfrm>
        </p:grpSpPr>
        <p:sp>
          <p:nvSpPr>
            <p:cNvPr id="1385" name="Google Shape;1385;p9"/>
            <p:cNvSpPr/>
            <p:nvPr/>
          </p:nvSpPr>
          <p:spPr>
            <a:xfrm rot="-2830029">
              <a:off x="5310423" y="3757664"/>
              <a:ext cx="5705129"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86" name="Google Shape;1386;p9"/>
            <p:cNvSpPr/>
            <p:nvPr/>
          </p:nvSpPr>
          <p:spPr>
            <a:xfrm rot="-2827716">
              <a:off x="5186938" y="3814894"/>
              <a:ext cx="5702117" cy="389357"/>
            </a:xfrm>
            <a:custGeom>
              <a:rect b="b" l="l" r="r" t="t"/>
              <a:pathLst>
                <a:path extrusionOk="0" h="389560" w="5705095">
                  <a:moveTo>
                    <a:pt x="5598059" y="107036"/>
                  </a:moveTo>
                  <a:cubicBezTo>
                    <a:pt x="5664191" y="173169"/>
                    <a:pt x="5705095" y="264530"/>
                    <a:pt x="5705095" y="365446"/>
                  </a:cubicBezTo>
                  <a:lnTo>
                    <a:pt x="5702664" y="389560"/>
                  </a:lnTo>
                  <a:lnTo>
                    <a:pt x="5696344" y="326859"/>
                  </a:lnTo>
                  <a:cubicBezTo>
                    <a:pt x="5662267" y="160332"/>
                    <a:pt x="5514924" y="35064"/>
                    <a:pt x="5338323" y="35064"/>
                  </a:cubicBezTo>
                  <a:lnTo>
                    <a:pt x="364118" y="35065"/>
                  </a:lnTo>
                  <a:cubicBezTo>
                    <a:pt x="187517" y="35064"/>
                    <a:pt x="40174" y="160332"/>
                    <a:pt x="6098" y="326859"/>
                  </a:cubicBezTo>
                  <a:lnTo>
                    <a:pt x="1104" y="376394"/>
                  </a:lnTo>
                  <a:lnTo>
                    <a:pt x="0" y="365445"/>
                  </a:lnTo>
                  <a:cubicBezTo>
                    <a:pt x="1" y="163616"/>
                    <a:pt x="163615" y="0"/>
                    <a:pt x="365445" y="1"/>
                  </a:cubicBezTo>
                  <a:lnTo>
                    <a:pt x="5339650" y="0"/>
                  </a:lnTo>
                  <a:cubicBezTo>
                    <a:pt x="5440565" y="0"/>
                    <a:pt x="5531927" y="40904"/>
                    <a:pt x="55980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87" name="Google Shape;1387;p9"/>
            <p:cNvSpPr/>
            <p:nvPr/>
          </p:nvSpPr>
          <p:spPr>
            <a:xfrm rot="-2827716">
              <a:off x="5440794" y="4043414"/>
              <a:ext cx="5702117" cy="389357"/>
            </a:xfrm>
            <a:custGeom>
              <a:rect b="b" l="l" r="r" t="t"/>
              <a:pathLst>
                <a:path extrusionOk="0" h="389560" w="5705095">
                  <a:moveTo>
                    <a:pt x="5703991" y="13166"/>
                  </a:moveTo>
                  <a:lnTo>
                    <a:pt x="5705095" y="24115"/>
                  </a:lnTo>
                  <a:cubicBezTo>
                    <a:pt x="5705095" y="225945"/>
                    <a:pt x="5541480" y="389560"/>
                    <a:pt x="5339650" y="389560"/>
                  </a:cubicBezTo>
                  <a:lnTo>
                    <a:pt x="365445" y="389560"/>
                  </a:lnTo>
                  <a:cubicBezTo>
                    <a:pt x="163615" y="389560"/>
                    <a:pt x="0" y="225945"/>
                    <a:pt x="0" y="24115"/>
                  </a:cubicBezTo>
                  <a:lnTo>
                    <a:pt x="2431" y="0"/>
                  </a:lnTo>
                  <a:lnTo>
                    <a:pt x="8752" y="62702"/>
                  </a:lnTo>
                  <a:cubicBezTo>
                    <a:pt x="42828" y="229229"/>
                    <a:pt x="190170" y="354497"/>
                    <a:pt x="366772" y="354497"/>
                  </a:cubicBezTo>
                  <a:lnTo>
                    <a:pt x="5340977" y="354496"/>
                  </a:lnTo>
                  <a:cubicBezTo>
                    <a:pt x="5517579" y="354496"/>
                    <a:pt x="5664921" y="229229"/>
                    <a:pt x="5698998" y="62701"/>
                  </a:cubicBezTo>
                  <a:lnTo>
                    <a:pt x="5703991"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388" name="Google Shape;1388;p9"/>
          <p:cNvGrpSpPr/>
          <p:nvPr/>
        </p:nvGrpSpPr>
        <p:grpSpPr>
          <a:xfrm>
            <a:off x="-1426786" y="1825790"/>
            <a:ext cx="2467710" cy="2611135"/>
            <a:chOff x="2134683" y="1406427"/>
            <a:chExt cx="4494099" cy="4755300"/>
          </a:xfrm>
        </p:grpSpPr>
        <p:sp>
          <p:nvSpPr>
            <p:cNvPr id="1389" name="Google Shape;1389;p9"/>
            <p:cNvSpPr/>
            <p:nvPr/>
          </p:nvSpPr>
          <p:spPr>
            <a:xfrm rot="-2829977">
              <a:off x="1469270" y="3422451"/>
              <a:ext cx="5814027" cy="723252"/>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90" name="Google Shape;1390;p9"/>
            <p:cNvSpPr/>
            <p:nvPr/>
          </p:nvSpPr>
          <p:spPr>
            <a:xfrm rot="-2827716">
              <a:off x="1347244" y="3479082"/>
              <a:ext cx="5810844" cy="385501"/>
            </a:xfrm>
            <a:custGeom>
              <a:rect b="b" l="l" r="r" t="t"/>
              <a:pathLst>
                <a:path extrusionOk="0" h="385702" w="5813879">
                  <a:moveTo>
                    <a:pt x="5707969" y="105910"/>
                  </a:moveTo>
                  <a:cubicBezTo>
                    <a:pt x="5773405" y="171347"/>
                    <a:pt x="5813879" y="261747"/>
                    <a:pt x="5813879" y="361600"/>
                  </a:cubicBezTo>
                  <a:lnTo>
                    <a:pt x="5813877" y="361600"/>
                  </a:lnTo>
                  <a:lnTo>
                    <a:pt x="5811448" y="385702"/>
                  </a:lnTo>
                  <a:lnTo>
                    <a:pt x="5805207" y="323791"/>
                  </a:lnTo>
                  <a:cubicBezTo>
                    <a:pt x="5771489" y="159015"/>
                    <a:pt x="5625695" y="35065"/>
                    <a:pt x="5450953" y="35065"/>
                  </a:cubicBezTo>
                  <a:lnTo>
                    <a:pt x="360274" y="35066"/>
                  </a:lnTo>
                  <a:cubicBezTo>
                    <a:pt x="185532" y="35065"/>
                    <a:pt x="39739" y="159016"/>
                    <a:pt x="6021" y="323791"/>
                  </a:cubicBezTo>
                  <a:lnTo>
                    <a:pt x="1105" y="372556"/>
                  </a:lnTo>
                  <a:lnTo>
                    <a:pt x="0" y="361600"/>
                  </a:lnTo>
                  <a:lnTo>
                    <a:pt x="7347" y="288725"/>
                  </a:lnTo>
                  <a:cubicBezTo>
                    <a:pt x="41065" y="123951"/>
                    <a:pt x="186858" y="0"/>
                    <a:pt x="361600" y="0"/>
                  </a:cubicBezTo>
                  <a:lnTo>
                    <a:pt x="5452279" y="0"/>
                  </a:lnTo>
                  <a:cubicBezTo>
                    <a:pt x="5552132" y="0"/>
                    <a:pt x="5642532" y="40474"/>
                    <a:pt x="5707969" y="10591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91" name="Google Shape;1391;p9"/>
            <p:cNvSpPr/>
            <p:nvPr/>
          </p:nvSpPr>
          <p:spPr>
            <a:xfrm rot="-2827716">
              <a:off x="1605376" y="3704992"/>
              <a:ext cx="5810844" cy="385508"/>
            </a:xfrm>
            <a:custGeom>
              <a:rect b="b" l="l" r="r" t="t"/>
              <a:pathLst>
                <a:path extrusionOk="0" h="385709" w="5813879">
                  <a:moveTo>
                    <a:pt x="5812774" y="13146"/>
                  </a:moveTo>
                  <a:lnTo>
                    <a:pt x="5813879" y="24109"/>
                  </a:lnTo>
                  <a:lnTo>
                    <a:pt x="5813878" y="24109"/>
                  </a:lnTo>
                  <a:cubicBezTo>
                    <a:pt x="5813877" y="223815"/>
                    <a:pt x="5651984" y="385709"/>
                    <a:pt x="5452278" y="385709"/>
                  </a:cubicBezTo>
                  <a:lnTo>
                    <a:pt x="361601" y="385708"/>
                  </a:lnTo>
                  <a:cubicBezTo>
                    <a:pt x="186857" y="385708"/>
                    <a:pt x="41065" y="261758"/>
                    <a:pt x="7347" y="96983"/>
                  </a:cubicBezTo>
                  <a:lnTo>
                    <a:pt x="0" y="24109"/>
                  </a:lnTo>
                  <a:lnTo>
                    <a:pt x="2431" y="0"/>
                  </a:lnTo>
                  <a:lnTo>
                    <a:pt x="8673" y="61918"/>
                  </a:lnTo>
                  <a:cubicBezTo>
                    <a:pt x="42391" y="226693"/>
                    <a:pt x="188183" y="350643"/>
                    <a:pt x="362926" y="350643"/>
                  </a:cubicBezTo>
                  <a:lnTo>
                    <a:pt x="5453604" y="350644"/>
                  </a:lnTo>
                  <a:cubicBezTo>
                    <a:pt x="5628346" y="350644"/>
                    <a:pt x="5774139" y="226694"/>
                    <a:pt x="5807857" y="61919"/>
                  </a:cubicBezTo>
                  <a:lnTo>
                    <a:pt x="5812774" y="1314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392" name="Google Shape;1392;p9"/>
          <p:cNvGrpSpPr/>
          <p:nvPr/>
        </p:nvGrpSpPr>
        <p:grpSpPr>
          <a:xfrm>
            <a:off x="2098917" y="3527697"/>
            <a:ext cx="2467501" cy="2623239"/>
            <a:chOff x="7952172" y="3535170"/>
            <a:chExt cx="3086305" cy="3281100"/>
          </a:xfrm>
        </p:grpSpPr>
        <p:sp>
          <p:nvSpPr>
            <p:cNvPr id="1393" name="Google Shape;1393;p9"/>
            <p:cNvSpPr/>
            <p:nvPr/>
          </p:nvSpPr>
          <p:spPr>
            <a:xfrm rot="-2829986">
              <a:off x="7439577" y="4978085"/>
              <a:ext cx="4107691" cy="39526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94" name="Google Shape;1394;p9"/>
            <p:cNvSpPr/>
            <p:nvPr/>
          </p:nvSpPr>
          <p:spPr>
            <a:xfrm rot="-2827716">
              <a:off x="7376022" y="5008186"/>
              <a:ext cx="4105426" cy="218287"/>
            </a:xfrm>
            <a:custGeom>
              <a:rect b="b" l="l" r="r" t="t"/>
              <a:pathLst>
                <a:path extrusionOk="0" h="218401" w="4107570">
                  <a:moveTo>
                    <a:pt x="4049699" y="57870"/>
                  </a:moveTo>
                  <a:cubicBezTo>
                    <a:pt x="4085455" y="93627"/>
                    <a:pt x="4107570" y="143024"/>
                    <a:pt x="4107570" y="197586"/>
                  </a:cubicBezTo>
                  <a:lnTo>
                    <a:pt x="4107569" y="197586"/>
                  </a:lnTo>
                  <a:lnTo>
                    <a:pt x="4103367" y="218401"/>
                  </a:lnTo>
                  <a:lnTo>
                    <a:pt x="4090716" y="155740"/>
                  </a:lnTo>
                  <a:cubicBezTo>
                    <a:pt x="4060721" y="84823"/>
                    <a:pt x="3990500" y="35063"/>
                    <a:pt x="3908657" y="35064"/>
                  </a:cubicBezTo>
                  <a:lnTo>
                    <a:pt x="196259" y="35063"/>
                  </a:lnTo>
                  <a:cubicBezTo>
                    <a:pt x="114415" y="35064"/>
                    <a:pt x="44195" y="84824"/>
                    <a:pt x="14200" y="155740"/>
                  </a:cubicBezTo>
                  <a:lnTo>
                    <a:pt x="2876" y="211831"/>
                  </a:lnTo>
                  <a:lnTo>
                    <a:pt x="0" y="197585"/>
                  </a:lnTo>
                  <a:lnTo>
                    <a:pt x="0" y="197586"/>
                  </a:lnTo>
                  <a:cubicBezTo>
                    <a:pt x="1" y="88462"/>
                    <a:pt x="88462" y="0"/>
                    <a:pt x="197586" y="0"/>
                  </a:cubicBezTo>
                  <a:lnTo>
                    <a:pt x="3909984" y="0"/>
                  </a:lnTo>
                  <a:cubicBezTo>
                    <a:pt x="3964546" y="0"/>
                    <a:pt x="4013943" y="22115"/>
                    <a:pt x="4049699" y="5787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95" name="Google Shape;1395;p9"/>
            <p:cNvSpPr/>
            <p:nvPr/>
          </p:nvSpPr>
          <p:spPr>
            <a:xfrm rot="-2827716">
              <a:off x="7509199" y="5124823"/>
              <a:ext cx="4105427" cy="218290"/>
            </a:xfrm>
            <a:custGeom>
              <a:rect b="b" l="l" r="r" t="t"/>
              <a:pathLst>
                <a:path extrusionOk="0" h="218404" w="4107571">
                  <a:moveTo>
                    <a:pt x="4104695" y="6570"/>
                  </a:moveTo>
                  <a:lnTo>
                    <a:pt x="4107571" y="20818"/>
                  </a:lnTo>
                  <a:lnTo>
                    <a:pt x="4107569" y="20818"/>
                  </a:lnTo>
                  <a:cubicBezTo>
                    <a:pt x="4107569" y="129942"/>
                    <a:pt x="4019108" y="218404"/>
                    <a:pt x="3909983" y="218404"/>
                  </a:cubicBezTo>
                  <a:lnTo>
                    <a:pt x="197587" y="218403"/>
                  </a:lnTo>
                  <a:cubicBezTo>
                    <a:pt x="88463" y="218403"/>
                    <a:pt x="0" y="129941"/>
                    <a:pt x="0" y="20818"/>
                  </a:cubicBezTo>
                  <a:lnTo>
                    <a:pt x="1" y="20818"/>
                  </a:lnTo>
                  <a:lnTo>
                    <a:pt x="4204" y="0"/>
                  </a:lnTo>
                  <a:lnTo>
                    <a:pt x="16855" y="62664"/>
                  </a:lnTo>
                  <a:cubicBezTo>
                    <a:pt x="46850" y="133580"/>
                    <a:pt x="117071" y="183340"/>
                    <a:pt x="198914" y="183340"/>
                  </a:cubicBezTo>
                  <a:lnTo>
                    <a:pt x="3911311" y="183341"/>
                  </a:lnTo>
                  <a:cubicBezTo>
                    <a:pt x="3993154" y="183341"/>
                    <a:pt x="4063375" y="133581"/>
                    <a:pt x="4093370" y="62664"/>
                  </a:cubicBezTo>
                  <a:lnTo>
                    <a:pt x="4104695" y="657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396" name="Google Shape;1396;p9"/>
          <p:cNvGrpSpPr/>
          <p:nvPr/>
        </p:nvGrpSpPr>
        <p:grpSpPr>
          <a:xfrm>
            <a:off x="3590480" y="3840985"/>
            <a:ext cx="1304459" cy="1382256"/>
            <a:chOff x="9817792" y="3927025"/>
            <a:chExt cx="1631594" cy="1728900"/>
          </a:xfrm>
        </p:grpSpPr>
        <p:sp>
          <p:nvSpPr>
            <p:cNvPr id="1397" name="Google Shape;1397;p9"/>
            <p:cNvSpPr/>
            <p:nvPr/>
          </p:nvSpPr>
          <p:spPr>
            <a:xfrm rot="-2829923">
              <a:off x="9564967" y="4670579"/>
              <a:ext cx="2133450" cy="241791"/>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98" name="Google Shape;1398;p9"/>
            <p:cNvSpPr/>
            <p:nvPr/>
          </p:nvSpPr>
          <p:spPr>
            <a:xfrm rot="-2827716">
              <a:off x="9528923" y="4687498"/>
              <a:ext cx="2132346" cy="141707"/>
            </a:xfrm>
            <a:custGeom>
              <a:rect b="b" l="l" r="r" t="t"/>
              <a:pathLst>
                <a:path extrusionOk="0" h="141781" w="2133460">
                  <a:moveTo>
                    <a:pt x="2098031" y="35430"/>
                  </a:moveTo>
                  <a:cubicBezTo>
                    <a:pt x="2119921" y="57320"/>
                    <a:pt x="2133460" y="87560"/>
                    <a:pt x="2133460" y="120964"/>
                  </a:cubicBezTo>
                  <a:lnTo>
                    <a:pt x="2133459" y="120963"/>
                  </a:lnTo>
                  <a:lnTo>
                    <a:pt x="2129256" y="141781"/>
                  </a:lnTo>
                  <a:lnTo>
                    <a:pt x="2122627" y="108944"/>
                  </a:lnTo>
                  <a:cubicBezTo>
                    <a:pt x="2104264" y="65527"/>
                    <a:pt x="2061274" y="35064"/>
                    <a:pt x="2011170" y="35065"/>
                  </a:cubicBezTo>
                  <a:lnTo>
                    <a:pt x="119635" y="35064"/>
                  </a:lnTo>
                  <a:cubicBezTo>
                    <a:pt x="69531" y="35064"/>
                    <a:pt x="26542" y="65528"/>
                    <a:pt x="8179" y="108943"/>
                  </a:cubicBezTo>
                  <a:lnTo>
                    <a:pt x="2877" y="135208"/>
                  </a:lnTo>
                  <a:lnTo>
                    <a:pt x="0" y="120963"/>
                  </a:lnTo>
                  <a:lnTo>
                    <a:pt x="9506" y="73880"/>
                  </a:lnTo>
                  <a:cubicBezTo>
                    <a:pt x="27870" y="30464"/>
                    <a:pt x="70859" y="1"/>
                    <a:pt x="120963" y="1"/>
                  </a:cubicBezTo>
                  <a:lnTo>
                    <a:pt x="2012497" y="1"/>
                  </a:lnTo>
                  <a:cubicBezTo>
                    <a:pt x="2045900" y="0"/>
                    <a:pt x="2076141" y="13540"/>
                    <a:pt x="2098031" y="3543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99" name="Google Shape;1399;p9"/>
            <p:cNvSpPr/>
            <p:nvPr/>
          </p:nvSpPr>
          <p:spPr>
            <a:xfrm rot="-2827716">
              <a:off x="9605909" y="4752042"/>
              <a:ext cx="2132346" cy="141708"/>
            </a:xfrm>
            <a:custGeom>
              <a:rect b="b" l="l" r="r" t="t"/>
              <a:pathLst>
                <a:path extrusionOk="0" h="141782" w="2133460">
                  <a:moveTo>
                    <a:pt x="2130583" y="6573"/>
                  </a:moveTo>
                  <a:lnTo>
                    <a:pt x="2133460" y="20820"/>
                  </a:lnTo>
                  <a:lnTo>
                    <a:pt x="2133459" y="20819"/>
                  </a:lnTo>
                  <a:cubicBezTo>
                    <a:pt x="2133459" y="87625"/>
                    <a:pt x="2079303" y="141782"/>
                    <a:pt x="2012495" y="141782"/>
                  </a:cubicBezTo>
                  <a:lnTo>
                    <a:pt x="120963" y="141781"/>
                  </a:lnTo>
                  <a:cubicBezTo>
                    <a:pt x="70859" y="141781"/>
                    <a:pt x="27869" y="111318"/>
                    <a:pt x="9506" y="67902"/>
                  </a:cubicBezTo>
                  <a:lnTo>
                    <a:pt x="0" y="20819"/>
                  </a:lnTo>
                  <a:lnTo>
                    <a:pt x="4204" y="0"/>
                  </a:lnTo>
                  <a:lnTo>
                    <a:pt x="10833" y="32839"/>
                  </a:lnTo>
                  <a:cubicBezTo>
                    <a:pt x="29197" y="76254"/>
                    <a:pt x="72186" y="106718"/>
                    <a:pt x="122290" y="106718"/>
                  </a:cubicBezTo>
                  <a:lnTo>
                    <a:pt x="2013823" y="106719"/>
                  </a:lnTo>
                  <a:cubicBezTo>
                    <a:pt x="2063928" y="106718"/>
                    <a:pt x="2106917" y="76255"/>
                    <a:pt x="2125281" y="32840"/>
                  </a:cubicBezTo>
                  <a:lnTo>
                    <a:pt x="2130583"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400" name="Google Shape;1400;p9"/>
          <p:cNvGrpSpPr/>
          <p:nvPr/>
        </p:nvGrpSpPr>
        <p:grpSpPr>
          <a:xfrm>
            <a:off x="-1704499" y="743570"/>
            <a:ext cx="2580641" cy="2735131"/>
            <a:chOff x="2075692" y="52828"/>
            <a:chExt cx="4347442" cy="4607700"/>
          </a:xfrm>
        </p:grpSpPr>
        <p:sp>
          <p:nvSpPr>
            <p:cNvPr id="1401" name="Google Shape;1401;p9"/>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02" name="Google Shape;1402;p9"/>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03" name="Google Shape;1403;p9"/>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404" name="Google Shape;1404;p9"/>
          <p:cNvGrpSpPr/>
          <p:nvPr/>
        </p:nvGrpSpPr>
        <p:grpSpPr>
          <a:xfrm>
            <a:off x="-1942565" y="556320"/>
            <a:ext cx="2626826" cy="2787777"/>
            <a:chOff x="459511" y="835636"/>
            <a:chExt cx="3285587" cy="3486900"/>
          </a:xfrm>
        </p:grpSpPr>
        <p:sp>
          <p:nvSpPr>
            <p:cNvPr id="1405" name="Google Shape;1405;p9"/>
            <p:cNvSpPr/>
            <p:nvPr/>
          </p:nvSpPr>
          <p:spPr>
            <a:xfrm rot="-2830019">
              <a:off x="-56761" y="2341433"/>
              <a:ext cx="4314245" cy="475306"/>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06" name="Google Shape;1406;p9"/>
            <p:cNvSpPr/>
            <p:nvPr/>
          </p:nvSpPr>
          <p:spPr>
            <a:xfrm rot="-2827716">
              <a:off x="-133745" y="2377546"/>
              <a:ext cx="4311929" cy="261669"/>
            </a:xfrm>
            <a:custGeom>
              <a:rect b="b" l="l" r="r" t="t"/>
              <a:pathLst>
                <a:path extrusionOk="0" h="261806" w="4314181">
                  <a:moveTo>
                    <a:pt x="4244562" y="69619"/>
                  </a:moveTo>
                  <a:cubicBezTo>
                    <a:pt x="4287576" y="112632"/>
                    <a:pt x="4314180" y="172055"/>
                    <a:pt x="4314181" y="237692"/>
                  </a:cubicBezTo>
                  <a:lnTo>
                    <a:pt x="4311749" y="261806"/>
                  </a:lnTo>
                  <a:lnTo>
                    <a:pt x="4308024" y="224853"/>
                  </a:lnTo>
                  <a:cubicBezTo>
                    <a:pt x="4285860" y="116541"/>
                    <a:pt x="4190026" y="35064"/>
                    <a:pt x="4075162" y="35064"/>
                  </a:cubicBezTo>
                  <a:lnTo>
                    <a:pt x="236364" y="35064"/>
                  </a:lnTo>
                  <a:cubicBezTo>
                    <a:pt x="121500" y="35064"/>
                    <a:pt x="25666" y="116541"/>
                    <a:pt x="3502" y="224853"/>
                  </a:cubicBezTo>
                  <a:lnTo>
                    <a:pt x="1104" y="248640"/>
                  </a:lnTo>
                  <a:lnTo>
                    <a:pt x="0" y="237692"/>
                  </a:lnTo>
                  <a:cubicBezTo>
                    <a:pt x="0" y="106419"/>
                    <a:pt x="106418" y="0"/>
                    <a:pt x="237691" y="1"/>
                  </a:cubicBezTo>
                  <a:lnTo>
                    <a:pt x="4076489" y="0"/>
                  </a:lnTo>
                  <a:cubicBezTo>
                    <a:pt x="4142126" y="0"/>
                    <a:pt x="4201548" y="26605"/>
                    <a:pt x="4244562" y="69619"/>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07" name="Google Shape;1407;p9"/>
            <p:cNvSpPr/>
            <p:nvPr/>
          </p:nvSpPr>
          <p:spPr>
            <a:xfrm rot="-2827716">
              <a:off x="26426" y="2519211"/>
              <a:ext cx="4311928" cy="261670"/>
            </a:xfrm>
            <a:custGeom>
              <a:rect b="b" l="l" r="r" t="t"/>
              <a:pathLst>
                <a:path extrusionOk="0" h="261807" w="4314180">
                  <a:moveTo>
                    <a:pt x="4313076" y="13166"/>
                  </a:moveTo>
                  <a:lnTo>
                    <a:pt x="4314180" y="24115"/>
                  </a:lnTo>
                  <a:cubicBezTo>
                    <a:pt x="4314179" y="155388"/>
                    <a:pt x="4207762" y="261806"/>
                    <a:pt x="4076489" y="261807"/>
                  </a:cubicBezTo>
                  <a:lnTo>
                    <a:pt x="237690" y="261806"/>
                  </a:lnTo>
                  <a:cubicBezTo>
                    <a:pt x="106418" y="261807"/>
                    <a:pt x="0" y="155388"/>
                    <a:pt x="0" y="24116"/>
                  </a:cubicBezTo>
                  <a:lnTo>
                    <a:pt x="2431" y="0"/>
                  </a:lnTo>
                  <a:lnTo>
                    <a:pt x="6156" y="36955"/>
                  </a:lnTo>
                  <a:cubicBezTo>
                    <a:pt x="28320" y="145267"/>
                    <a:pt x="124154" y="226743"/>
                    <a:pt x="239018" y="226743"/>
                  </a:cubicBezTo>
                  <a:lnTo>
                    <a:pt x="4077816" y="226743"/>
                  </a:lnTo>
                  <a:cubicBezTo>
                    <a:pt x="4192680" y="226743"/>
                    <a:pt x="4288514" y="145266"/>
                    <a:pt x="4310678" y="36954"/>
                  </a:cubicBezTo>
                  <a:lnTo>
                    <a:pt x="4313076"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408" name="Google Shape;1408;p9"/>
          <p:cNvGrpSpPr/>
          <p:nvPr/>
        </p:nvGrpSpPr>
        <p:grpSpPr>
          <a:xfrm>
            <a:off x="-1646111" y="1477100"/>
            <a:ext cx="3516511" cy="3724631"/>
            <a:chOff x="3267959" y="970321"/>
            <a:chExt cx="4398388" cy="4658700"/>
          </a:xfrm>
        </p:grpSpPr>
        <p:sp>
          <p:nvSpPr>
            <p:cNvPr id="1409" name="Google Shape;1409;p9"/>
            <p:cNvSpPr/>
            <p:nvPr/>
          </p:nvSpPr>
          <p:spPr>
            <a:xfrm rot="-2830072">
              <a:off x="2627559" y="2934221"/>
              <a:ext cx="5675200"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10" name="Google Shape;1410;p9"/>
            <p:cNvSpPr/>
            <p:nvPr/>
          </p:nvSpPr>
          <p:spPr>
            <a:xfrm rot="-2827716">
              <a:off x="2504074" y="2991429"/>
              <a:ext cx="5672301" cy="389356"/>
            </a:xfrm>
            <a:custGeom>
              <a:rect b="b" l="l" r="r" t="t"/>
              <a:pathLst>
                <a:path extrusionOk="0" h="389559" w="5675264">
                  <a:moveTo>
                    <a:pt x="5568227" y="107035"/>
                  </a:moveTo>
                  <a:cubicBezTo>
                    <a:pt x="5634360" y="173168"/>
                    <a:pt x="5675264" y="264529"/>
                    <a:pt x="5675264" y="365445"/>
                  </a:cubicBezTo>
                  <a:lnTo>
                    <a:pt x="5672833" y="389559"/>
                  </a:lnTo>
                  <a:lnTo>
                    <a:pt x="5666512" y="326858"/>
                  </a:lnTo>
                  <a:cubicBezTo>
                    <a:pt x="5632435" y="160331"/>
                    <a:pt x="5485093" y="35064"/>
                    <a:pt x="5308491" y="35064"/>
                  </a:cubicBezTo>
                  <a:lnTo>
                    <a:pt x="364118" y="35064"/>
                  </a:lnTo>
                  <a:cubicBezTo>
                    <a:pt x="187517" y="35064"/>
                    <a:pt x="40174" y="160331"/>
                    <a:pt x="6098" y="326859"/>
                  </a:cubicBezTo>
                  <a:lnTo>
                    <a:pt x="1104" y="376394"/>
                  </a:lnTo>
                  <a:lnTo>
                    <a:pt x="0" y="365445"/>
                  </a:lnTo>
                  <a:cubicBezTo>
                    <a:pt x="0" y="163615"/>
                    <a:pt x="163615" y="0"/>
                    <a:pt x="365446" y="0"/>
                  </a:cubicBezTo>
                  <a:lnTo>
                    <a:pt x="5309818" y="0"/>
                  </a:lnTo>
                  <a:cubicBezTo>
                    <a:pt x="5410733" y="0"/>
                    <a:pt x="5502095" y="40904"/>
                    <a:pt x="5568227" y="10703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11" name="Google Shape;1411;p9"/>
            <p:cNvSpPr/>
            <p:nvPr/>
          </p:nvSpPr>
          <p:spPr>
            <a:xfrm rot="-2827716">
              <a:off x="2757930" y="3219948"/>
              <a:ext cx="5672301" cy="389357"/>
            </a:xfrm>
            <a:custGeom>
              <a:rect b="b" l="l" r="r" t="t"/>
              <a:pathLst>
                <a:path extrusionOk="0" h="389560" w="5675264">
                  <a:moveTo>
                    <a:pt x="5674160" y="13165"/>
                  </a:moveTo>
                  <a:lnTo>
                    <a:pt x="5675264" y="24114"/>
                  </a:lnTo>
                  <a:cubicBezTo>
                    <a:pt x="5675264" y="225944"/>
                    <a:pt x="5511649" y="389560"/>
                    <a:pt x="5309819" y="389560"/>
                  </a:cubicBezTo>
                  <a:lnTo>
                    <a:pt x="365445" y="389560"/>
                  </a:lnTo>
                  <a:cubicBezTo>
                    <a:pt x="163615" y="389559"/>
                    <a:pt x="0" y="225945"/>
                    <a:pt x="0" y="24115"/>
                  </a:cubicBezTo>
                  <a:lnTo>
                    <a:pt x="2431" y="0"/>
                  </a:lnTo>
                  <a:lnTo>
                    <a:pt x="8752" y="62701"/>
                  </a:lnTo>
                  <a:cubicBezTo>
                    <a:pt x="42828" y="229228"/>
                    <a:pt x="190171" y="354496"/>
                    <a:pt x="366772" y="354496"/>
                  </a:cubicBezTo>
                  <a:lnTo>
                    <a:pt x="5311146" y="354496"/>
                  </a:lnTo>
                  <a:cubicBezTo>
                    <a:pt x="5487748" y="354496"/>
                    <a:pt x="5635090" y="229228"/>
                    <a:pt x="5669166" y="62700"/>
                  </a:cubicBezTo>
                  <a:lnTo>
                    <a:pt x="5674160"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412" name="Google Shape;1412;p9"/>
          <p:cNvGrpSpPr/>
          <p:nvPr/>
        </p:nvGrpSpPr>
        <p:grpSpPr>
          <a:xfrm>
            <a:off x="-414149" y="612348"/>
            <a:ext cx="3466552" cy="3674022"/>
            <a:chOff x="4808875" y="-111295"/>
            <a:chExt cx="4335900" cy="4595400"/>
          </a:xfrm>
        </p:grpSpPr>
        <p:sp>
          <p:nvSpPr>
            <p:cNvPr id="1413" name="Google Shape;1413;p9"/>
            <p:cNvSpPr/>
            <p:nvPr/>
          </p:nvSpPr>
          <p:spPr>
            <a:xfrm rot="-2829990">
              <a:off x="4182321" y="1820955"/>
              <a:ext cx="5589007"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14" name="Google Shape;1414;p9"/>
            <p:cNvSpPr/>
            <p:nvPr/>
          </p:nvSpPr>
          <p:spPr>
            <a:xfrm rot="-2827716">
              <a:off x="4118653" y="1851906"/>
              <a:ext cx="5567509" cy="509926"/>
            </a:xfrm>
            <a:custGeom>
              <a:rect b="b" l="l" r="r" t="t"/>
              <a:pathLst>
                <a:path extrusionOk="0" h="510192" w="5570417">
                  <a:moveTo>
                    <a:pt x="5463381" y="107036"/>
                  </a:moveTo>
                  <a:cubicBezTo>
                    <a:pt x="5529514" y="173169"/>
                    <a:pt x="5570418" y="264531"/>
                    <a:pt x="5570417" y="365446"/>
                  </a:cubicBezTo>
                  <a:cubicBezTo>
                    <a:pt x="5570417" y="415903"/>
                    <a:pt x="5560192" y="463973"/>
                    <a:pt x="5541699" y="507693"/>
                  </a:cubicBezTo>
                  <a:lnTo>
                    <a:pt x="5540342" y="510192"/>
                  </a:lnTo>
                  <a:lnTo>
                    <a:pt x="5551648" y="473773"/>
                  </a:lnTo>
                  <a:cubicBezTo>
                    <a:pt x="5556516" y="449984"/>
                    <a:pt x="5559072" y="425352"/>
                    <a:pt x="5559072" y="400123"/>
                  </a:cubicBezTo>
                  <a:cubicBezTo>
                    <a:pt x="5559072" y="198293"/>
                    <a:pt x="5395458" y="34678"/>
                    <a:pt x="5193627" y="34678"/>
                  </a:cubicBezTo>
                  <a:lnTo>
                    <a:pt x="335369" y="34679"/>
                  </a:lnTo>
                  <a:cubicBezTo>
                    <a:pt x="209226" y="34679"/>
                    <a:pt x="98010" y="98591"/>
                    <a:pt x="32337" y="195800"/>
                  </a:cubicBezTo>
                  <a:lnTo>
                    <a:pt x="0" y="255376"/>
                  </a:lnTo>
                  <a:lnTo>
                    <a:pt x="9988" y="223198"/>
                  </a:lnTo>
                  <a:cubicBezTo>
                    <a:pt x="65466" y="92034"/>
                    <a:pt x="195342" y="1"/>
                    <a:pt x="346714" y="1"/>
                  </a:cubicBezTo>
                  <a:lnTo>
                    <a:pt x="5204973" y="0"/>
                  </a:lnTo>
                  <a:cubicBezTo>
                    <a:pt x="5305888" y="0"/>
                    <a:pt x="5397249" y="40904"/>
                    <a:pt x="5463381"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15" name="Google Shape;1415;p9"/>
            <p:cNvSpPr/>
            <p:nvPr/>
          </p:nvSpPr>
          <p:spPr>
            <a:xfrm rot="-2827716">
              <a:off x="4271307" y="2012144"/>
              <a:ext cx="5567509" cy="509927"/>
            </a:xfrm>
            <a:custGeom>
              <a:rect b="b" l="l" r="r" t="t"/>
              <a:pathLst>
                <a:path extrusionOk="0" h="510193" w="5570417">
                  <a:moveTo>
                    <a:pt x="5570417" y="254816"/>
                  </a:moveTo>
                  <a:lnTo>
                    <a:pt x="5560429" y="286995"/>
                  </a:lnTo>
                  <a:cubicBezTo>
                    <a:pt x="5504952" y="418159"/>
                    <a:pt x="5375074" y="510192"/>
                    <a:pt x="5223702" y="510192"/>
                  </a:cubicBezTo>
                  <a:lnTo>
                    <a:pt x="365444" y="510192"/>
                  </a:lnTo>
                  <a:cubicBezTo>
                    <a:pt x="163614" y="510193"/>
                    <a:pt x="0" y="346577"/>
                    <a:pt x="0" y="144747"/>
                  </a:cubicBezTo>
                  <a:cubicBezTo>
                    <a:pt x="0" y="94290"/>
                    <a:pt x="10226" y="46221"/>
                    <a:pt x="28718" y="2500"/>
                  </a:cubicBezTo>
                  <a:lnTo>
                    <a:pt x="30075" y="0"/>
                  </a:lnTo>
                  <a:lnTo>
                    <a:pt x="18769" y="36420"/>
                  </a:lnTo>
                  <a:cubicBezTo>
                    <a:pt x="13902" y="60209"/>
                    <a:pt x="11345" y="84841"/>
                    <a:pt x="11345" y="110069"/>
                  </a:cubicBezTo>
                  <a:cubicBezTo>
                    <a:pt x="11345" y="311900"/>
                    <a:pt x="174959" y="475515"/>
                    <a:pt x="376790" y="475515"/>
                  </a:cubicBezTo>
                  <a:lnTo>
                    <a:pt x="5235047" y="475515"/>
                  </a:lnTo>
                  <a:cubicBezTo>
                    <a:pt x="5361191" y="475514"/>
                    <a:pt x="5472407" y="411603"/>
                    <a:pt x="5538080" y="314393"/>
                  </a:cubicBezTo>
                  <a:lnTo>
                    <a:pt x="5570417" y="25481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416" name="Google Shape;1416;p9"/>
          <p:cNvGrpSpPr/>
          <p:nvPr/>
        </p:nvGrpSpPr>
        <p:grpSpPr>
          <a:xfrm>
            <a:off x="237698" y="981928"/>
            <a:ext cx="3569927" cy="3785313"/>
            <a:chOff x="5624194" y="350969"/>
            <a:chExt cx="4465200" cy="4734600"/>
          </a:xfrm>
        </p:grpSpPr>
        <p:sp>
          <p:nvSpPr>
            <p:cNvPr id="1417" name="Google Shape;1417;p9"/>
            <p:cNvSpPr/>
            <p:nvPr/>
          </p:nvSpPr>
          <p:spPr>
            <a:xfrm rot="-2829881">
              <a:off x="4967296" y="2352819"/>
              <a:ext cx="5778994" cy="73089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18" name="Google Shape;1418;p9"/>
            <p:cNvSpPr/>
            <p:nvPr/>
          </p:nvSpPr>
          <p:spPr>
            <a:xfrm rot="-2827716">
              <a:off x="4903645" y="2383838"/>
              <a:ext cx="5757263" cy="509928"/>
            </a:xfrm>
            <a:custGeom>
              <a:rect b="b" l="l" r="r" t="t"/>
              <a:pathLst>
                <a:path extrusionOk="0" h="510194" w="5760270">
                  <a:moveTo>
                    <a:pt x="5653234" y="107036"/>
                  </a:moveTo>
                  <a:cubicBezTo>
                    <a:pt x="5719367" y="173169"/>
                    <a:pt x="5760270" y="264529"/>
                    <a:pt x="5760270" y="365445"/>
                  </a:cubicBezTo>
                  <a:cubicBezTo>
                    <a:pt x="5760270" y="415902"/>
                    <a:pt x="5750045" y="463972"/>
                    <a:pt x="5731553" y="507693"/>
                  </a:cubicBezTo>
                  <a:lnTo>
                    <a:pt x="5730195" y="510194"/>
                  </a:lnTo>
                  <a:lnTo>
                    <a:pt x="5741501" y="473772"/>
                  </a:lnTo>
                  <a:cubicBezTo>
                    <a:pt x="5746369" y="449983"/>
                    <a:pt x="5748925" y="425351"/>
                    <a:pt x="5748925" y="400122"/>
                  </a:cubicBezTo>
                  <a:cubicBezTo>
                    <a:pt x="5748925" y="198292"/>
                    <a:pt x="5585310" y="34678"/>
                    <a:pt x="5383480" y="34678"/>
                  </a:cubicBezTo>
                  <a:lnTo>
                    <a:pt x="335370" y="34678"/>
                  </a:lnTo>
                  <a:cubicBezTo>
                    <a:pt x="209227" y="34679"/>
                    <a:pt x="98010" y="98590"/>
                    <a:pt x="32337" y="195800"/>
                  </a:cubicBezTo>
                  <a:lnTo>
                    <a:pt x="0" y="255377"/>
                  </a:lnTo>
                  <a:lnTo>
                    <a:pt x="9989" y="223198"/>
                  </a:lnTo>
                  <a:cubicBezTo>
                    <a:pt x="65466" y="92034"/>
                    <a:pt x="195343" y="1"/>
                    <a:pt x="346716" y="1"/>
                  </a:cubicBezTo>
                  <a:lnTo>
                    <a:pt x="5394825" y="0"/>
                  </a:lnTo>
                  <a:cubicBezTo>
                    <a:pt x="5495740" y="0"/>
                    <a:pt x="5587102" y="40904"/>
                    <a:pt x="5653234"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19" name="Google Shape;1419;p9"/>
            <p:cNvSpPr/>
            <p:nvPr/>
          </p:nvSpPr>
          <p:spPr>
            <a:xfrm rot="-2827716">
              <a:off x="5056297" y="2544077"/>
              <a:ext cx="5757263" cy="509925"/>
            </a:xfrm>
            <a:custGeom>
              <a:rect b="b" l="l" r="r" t="t"/>
              <a:pathLst>
                <a:path extrusionOk="0" h="510191" w="5760270">
                  <a:moveTo>
                    <a:pt x="5760270" y="254817"/>
                  </a:moveTo>
                  <a:lnTo>
                    <a:pt x="5750282" y="286994"/>
                  </a:lnTo>
                  <a:cubicBezTo>
                    <a:pt x="5694805" y="418157"/>
                    <a:pt x="5564928" y="510191"/>
                    <a:pt x="5413556" y="510191"/>
                  </a:cubicBezTo>
                  <a:lnTo>
                    <a:pt x="365446" y="510191"/>
                  </a:lnTo>
                  <a:cubicBezTo>
                    <a:pt x="163615" y="510191"/>
                    <a:pt x="0" y="346576"/>
                    <a:pt x="0" y="144746"/>
                  </a:cubicBezTo>
                  <a:cubicBezTo>
                    <a:pt x="0" y="94289"/>
                    <a:pt x="10226" y="46220"/>
                    <a:pt x="28719" y="2499"/>
                  </a:cubicBezTo>
                  <a:lnTo>
                    <a:pt x="30075" y="0"/>
                  </a:lnTo>
                  <a:lnTo>
                    <a:pt x="18770" y="36419"/>
                  </a:lnTo>
                  <a:cubicBezTo>
                    <a:pt x="13902" y="60208"/>
                    <a:pt x="11345" y="84840"/>
                    <a:pt x="11345" y="110069"/>
                  </a:cubicBezTo>
                  <a:cubicBezTo>
                    <a:pt x="11345" y="311899"/>
                    <a:pt x="174961" y="475514"/>
                    <a:pt x="376791" y="475513"/>
                  </a:cubicBezTo>
                  <a:lnTo>
                    <a:pt x="5424901" y="475513"/>
                  </a:lnTo>
                  <a:cubicBezTo>
                    <a:pt x="5551044" y="475513"/>
                    <a:pt x="5662261" y="411601"/>
                    <a:pt x="5727934" y="314392"/>
                  </a:cubicBezTo>
                  <a:lnTo>
                    <a:pt x="5760270" y="25481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420" name="Google Shape;1420;p9"/>
          <p:cNvGrpSpPr/>
          <p:nvPr/>
        </p:nvGrpSpPr>
        <p:grpSpPr>
          <a:xfrm>
            <a:off x="-56862" y="2397250"/>
            <a:ext cx="3517160" cy="3728468"/>
            <a:chOff x="5255762" y="2121228"/>
            <a:chExt cx="4399200" cy="4663500"/>
          </a:xfrm>
        </p:grpSpPr>
        <p:sp>
          <p:nvSpPr>
            <p:cNvPr id="1421" name="Google Shape;1421;p9"/>
            <p:cNvSpPr/>
            <p:nvPr/>
          </p:nvSpPr>
          <p:spPr>
            <a:xfrm rot="-2829916">
              <a:off x="4614371" y="4087528"/>
              <a:ext cx="5681983" cy="730899"/>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22" name="Google Shape;1422;p9"/>
            <p:cNvSpPr/>
            <p:nvPr/>
          </p:nvSpPr>
          <p:spPr>
            <a:xfrm rot="-2827716">
              <a:off x="4550710" y="4118522"/>
              <a:ext cx="5660315" cy="509927"/>
            </a:xfrm>
            <a:custGeom>
              <a:rect b="b" l="l" r="r" t="t"/>
              <a:pathLst>
                <a:path extrusionOk="0" h="510193" w="5663271">
                  <a:moveTo>
                    <a:pt x="5556235" y="107036"/>
                  </a:moveTo>
                  <a:cubicBezTo>
                    <a:pt x="5622367" y="173169"/>
                    <a:pt x="5663271" y="264530"/>
                    <a:pt x="5663271" y="365444"/>
                  </a:cubicBezTo>
                  <a:cubicBezTo>
                    <a:pt x="5663271" y="415902"/>
                    <a:pt x="5653045" y="463971"/>
                    <a:pt x="5634553" y="507693"/>
                  </a:cubicBezTo>
                  <a:lnTo>
                    <a:pt x="5633195" y="510193"/>
                  </a:lnTo>
                  <a:lnTo>
                    <a:pt x="5644501" y="473772"/>
                  </a:lnTo>
                  <a:cubicBezTo>
                    <a:pt x="5649369" y="449982"/>
                    <a:pt x="5651925" y="425351"/>
                    <a:pt x="5651925" y="400122"/>
                  </a:cubicBezTo>
                  <a:cubicBezTo>
                    <a:pt x="5651926" y="198292"/>
                    <a:pt x="5488311" y="34678"/>
                    <a:pt x="5286481" y="34677"/>
                  </a:cubicBezTo>
                  <a:lnTo>
                    <a:pt x="335370" y="34677"/>
                  </a:lnTo>
                  <a:cubicBezTo>
                    <a:pt x="209226" y="34677"/>
                    <a:pt x="98010" y="98589"/>
                    <a:pt x="32337" y="195798"/>
                  </a:cubicBezTo>
                  <a:lnTo>
                    <a:pt x="0" y="255374"/>
                  </a:lnTo>
                  <a:lnTo>
                    <a:pt x="9988" y="223197"/>
                  </a:lnTo>
                  <a:cubicBezTo>
                    <a:pt x="65466" y="92033"/>
                    <a:pt x="195343" y="-1"/>
                    <a:pt x="346715" y="0"/>
                  </a:cubicBezTo>
                  <a:lnTo>
                    <a:pt x="5297827" y="0"/>
                  </a:lnTo>
                  <a:cubicBezTo>
                    <a:pt x="5398741" y="0"/>
                    <a:pt x="5490103" y="40904"/>
                    <a:pt x="555623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23" name="Google Shape;1423;p9"/>
            <p:cNvSpPr/>
            <p:nvPr/>
          </p:nvSpPr>
          <p:spPr>
            <a:xfrm rot="-2827716">
              <a:off x="4703362" y="4278757"/>
              <a:ext cx="5660314" cy="509928"/>
            </a:xfrm>
            <a:custGeom>
              <a:rect b="b" l="l" r="r" t="t"/>
              <a:pathLst>
                <a:path extrusionOk="0" h="510194" w="5663270">
                  <a:moveTo>
                    <a:pt x="5663270" y="254819"/>
                  </a:moveTo>
                  <a:lnTo>
                    <a:pt x="5653283" y="286996"/>
                  </a:lnTo>
                  <a:cubicBezTo>
                    <a:pt x="5597805" y="418160"/>
                    <a:pt x="5467928" y="510193"/>
                    <a:pt x="5316556" y="510193"/>
                  </a:cubicBezTo>
                  <a:lnTo>
                    <a:pt x="365445" y="510194"/>
                  </a:lnTo>
                  <a:cubicBezTo>
                    <a:pt x="163615" y="510194"/>
                    <a:pt x="0" y="346579"/>
                    <a:pt x="0" y="144749"/>
                  </a:cubicBezTo>
                  <a:cubicBezTo>
                    <a:pt x="0" y="94291"/>
                    <a:pt x="10226" y="46222"/>
                    <a:pt x="28718" y="2501"/>
                  </a:cubicBezTo>
                  <a:lnTo>
                    <a:pt x="30075" y="0"/>
                  </a:lnTo>
                  <a:lnTo>
                    <a:pt x="18770" y="36421"/>
                  </a:lnTo>
                  <a:cubicBezTo>
                    <a:pt x="13901" y="60210"/>
                    <a:pt x="11345" y="84843"/>
                    <a:pt x="11345" y="110071"/>
                  </a:cubicBezTo>
                  <a:cubicBezTo>
                    <a:pt x="11345" y="311901"/>
                    <a:pt x="174960" y="475516"/>
                    <a:pt x="376790" y="475516"/>
                  </a:cubicBezTo>
                  <a:lnTo>
                    <a:pt x="5327901" y="475516"/>
                  </a:lnTo>
                  <a:cubicBezTo>
                    <a:pt x="5454045" y="475516"/>
                    <a:pt x="5565261" y="411604"/>
                    <a:pt x="5630934" y="314394"/>
                  </a:cubicBezTo>
                  <a:lnTo>
                    <a:pt x="5663270" y="25481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424" name="Google Shape;1424;p9"/>
          <p:cNvGrpSpPr/>
          <p:nvPr/>
        </p:nvGrpSpPr>
        <p:grpSpPr>
          <a:xfrm>
            <a:off x="1407171" y="2869523"/>
            <a:ext cx="3190245" cy="3376129"/>
            <a:chOff x="7086948" y="2711938"/>
            <a:chExt cx="3990300" cy="4222800"/>
          </a:xfrm>
        </p:grpSpPr>
        <p:sp>
          <p:nvSpPr>
            <p:cNvPr id="1425" name="Google Shape;1425;p9"/>
            <p:cNvSpPr/>
            <p:nvPr/>
          </p:nvSpPr>
          <p:spPr>
            <a:xfrm rot="-2830071">
              <a:off x="6541696" y="4457889"/>
              <a:ext cx="5080804"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26" name="Google Shape;1426;p9"/>
            <p:cNvSpPr/>
            <p:nvPr/>
          </p:nvSpPr>
          <p:spPr>
            <a:xfrm rot="-2827716">
              <a:off x="6477943" y="4488751"/>
              <a:ext cx="5059349" cy="509926"/>
            </a:xfrm>
            <a:custGeom>
              <a:rect b="b" l="l" r="r" t="t"/>
              <a:pathLst>
                <a:path extrusionOk="0" h="510192" w="5061991">
                  <a:moveTo>
                    <a:pt x="4954955" y="107036"/>
                  </a:moveTo>
                  <a:cubicBezTo>
                    <a:pt x="5021087" y="173169"/>
                    <a:pt x="5061991" y="264531"/>
                    <a:pt x="5061991" y="365445"/>
                  </a:cubicBezTo>
                  <a:cubicBezTo>
                    <a:pt x="5061991" y="415903"/>
                    <a:pt x="5051765" y="463972"/>
                    <a:pt x="5033272" y="507693"/>
                  </a:cubicBezTo>
                  <a:lnTo>
                    <a:pt x="5031916" y="510192"/>
                  </a:lnTo>
                  <a:lnTo>
                    <a:pt x="5043221" y="473773"/>
                  </a:lnTo>
                  <a:cubicBezTo>
                    <a:pt x="5048089" y="449983"/>
                    <a:pt x="5050646" y="425352"/>
                    <a:pt x="5050646" y="400123"/>
                  </a:cubicBezTo>
                  <a:cubicBezTo>
                    <a:pt x="5050646" y="198293"/>
                    <a:pt x="4887031" y="34678"/>
                    <a:pt x="4685200" y="34678"/>
                  </a:cubicBezTo>
                  <a:lnTo>
                    <a:pt x="335370" y="34678"/>
                  </a:lnTo>
                  <a:cubicBezTo>
                    <a:pt x="209226" y="34678"/>
                    <a:pt x="98010" y="98590"/>
                    <a:pt x="32336" y="195799"/>
                  </a:cubicBezTo>
                  <a:lnTo>
                    <a:pt x="0" y="255374"/>
                  </a:lnTo>
                  <a:lnTo>
                    <a:pt x="9988" y="223197"/>
                  </a:lnTo>
                  <a:cubicBezTo>
                    <a:pt x="65466" y="92034"/>
                    <a:pt x="195342" y="0"/>
                    <a:pt x="346715" y="0"/>
                  </a:cubicBezTo>
                  <a:lnTo>
                    <a:pt x="4696545" y="1"/>
                  </a:lnTo>
                  <a:cubicBezTo>
                    <a:pt x="4797461" y="1"/>
                    <a:pt x="4888822" y="40904"/>
                    <a:pt x="495495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27" name="Google Shape;1427;p9"/>
            <p:cNvSpPr/>
            <p:nvPr/>
          </p:nvSpPr>
          <p:spPr>
            <a:xfrm rot="-2827716">
              <a:off x="6630593" y="4648986"/>
              <a:ext cx="5059350" cy="509928"/>
            </a:xfrm>
            <a:custGeom>
              <a:rect b="b" l="l" r="r" t="t"/>
              <a:pathLst>
                <a:path extrusionOk="0" h="510194" w="5061992">
                  <a:moveTo>
                    <a:pt x="5061992" y="254818"/>
                  </a:moveTo>
                  <a:lnTo>
                    <a:pt x="5052003" y="286996"/>
                  </a:lnTo>
                  <a:cubicBezTo>
                    <a:pt x="4996525" y="418160"/>
                    <a:pt x="4866649" y="510193"/>
                    <a:pt x="4715276" y="510194"/>
                  </a:cubicBezTo>
                  <a:lnTo>
                    <a:pt x="365445" y="510194"/>
                  </a:lnTo>
                  <a:cubicBezTo>
                    <a:pt x="163616" y="510194"/>
                    <a:pt x="0" y="346579"/>
                    <a:pt x="1" y="144749"/>
                  </a:cubicBezTo>
                  <a:cubicBezTo>
                    <a:pt x="1" y="94292"/>
                    <a:pt x="10227" y="46223"/>
                    <a:pt x="28719" y="2501"/>
                  </a:cubicBezTo>
                  <a:lnTo>
                    <a:pt x="30076" y="0"/>
                  </a:lnTo>
                  <a:lnTo>
                    <a:pt x="18771" y="36422"/>
                  </a:lnTo>
                  <a:cubicBezTo>
                    <a:pt x="13902" y="60211"/>
                    <a:pt x="11346" y="84843"/>
                    <a:pt x="11346" y="110072"/>
                  </a:cubicBezTo>
                  <a:cubicBezTo>
                    <a:pt x="11345" y="311901"/>
                    <a:pt x="174961" y="475517"/>
                    <a:pt x="376790" y="475516"/>
                  </a:cubicBezTo>
                  <a:lnTo>
                    <a:pt x="4726622" y="475516"/>
                  </a:lnTo>
                  <a:cubicBezTo>
                    <a:pt x="4852765" y="475516"/>
                    <a:pt x="4963982" y="411604"/>
                    <a:pt x="5029655" y="314395"/>
                  </a:cubicBezTo>
                  <a:lnTo>
                    <a:pt x="5061992"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428" name="Google Shape;1428;p9"/>
          <p:cNvGrpSpPr/>
          <p:nvPr/>
        </p:nvGrpSpPr>
        <p:grpSpPr>
          <a:xfrm>
            <a:off x="-1651134" y="1392285"/>
            <a:ext cx="2467691" cy="2615242"/>
            <a:chOff x="2032969" y="864182"/>
            <a:chExt cx="4314900" cy="4572900"/>
          </a:xfrm>
        </p:grpSpPr>
        <p:sp>
          <p:nvSpPr>
            <p:cNvPr id="1429" name="Google Shape;1429;p9"/>
            <p:cNvSpPr/>
            <p:nvPr/>
          </p:nvSpPr>
          <p:spPr>
            <a:xfrm rot="-2830053">
              <a:off x="1411304" y="2785182"/>
              <a:ext cx="555823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30" name="Google Shape;1430;p9"/>
            <p:cNvSpPr/>
            <p:nvPr/>
          </p:nvSpPr>
          <p:spPr>
            <a:xfrm rot="-2827716">
              <a:off x="1347693" y="2816223"/>
              <a:ext cx="5536567" cy="509927"/>
            </a:xfrm>
            <a:custGeom>
              <a:rect b="b" l="l" r="r" t="t"/>
              <a:pathLst>
                <a:path extrusionOk="0" h="510193" w="5539459">
                  <a:moveTo>
                    <a:pt x="5432423" y="107037"/>
                  </a:moveTo>
                  <a:cubicBezTo>
                    <a:pt x="5498556" y="173170"/>
                    <a:pt x="5539459" y="264531"/>
                    <a:pt x="5539459" y="365446"/>
                  </a:cubicBezTo>
                  <a:cubicBezTo>
                    <a:pt x="5539459" y="415903"/>
                    <a:pt x="5529233" y="463972"/>
                    <a:pt x="5510741" y="507694"/>
                  </a:cubicBezTo>
                  <a:lnTo>
                    <a:pt x="5509384" y="510193"/>
                  </a:lnTo>
                  <a:lnTo>
                    <a:pt x="5520689" y="473773"/>
                  </a:lnTo>
                  <a:cubicBezTo>
                    <a:pt x="5525558" y="449984"/>
                    <a:pt x="5528114" y="425352"/>
                    <a:pt x="5528114" y="400124"/>
                  </a:cubicBezTo>
                  <a:cubicBezTo>
                    <a:pt x="5528114" y="198293"/>
                    <a:pt x="5364500" y="34678"/>
                    <a:pt x="5162669" y="34678"/>
                  </a:cubicBezTo>
                  <a:lnTo>
                    <a:pt x="335370" y="34678"/>
                  </a:lnTo>
                  <a:cubicBezTo>
                    <a:pt x="209226" y="34678"/>
                    <a:pt x="98010" y="98590"/>
                    <a:pt x="32337" y="195800"/>
                  </a:cubicBezTo>
                  <a:lnTo>
                    <a:pt x="0" y="255375"/>
                  </a:lnTo>
                  <a:lnTo>
                    <a:pt x="9988" y="223198"/>
                  </a:lnTo>
                  <a:cubicBezTo>
                    <a:pt x="65466" y="92034"/>
                    <a:pt x="195342" y="1"/>
                    <a:pt x="346715" y="0"/>
                  </a:cubicBezTo>
                  <a:lnTo>
                    <a:pt x="5174015" y="1"/>
                  </a:lnTo>
                  <a:cubicBezTo>
                    <a:pt x="5274930" y="1"/>
                    <a:pt x="5366291" y="40905"/>
                    <a:pt x="5432423"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31" name="Google Shape;1431;p9"/>
            <p:cNvSpPr/>
            <p:nvPr/>
          </p:nvSpPr>
          <p:spPr>
            <a:xfrm rot="-2827716">
              <a:off x="1500345" y="2976459"/>
              <a:ext cx="5536567" cy="509927"/>
            </a:xfrm>
            <a:custGeom>
              <a:rect b="b" l="l" r="r" t="t"/>
              <a:pathLst>
                <a:path extrusionOk="0" h="510193" w="5539459">
                  <a:moveTo>
                    <a:pt x="5539459" y="254818"/>
                  </a:moveTo>
                  <a:lnTo>
                    <a:pt x="5529471" y="286996"/>
                  </a:lnTo>
                  <a:cubicBezTo>
                    <a:pt x="5473993" y="418159"/>
                    <a:pt x="5344117" y="510193"/>
                    <a:pt x="5192744" y="510193"/>
                  </a:cubicBezTo>
                  <a:lnTo>
                    <a:pt x="365445" y="510193"/>
                  </a:lnTo>
                  <a:cubicBezTo>
                    <a:pt x="163616" y="510193"/>
                    <a:pt x="0" y="346578"/>
                    <a:pt x="0" y="144749"/>
                  </a:cubicBezTo>
                  <a:cubicBezTo>
                    <a:pt x="0" y="94291"/>
                    <a:pt x="10226" y="46222"/>
                    <a:pt x="28718" y="2500"/>
                  </a:cubicBezTo>
                  <a:lnTo>
                    <a:pt x="30075" y="0"/>
                  </a:lnTo>
                  <a:lnTo>
                    <a:pt x="18770" y="36421"/>
                  </a:lnTo>
                  <a:cubicBezTo>
                    <a:pt x="13902" y="60210"/>
                    <a:pt x="11345" y="84842"/>
                    <a:pt x="11345" y="110071"/>
                  </a:cubicBezTo>
                  <a:cubicBezTo>
                    <a:pt x="11345" y="311900"/>
                    <a:pt x="174961" y="475516"/>
                    <a:pt x="376790" y="475515"/>
                  </a:cubicBezTo>
                  <a:lnTo>
                    <a:pt x="5204090" y="475515"/>
                  </a:lnTo>
                  <a:cubicBezTo>
                    <a:pt x="5330233" y="475515"/>
                    <a:pt x="5441449" y="411603"/>
                    <a:pt x="5507122" y="314394"/>
                  </a:cubicBezTo>
                  <a:lnTo>
                    <a:pt x="5539459"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432" name="Google Shape;1432;p9"/>
          <p:cNvGrpSpPr/>
          <p:nvPr/>
        </p:nvGrpSpPr>
        <p:grpSpPr>
          <a:xfrm>
            <a:off x="-1646103" y="1119158"/>
            <a:ext cx="2136104" cy="2270180"/>
            <a:chOff x="1316031" y="142329"/>
            <a:chExt cx="2671800" cy="2839500"/>
          </a:xfrm>
        </p:grpSpPr>
        <p:sp>
          <p:nvSpPr>
            <p:cNvPr id="1433" name="Google Shape;1433;p9"/>
            <p:cNvSpPr/>
            <p:nvPr/>
          </p:nvSpPr>
          <p:spPr>
            <a:xfrm rot="-2830044">
              <a:off x="893477" y="1370600"/>
              <a:ext cx="3516907" cy="382958"/>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34" name="Google Shape;1434;p9"/>
            <p:cNvSpPr/>
            <p:nvPr/>
          </p:nvSpPr>
          <p:spPr>
            <a:xfrm rot="-2827716">
              <a:off x="863305" y="1385770"/>
              <a:ext cx="3505215" cy="274960"/>
            </a:xfrm>
            <a:custGeom>
              <a:rect b="b" l="l" r="r" t="t"/>
              <a:pathLst>
                <a:path extrusionOk="0" h="275104" w="3507046">
                  <a:moveTo>
                    <a:pt x="3450985" y="56062"/>
                  </a:moveTo>
                  <a:cubicBezTo>
                    <a:pt x="3485622" y="90699"/>
                    <a:pt x="3507046" y="138549"/>
                    <a:pt x="3507046" y="191404"/>
                  </a:cubicBezTo>
                  <a:cubicBezTo>
                    <a:pt x="3507046" y="217831"/>
                    <a:pt x="3501690" y="243008"/>
                    <a:pt x="3492004" y="265906"/>
                  </a:cubicBezTo>
                  <a:lnTo>
                    <a:pt x="3485803" y="275104"/>
                  </a:lnTo>
                  <a:lnTo>
                    <a:pt x="3495700" y="226082"/>
                  </a:lnTo>
                  <a:cubicBezTo>
                    <a:pt x="3495701" y="120372"/>
                    <a:pt x="3410007" y="34678"/>
                    <a:pt x="3304298" y="34679"/>
                  </a:cubicBezTo>
                  <a:lnTo>
                    <a:pt x="170160" y="34678"/>
                  </a:lnTo>
                  <a:cubicBezTo>
                    <a:pt x="117306" y="34678"/>
                    <a:pt x="69455" y="56102"/>
                    <a:pt x="34818" y="90739"/>
                  </a:cubicBezTo>
                  <a:lnTo>
                    <a:pt x="0" y="142381"/>
                  </a:lnTo>
                  <a:lnTo>
                    <a:pt x="5144" y="116901"/>
                  </a:lnTo>
                  <a:cubicBezTo>
                    <a:pt x="34200" y="48203"/>
                    <a:pt x="102224" y="1"/>
                    <a:pt x="181506" y="0"/>
                  </a:cubicBezTo>
                  <a:lnTo>
                    <a:pt x="3315643" y="1"/>
                  </a:lnTo>
                  <a:cubicBezTo>
                    <a:pt x="3368497" y="1"/>
                    <a:pt x="3416348" y="21424"/>
                    <a:pt x="3450985" y="56062"/>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35" name="Google Shape;1435;p9"/>
            <p:cNvSpPr/>
            <p:nvPr/>
          </p:nvSpPr>
          <p:spPr>
            <a:xfrm rot="-2827716">
              <a:off x="939100" y="1462710"/>
              <a:ext cx="3505215" cy="274959"/>
            </a:xfrm>
            <a:custGeom>
              <a:rect b="b" l="l" r="r" t="t"/>
              <a:pathLst>
                <a:path extrusionOk="0" h="275103" w="3507046">
                  <a:moveTo>
                    <a:pt x="3507046" y="132723"/>
                  </a:moveTo>
                  <a:lnTo>
                    <a:pt x="3501902" y="158203"/>
                  </a:lnTo>
                  <a:cubicBezTo>
                    <a:pt x="3472846" y="226900"/>
                    <a:pt x="3404822" y="275103"/>
                    <a:pt x="3325540" y="275103"/>
                  </a:cubicBezTo>
                  <a:lnTo>
                    <a:pt x="191404" y="275103"/>
                  </a:lnTo>
                  <a:cubicBezTo>
                    <a:pt x="85694" y="275103"/>
                    <a:pt x="0" y="189409"/>
                    <a:pt x="0" y="83700"/>
                  </a:cubicBezTo>
                  <a:cubicBezTo>
                    <a:pt x="0" y="57272"/>
                    <a:pt x="5356" y="32096"/>
                    <a:pt x="15042" y="9197"/>
                  </a:cubicBezTo>
                  <a:lnTo>
                    <a:pt x="21243" y="0"/>
                  </a:lnTo>
                  <a:lnTo>
                    <a:pt x="11346" y="49022"/>
                  </a:lnTo>
                  <a:cubicBezTo>
                    <a:pt x="11345" y="154732"/>
                    <a:pt x="97039" y="240425"/>
                    <a:pt x="202749" y="240426"/>
                  </a:cubicBezTo>
                  <a:lnTo>
                    <a:pt x="3336885" y="240426"/>
                  </a:lnTo>
                  <a:cubicBezTo>
                    <a:pt x="3389740" y="240426"/>
                    <a:pt x="3437591" y="219002"/>
                    <a:pt x="3472228" y="184365"/>
                  </a:cubicBezTo>
                  <a:lnTo>
                    <a:pt x="3507046" y="13272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436" name="Google Shape;1436;p9"/>
          <p:cNvGrpSpPr/>
          <p:nvPr/>
        </p:nvGrpSpPr>
        <p:grpSpPr>
          <a:xfrm>
            <a:off x="-601805" y="1119148"/>
            <a:ext cx="1427911" cy="1514413"/>
            <a:chOff x="1470547" y="379512"/>
            <a:chExt cx="1786005" cy="1894200"/>
          </a:xfrm>
        </p:grpSpPr>
        <p:sp>
          <p:nvSpPr>
            <p:cNvPr id="1437" name="Google Shape;1437;p9"/>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38" name="Google Shape;1438;p9"/>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39" name="Google Shape;1439;p9"/>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440" name="Google Shape;1440;p9"/>
          <p:cNvGrpSpPr/>
          <p:nvPr/>
        </p:nvGrpSpPr>
        <p:grpSpPr>
          <a:xfrm>
            <a:off x="-1919487" y="1763795"/>
            <a:ext cx="2580641" cy="2735131"/>
            <a:chOff x="2075692" y="52828"/>
            <a:chExt cx="4347442" cy="4607700"/>
          </a:xfrm>
        </p:grpSpPr>
        <p:sp>
          <p:nvSpPr>
            <p:cNvPr id="1441" name="Google Shape;1441;p9"/>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42" name="Google Shape;1442;p9"/>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43" name="Google Shape;1443;p9"/>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1444" name="Google Shape;1444;p9"/>
          <p:cNvSpPr txBox="1"/>
          <p:nvPr>
            <p:ph type="title"/>
          </p:nvPr>
        </p:nvSpPr>
        <p:spPr>
          <a:xfrm>
            <a:off x="397875" y="1770738"/>
            <a:ext cx="3283800" cy="33165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6000"/>
              <a:buFont typeface="Aldrich"/>
              <a:buNone/>
              <a:defRPr/>
            </a:lvl1pPr>
            <a:lvl2pPr lvl="1" rtl="0">
              <a:spcBef>
                <a:spcPts val="0"/>
              </a:spcBef>
              <a:spcAft>
                <a:spcPts val="0"/>
              </a:spcAft>
              <a:buClr>
                <a:schemeClr val="dk1"/>
              </a:buClr>
              <a:buSzPts val="5000"/>
              <a:buFont typeface="Abril Fatface"/>
              <a:buNone/>
              <a:defRPr sz="5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5000"/>
              <a:buFont typeface="Abril Fatface"/>
              <a:buNone/>
              <a:defRPr sz="5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5000"/>
              <a:buFont typeface="Abril Fatface"/>
              <a:buNone/>
              <a:defRPr sz="5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5000"/>
              <a:buFont typeface="Abril Fatface"/>
              <a:buNone/>
              <a:defRPr sz="5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5000"/>
              <a:buFont typeface="Abril Fatface"/>
              <a:buNone/>
              <a:defRPr sz="5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5000"/>
              <a:buFont typeface="Abril Fatface"/>
              <a:buNone/>
              <a:defRPr sz="5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5000"/>
              <a:buFont typeface="Abril Fatface"/>
              <a:buNone/>
              <a:defRPr sz="5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5000"/>
              <a:buFont typeface="Abril Fatface"/>
              <a:buNone/>
              <a:defRPr sz="5000">
                <a:solidFill>
                  <a:schemeClr val="dk1"/>
                </a:solidFill>
                <a:latin typeface="Abril Fatface"/>
                <a:ea typeface="Abril Fatface"/>
                <a:cs typeface="Abril Fatface"/>
                <a:sym typeface="Abril Fatface"/>
              </a:defRPr>
            </a:lvl9pPr>
          </a:lstStyle>
          <a:p/>
        </p:txBody>
      </p:sp>
      <p:sp>
        <p:nvSpPr>
          <p:cNvPr id="1445" name="Google Shape;1445;p9"/>
          <p:cNvSpPr txBox="1"/>
          <p:nvPr>
            <p:ph idx="1" type="subTitle"/>
          </p:nvPr>
        </p:nvSpPr>
        <p:spPr>
          <a:xfrm>
            <a:off x="5615125" y="2140570"/>
            <a:ext cx="5557500" cy="4557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500">
                <a:solidFill>
                  <a:schemeClr val="accent1"/>
                </a:solidFill>
              </a:defRPr>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446" name="Google Shape;1446;p9"/>
          <p:cNvSpPr txBox="1"/>
          <p:nvPr>
            <p:ph idx="2" type="body"/>
          </p:nvPr>
        </p:nvSpPr>
        <p:spPr>
          <a:xfrm>
            <a:off x="5605825" y="2652833"/>
            <a:ext cx="5557500" cy="2212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grpSp>
        <p:nvGrpSpPr>
          <p:cNvPr id="1447" name="Google Shape;1447;p9"/>
          <p:cNvGrpSpPr/>
          <p:nvPr/>
        </p:nvGrpSpPr>
        <p:grpSpPr>
          <a:xfrm rot="-1576190">
            <a:off x="3295488" y="734727"/>
            <a:ext cx="428837" cy="428837"/>
            <a:chOff x="8297437" y="2253663"/>
            <a:chExt cx="4117200" cy="4117200"/>
          </a:xfrm>
        </p:grpSpPr>
        <p:sp>
          <p:nvSpPr>
            <p:cNvPr id="1448" name="Google Shape;1448;p9"/>
            <p:cNvSpPr/>
            <p:nvPr/>
          </p:nvSpPr>
          <p:spPr>
            <a:xfrm rot="1902051">
              <a:off x="8860274" y="2816500"/>
              <a:ext cx="2991526" cy="2991526"/>
            </a:xfrm>
            <a:prstGeom prst="ellipse">
              <a:avLst/>
            </a:prstGeom>
            <a:solidFill>
              <a:schemeClr val="accent2"/>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449" name="Google Shape;1449;p9"/>
            <p:cNvPicPr preferRelativeResize="0"/>
            <p:nvPr/>
          </p:nvPicPr>
          <p:blipFill rotWithShape="1">
            <a:blip r:embed="rId2">
              <a:alphaModFix amt="50000"/>
            </a:blip>
            <a:srcRect b="13631" l="16908" r="21674" t="4788"/>
            <a:stretch/>
          </p:blipFill>
          <p:spPr>
            <a:xfrm>
              <a:off x="8846288" y="2814084"/>
              <a:ext cx="3012600" cy="2977200"/>
            </a:xfrm>
            <a:prstGeom prst="ellipse">
              <a:avLst/>
            </a:prstGeom>
            <a:noFill/>
            <a:ln>
              <a:noFill/>
            </a:ln>
          </p:spPr>
        </p:pic>
      </p:grpSp>
      <p:grpSp>
        <p:nvGrpSpPr>
          <p:cNvPr id="1450" name="Google Shape;1450;p9"/>
          <p:cNvGrpSpPr/>
          <p:nvPr/>
        </p:nvGrpSpPr>
        <p:grpSpPr>
          <a:xfrm rot="-1573267">
            <a:off x="2009589" y="1298339"/>
            <a:ext cx="368076" cy="368076"/>
            <a:chOff x="8297437" y="2253663"/>
            <a:chExt cx="4117200" cy="4117200"/>
          </a:xfrm>
        </p:grpSpPr>
        <p:sp>
          <p:nvSpPr>
            <p:cNvPr id="1451" name="Google Shape;1451;p9"/>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452" name="Google Shape;1452;p9"/>
            <p:cNvPicPr preferRelativeResize="0"/>
            <p:nvPr/>
          </p:nvPicPr>
          <p:blipFill rotWithShape="1">
            <a:blip r:embed="rId3">
              <a:alphaModFix amt="50000"/>
            </a:blip>
            <a:srcRect b="13631" l="16908" r="21674" t="4788"/>
            <a:stretch/>
          </p:blipFill>
          <p:spPr>
            <a:xfrm>
              <a:off x="8846288" y="2814084"/>
              <a:ext cx="3012600" cy="2977200"/>
            </a:xfrm>
            <a:prstGeom prst="ellipse">
              <a:avLst/>
            </a:prstGeom>
            <a:noFill/>
            <a:ln>
              <a:noFill/>
            </a:ln>
          </p:spPr>
        </p:pic>
      </p:grpSp>
      <p:grpSp>
        <p:nvGrpSpPr>
          <p:cNvPr id="1453" name="Google Shape;1453;p9"/>
          <p:cNvGrpSpPr/>
          <p:nvPr/>
        </p:nvGrpSpPr>
        <p:grpSpPr>
          <a:xfrm rot="-1572434">
            <a:off x="3063378" y="999016"/>
            <a:ext cx="235871" cy="235871"/>
            <a:chOff x="8297437" y="2253663"/>
            <a:chExt cx="4117200" cy="4117200"/>
          </a:xfrm>
        </p:grpSpPr>
        <p:sp>
          <p:nvSpPr>
            <p:cNvPr id="1454" name="Google Shape;1454;p9"/>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455" name="Google Shape;1455;p9"/>
            <p:cNvPicPr preferRelativeResize="0"/>
            <p:nvPr/>
          </p:nvPicPr>
          <p:blipFill rotWithShape="1">
            <a:blip r:embed="rId4">
              <a:alphaModFix amt="50000"/>
            </a:blip>
            <a:srcRect b="13631" l="16908" r="21674" t="4788"/>
            <a:stretch/>
          </p:blipFill>
          <p:spPr>
            <a:xfrm>
              <a:off x="8846288" y="2814084"/>
              <a:ext cx="3012600" cy="2977200"/>
            </a:xfrm>
            <a:prstGeom prst="ellipse">
              <a:avLst/>
            </a:prstGeom>
            <a:noFill/>
            <a:ln>
              <a:noFill/>
            </a:ln>
          </p:spPr>
        </p:pic>
      </p:grpSp>
      <p:grpSp>
        <p:nvGrpSpPr>
          <p:cNvPr id="1456" name="Google Shape;1456;p9"/>
          <p:cNvGrpSpPr/>
          <p:nvPr/>
        </p:nvGrpSpPr>
        <p:grpSpPr>
          <a:xfrm rot="-1574351">
            <a:off x="2668864" y="5100571"/>
            <a:ext cx="550364" cy="550364"/>
            <a:chOff x="8297437" y="2253663"/>
            <a:chExt cx="4117200" cy="4117200"/>
          </a:xfrm>
        </p:grpSpPr>
        <p:sp>
          <p:nvSpPr>
            <p:cNvPr id="1457" name="Google Shape;1457;p9"/>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458" name="Google Shape;1458;p9"/>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459" name="Google Shape;1459;p9"/>
          <p:cNvGrpSpPr/>
          <p:nvPr/>
        </p:nvGrpSpPr>
        <p:grpSpPr>
          <a:xfrm rot="-1572813">
            <a:off x="2184332" y="3756001"/>
            <a:ext cx="300132" cy="300132"/>
            <a:chOff x="8297437" y="2253663"/>
            <a:chExt cx="4117200" cy="4117200"/>
          </a:xfrm>
        </p:grpSpPr>
        <p:sp>
          <p:nvSpPr>
            <p:cNvPr id="1460" name="Google Shape;1460;p9"/>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461" name="Google Shape;1461;p9"/>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462" name="Google Shape;1462;p9"/>
          <p:cNvGrpSpPr/>
          <p:nvPr/>
        </p:nvGrpSpPr>
        <p:grpSpPr>
          <a:xfrm rot="-1574617">
            <a:off x="8659855" y="572609"/>
            <a:ext cx="393853" cy="393853"/>
            <a:chOff x="8297437" y="2253663"/>
            <a:chExt cx="4117200" cy="4117200"/>
          </a:xfrm>
        </p:grpSpPr>
        <p:sp>
          <p:nvSpPr>
            <p:cNvPr id="1463" name="Google Shape;1463;p9"/>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464" name="Google Shape;1464;p9"/>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465" name="Google Shape;1465;p9"/>
          <p:cNvGrpSpPr/>
          <p:nvPr/>
        </p:nvGrpSpPr>
        <p:grpSpPr>
          <a:xfrm rot="-1572610">
            <a:off x="751817" y="502001"/>
            <a:ext cx="535083" cy="535083"/>
            <a:chOff x="8297437" y="2253663"/>
            <a:chExt cx="4117200" cy="4117200"/>
          </a:xfrm>
        </p:grpSpPr>
        <p:sp>
          <p:nvSpPr>
            <p:cNvPr id="1466" name="Google Shape;1466;p9"/>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467" name="Google Shape;1467;p9"/>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468" name="Google Shape;1468;p9"/>
          <p:cNvGrpSpPr/>
          <p:nvPr/>
        </p:nvGrpSpPr>
        <p:grpSpPr>
          <a:xfrm rot="-1574662">
            <a:off x="3361860" y="1802169"/>
            <a:ext cx="296081" cy="296081"/>
            <a:chOff x="8297437" y="2253663"/>
            <a:chExt cx="4117200" cy="4117200"/>
          </a:xfrm>
        </p:grpSpPr>
        <p:sp>
          <p:nvSpPr>
            <p:cNvPr id="1469" name="Google Shape;1469;p9"/>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470" name="Google Shape;1470;p9"/>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471" name="Google Shape;1471;p9"/>
          <p:cNvGrpSpPr/>
          <p:nvPr/>
        </p:nvGrpSpPr>
        <p:grpSpPr>
          <a:xfrm rot="-1573459">
            <a:off x="11721277" y="109427"/>
            <a:ext cx="402508" cy="402508"/>
            <a:chOff x="8297437" y="2253663"/>
            <a:chExt cx="4117200" cy="4117200"/>
          </a:xfrm>
        </p:grpSpPr>
        <p:sp>
          <p:nvSpPr>
            <p:cNvPr id="1472" name="Google Shape;1472;p9"/>
            <p:cNvSpPr/>
            <p:nvPr/>
          </p:nvSpPr>
          <p:spPr>
            <a:xfrm rot="1902051">
              <a:off x="8860274" y="2816500"/>
              <a:ext cx="2991526" cy="2991526"/>
            </a:xfrm>
            <a:prstGeom prst="ellipse">
              <a:avLst/>
            </a:prstGeom>
            <a:solidFill>
              <a:schemeClr val="accent2"/>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473" name="Google Shape;1473;p9"/>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474" name="Google Shape;1474;p9"/>
          <p:cNvGrpSpPr/>
          <p:nvPr/>
        </p:nvGrpSpPr>
        <p:grpSpPr>
          <a:xfrm rot="-1572434">
            <a:off x="2840095" y="2101258"/>
            <a:ext cx="235871" cy="235871"/>
            <a:chOff x="8297437" y="2253663"/>
            <a:chExt cx="4117200" cy="4117200"/>
          </a:xfrm>
        </p:grpSpPr>
        <p:sp>
          <p:nvSpPr>
            <p:cNvPr id="1475" name="Google Shape;1475;p9"/>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476" name="Google Shape;1476;p9"/>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477" name="Google Shape;1477;p9"/>
          <p:cNvGrpSpPr/>
          <p:nvPr/>
        </p:nvGrpSpPr>
        <p:grpSpPr>
          <a:xfrm rot="-1575143">
            <a:off x="3962399" y="4046267"/>
            <a:ext cx="404901" cy="404901"/>
            <a:chOff x="8297437" y="2253663"/>
            <a:chExt cx="4117200" cy="4117200"/>
          </a:xfrm>
        </p:grpSpPr>
        <p:sp>
          <p:nvSpPr>
            <p:cNvPr id="1478" name="Google Shape;1478;p9"/>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479" name="Google Shape;1479;p9"/>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480" name="Google Shape;1480;p9"/>
          <p:cNvGrpSpPr/>
          <p:nvPr/>
        </p:nvGrpSpPr>
        <p:grpSpPr>
          <a:xfrm rot="-1575894">
            <a:off x="7753215" y="187225"/>
            <a:ext cx="316334" cy="316334"/>
            <a:chOff x="8297437" y="2253663"/>
            <a:chExt cx="4117200" cy="4117200"/>
          </a:xfrm>
        </p:grpSpPr>
        <p:sp>
          <p:nvSpPr>
            <p:cNvPr id="1481" name="Google Shape;1481;p9"/>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482" name="Google Shape;1482;p9"/>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483" name="Google Shape;1483;p9"/>
          <p:cNvGrpSpPr/>
          <p:nvPr/>
        </p:nvGrpSpPr>
        <p:grpSpPr>
          <a:xfrm rot="-1572434">
            <a:off x="8407878" y="192741"/>
            <a:ext cx="235871" cy="235871"/>
            <a:chOff x="8297437" y="2253663"/>
            <a:chExt cx="4117200" cy="4117200"/>
          </a:xfrm>
        </p:grpSpPr>
        <p:sp>
          <p:nvSpPr>
            <p:cNvPr id="1484" name="Google Shape;1484;p9"/>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485" name="Google Shape;1485;p9"/>
            <p:cNvPicPr preferRelativeResize="0"/>
            <p:nvPr/>
          </p:nvPicPr>
          <p:blipFill rotWithShape="1">
            <a:blip r:embed="rId4">
              <a:alphaModFix amt="50000"/>
            </a:blip>
            <a:srcRect b="13631" l="16908" r="21674" t="4788"/>
            <a:stretch/>
          </p:blipFill>
          <p:spPr>
            <a:xfrm>
              <a:off x="8846288" y="2814084"/>
              <a:ext cx="3012600" cy="2977200"/>
            </a:xfrm>
            <a:prstGeom prst="ellipse">
              <a:avLst/>
            </a:prstGeom>
            <a:noFill/>
            <a:ln>
              <a:noFill/>
            </a:ln>
          </p:spPr>
        </p:pic>
      </p:grpSp>
      <p:grpSp>
        <p:nvGrpSpPr>
          <p:cNvPr id="1486" name="Google Shape;1486;p9"/>
          <p:cNvGrpSpPr/>
          <p:nvPr/>
        </p:nvGrpSpPr>
        <p:grpSpPr>
          <a:xfrm rot="-1572610">
            <a:off x="11488565" y="6128609"/>
            <a:ext cx="535083" cy="535083"/>
            <a:chOff x="8297437" y="2253663"/>
            <a:chExt cx="4117200" cy="4117200"/>
          </a:xfrm>
        </p:grpSpPr>
        <p:sp>
          <p:nvSpPr>
            <p:cNvPr id="1487" name="Google Shape;1487;p9"/>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488" name="Google Shape;1488;p9"/>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489" name="Google Shape;1489;p9"/>
          <p:cNvGrpSpPr/>
          <p:nvPr/>
        </p:nvGrpSpPr>
        <p:grpSpPr>
          <a:xfrm rot="-1573659">
            <a:off x="11413801" y="5009340"/>
            <a:ext cx="500281" cy="500281"/>
            <a:chOff x="8297437" y="2253663"/>
            <a:chExt cx="4117200" cy="4117200"/>
          </a:xfrm>
        </p:grpSpPr>
        <p:sp>
          <p:nvSpPr>
            <p:cNvPr id="1490" name="Google Shape;1490;p9"/>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491" name="Google Shape;1491;p9"/>
            <p:cNvPicPr preferRelativeResize="0"/>
            <p:nvPr/>
          </p:nvPicPr>
          <p:blipFill rotWithShape="1">
            <a:blip r:embed="rId5">
              <a:alphaModFix amt="50000"/>
            </a:blip>
            <a:srcRect b="13631" l="16908" r="21674" t="4788"/>
            <a:stretch/>
          </p:blipFill>
          <p:spPr>
            <a:xfrm>
              <a:off x="8846288" y="2814084"/>
              <a:ext cx="3012600" cy="2977200"/>
            </a:xfrm>
            <a:prstGeom prst="ellipse">
              <a:avLst/>
            </a:prstGeom>
            <a:solidFill>
              <a:srgbClr val="FFAB1C"/>
            </a:solidFill>
            <a:ln>
              <a:noFill/>
            </a:ln>
          </p:spPr>
        </p:pic>
      </p:grpSp>
      <p:grpSp>
        <p:nvGrpSpPr>
          <p:cNvPr id="1492" name="Google Shape;1492;p9"/>
          <p:cNvGrpSpPr/>
          <p:nvPr/>
        </p:nvGrpSpPr>
        <p:grpSpPr>
          <a:xfrm rot="-1575894">
            <a:off x="11742550" y="5857129"/>
            <a:ext cx="316334" cy="316334"/>
            <a:chOff x="8297437" y="2253663"/>
            <a:chExt cx="4117200" cy="4117200"/>
          </a:xfrm>
        </p:grpSpPr>
        <p:sp>
          <p:nvSpPr>
            <p:cNvPr id="1493" name="Google Shape;1493;p9"/>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494" name="Google Shape;1494;p9"/>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Quote">
  <p:cSld name="CUSTOM_6">
    <p:spTree>
      <p:nvGrpSpPr>
        <p:cNvPr id="1495" name="Shape 1495"/>
        <p:cNvGrpSpPr/>
        <p:nvPr/>
      </p:nvGrpSpPr>
      <p:grpSpPr>
        <a:xfrm>
          <a:off x="0" y="0"/>
          <a:ext cx="0" cy="0"/>
          <a:chOff x="0" y="0"/>
          <a:chExt cx="0" cy="0"/>
        </a:xfrm>
      </p:grpSpPr>
      <p:sp>
        <p:nvSpPr>
          <p:cNvPr id="1496" name="Google Shape;1496;p10"/>
          <p:cNvSpPr txBox="1"/>
          <p:nvPr>
            <p:ph type="title"/>
          </p:nvPr>
        </p:nvSpPr>
        <p:spPr>
          <a:xfrm>
            <a:off x="548250" y="2701275"/>
            <a:ext cx="11095500" cy="3160800"/>
          </a:xfrm>
          <a:prstGeom prst="rect">
            <a:avLst/>
          </a:prstGeom>
          <a:effectLst>
            <a:outerShdw blurRad="50800" rotWithShape="0" algn="tl" dir="2700000" dist="38100">
              <a:schemeClr val="lt1">
                <a:alpha val="40000"/>
              </a:schemeClr>
            </a:outerShdw>
          </a:effectLst>
        </p:spPr>
        <p:txBody>
          <a:bodyPr anchorCtr="0" anchor="ctr" bIns="121900" lIns="121900" spcFirstLastPara="1" rIns="121900" wrap="square" tIns="121900">
            <a:noAutofit/>
          </a:bodyPr>
          <a:lstStyle>
            <a:lvl1pPr lvl="0" rtl="0" algn="ctr">
              <a:spcBef>
                <a:spcPts val="0"/>
              </a:spcBef>
              <a:spcAft>
                <a:spcPts val="0"/>
              </a:spcAft>
              <a:buClr>
                <a:schemeClr val="accent1"/>
              </a:buClr>
              <a:buSzPts val="5000"/>
              <a:buNone/>
              <a:defRPr sz="5000">
                <a:solidFill>
                  <a:schemeClr val="dk1"/>
                </a:solidFill>
              </a:defRPr>
            </a:lvl1pPr>
            <a:lvl2pPr lvl="1" rtl="0" algn="ctr">
              <a:spcBef>
                <a:spcPts val="0"/>
              </a:spcBef>
              <a:spcAft>
                <a:spcPts val="0"/>
              </a:spcAft>
              <a:buClr>
                <a:schemeClr val="accent1"/>
              </a:buClr>
              <a:buSzPts val="5000"/>
              <a:buNone/>
              <a:defRPr sz="5000">
                <a:solidFill>
                  <a:schemeClr val="accent1"/>
                </a:solidFill>
              </a:defRPr>
            </a:lvl2pPr>
            <a:lvl3pPr lvl="2" rtl="0" algn="ctr">
              <a:spcBef>
                <a:spcPts val="0"/>
              </a:spcBef>
              <a:spcAft>
                <a:spcPts val="0"/>
              </a:spcAft>
              <a:buClr>
                <a:schemeClr val="accent1"/>
              </a:buClr>
              <a:buSzPts val="5000"/>
              <a:buNone/>
              <a:defRPr sz="5000">
                <a:solidFill>
                  <a:schemeClr val="accent1"/>
                </a:solidFill>
              </a:defRPr>
            </a:lvl3pPr>
            <a:lvl4pPr lvl="3" rtl="0" algn="ctr">
              <a:spcBef>
                <a:spcPts val="0"/>
              </a:spcBef>
              <a:spcAft>
                <a:spcPts val="0"/>
              </a:spcAft>
              <a:buClr>
                <a:schemeClr val="accent1"/>
              </a:buClr>
              <a:buSzPts val="5000"/>
              <a:buNone/>
              <a:defRPr sz="5000">
                <a:solidFill>
                  <a:schemeClr val="accent1"/>
                </a:solidFill>
              </a:defRPr>
            </a:lvl4pPr>
            <a:lvl5pPr lvl="4" rtl="0" algn="ctr">
              <a:spcBef>
                <a:spcPts val="0"/>
              </a:spcBef>
              <a:spcAft>
                <a:spcPts val="0"/>
              </a:spcAft>
              <a:buClr>
                <a:schemeClr val="accent1"/>
              </a:buClr>
              <a:buSzPts val="5000"/>
              <a:buNone/>
              <a:defRPr sz="5000">
                <a:solidFill>
                  <a:schemeClr val="accent1"/>
                </a:solidFill>
              </a:defRPr>
            </a:lvl5pPr>
            <a:lvl6pPr lvl="5" rtl="0" algn="ctr">
              <a:spcBef>
                <a:spcPts val="0"/>
              </a:spcBef>
              <a:spcAft>
                <a:spcPts val="0"/>
              </a:spcAft>
              <a:buClr>
                <a:schemeClr val="accent1"/>
              </a:buClr>
              <a:buSzPts val="5000"/>
              <a:buNone/>
              <a:defRPr sz="5000">
                <a:solidFill>
                  <a:schemeClr val="accent1"/>
                </a:solidFill>
              </a:defRPr>
            </a:lvl6pPr>
            <a:lvl7pPr lvl="6" rtl="0" algn="ctr">
              <a:spcBef>
                <a:spcPts val="0"/>
              </a:spcBef>
              <a:spcAft>
                <a:spcPts val="0"/>
              </a:spcAft>
              <a:buClr>
                <a:schemeClr val="accent1"/>
              </a:buClr>
              <a:buSzPts val="5000"/>
              <a:buNone/>
              <a:defRPr sz="5000">
                <a:solidFill>
                  <a:schemeClr val="accent1"/>
                </a:solidFill>
              </a:defRPr>
            </a:lvl7pPr>
            <a:lvl8pPr lvl="7" rtl="0" algn="ctr">
              <a:spcBef>
                <a:spcPts val="0"/>
              </a:spcBef>
              <a:spcAft>
                <a:spcPts val="0"/>
              </a:spcAft>
              <a:buClr>
                <a:schemeClr val="accent1"/>
              </a:buClr>
              <a:buSzPts val="5000"/>
              <a:buNone/>
              <a:defRPr sz="5000">
                <a:solidFill>
                  <a:schemeClr val="accent1"/>
                </a:solidFill>
              </a:defRPr>
            </a:lvl8pPr>
            <a:lvl9pPr lvl="8" rtl="0" algn="ctr">
              <a:spcBef>
                <a:spcPts val="0"/>
              </a:spcBef>
              <a:spcAft>
                <a:spcPts val="0"/>
              </a:spcAft>
              <a:buClr>
                <a:schemeClr val="accent1"/>
              </a:buClr>
              <a:buSzPts val="5000"/>
              <a:buNone/>
              <a:defRPr sz="5000">
                <a:solidFill>
                  <a:schemeClr val="accent1"/>
                </a:solidFill>
              </a:defRPr>
            </a:lvl9pPr>
          </a:lstStyle>
          <a:p/>
        </p:txBody>
      </p:sp>
      <p:sp>
        <p:nvSpPr>
          <p:cNvPr id="1497" name="Google Shape;1497;p10"/>
          <p:cNvSpPr txBox="1"/>
          <p:nvPr>
            <p:ph idx="1" type="subTitle"/>
          </p:nvPr>
        </p:nvSpPr>
        <p:spPr>
          <a:xfrm>
            <a:off x="632875" y="5919475"/>
            <a:ext cx="11379900" cy="7179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SzPts val="1900"/>
              <a:buNone/>
              <a:defRPr/>
            </a:lvl1pPr>
            <a:lvl2pPr lvl="1" rtl="0" algn="r">
              <a:lnSpc>
                <a:spcPct val="100000"/>
              </a:lnSpc>
              <a:spcBef>
                <a:spcPts val="0"/>
              </a:spcBef>
              <a:spcAft>
                <a:spcPts val="0"/>
              </a:spcAft>
              <a:buSzPts val="1900"/>
              <a:buNone/>
              <a:defRPr/>
            </a:lvl2pPr>
            <a:lvl3pPr lvl="2" rtl="0" algn="r">
              <a:lnSpc>
                <a:spcPct val="100000"/>
              </a:lnSpc>
              <a:spcBef>
                <a:spcPts val="0"/>
              </a:spcBef>
              <a:spcAft>
                <a:spcPts val="0"/>
              </a:spcAft>
              <a:buSzPts val="1900"/>
              <a:buNone/>
              <a:defRPr/>
            </a:lvl3pPr>
            <a:lvl4pPr lvl="3" rtl="0" algn="r">
              <a:lnSpc>
                <a:spcPct val="100000"/>
              </a:lnSpc>
              <a:spcBef>
                <a:spcPts val="0"/>
              </a:spcBef>
              <a:spcAft>
                <a:spcPts val="0"/>
              </a:spcAft>
              <a:buSzPts val="1900"/>
              <a:buNone/>
              <a:defRPr/>
            </a:lvl4pPr>
            <a:lvl5pPr lvl="4" rtl="0" algn="r">
              <a:lnSpc>
                <a:spcPct val="100000"/>
              </a:lnSpc>
              <a:spcBef>
                <a:spcPts val="0"/>
              </a:spcBef>
              <a:spcAft>
                <a:spcPts val="0"/>
              </a:spcAft>
              <a:buSzPts val="1900"/>
              <a:buNone/>
              <a:defRPr/>
            </a:lvl5pPr>
            <a:lvl6pPr lvl="5" rtl="0" algn="r">
              <a:lnSpc>
                <a:spcPct val="100000"/>
              </a:lnSpc>
              <a:spcBef>
                <a:spcPts val="0"/>
              </a:spcBef>
              <a:spcAft>
                <a:spcPts val="0"/>
              </a:spcAft>
              <a:buSzPts val="1900"/>
              <a:buNone/>
              <a:defRPr/>
            </a:lvl6pPr>
            <a:lvl7pPr lvl="6" rtl="0" algn="r">
              <a:lnSpc>
                <a:spcPct val="100000"/>
              </a:lnSpc>
              <a:spcBef>
                <a:spcPts val="0"/>
              </a:spcBef>
              <a:spcAft>
                <a:spcPts val="0"/>
              </a:spcAft>
              <a:buSzPts val="1900"/>
              <a:buNone/>
              <a:defRPr/>
            </a:lvl7pPr>
            <a:lvl8pPr lvl="7" rtl="0" algn="r">
              <a:lnSpc>
                <a:spcPct val="100000"/>
              </a:lnSpc>
              <a:spcBef>
                <a:spcPts val="0"/>
              </a:spcBef>
              <a:spcAft>
                <a:spcPts val="0"/>
              </a:spcAft>
              <a:buSzPts val="1900"/>
              <a:buNone/>
              <a:defRPr/>
            </a:lvl8pPr>
            <a:lvl9pPr lvl="8" rtl="0" algn="r">
              <a:lnSpc>
                <a:spcPct val="100000"/>
              </a:lnSpc>
              <a:spcBef>
                <a:spcPts val="0"/>
              </a:spcBef>
              <a:spcAft>
                <a:spcPts val="0"/>
              </a:spcAft>
              <a:buSzPts val="1900"/>
              <a:buNone/>
              <a:defRPr/>
            </a:lvl9pPr>
          </a:lstStyle>
          <a:p/>
        </p:txBody>
      </p:sp>
      <p:grpSp>
        <p:nvGrpSpPr>
          <p:cNvPr id="1498" name="Google Shape;1498;p10"/>
          <p:cNvGrpSpPr/>
          <p:nvPr/>
        </p:nvGrpSpPr>
        <p:grpSpPr>
          <a:xfrm>
            <a:off x="4383222" y="0"/>
            <a:ext cx="3618609" cy="3006763"/>
            <a:chOff x="4383222" y="0"/>
            <a:chExt cx="3618609" cy="3006763"/>
          </a:xfrm>
        </p:grpSpPr>
        <p:grpSp>
          <p:nvGrpSpPr>
            <p:cNvPr id="1499" name="Google Shape;1499;p10"/>
            <p:cNvGrpSpPr/>
            <p:nvPr/>
          </p:nvGrpSpPr>
          <p:grpSpPr>
            <a:xfrm>
              <a:off x="4505789" y="103794"/>
              <a:ext cx="1972533" cy="2093660"/>
              <a:chOff x="3346366" y="66264"/>
              <a:chExt cx="4787701" cy="5081700"/>
            </a:xfrm>
          </p:grpSpPr>
          <p:sp>
            <p:nvSpPr>
              <p:cNvPr id="1500" name="Google Shape;1500;p10"/>
              <p:cNvSpPr/>
              <p:nvPr/>
            </p:nvSpPr>
            <p:spPr>
              <a:xfrm rot="-2830000">
                <a:off x="2620494" y="2234983"/>
                <a:ext cx="6239445" cy="744262"/>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01" name="Google Shape;1501;p10"/>
              <p:cNvSpPr/>
              <p:nvPr/>
            </p:nvSpPr>
            <p:spPr>
              <a:xfrm rot="-2827716">
                <a:off x="2494786" y="2293359"/>
                <a:ext cx="6236242" cy="396002"/>
              </a:xfrm>
              <a:custGeom>
                <a:rect b="b" l="l" r="r" t="t"/>
                <a:pathLst>
                  <a:path extrusionOk="0" h="396209" w="6239499">
                    <a:moveTo>
                      <a:pt x="6130512" y="108986"/>
                    </a:moveTo>
                    <a:cubicBezTo>
                      <a:pt x="6197850" y="176324"/>
                      <a:pt x="6239499" y="269349"/>
                      <a:pt x="6239499" y="372103"/>
                    </a:cubicBezTo>
                    <a:lnTo>
                      <a:pt x="6237069" y="396209"/>
                    </a:lnTo>
                    <a:lnTo>
                      <a:pt x="6230613" y="332172"/>
                    </a:lnTo>
                    <a:cubicBezTo>
                      <a:pt x="6195916" y="162611"/>
                      <a:pt x="6045889" y="35061"/>
                      <a:pt x="5866071" y="35061"/>
                    </a:cubicBezTo>
                    <a:lnTo>
                      <a:pt x="370776" y="35061"/>
                    </a:lnTo>
                    <a:cubicBezTo>
                      <a:pt x="190959" y="35061"/>
                      <a:pt x="40932" y="162611"/>
                      <a:pt x="6235" y="332172"/>
                    </a:cubicBezTo>
                    <a:lnTo>
                      <a:pt x="1105" y="383057"/>
                    </a:lnTo>
                    <a:lnTo>
                      <a:pt x="1" y="372102"/>
                    </a:lnTo>
                    <a:cubicBezTo>
                      <a:pt x="0" y="166596"/>
                      <a:pt x="166597" y="0"/>
                      <a:pt x="372102" y="0"/>
                    </a:cubicBezTo>
                    <a:lnTo>
                      <a:pt x="5867397" y="0"/>
                    </a:lnTo>
                    <a:cubicBezTo>
                      <a:pt x="5970150" y="0"/>
                      <a:pt x="6063175" y="41649"/>
                      <a:pt x="6130512" y="10898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02" name="Google Shape;1502;p10"/>
              <p:cNvSpPr/>
              <p:nvPr/>
            </p:nvSpPr>
            <p:spPr>
              <a:xfrm rot="-2827716">
                <a:off x="2746442" y="2526408"/>
                <a:ext cx="6236241" cy="396002"/>
              </a:xfrm>
              <a:custGeom>
                <a:rect b="b" l="l" r="r" t="t"/>
                <a:pathLst>
                  <a:path extrusionOk="0" h="396209" w="6239498">
                    <a:moveTo>
                      <a:pt x="6238394" y="13152"/>
                    </a:moveTo>
                    <a:lnTo>
                      <a:pt x="6239498" y="24106"/>
                    </a:lnTo>
                    <a:cubicBezTo>
                      <a:pt x="6239498" y="229612"/>
                      <a:pt x="6072902" y="396208"/>
                      <a:pt x="5867396" y="396209"/>
                    </a:cubicBezTo>
                    <a:lnTo>
                      <a:pt x="372102" y="396208"/>
                    </a:lnTo>
                    <a:cubicBezTo>
                      <a:pt x="166596" y="396208"/>
                      <a:pt x="0" y="229612"/>
                      <a:pt x="0" y="24106"/>
                    </a:cubicBezTo>
                    <a:lnTo>
                      <a:pt x="2430" y="0"/>
                    </a:lnTo>
                    <a:lnTo>
                      <a:pt x="8886" y="64036"/>
                    </a:lnTo>
                    <a:cubicBezTo>
                      <a:pt x="43583" y="233597"/>
                      <a:pt x="193610" y="361147"/>
                      <a:pt x="373427" y="361147"/>
                    </a:cubicBezTo>
                    <a:lnTo>
                      <a:pt x="5868722" y="361148"/>
                    </a:lnTo>
                    <a:cubicBezTo>
                      <a:pt x="6048540" y="361147"/>
                      <a:pt x="6198567" y="233597"/>
                      <a:pt x="6233264" y="64037"/>
                    </a:cubicBezTo>
                    <a:lnTo>
                      <a:pt x="6238394"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503" name="Google Shape;1503;p10"/>
            <p:cNvGrpSpPr/>
            <p:nvPr/>
          </p:nvGrpSpPr>
          <p:grpSpPr>
            <a:xfrm>
              <a:off x="5262555" y="689003"/>
              <a:ext cx="1810715" cy="1917901"/>
              <a:chOff x="5031721" y="1309109"/>
              <a:chExt cx="4394938" cy="4655100"/>
            </a:xfrm>
          </p:grpSpPr>
          <p:sp>
            <p:nvSpPr>
              <p:cNvPr id="1504" name="Google Shape;1504;p10"/>
              <p:cNvSpPr/>
              <p:nvPr/>
            </p:nvSpPr>
            <p:spPr>
              <a:xfrm rot="-2830055">
                <a:off x="4392113" y="3271209"/>
                <a:ext cx="5670316"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05" name="Google Shape;1505;p10"/>
              <p:cNvSpPr/>
              <p:nvPr/>
            </p:nvSpPr>
            <p:spPr>
              <a:xfrm rot="-2827716">
                <a:off x="4288978" y="3321658"/>
                <a:ext cx="5662529" cy="442790"/>
              </a:xfrm>
              <a:custGeom>
                <a:rect b="b" l="l" r="r" t="t"/>
                <a:pathLst>
                  <a:path extrusionOk="0" h="443021" w="5665486">
                    <a:moveTo>
                      <a:pt x="5563222" y="107036"/>
                    </a:moveTo>
                    <a:cubicBezTo>
                      <a:pt x="5612821" y="156635"/>
                      <a:pt x="5648229" y="220426"/>
                      <a:pt x="5662834" y="291795"/>
                    </a:cubicBezTo>
                    <a:lnTo>
                      <a:pt x="5665486" y="318110"/>
                    </a:lnTo>
                    <a:lnTo>
                      <a:pt x="5645411" y="253438"/>
                    </a:lnTo>
                    <a:cubicBezTo>
                      <a:pt x="5589934" y="122275"/>
                      <a:pt x="5460057" y="30240"/>
                      <a:pt x="5308685" y="30241"/>
                    </a:cubicBezTo>
                    <a:lnTo>
                      <a:pt x="369317" y="30242"/>
                    </a:lnTo>
                    <a:cubicBezTo>
                      <a:pt x="167487" y="30242"/>
                      <a:pt x="3872" y="193856"/>
                      <a:pt x="3872" y="395686"/>
                    </a:cubicBezTo>
                    <a:lnTo>
                      <a:pt x="8643" y="443021"/>
                    </a:lnTo>
                    <a:lnTo>
                      <a:pt x="7425" y="439096"/>
                    </a:lnTo>
                    <a:cubicBezTo>
                      <a:pt x="2557" y="415306"/>
                      <a:pt x="0" y="390674"/>
                      <a:pt x="0" y="365445"/>
                    </a:cubicBezTo>
                    <a:cubicBezTo>
                      <a:pt x="0" y="163615"/>
                      <a:pt x="163615" y="0"/>
                      <a:pt x="365446" y="0"/>
                    </a:cubicBezTo>
                    <a:lnTo>
                      <a:pt x="5304813" y="0"/>
                    </a:lnTo>
                    <a:cubicBezTo>
                      <a:pt x="5405728" y="0"/>
                      <a:pt x="5497090" y="40904"/>
                      <a:pt x="556322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06" name="Google Shape;1506;p10"/>
              <p:cNvSpPr/>
              <p:nvPr/>
            </p:nvSpPr>
            <p:spPr>
              <a:xfrm rot="-2827716">
                <a:off x="4506872" y="3510328"/>
                <a:ext cx="5662530" cy="442790"/>
              </a:xfrm>
              <a:custGeom>
                <a:rect b="b" l="l" r="r" t="t"/>
                <a:pathLst>
                  <a:path extrusionOk="0" h="443021" w="5665487">
                    <a:moveTo>
                      <a:pt x="5656843" y="0"/>
                    </a:moveTo>
                    <a:lnTo>
                      <a:pt x="5658062" y="3926"/>
                    </a:lnTo>
                    <a:cubicBezTo>
                      <a:pt x="5662930" y="27716"/>
                      <a:pt x="5665487" y="52348"/>
                      <a:pt x="5665487" y="77576"/>
                    </a:cubicBezTo>
                    <a:cubicBezTo>
                      <a:pt x="5665487" y="279406"/>
                      <a:pt x="5501871" y="443021"/>
                      <a:pt x="5300042" y="443020"/>
                    </a:cubicBezTo>
                    <a:lnTo>
                      <a:pt x="360674" y="443021"/>
                    </a:lnTo>
                    <a:cubicBezTo>
                      <a:pt x="184073" y="443021"/>
                      <a:pt x="36730" y="317754"/>
                      <a:pt x="2653" y="151227"/>
                    </a:cubicBezTo>
                    <a:lnTo>
                      <a:pt x="0" y="124911"/>
                    </a:lnTo>
                    <a:lnTo>
                      <a:pt x="20076" y="189583"/>
                    </a:lnTo>
                    <a:cubicBezTo>
                      <a:pt x="75554" y="320747"/>
                      <a:pt x="205430" y="412780"/>
                      <a:pt x="356803" y="412780"/>
                    </a:cubicBezTo>
                    <a:lnTo>
                      <a:pt x="5296170" y="412779"/>
                    </a:lnTo>
                    <a:cubicBezTo>
                      <a:pt x="5498000" y="412780"/>
                      <a:pt x="5661616" y="249165"/>
                      <a:pt x="5661615" y="47335"/>
                    </a:cubicBezTo>
                    <a:lnTo>
                      <a:pt x="5656843" y="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507" name="Google Shape;1507;p10"/>
            <p:cNvGrpSpPr/>
            <p:nvPr/>
          </p:nvGrpSpPr>
          <p:grpSpPr>
            <a:xfrm>
              <a:off x="5162670" y="406140"/>
              <a:ext cx="1780153" cy="1884900"/>
              <a:chOff x="4789281" y="622548"/>
              <a:chExt cx="4320760" cy="4575000"/>
            </a:xfrm>
          </p:grpSpPr>
          <p:sp>
            <p:nvSpPr>
              <p:cNvPr id="1508" name="Google Shape;1508;p10"/>
              <p:cNvSpPr/>
              <p:nvPr/>
            </p:nvSpPr>
            <p:spPr>
              <a:xfrm rot="-2829984">
                <a:off x="4167184" y="2544598"/>
                <a:ext cx="5561198"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09" name="Google Shape;1509;p10"/>
              <p:cNvSpPr/>
              <p:nvPr/>
            </p:nvSpPr>
            <p:spPr>
              <a:xfrm rot="-2827716">
                <a:off x="4043638" y="2601761"/>
                <a:ext cx="5558206" cy="389373"/>
              </a:xfrm>
              <a:custGeom>
                <a:rect b="b" l="l" r="r" t="t"/>
                <a:pathLst>
                  <a:path extrusionOk="0" h="389576" w="5561109">
                    <a:moveTo>
                      <a:pt x="5454073" y="107036"/>
                    </a:moveTo>
                    <a:cubicBezTo>
                      <a:pt x="5520206" y="173169"/>
                      <a:pt x="5561109" y="264530"/>
                      <a:pt x="5561109" y="365446"/>
                    </a:cubicBezTo>
                    <a:lnTo>
                      <a:pt x="5558677" y="389576"/>
                    </a:lnTo>
                    <a:lnTo>
                      <a:pt x="5552354" y="326857"/>
                    </a:lnTo>
                    <a:cubicBezTo>
                      <a:pt x="5518278" y="160330"/>
                      <a:pt x="5370936" y="35062"/>
                      <a:pt x="5194334" y="35062"/>
                    </a:cubicBezTo>
                    <a:lnTo>
                      <a:pt x="364115" y="35063"/>
                    </a:lnTo>
                    <a:cubicBezTo>
                      <a:pt x="187514" y="35062"/>
                      <a:pt x="40171" y="160330"/>
                      <a:pt x="6095" y="326857"/>
                    </a:cubicBezTo>
                    <a:lnTo>
                      <a:pt x="1103" y="376376"/>
                    </a:lnTo>
                    <a:lnTo>
                      <a:pt x="1" y="365445"/>
                    </a:lnTo>
                    <a:cubicBezTo>
                      <a:pt x="0" y="163616"/>
                      <a:pt x="163616" y="1"/>
                      <a:pt x="365446" y="1"/>
                    </a:cubicBezTo>
                    <a:lnTo>
                      <a:pt x="5195665" y="0"/>
                    </a:lnTo>
                    <a:cubicBezTo>
                      <a:pt x="5296580" y="0"/>
                      <a:pt x="5387941" y="40904"/>
                      <a:pt x="545407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10" name="Google Shape;1510;p10"/>
              <p:cNvSpPr/>
              <p:nvPr/>
            </p:nvSpPr>
            <p:spPr>
              <a:xfrm rot="-2827716">
                <a:off x="4297479" y="2830271"/>
                <a:ext cx="5558206" cy="389373"/>
              </a:xfrm>
              <a:custGeom>
                <a:rect b="b" l="l" r="r" t="t"/>
                <a:pathLst>
                  <a:path extrusionOk="0" h="389576" w="5561109">
                    <a:moveTo>
                      <a:pt x="5560007" y="13200"/>
                    </a:moveTo>
                    <a:lnTo>
                      <a:pt x="5561109" y="24131"/>
                    </a:lnTo>
                    <a:cubicBezTo>
                      <a:pt x="5561109" y="225961"/>
                      <a:pt x="5397494" y="389576"/>
                      <a:pt x="5195663" y="389576"/>
                    </a:cubicBezTo>
                    <a:lnTo>
                      <a:pt x="365445" y="389576"/>
                    </a:lnTo>
                    <a:cubicBezTo>
                      <a:pt x="163615" y="389576"/>
                      <a:pt x="0" y="225961"/>
                      <a:pt x="0" y="24131"/>
                    </a:cubicBezTo>
                    <a:lnTo>
                      <a:pt x="2433" y="0"/>
                    </a:lnTo>
                    <a:lnTo>
                      <a:pt x="8755" y="62720"/>
                    </a:lnTo>
                    <a:cubicBezTo>
                      <a:pt x="42832" y="229247"/>
                      <a:pt x="190174" y="354515"/>
                      <a:pt x="366776" y="354515"/>
                    </a:cubicBezTo>
                    <a:lnTo>
                      <a:pt x="5196994" y="354515"/>
                    </a:lnTo>
                    <a:cubicBezTo>
                      <a:pt x="5373596" y="354515"/>
                      <a:pt x="5520939" y="229247"/>
                      <a:pt x="5555015" y="62719"/>
                    </a:cubicBezTo>
                    <a:lnTo>
                      <a:pt x="5560007"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511" name="Google Shape;1511;p10"/>
            <p:cNvGrpSpPr/>
            <p:nvPr/>
          </p:nvGrpSpPr>
          <p:grpSpPr>
            <a:xfrm>
              <a:off x="5994601" y="868882"/>
              <a:ext cx="1813377" cy="1920744"/>
              <a:chOff x="6808533" y="1745708"/>
              <a:chExt cx="4401400" cy="4662000"/>
            </a:xfrm>
          </p:grpSpPr>
          <p:sp>
            <p:nvSpPr>
              <p:cNvPr id="1512" name="Google Shape;1512;p10"/>
              <p:cNvSpPr/>
              <p:nvPr/>
            </p:nvSpPr>
            <p:spPr>
              <a:xfrm rot="-2829965">
                <a:off x="6167451" y="3711259"/>
                <a:ext cx="5679863"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13" name="Google Shape;1513;p10"/>
              <p:cNvSpPr/>
              <p:nvPr/>
            </p:nvSpPr>
            <p:spPr>
              <a:xfrm rot="-2827716">
                <a:off x="6043945" y="3768489"/>
                <a:ext cx="5676734" cy="389373"/>
              </a:xfrm>
              <a:custGeom>
                <a:rect b="b" l="l" r="r" t="t"/>
                <a:pathLst>
                  <a:path extrusionOk="0" h="389576" w="5679699">
                    <a:moveTo>
                      <a:pt x="5572662" y="107036"/>
                    </a:moveTo>
                    <a:cubicBezTo>
                      <a:pt x="5638795" y="173169"/>
                      <a:pt x="5679699" y="264530"/>
                      <a:pt x="5679699" y="365445"/>
                    </a:cubicBezTo>
                    <a:lnTo>
                      <a:pt x="5677266" y="389576"/>
                    </a:lnTo>
                    <a:lnTo>
                      <a:pt x="5670943" y="326856"/>
                    </a:lnTo>
                    <a:cubicBezTo>
                      <a:pt x="5636867" y="160329"/>
                      <a:pt x="5489524" y="35062"/>
                      <a:pt x="5312922" y="35062"/>
                    </a:cubicBezTo>
                    <a:lnTo>
                      <a:pt x="364115" y="35062"/>
                    </a:lnTo>
                    <a:cubicBezTo>
                      <a:pt x="187513" y="35062"/>
                      <a:pt x="40170" y="160329"/>
                      <a:pt x="6094" y="326857"/>
                    </a:cubicBezTo>
                    <a:lnTo>
                      <a:pt x="1102" y="376376"/>
                    </a:lnTo>
                    <a:lnTo>
                      <a:pt x="0" y="365445"/>
                    </a:lnTo>
                    <a:cubicBezTo>
                      <a:pt x="0" y="163615"/>
                      <a:pt x="163616" y="1"/>
                      <a:pt x="365446" y="1"/>
                    </a:cubicBezTo>
                    <a:lnTo>
                      <a:pt x="5314253" y="0"/>
                    </a:lnTo>
                    <a:cubicBezTo>
                      <a:pt x="5415168" y="0"/>
                      <a:pt x="5506530" y="40904"/>
                      <a:pt x="557266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14" name="Google Shape;1514;p10"/>
              <p:cNvSpPr/>
              <p:nvPr/>
            </p:nvSpPr>
            <p:spPr>
              <a:xfrm rot="-2827716">
                <a:off x="6297786" y="3996999"/>
                <a:ext cx="5676733" cy="389373"/>
              </a:xfrm>
              <a:custGeom>
                <a:rect b="b" l="l" r="r" t="t"/>
                <a:pathLst>
                  <a:path extrusionOk="0" h="389576" w="5679698">
                    <a:moveTo>
                      <a:pt x="5678596" y="13200"/>
                    </a:moveTo>
                    <a:lnTo>
                      <a:pt x="5679698" y="24131"/>
                    </a:lnTo>
                    <a:cubicBezTo>
                      <a:pt x="5679698" y="225961"/>
                      <a:pt x="5516083" y="389575"/>
                      <a:pt x="5314252" y="389575"/>
                    </a:cubicBezTo>
                    <a:lnTo>
                      <a:pt x="365445" y="389576"/>
                    </a:lnTo>
                    <a:cubicBezTo>
                      <a:pt x="163615" y="389576"/>
                      <a:pt x="0" y="225961"/>
                      <a:pt x="0" y="24131"/>
                    </a:cubicBezTo>
                    <a:lnTo>
                      <a:pt x="2432" y="0"/>
                    </a:lnTo>
                    <a:lnTo>
                      <a:pt x="8755" y="62720"/>
                    </a:lnTo>
                    <a:cubicBezTo>
                      <a:pt x="42832" y="229247"/>
                      <a:pt x="190174" y="354514"/>
                      <a:pt x="366775" y="354515"/>
                    </a:cubicBezTo>
                    <a:lnTo>
                      <a:pt x="5315583" y="354514"/>
                    </a:lnTo>
                    <a:cubicBezTo>
                      <a:pt x="5492185" y="354514"/>
                      <a:pt x="5639528" y="229246"/>
                      <a:pt x="5673604" y="62719"/>
                    </a:cubicBezTo>
                    <a:lnTo>
                      <a:pt x="5678596"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515" name="Google Shape;1515;p10"/>
            <p:cNvGrpSpPr/>
            <p:nvPr/>
          </p:nvGrpSpPr>
          <p:grpSpPr>
            <a:xfrm>
              <a:off x="5041028" y="642225"/>
              <a:ext cx="1839573" cy="1955397"/>
              <a:chOff x="3765864" y="1195612"/>
              <a:chExt cx="5193601" cy="5520600"/>
            </a:xfrm>
          </p:grpSpPr>
          <p:sp>
            <p:nvSpPr>
              <p:cNvPr id="1516" name="Google Shape;1516;p10"/>
              <p:cNvSpPr/>
              <p:nvPr/>
            </p:nvSpPr>
            <p:spPr>
              <a:xfrm rot="-2830008">
                <a:off x="2937359" y="3590462"/>
                <a:ext cx="6850611"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17" name="Google Shape;1517;p10"/>
              <p:cNvSpPr/>
              <p:nvPr/>
            </p:nvSpPr>
            <p:spPr>
              <a:xfrm rot="-2827716">
                <a:off x="2814227" y="3648150"/>
                <a:ext cx="6847034" cy="389347"/>
              </a:xfrm>
              <a:custGeom>
                <a:rect b="b" l="l" r="r" t="t"/>
                <a:pathLst>
                  <a:path extrusionOk="0" h="389550" w="6850610">
                    <a:moveTo>
                      <a:pt x="6743574" y="107037"/>
                    </a:moveTo>
                    <a:cubicBezTo>
                      <a:pt x="6809707" y="173170"/>
                      <a:pt x="6850610" y="264531"/>
                      <a:pt x="6850610" y="365445"/>
                    </a:cubicBezTo>
                    <a:lnTo>
                      <a:pt x="6848180" y="389550"/>
                    </a:lnTo>
                    <a:lnTo>
                      <a:pt x="6841860" y="326857"/>
                    </a:lnTo>
                    <a:cubicBezTo>
                      <a:pt x="6807784" y="160330"/>
                      <a:pt x="6660442" y="35062"/>
                      <a:pt x="6483840" y="35062"/>
                    </a:cubicBezTo>
                    <a:lnTo>
                      <a:pt x="364120" y="35061"/>
                    </a:lnTo>
                    <a:cubicBezTo>
                      <a:pt x="187518" y="35062"/>
                      <a:pt x="40175" y="160329"/>
                      <a:pt x="6099" y="326857"/>
                    </a:cubicBezTo>
                    <a:lnTo>
                      <a:pt x="1105" y="376401"/>
                    </a:lnTo>
                    <a:lnTo>
                      <a:pt x="0" y="365446"/>
                    </a:lnTo>
                    <a:cubicBezTo>
                      <a:pt x="0" y="163616"/>
                      <a:pt x="163615" y="1"/>
                      <a:pt x="365445" y="0"/>
                    </a:cubicBezTo>
                    <a:lnTo>
                      <a:pt x="6485166" y="1"/>
                    </a:lnTo>
                    <a:cubicBezTo>
                      <a:pt x="6586081" y="1"/>
                      <a:pt x="6677442" y="40905"/>
                      <a:pt x="6743574"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18" name="Google Shape;1518;p10"/>
              <p:cNvSpPr/>
              <p:nvPr/>
            </p:nvSpPr>
            <p:spPr>
              <a:xfrm rot="-2827716">
                <a:off x="3061003" y="3876675"/>
                <a:ext cx="6847033" cy="389348"/>
              </a:xfrm>
              <a:custGeom>
                <a:rect b="b" l="l" r="r" t="t"/>
                <a:pathLst>
                  <a:path extrusionOk="0" h="389551" w="6850609">
                    <a:moveTo>
                      <a:pt x="6849505" y="13149"/>
                    </a:moveTo>
                    <a:lnTo>
                      <a:pt x="6850609" y="24105"/>
                    </a:lnTo>
                    <a:cubicBezTo>
                      <a:pt x="6850609" y="225936"/>
                      <a:pt x="6686995" y="389551"/>
                      <a:pt x="6485165" y="389550"/>
                    </a:cubicBezTo>
                    <a:lnTo>
                      <a:pt x="365445" y="389551"/>
                    </a:lnTo>
                    <a:cubicBezTo>
                      <a:pt x="163615" y="389551"/>
                      <a:pt x="0" y="225936"/>
                      <a:pt x="0" y="24106"/>
                    </a:cubicBezTo>
                    <a:lnTo>
                      <a:pt x="2430" y="0"/>
                    </a:lnTo>
                    <a:lnTo>
                      <a:pt x="8750" y="62695"/>
                    </a:lnTo>
                    <a:cubicBezTo>
                      <a:pt x="42826" y="229222"/>
                      <a:pt x="190169" y="354490"/>
                      <a:pt x="366771" y="354490"/>
                    </a:cubicBezTo>
                    <a:lnTo>
                      <a:pt x="6486491" y="354489"/>
                    </a:lnTo>
                    <a:cubicBezTo>
                      <a:pt x="6663092" y="354490"/>
                      <a:pt x="6810434" y="229222"/>
                      <a:pt x="6844510" y="62694"/>
                    </a:cubicBezTo>
                    <a:lnTo>
                      <a:pt x="6849505" y="1314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519" name="Google Shape;1519;p10"/>
            <p:cNvGrpSpPr/>
            <p:nvPr/>
          </p:nvGrpSpPr>
          <p:grpSpPr>
            <a:xfrm>
              <a:off x="5589193" y="625647"/>
              <a:ext cx="1793913" cy="1896518"/>
              <a:chOff x="5824532" y="1155331"/>
              <a:chExt cx="4354159" cy="4603200"/>
            </a:xfrm>
          </p:grpSpPr>
          <p:sp>
            <p:nvSpPr>
              <p:cNvPr id="1520" name="Google Shape;1520;p10"/>
              <p:cNvSpPr/>
              <p:nvPr/>
            </p:nvSpPr>
            <p:spPr>
              <a:xfrm rot="-2830004">
                <a:off x="5196271" y="3091482"/>
                <a:ext cx="5599622" cy="730899"/>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21" name="Google Shape;1521;p10"/>
              <p:cNvSpPr/>
              <p:nvPr/>
            </p:nvSpPr>
            <p:spPr>
              <a:xfrm rot="-2827716">
                <a:off x="5072700" y="3148580"/>
                <a:ext cx="5596872" cy="389350"/>
              </a:xfrm>
              <a:custGeom>
                <a:rect b="b" l="l" r="r" t="t"/>
                <a:pathLst>
                  <a:path extrusionOk="0" h="389553" w="5599795">
                    <a:moveTo>
                      <a:pt x="5492759" y="107036"/>
                    </a:moveTo>
                    <a:cubicBezTo>
                      <a:pt x="5558891" y="173169"/>
                      <a:pt x="5599795" y="264530"/>
                      <a:pt x="5599795" y="365445"/>
                    </a:cubicBezTo>
                    <a:lnTo>
                      <a:pt x="5597364" y="389553"/>
                    </a:lnTo>
                    <a:lnTo>
                      <a:pt x="5591045" y="326860"/>
                    </a:lnTo>
                    <a:cubicBezTo>
                      <a:pt x="5556968" y="160333"/>
                      <a:pt x="5409625" y="35065"/>
                      <a:pt x="5233024" y="35065"/>
                    </a:cubicBezTo>
                    <a:lnTo>
                      <a:pt x="364119" y="35066"/>
                    </a:lnTo>
                    <a:cubicBezTo>
                      <a:pt x="187518" y="35065"/>
                      <a:pt x="40175" y="160333"/>
                      <a:pt x="6099" y="326860"/>
                    </a:cubicBezTo>
                    <a:lnTo>
                      <a:pt x="1105" y="376401"/>
                    </a:lnTo>
                    <a:lnTo>
                      <a:pt x="0" y="365445"/>
                    </a:lnTo>
                    <a:cubicBezTo>
                      <a:pt x="0" y="163615"/>
                      <a:pt x="163615" y="0"/>
                      <a:pt x="365444" y="1"/>
                    </a:cubicBezTo>
                    <a:lnTo>
                      <a:pt x="5234350" y="0"/>
                    </a:lnTo>
                    <a:cubicBezTo>
                      <a:pt x="5335265" y="0"/>
                      <a:pt x="5426626" y="40904"/>
                      <a:pt x="54927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22" name="Google Shape;1522;p10"/>
              <p:cNvSpPr/>
              <p:nvPr/>
            </p:nvSpPr>
            <p:spPr>
              <a:xfrm rot="-2827716">
                <a:off x="5333650" y="3377103"/>
                <a:ext cx="5596872" cy="389351"/>
              </a:xfrm>
              <a:custGeom>
                <a:rect b="b" l="l" r="r" t="t"/>
                <a:pathLst>
                  <a:path extrusionOk="0" h="389554" w="5599795">
                    <a:moveTo>
                      <a:pt x="5598690" y="13152"/>
                    </a:moveTo>
                    <a:lnTo>
                      <a:pt x="5599795" y="24109"/>
                    </a:lnTo>
                    <a:cubicBezTo>
                      <a:pt x="5599795" y="225939"/>
                      <a:pt x="5436180" y="389554"/>
                      <a:pt x="5234350" y="389554"/>
                    </a:cubicBezTo>
                    <a:lnTo>
                      <a:pt x="365445" y="389554"/>
                    </a:lnTo>
                    <a:cubicBezTo>
                      <a:pt x="163614" y="389554"/>
                      <a:pt x="0" y="225939"/>
                      <a:pt x="0" y="24109"/>
                    </a:cubicBezTo>
                    <a:lnTo>
                      <a:pt x="2431" y="0"/>
                    </a:lnTo>
                    <a:lnTo>
                      <a:pt x="8750" y="62694"/>
                    </a:lnTo>
                    <a:cubicBezTo>
                      <a:pt x="42827" y="229221"/>
                      <a:pt x="190169" y="354489"/>
                      <a:pt x="366771" y="354489"/>
                    </a:cubicBezTo>
                    <a:lnTo>
                      <a:pt x="5235676" y="354489"/>
                    </a:lnTo>
                    <a:cubicBezTo>
                      <a:pt x="5412277" y="354489"/>
                      <a:pt x="5559620" y="229221"/>
                      <a:pt x="5593696" y="62694"/>
                    </a:cubicBezTo>
                    <a:lnTo>
                      <a:pt x="5598690"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523" name="Google Shape;1523;p10"/>
            <p:cNvGrpSpPr/>
            <p:nvPr/>
          </p:nvGrpSpPr>
          <p:grpSpPr>
            <a:xfrm>
              <a:off x="5736776" y="1118433"/>
              <a:ext cx="1754220" cy="1853753"/>
              <a:chOff x="6182744" y="2351413"/>
              <a:chExt cx="4257816" cy="4499400"/>
            </a:xfrm>
          </p:grpSpPr>
          <p:sp>
            <p:nvSpPr>
              <p:cNvPr id="1524" name="Google Shape;1524;p10"/>
              <p:cNvSpPr/>
              <p:nvPr/>
            </p:nvSpPr>
            <p:spPr>
              <a:xfrm rot="-2830035">
                <a:off x="5577129" y="4235663"/>
                <a:ext cx="5458031"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25" name="Google Shape;1525;p10"/>
              <p:cNvSpPr/>
              <p:nvPr/>
            </p:nvSpPr>
            <p:spPr>
              <a:xfrm rot="-2827716">
                <a:off x="5453545" y="4292751"/>
                <a:ext cx="5455263" cy="389351"/>
              </a:xfrm>
              <a:custGeom>
                <a:rect b="b" l="l" r="r" t="t"/>
                <a:pathLst>
                  <a:path extrusionOk="0" h="389554" w="5458112">
                    <a:moveTo>
                      <a:pt x="5351075" y="107037"/>
                    </a:moveTo>
                    <a:cubicBezTo>
                      <a:pt x="5417207" y="173169"/>
                      <a:pt x="5458112" y="264530"/>
                      <a:pt x="5458112" y="365445"/>
                    </a:cubicBezTo>
                    <a:lnTo>
                      <a:pt x="5455681" y="389554"/>
                    </a:lnTo>
                    <a:lnTo>
                      <a:pt x="5449360" y="326860"/>
                    </a:lnTo>
                    <a:cubicBezTo>
                      <a:pt x="5415284" y="160333"/>
                      <a:pt x="5267942" y="35065"/>
                      <a:pt x="5091341" y="35066"/>
                    </a:cubicBezTo>
                    <a:lnTo>
                      <a:pt x="364118" y="35065"/>
                    </a:lnTo>
                    <a:cubicBezTo>
                      <a:pt x="187517" y="35066"/>
                      <a:pt x="40174" y="160334"/>
                      <a:pt x="6098" y="326861"/>
                    </a:cubicBezTo>
                    <a:lnTo>
                      <a:pt x="1104" y="376403"/>
                    </a:lnTo>
                    <a:lnTo>
                      <a:pt x="0" y="365446"/>
                    </a:lnTo>
                    <a:cubicBezTo>
                      <a:pt x="-1" y="163616"/>
                      <a:pt x="163615" y="1"/>
                      <a:pt x="365444" y="0"/>
                    </a:cubicBezTo>
                    <a:lnTo>
                      <a:pt x="5092667" y="1"/>
                    </a:lnTo>
                    <a:cubicBezTo>
                      <a:pt x="5193582" y="1"/>
                      <a:pt x="5284943" y="40904"/>
                      <a:pt x="5351075"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26" name="Google Shape;1526;p10"/>
              <p:cNvSpPr/>
              <p:nvPr/>
            </p:nvSpPr>
            <p:spPr>
              <a:xfrm rot="-2827716">
                <a:off x="5714497" y="4521277"/>
                <a:ext cx="5455263" cy="389350"/>
              </a:xfrm>
              <a:custGeom>
                <a:rect b="b" l="l" r="r" t="t"/>
                <a:pathLst>
                  <a:path extrusionOk="0" h="389553" w="5458112">
                    <a:moveTo>
                      <a:pt x="5457007" y="13151"/>
                    </a:moveTo>
                    <a:lnTo>
                      <a:pt x="5458112" y="24107"/>
                    </a:lnTo>
                    <a:cubicBezTo>
                      <a:pt x="5458112" y="225937"/>
                      <a:pt x="5294496" y="389553"/>
                      <a:pt x="5092667" y="389553"/>
                    </a:cubicBezTo>
                    <a:lnTo>
                      <a:pt x="365445" y="389553"/>
                    </a:lnTo>
                    <a:cubicBezTo>
                      <a:pt x="163615" y="389553"/>
                      <a:pt x="0" y="225938"/>
                      <a:pt x="0" y="24108"/>
                    </a:cubicBezTo>
                    <a:lnTo>
                      <a:pt x="2430" y="0"/>
                    </a:lnTo>
                    <a:lnTo>
                      <a:pt x="8750" y="62693"/>
                    </a:lnTo>
                    <a:cubicBezTo>
                      <a:pt x="42827" y="229220"/>
                      <a:pt x="190169" y="354488"/>
                      <a:pt x="366771" y="354488"/>
                    </a:cubicBezTo>
                    <a:lnTo>
                      <a:pt x="5093993" y="354487"/>
                    </a:lnTo>
                    <a:cubicBezTo>
                      <a:pt x="5270594" y="354488"/>
                      <a:pt x="5417937" y="229219"/>
                      <a:pt x="5452013" y="62692"/>
                    </a:cubicBezTo>
                    <a:lnTo>
                      <a:pt x="5457007" y="1315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527" name="Google Shape;1527;p10"/>
            <p:cNvGrpSpPr/>
            <p:nvPr/>
          </p:nvGrpSpPr>
          <p:grpSpPr>
            <a:xfrm>
              <a:off x="7011036" y="1487895"/>
              <a:ext cx="990796" cy="1048870"/>
              <a:chOff x="9275607" y="3248167"/>
              <a:chExt cx="2404844" cy="2545800"/>
            </a:xfrm>
          </p:grpSpPr>
          <p:sp>
            <p:nvSpPr>
              <p:cNvPr id="1528" name="Google Shape;1528;p10"/>
              <p:cNvSpPr/>
              <p:nvPr/>
            </p:nvSpPr>
            <p:spPr>
              <a:xfrm rot="-2830077">
                <a:off x="8888438" y="4357500"/>
                <a:ext cx="3168338" cy="327135"/>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29" name="Google Shape;1529;p10"/>
              <p:cNvSpPr/>
              <p:nvPr/>
            </p:nvSpPr>
            <p:spPr>
              <a:xfrm rot="-2827716">
                <a:off x="8837051" y="4381832"/>
                <a:ext cx="3166615" cy="184314"/>
              </a:xfrm>
              <a:custGeom>
                <a:rect b="b" l="l" r="r" t="t"/>
                <a:pathLst>
                  <a:path extrusionOk="0" h="184410" w="3168269">
                    <a:moveTo>
                      <a:pt x="3120354" y="47916"/>
                    </a:moveTo>
                    <a:cubicBezTo>
                      <a:pt x="3149958" y="77520"/>
                      <a:pt x="3168269" y="118419"/>
                      <a:pt x="3168269" y="163593"/>
                    </a:cubicBezTo>
                    <a:lnTo>
                      <a:pt x="3164066" y="184410"/>
                    </a:lnTo>
                    <a:lnTo>
                      <a:pt x="3154087" y="134981"/>
                    </a:lnTo>
                    <a:cubicBezTo>
                      <a:pt x="3129252" y="76265"/>
                      <a:pt x="3071113" y="35066"/>
                      <a:pt x="3003350" y="35065"/>
                    </a:cubicBezTo>
                    <a:lnTo>
                      <a:pt x="162267" y="35065"/>
                    </a:lnTo>
                    <a:cubicBezTo>
                      <a:pt x="94504" y="35065"/>
                      <a:pt x="36365" y="76265"/>
                      <a:pt x="11530" y="134981"/>
                    </a:cubicBezTo>
                    <a:lnTo>
                      <a:pt x="2877" y="177843"/>
                    </a:lnTo>
                    <a:lnTo>
                      <a:pt x="1" y="163594"/>
                    </a:lnTo>
                    <a:cubicBezTo>
                      <a:pt x="0" y="73243"/>
                      <a:pt x="73243" y="0"/>
                      <a:pt x="163593" y="0"/>
                    </a:cubicBezTo>
                    <a:lnTo>
                      <a:pt x="3004676" y="0"/>
                    </a:lnTo>
                    <a:cubicBezTo>
                      <a:pt x="3049851" y="0"/>
                      <a:pt x="3090750" y="18312"/>
                      <a:pt x="3120354" y="4791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30" name="Google Shape;1530;p10"/>
              <p:cNvSpPr/>
              <p:nvPr/>
            </p:nvSpPr>
            <p:spPr>
              <a:xfrm rot="-2827716">
                <a:off x="8952392" y="4475363"/>
                <a:ext cx="3166615" cy="184313"/>
              </a:xfrm>
              <a:custGeom>
                <a:rect b="b" l="l" r="r" t="t"/>
                <a:pathLst>
                  <a:path extrusionOk="0" h="184409" w="3168269">
                    <a:moveTo>
                      <a:pt x="3165392" y="6567"/>
                    </a:moveTo>
                    <a:lnTo>
                      <a:pt x="3168269" y="20815"/>
                    </a:lnTo>
                    <a:cubicBezTo>
                      <a:pt x="3168269" y="111166"/>
                      <a:pt x="3095027" y="184408"/>
                      <a:pt x="3004676" y="184409"/>
                    </a:cubicBezTo>
                    <a:lnTo>
                      <a:pt x="163593" y="184409"/>
                    </a:lnTo>
                    <a:cubicBezTo>
                      <a:pt x="73243" y="184409"/>
                      <a:pt x="0" y="111166"/>
                      <a:pt x="1" y="20816"/>
                    </a:cubicBezTo>
                    <a:lnTo>
                      <a:pt x="4203" y="0"/>
                    </a:lnTo>
                    <a:lnTo>
                      <a:pt x="14182" y="49428"/>
                    </a:lnTo>
                    <a:cubicBezTo>
                      <a:pt x="39017" y="108145"/>
                      <a:pt x="97156" y="149344"/>
                      <a:pt x="164919" y="149344"/>
                    </a:cubicBezTo>
                    <a:lnTo>
                      <a:pt x="3006002" y="149344"/>
                    </a:lnTo>
                    <a:cubicBezTo>
                      <a:pt x="3073765" y="149344"/>
                      <a:pt x="3131904" y="108144"/>
                      <a:pt x="3156739" y="49428"/>
                    </a:cubicBezTo>
                    <a:lnTo>
                      <a:pt x="3165392" y="656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531" name="Google Shape;1531;p10"/>
            <p:cNvGrpSpPr/>
            <p:nvPr/>
          </p:nvGrpSpPr>
          <p:grpSpPr>
            <a:xfrm>
              <a:off x="5643188" y="884170"/>
              <a:ext cx="1820494" cy="1928407"/>
              <a:chOff x="5955587" y="1782813"/>
              <a:chExt cx="4418674" cy="4680600"/>
            </a:xfrm>
          </p:grpSpPr>
          <p:sp>
            <p:nvSpPr>
              <p:cNvPr id="1532" name="Google Shape;1532;p10"/>
              <p:cNvSpPr/>
              <p:nvPr/>
            </p:nvSpPr>
            <p:spPr>
              <a:xfrm rot="-2830029">
                <a:off x="5310423" y="3757664"/>
                <a:ext cx="5705129"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33" name="Google Shape;1533;p10"/>
              <p:cNvSpPr/>
              <p:nvPr/>
            </p:nvSpPr>
            <p:spPr>
              <a:xfrm rot="-2827716">
                <a:off x="5186938" y="3814894"/>
                <a:ext cx="5702117" cy="389357"/>
              </a:xfrm>
              <a:custGeom>
                <a:rect b="b" l="l" r="r" t="t"/>
                <a:pathLst>
                  <a:path extrusionOk="0" h="389560" w="5705095">
                    <a:moveTo>
                      <a:pt x="5598059" y="107036"/>
                    </a:moveTo>
                    <a:cubicBezTo>
                      <a:pt x="5664191" y="173169"/>
                      <a:pt x="5705095" y="264530"/>
                      <a:pt x="5705095" y="365446"/>
                    </a:cubicBezTo>
                    <a:lnTo>
                      <a:pt x="5702664" y="389560"/>
                    </a:lnTo>
                    <a:lnTo>
                      <a:pt x="5696344" y="326859"/>
                    </a:lnTo>
                    <a:cubicBezTo>
                      <a:pt x="5662267" y="160332"/>
                      <a:pt x="5514924" y="35064"/>
                      <a:pt x="5338323" y="35064"/>
                    </a:cubicBezTo>
                    <a:lnTo>
                      <a:pt x="364118" y="35065"/>
                    </a:lnTo>
                    <a:cubicBezTo>
                      <a:pt x="187517" y="35064"/>
                      <a:pt x="40174" y="160332"/>
                      <a:pt x="6098" y="326859"/>
                    </a:cubicBezTo>
                    <a:lnTo>
                      <a:pt x="1104" y="376394"/>
                    </a:lnTo>
                    <a:lnTo>
                      <a:pt x="0" y="365445"/>
                    </a:lnTo>
                    <a:cubicBezTo>
                      <a:pt x="1" y="163616"/>
                      <a:pt x="163615" y="0"/>
                      <a:pt x="365445" y="1"/>
                    </a:cubicBezTo>
                    <a:lnTo>
                      <a:pt x="5339650" y="0"/>
                    </a:lnTo>
                    <a:cubicBezTo>
                      <a:pt x="5440565" y="0"/>
                      <a:pt x="5531927" y="40904"/>
                      <a:pt x="55980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34" name="Google Shape;1534;p10"/>
              <p:cNvSpPr/>
              <p:nvPr/>
            </p:nvSpPr>
            <p:spPr>
              <a:xfrm rot="-2827716">
                <a:off x="5440794" y="4043414"/>
                <a:ext cx="5702117" cy="389357"/>
              </a:xfrm>
              <a:custGeom>
                <a:rect b="b" l="l" r="r" t="t"/>
                <a:pathLst>
                  <a:path extrusionOk="0" h="389560" w="5705095">
                    <a:moveTo>
                      <a:pt x="5703991" y="13166"/>
                    </a:moveTo>
                    <a:lnTo>
                      <a:pt x="5705095" y="24115"/>
                    </a:lnTo>
                    <a:cubicBezTo>
                      <a:pt x="5705095" y="225945"/>
                      <a:pt x="5541480" y="389560"/>
                      <a:pt x="5339650" y="389560"/>
                    </a:cubicBezTo>
                    <a:lnTo>
                      <a:pt x="365445" y="389560"/>
                    </a:lnTo>
                    <a:cubicBezTo>
                      <a:pt x="163615" y="389560"/>
                      <a:pt x="0" y="225945"/>
                      <a:pt x="0" y="24115"/>
                    </a:cubicBezTo>
                    <a:lnTo>
                      <a:pt x="2431" y="0"/>
                    </a:lnTo>
                    <a:lnTo>
                      <a:pt x="8752" y="62702"/>
                    </a:lnTo>
                    <a:cubicBezTo>
                      <a:pt x="42828" y="229229"/>
                      <a:pt x="190170" y="354497"/>
                      <a:pt x="366772" y="354497"/>
                    </a:cubicBezTo>
                    <a:lnTo>
                      <a:pt x="5340977" y="354496"/>
                    </a:lnTo>
                    <a:cubicBezTo>
                      <a:pt x="5517579" y="354496"/>
                      <a:pt x="5664921" y="229229"/>
                      <a:pt x="5698998" y="62701"/>
                    </a:cubicBezTo>
                    <a:lnTo>
                      <a:pt x="5703991"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535" name="Google Shape;1535;p10"/>
            <p:cNvGrpSpPr/>
            <p:nvPr/>
          </p:nvGrpSpPr>
          <p:grpSpPr>
            <a:xfrm>
              <a:off x="4649077" y="729180"/>
              <a:ext cx="1271830" cy="1345750"/>
              <a:chOff x="2134683" y="1406427"/>
              <a:chExt cx="4494099" cy="4755300"/>
            </a:xfrm>
          </p:grpSpPr>
          <p:sp>
            <p:nvSpPr>
              <p:cNvPr id="1536" name="Google Shape;1536;p10"/>
              <p:cNvSpPr/>
              <p:nvPr/>
            </p:nvSpPr>
            <p:spPr>
              <a:xfrm rot="-2829977">
                <a:off x="1469270" y="3422451"/>
                <a:ext cx="5814027" cy="723252"/>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37" name="Google Shape;1537;p10"/>
              <p:cNvSpPr/>
              <p:nvPr/>
            </p:nvSpPr>
            <p:spPr>
              <a:xfrm rot="-2827716">
                <a:off x="1347244" y="3479082"/>
                <a:ext cx="5810844" cy="385501"/>
              </a:xfrm>
              <a:custGeom>
                <a:rect b="b" l="l" r="r" t="t"/>
                <a:pathLst>
                  <a:path extrusionOk="0" h="385702" w="5813879">
                    <a:moveTo>
                      <a:pt x="5707969" y="105910"/>
                    </a:moveTo>
                    <a:cubicBezTo>
                      <a:pt x="5773405" y="171347"/>
                      <a:pt x="5813879" y="261747"/>
                      <a:pt x="5813879" y="361600"/>
                    </a:cubicBezTo>
                    <a:lnTo>
                      <a:pt x="5813877" y="361600"/>
                    </a:lnTo>
                    <a:lnTo>
                      <a:pt x="5811448" y="385702"/>
                    </a:lnTo>
                    <a:lnTo>
                      <a:pt x="5805207" y="323791"/>
                    </a:lnTo>
                    <a:cubicBezTo>
                      <a:pt x="5771489" y="159015"/>
                      <a:pt x="5625695" y="35065"/>
                      <a:pt x="5450953" y="35065"/>
                    </a:cubicBezTo>
                    <a:lnTo>
                      <a:pt x="360274" y="35066"/>
                    </a:lnTo>
                    <a:cubicBezTo>
                      <a:pt x="185532" y="35065"/>
                      <a:pt x="39739" y="159016"/>
                      <a:pt x="6021" y="323791"/>
                    </a:cubicBezTo>
                    <a:lnTo>
                      <a:pt x="1105" y="372556"/>
                    </a:lnTo>
                    <a:lnTo>
                      <a:pt x="0" y="361600"/>
                    </a:lnTo>
                    <a:lnTo>
                      <a:pt x="7347" y="288725"/>
                    </a:lnTo>
                    <a:cubicBezTo>
                      <a:pt x="41065" y="123951"/>
                      <a:pt x="186858" y="0"/>
                      <a:pt x="361600" y="0"/>
                    </a:cubicBezTo>
                    <a:lnTo>
                      <a:pt x="5452279" y="0"/>
                    </a:lnTo>
                    <a:cubicBezTo>
                      <a:pt x="5552132" y="0"/>
                      <a:pt x="5642532" y="40474"/>
                      <a:pt x="5707969" y="10591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38" name="Google Shape;1538;p10"/>
              <p:cNvSpPr/>
              <p:nvPr/>
            </p:nvSpPr>
            <p:spPr>
              <a:xfrm rot="-2827716">
                <a:off x="1605376" y="3704992"/>
                <a:ext cx="5810844" cy="385508"/>
              </a:xfrm>
              <a:custGeom>
                <a:rect b="b" l="l" r="r" t="t"/>
                <a:pathLst>
                  <a:path extrusionOk="0" h="385709" w="5813879">
                    <a:moveTo>
                      <a:pt x="5812774" y="13146"/>
                    </a:moveTo>
                    <a:lnTo>
                      <a:pt x="5813879" y="24109"/>
                    </a:lnTo>
                    <a:lnTo>
                      <a:pt x="5813878" y="24109"/>
                    </a:lnTo>
                    <a:cubicBezTo>
                      <a:pt x="5813877" y="223815"/>
                      <a:pt x="5651984" y="385709"/>
                      <a:pt x="5452278" y="385709"/>
                    </a:cubicBezTo>
                    <a:lnTo>
                      <a:pt x="361601" y="385708"/>
                    </a:lnTo>
                    <a:cubicBezTo>
                      <a:pt x="186857" y="385708"/>
                      <a:pt x="41065" y="261758"/>
                      <a:pt x="7347" y="96983"/>
                    </a:cubicBezTo>
                    <a:lnTo>
                      <a:pt x="0" y="24109"/>
                    </a:lnTo>
                    <a:lnTo>
                      <a:pt x="2431" y="0"/>
                    </a:lnTo>
                    <a:lnTo>
                      <a:pt x="8673" y="61918"/>
                    </a:lnTo>
                    <a:cubicBezTo>
                      <a:pt x="42391" y="226693"/>
                      <a:pt x="188183" y="350643"/>
                      <a:pt x="362926" y="350643"/>
                    </a:cubicBezTo>
                    <a:lnTo>
                      <a:pt x="5453604" y="350644"/>
                    </a:lnTo>
                    <a:cubicBezTo>
                      <a:pt x="5628346" y="350644"/>
                      <a:pt x="5774139" y="226694"/>
                      <a:pt x="5807857" y="61919"/>
                    </a:cubicBezTo>
                    <a:lnTo>
                      <a:pt x="5812774" y="1314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539" name="Google Shape;1539;p10"/>
            <p:cNvGrpSpPr/>
            <p:nvPr/>
          </p:nvGrpSpPr>
          <p:grpSpPr>
            <a:xfrm>
              <a:off x="6465781" y="1606140"/>
              <a:ext cx="1271558" cy="1351813"/>
              <a:chOff x="7952172" y="3535170"/>
              <a:chExt cx="3086305" cy="3281100"/>
            </a:xfrm>
          </p:grpSpPr>
          <p:sp>
            <p:nvSpPr>
              <p:cNvPr id="1540" name="Google Shape;1540;p10"/>
              <p:cNvSpPr/>
              <p:nvPr/>
            </p:nvSpPr>
            <p:spPr>
              <a:xfrm rot="-2829986">
                <a:off x="7439577" y="4978085"/>
                <a:ext cx="4107691" cy="39526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41" name="Google Shape;1541;p10"/>
              <p:cNvSpPr/>
              <p:nvPr/>
            </p:nvSpPr>
            <p:spPr>
              <a:xfrm rot="-2827716">
                <a:off x="7376022" y="5008186"/>
                <a:ext cx="4105426" cy="218287"/>
              </a:xfrm>
              <a:custGeom>
                <a:rect b="b" l="l" r="r" t="t"/>
                <a:pathLst>
                  <a:path extrusionOk="0" h="218401" w="4107570">
                    <a:moveTo>
                      <a:pt x="4049699" y="57870"/>
                    </a:moveTo>
                    <a:cubicBezTo>
                      <a:pt x="4085455" y="93627"/>
                      <a:pt x="4107570" y="143024"/>
                      <a:pt x="4107570" y="197586"/>
                    </a:cubicBezTo>
                    <a:lnTo>
                      <a:pt x="4107569" y="197586"/>
                    </a:lnTo>
                    <a:lnTo>
                      <a:pt x="4103367" y="218401"/>
                    </a:lnTo>
                    <a:lnTo>
                      <a:pt x="4090716" y="155740"/>
                    </a:lnTo>
                    <a:cubicBezTo>
                      <a:pt x="4060721" y="84823"/>
                      <a:pt x="3990500" y="35063"/>
                      <a:pt x="3908657" y="35064"/>
                    </a:cubicBezTo>
                    <a:lnTo>
                      <a:pt x="196259" y="35063"/>
                    </a:lnTo>
                    <a:cubicBezTo>
                      <a:pt x="114415" y="35064"/>
                      <a:pt x="44195" y="84824"/>
                      <a:pt x="14200" y="155740"/>
                    </a:cubicBezTo>
                    <a:lnTo>
                      <a:pt x="2876" y="211831"/>
                    </a:lnTo>
                    <a:lnTo>
                      <a:pt x="0" y="197585"/>
                    </a:lnTo>
                    <a:lnTo>
                      <a:pt x="0" y="197586"/>
                    </a:lnTo>
                    <a:cubicBezTo>
                      <a:pt x="1" y="88462"/>
                      <a:pt x="88462" y="0"/>
                      <a:pt x="197586" y="0"/>
                    </a:cubicBezTo>
                    <a:lnTo>
                      <a:pt x="3909984" y="0"/>
                    </a:lnTo>
                    <a:cubicBezTo>
                      <a:pt x="3964546" y="0"/>
                      <a:pt x="4013943" y="22115"/>
                      <a:pt x="4049699" y="5787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42" name="Google Shape;1542;p10"/>
              <p:cNvSpPr/>
              <p:nvPr/>
            </p:nvSpPr>
            <p:spPr>
              <a:xfrm rot="-2827716">
                <a:off x="7509199" y="5124823"/>
                <a:ext cx="4105427" cy="218290"/>
              </a:xfrm>
              <a:custGeom>
                <a:rect b="b" l="l" r="r" t="t"/>
                <a:pathLst>
                  <a:path extrusionOk="0" h="218404" w="4107571">
                    <a:moveTo>
                      <a:pt x="4104695" y="6570"/>
                    </a:moveTo>
                    <a:lnTo>
                      <a:pt x="4107571" y="20818"/>
                    </a:lnTo>
                    <a:lnTo>
                      <a:pt x="4107569" y="20818"/>
                    </a:lnTo>
                    <a:cubicBezTo>
                      <a:pt x="4107569" y="129942"/>
                      <a:pt x="4019108" y="218404"/>
                      <a:pt x="3909983" y="218404"/>
                    </a:cubicBezTo>
                    <a:lnTo>
                      <a:pt x="197587" y="218403"/>
                    </a:lnTo>
                    <a:cubicBezTo>
                      <a:pt x="88463" y="218403"/>
                      <a:pt x="0" y="129941"/>
                      <a:pt x="0" y="20818"/>
                    </a:cubicBezTo>
                    <a:lnTo>
                      <a:pt x="1" y="20818"/>
                    </a:lnTo>
                    <a:lnTo>
                      <a:pt x="4204" y="0"/>
                    </a:lnTo>
                    <a:lnTo>
                      <a:pt x="16855" y="62664"/>
                    </a:lnTo>
                    <a:cubicBezTo>
                      <a:pt x="46850" y="133580"/>
                      <a:pt x="117071" y="183340"/>
                      <a:pt x="198914" y="183340"/>
                    </a:cubicBezTo>
                    <a:lnTo>
                      <a:pt x="3911311" y="183341"/>
                    </a:lnTo>
                    <a:cubicBezTo>
                      <a:pt x="3993154" y="183341"/>
                      <a:pt x="4063375" y="133581"/>
                      <a:pt x="4093370" y="62664"/>
                    </a:cubicBezTo>
                    <a:lnTo>
                      <a:pt x="4104695" y="657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543" name="Google Shape;1543;p10"/>
            <p:cNvGrpSpPr/>
            <p:nvPr/>
          </p:nvGrpSpPr>
          <p:grpSpPr>
            <a:xfrm>
              <a:off x="7234416" y="1767585"/>
              <a:ext cx="672217" cy="712307"/>
              <a:chOff x="9817792" y="3927025"/>
              <a:chExt cx="1631594" cy="1728900"/>
            </a:xfrm>
          </p:grpSpPr>
          <p:sp>
            <p:nvSpPr>
              <p:cNvPr id="1544" name="Google Shape;1544;p10"/>
              <p:cNvSpPr/>
              <p:nvPr/>
            </p:nvSpPr>
            <p:spPr>
              <a:xfrm rot="-2829923">
                <a:off x="9564967" y="4670579"/>
                <a:ext cx="2133450" cy="241791"/>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45" name="Google Shape;1545;p10"/>
              <p:cNvSpPr/>
              <p:nvPr/>
            </p:nvSpPr>
            <p:spPr>
              <a:xfrm rot="-2827716">
                <a:off x="9528923" y="4687498"/>
                <a:ext cx="2132346" cy="141707"/>
              </a:xfrm>
              <a:custGeom>
                <a:rect b="b" l="l" r="r" t="t"/>
                <a:pathLst>
                  <a:path extrusionOk="0" h="141781" w="2133460">
                    <a:moveTo>
                      <a:pt x="2098031" y="35430"/>
                    </a:moveTo>
                    <a:cubicBezTo>
                      <a:pt x="2119921" y="57320"/>
                      <a:pt x="2133460" y="87560"/>
                      <a:pt x="2133460" y="120964"/>
                    </a:cubicBezTo>
                    <a:lnTo>
                      <a:pt x="2133459" y="120963"/>
                    </a:lnTo>
                    <a:lnTo>
                      <a:pt x="2129256" y="141781"/>
                    </a:lnTo>
                    <a:lnTo>
                      <a:pt x="2122627" y="108944"/>
                    </a:lnTo>
                    <a:cubicBezTo>
                      <a:pt x="2104264" y="65527"/>
                      <a:pt x="2061274" y="35064"/>
                      <a:pt x="2011170" y="35065"/>
                    </a:cubicBezTo>
                    <a:lnTo>
                      <a:pt x="119635" y="35064"/>
                    </a:lnTo>
                    <a:cubicBezTo>
                      <a:pt x="69531" y="35064"/>
                      <a:pt x="26542" y="65528"/>
                      <a:pt x="8179" y="108943"/>
                    </a:cubicBezTo>
                    <a:lnTo>
                      <a:pt x="2877" y="135208"/>
                    </a:lnTo>
                    <a:lnTo>
                      <a:pt x="0" y="120963"/>
                    </a:lnTo>
                    <a:lnTo>
                      <a:pt x="9506" y="73880"/>
                    </a:lnTo>
                    <a:cubicBezTo>
                      <a:pt x="27870" y="30464"/>
                      <a:pt x="70859" y="1"/>
                      <a:pt x="120963" y="1"/>
                    </a:cubicBezTo>
                    <a:lnTo>
                      <a:pt x="2012497" y="1"/>
                    </a:lnTo>
                    <a:cubicBezTo>
                      <a:pt x="2045900" y="0"/>
                      <a:pt x="2076141" y="13540"/>
                      <a:pt x="2098031" y="3543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46" name="Google Shape;1546;p10"/>
              <p:cNvSpPr/>
              <p:nvPr/>
            </p:nvSpPr>
            <p:spPr>
              <a:xfrm rot="-2827716">
                <a:off x="9605909" y="4752042"/>
                <a:ext cx="2132346" cy="141708"/>
              </a:xfrm>
              <a:custGeom>
                <a:rect b="b" l="l" r="r" t="t"/>
                <a:pathLst>
                  <a:path extrusionOk="0" h="141782" w="2133460">
                    <a:moveTo>
                      <a:pt x="2130583" y="6573"/>
                    </a:moveTo>
                    <a:lnTo>
                      <a:pt x="2133460" y="20820"/>
                    </a:lnTo>
                    <a:lnTo>
                      <a:pt x="2133459" y="20819"/>
                    </a:lnTo>
                    <a:cubicBezTo>
                      <a:pt x="2133459" y="87625"/>
                      <a:pt x="2079303" y="141782"/>
                      <a:pt x="2012495" y="141782"/>
                    </a:cubicBezTo>
                    <a:lnTo>
                      <a:pt x="120963" y="141781"/>
                    </a:lnTo>
                    <a:cubicBezTo>
                      <a:pt x="70859" y="141781"/>
                      <a:pt x="27869" y="111318"/>
                      <a:pt x="9506" y="67902"/>
                    </a:cubicBezTo>
                    <a:lnTo>
                      <a:pt x="0" y="20819"/>
                    </a:lnTo>
                    <a:lnTo>
                      <a:pt x="4204" y="0"/>
                    </a:lnTo>
                    <a:lnTo>
                      <a:pt x="10833" y="32839"/>
                    </a:lnTo>
                    <a:cubicBezTo>
                      <a:pt x="29197" y="76254"/>
                      <a:pt x="72186" y="106718"/>
                      <a:pt x="122290" y="106718"/>
                    </a:cubicBezTo>
                    <a:lnTo>
                      <a:pt x="2013823" y="106719"/>
                    </a:lnTo>
                    <a:cubicBezTo>
                      <a:pt x="2063928" y="106718"/>
                      <a:pt x="2106917" y="76255"/>
                      <a:pt x="2125281" y="32840"/>
                    </a:cubicBezTo>
                    <a:lnTo>
                      <a:pt x="2130583"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547" name="Google Shape;1547;p10"/>
            <p:cNvGrpSpPr/>
            <p:nvPr/>
          </p:nvGrpSpPr>
          <p:grpSpPr>
            <a:xfrm>
              <a:off x="4505878" y="171419"/>
              <a:ext cx="1329882" cy="1409495"/>
              <a:chOff x="2075692" y="52828"/>
              <a:chExt cx="4347442" cy="4607700"/>
            </a:xfrm>
          </p:grpSpPr>
          <p:sp>
            <p:nvSpPr>
              <p:cNvPr id="1548" name="Google Shape;1548;p10"/>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49" name="Google Shape;1549;p10"/>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50" name="Google Shape;1550;p10"/>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551" name="Google Shape;1551;p10"/>
            <p:cNvGrpSpPr/>
            <p:nvPr/>
          </p:nvGrpSpPr>
          <p:grpSpPr>
            <a:xfrm>
              <a:off x="4383222" y="74882"/>
              <a:ext cx="1353662" cy="1436603"/>
              <a:chOff x="459511" y="835636"/>
              <a:chExt cx="3285587" cy="3486900"/>
            </a:xfrm>
          </p:grpSpPr>
          <p:sp>
            <p:nvSpPr>
              <p:cNvPr id="1552" name="Google Shape;1552;p10"/>
              <p:cNvSpPr/>
              <p:nvPr/>
            </p:nvSpPr>
            <p:spPr>
              <a:xfrm rot="-2830019">
                <a:off x="-56761" y="2341433"/>
                <a:ext cx="4314245" cy="475306"/>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53" name="Google Shape;1553;p10"/>
              <p:cNvSpPr/>
              <p:nvPr/>
            </p:nvSpPr>
            <p:spPr>
              <a:xfrm rot="-2827716">
                <a:off x="-133745" y="2377546"/>
                <a:ext cx="4311929" cy="261669"/>
              </a:xfrm>
              <a:custGeom>
                <a:rect b="b" l="l" r="r" t="t"/>
                <a:pathLst>
                  <a:path extrusionOk="0" h="261806" w="4314181">
                    <a:moveTo>
                      <a:pt x="4244562" y="69619"/>
                    </a:moveTo>
                    <a:cubicBezTo>
                      <a:pt x="4287576" y="112632"/>
                      <a:pt x="4314180" y="172055"/>
                      <a:pt x="4314181" y="237692"/>
                    </a:cubicBezTo>
                    <a:lnTo>
                      <a:pt x="4311749" y="261806"/>
                    </a:lnTo>
                    <a:lnTo>
                      <a:pt x="4308024" y="224853"/>
                    </a:lnTo>
                    <a:cubicBezTo>
                      <a:pt x="4285860" y="116541"/>
                      <a:pt x="4190026" y="35064"/>
                      <a:pt x="4075162" y="35064"/>
                    </a:cubicBezTo>
                    <a:lnTo>
                      <a:pt x="236364" y="35064"/>
                    </a:lnTo>
                    <a:cubicBezTo>
                      <a:pt x="121500" y="35064"/>
                      <a:pt x="25666" y="116541"/>
                      <a:pt x="3502" y="224853"/>
                    </a:cubicBezTo>
                    <a:lnTo>
                      <a:pt x="1104" y="248640"/>
                    </a:lnTo>
                    <a:lnTo>
                      <a:pt x="0" y="237692"/>
                    </a:lnTo>
                    <a:cubicBezTo>
                      <a:pt x="0" y="106419"/>
                      <a:pt x="106418" y="0"/>
                      <a:pt x="237691" y="1"/>
                    </a:cubicBezTo>
                    <a:lnTo>
                      <a:pt x="4076489" y="0"/>
                    </a:lnTo>
                    <a:cubicBezTo>
                      <a:pt x="4142126" y="0"/>
                      <a:pt x="4201548" y="26605"/>
                      <a:pt x="4244562" y="69619"/>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54" name="Google Shape;1554;p10"/>
              <p:cNvSpPr/>
              <p:nvPr/>
            </p:nvSpPr>
            <p:spPr>
              <a:xfrm rot="-2827716">
                <a:off x="26426" y="2519211"/>
                <a:ext cx="4311928" cy="261670"/>
              </a:xfrm>
              <a:custGeom>
                <a:rect b="b" l="l" r="r" t="t"/>
                <a:pathLst>
                  <a:path extrusionOk="0" h="261807" w="4314180">
                    <a:moveTo>
                      <a:pt x="4313076" y="13166"/>
                    </a:moveTo>
                    <a:lnTo>
                      <a:pt x="4314180" y="24115"/>
                    </a:lnTo>
                    <a:cubicBezTo>
                      <a:pt x="4314179" y="155388"/>
                      <a:pt x="4207762" y="261806"/>
                      <a:pt x="4076489" y="261807"/>
                    </a:cubicBezTo>
                    <a:lnTo>
                      <a:pt x="237690" y="261806"/>
                    </a:lnTo>
                    <a:cubicBezTo>
                      <a:pt x="106418" y="261807"/>
                      <a:pt x="0" y="155388"/>
                      <a:pt x="0" y="24116"/>
                    </a:cubicBezTo>
                    <a:lnTo>
                      <a:pt x="2431" y="0"/>
                    </a:lnTo>
                    <a:lnTo>
                      <a:pt x="6156" y="36955"/>
                    </a:lnTo>
                    <a:cubicBezTo>
                      <a:pt x="28320" y="145267"/>
                      <a:pt x="124154" y="226743"/>
                      <a:pt x="239018" y="226743"/>
                    </a:cubicBezTo>
                    <a:lnTo>
                      <a:pt x="4077816" y="226743"/>
                    </a:lnTo>
                    <a:cubicBezTo>
                      <a:pt x="4192680" y="226743"/>
                      <a:pt x="4288514" y="145266"/>
                      <a:pt x="4310678" y="36954"/>
                    </a:cubicBezTo>
                    <a:lnTo>
                      <a:pt x="4313076"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555" name="Google Shape;1555;p10"/>
            <p:cNvGrpSpPr/>
            <p:nvPr/>
          </p:nvGrpSpPr>
          <p:grpSpPr>
            <a:xfrm>
              <a:off x="4704112" y="549455"/>
              <a:ext cx="1644117" cy="1741422"/>
              <a:chOff x="3267959" y="970321"/>
              <a:chExt cx="4398388" cy="4658700"/>
            </a:xfrm>
          </p:grpSpPr>
          <p:sp>
            <p:nvSpPr>
              <p:cNvPr id="1556" name="Google Shape;1556;p10"/>
              <p:cNvSpPr/>
              <p:nvPr/>
            </p:nvSpPr>
            <p:spPr>
              <a:xfrm rot="-2830072">
                <a:off x="2627559" y="2934221"/>
                <a:ext cx="5675200"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57" name="Google Shape;1557;p10"/>
              <p:cNvSpPr/>
              <p:nvPr/>
            </p:nvSpPr>
            <p:spPr>
              <a:xfrm rot="-2827716">
                <a:off x="2504074" y="2991429"/>
                <a:ext cx="5672301" cy="389356"/>
              </a:xfrm>
              <a:custGeom>
                <a:rect b="b" l="l" r="r" t="t"/>
                <a:pathLst>
                  <a:path extrusionOk="0" h="389559" w="5675264">
                    <a:moveTo>
                      <a:pt x="5568227" y="107035"/>
                    </a:moveTo>
                    <a:cubicBezTo>
                      <a:pt x="5634360" y="173168"/>
                      <a:pt x="5675264" y="264529"/>
                      <a:pt x="5675264" y="365445"/>
                    </a:cubicBezTo>
                    <a:lnTo>
                      <a:pt x="5672833" y="389559"/>
                    </a:lnTo>
                    <a:lnTo>
                      <a:pt x="5666512" y="326858"/>
                    </a:lnTo>
                    <a:cubicBezTo>
                      <a:pt x="5632435" y="160331"/>
                      <a:pt x="5485093" y="35064"/>
                      <a:pt x="5308491" y="35064"/>
                    </a:cubicBezTo>
                    <a:lnTo>
                      <a:pt x="364118" y="35064"/>
                    </a:lnTo>
                    <a:cubicBezTo>
                      <a:pt x="187517" y="35064"/>
                      <a:pt x="40174" y="160331"/>
                      <a:pt x="6098" y="326859"/>
                    </a:cubicBezTo>
                    <a:lnTo>
                      <a:pt x="1104" y="376394"/>
                    </a:lnTo>
                    <a:lnTo>
                      <a:pt x="0" y="365445"/>
                    </a:lnTo>
                    <a:cubicBezTo>
                      <a:pt x="0" y="163615"/>
                      <a:pt x="163615" y="0"/>
                      <a:pt x="365446" y="0"/>
                    </a:cubicBezTo>
                    <a:lnTo>
                      <a:pt x="5309818" y="0"/>
                    </a:lnTo>
                    <a:cubicBezTo>
                      <a:pt x="5410733" y="0"/>
                      <a:pt x="5502095" y="40904"/>
                      <a:pt x="5568227" y="10703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58" name="Google Shape;1558;p10"/>
              <p:cNvSpPr/>
              <p:nvPr/>
            </p:nvSpPr>
            <p:spPr>
              <a:xfrm rot="-2827716">
                <a:off x="2757930" y="3219948"/>
                <a:ext cx="5672301" cy="389357"/>
              </a:xfrm>
              <a:custGeom>
                <a:rect b="b" l="l" r="r" t="t"/>
                <a:pathLst>
                  <a:path extrusionOk="0" h="389560" w="5675264">
                    <a:moveTo>
                      <a:pt x="5674160" y="13165"/>
                    </a:moveTo>
                    <a:lnTo>
                      <a:pt x="5675264" y="24114"/>
                    </a:lnTo>
                    <a:cubicBezTo>
                      <a:pt x="5675264" y="225944"/>
                      <a:pt x="5511649" y="389560"/>
                      <a:pt x="5309819" y="389560"/>
                    </a:cubicBezTo>
                    <a:lnTo>
                      <a:pt x="365445" y="389560"/>
                    </a:lnTo>
                    <a:cubicBezTo>
                      <a:pt x="163615" y="389559"/>
                      <a:pt x="0" y="225945"/>
                      <a:pt x="0" y="24115"/>
                    </a:cubicBezTo>
                    <a:lnTo>
                      <a:pt x="2431" y="0"/>
                    </a:lnTo>
                    <a:lnTo>
                      <a:pt x="8752" y="62701"/>
                    </a:lnTo>
                    <a:cubicBezTo>
                      <a:pt x="42828" y="229228"/>
                      <a:pt x="190171" y="354496"/>
                      <a:pt x="366772" y="354496"/>
                    </a:cubicBezTo>
                    <a:lnTo>
                      <a:pt x="5311146" y="354496"/>
                    </a:lnTo>
                    <a:cubicBezTo>
                      <a:pt x="5487748" y="354496"/>
                      <a:pt x="5635090" y="229228"/>
                      <a:pt x="5669166" y="62700"/>
                    </a:cubicBezTo>
                    <a:lnTo>
                      <a:pt x="5674160"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559" name="Google Shape;1559;p10"/>
            <p:cNvGrpSpPr/>
            <p:nvPr/>
          </p:nvGrpSpPr>
          <p:grpSpPr>
            <a:xfrm>
              <a:off x="5170742" y="103797"/>
              <a:ext cx="1786391" cy="1893305"/>
              <a:chOff x="4808875" y="-111295"/>
              <a:chExt cx="4335900" cy="4595400"/>
            </a:xfrm>
          </p:grpSpPr>
          <p:sp>
            <p:nvSpPr>
              <p:cNvPr id="1560" name="Google Shape;1560;p10"/>
              <p:cNvSpPr/>
              <p:nvPr/>
            </p:nvSpPr>
            <p:spPr>
              <a:xfrm rot="-2829990">
                <a:off x="4182321" y="1820955"/>
                <a:ext cx="5589007"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61" name="Google Shape;1561;p10"/>
              <p:cNvSpPr/>
              <p:nvPr/>
            </p:nvSpPr>
            <p:spPr>
              <a:xfrm rot="-2827716">
                <a:off x="4118653" y="1851906"/>
                <a:ext cx="5567509" cy="509926"/>
              </a:xfrm>
              <a:custGeom>
                <a:rect b="b" l="l" r="r" t="t"/>
                <a:pathLst>
                  <a:path extrusionOk="0" h="510192" w="5570417">
                    <a:moveTo>
                      <a:pt x="5463381" y="107036"/>
                    </a:moveTo>
                    <a:cubicBezTo>
                      <a:pt x="5529514" y="173169"/>
                      <a:pt x="5570418" y="264531"/>
                      <a:pt x="5570417" y="365446"/>
                    </a:cubicBezTo>
                    <a:cubicBezTo>
                      <a:pt x="5570417" y="415903"/>
                      <a:pt x="5560192" y="463973"/>
                      <a:pt x="5541699" y="507693"/>
                    </a:cubicBezTo>
                    <a:lnTo>
                      <a:pt x="5540342" y="510192"/>
                    </a:lnTo>
                    <a:lnTo>
                      <a:pt x="5551648" y="473773"/>
                    </a:lnTo>
                    <a:cubicBezTo>
                      <a:pt x="5556516" y="449984"/>
                      <a:pt x="5559072" y="425352"/>
                      <a:pt x="5559072" y="400123"/>
                    </a:cubicBezTo>
                    <a:cubicBezTo>
                      <a:pt x="5559072" y="198293"/>
                      <a:pt x="5395458" y="34678"/>
                      <a:pt x="5193627" y="34678"/>
                    </a:cubicBezTo>
                    <a:lnTo>
                      <a:pt x="335369" y="34679"/>
                    </a:lnTo>
                    <a:cubicBezTo>
                      <a:pt x="209226" y="34679"/>
                      <a:pt x="98010" y="98591"/>
                      <a:pt x="32337" y="195800"/>
                    </a:cubicBezTo>
                    <a:lnTo>
                      <a:pt x="0" y="255376"/>
                    </a:lnTo>
                    <a:lnTo>
                      <a:pt x="9988" y="223198"/>
                    </a:lnTo>
                    <a:cubicBezTo>
                      <a:pt x="65466" y="92034"/>
                      <a:pt x="195342" y="1"/>
                      <a:pt x="346714" y="1"/>
                    </a:cubicBezTo>
                    <a:lnTo>
                      <a:pt x="5204973" y="0"/>
                    </a:lnTo>
                    <a:cubicBezTo>
                      <a:pt x="5305888" y="0"/>
                      <a:pt x="5397249" y="40904"/>
                      <a:pt x="5463381"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62" name="Google Shape;1562;p10"/>
              <p:cNvSpPr/>
              <p:nvPr/>
            </p:nvSpPr>
            <p:spPr>
              <a:xfrm rot="-2827716">
                <a:off x="4271307" y="2012144"/>
                <a:ext cx="5567509" cy="509927"/>
              </a:xfrm>
              <a:custGeom>
                <a:rect b="b" l="l" r="r" t="t"/>
                <a:pathLst>
                  <a:path extrusionOk="0" h="510193" w="5570417">
                    <a:moveTo>
                      <a:pt x="5570417" y="254816"/>
                    </a:moveTo>
                    <a:lnTo>
                      <a:pt x="5560429" y="286995"/>
                    </a:lnTo>
                    <a:cubicBezTo>
                      <a:pt x="5504952" y="418159"/>
                      <a:pt x="5375074" y="510192"/>
                      <a:pt x="5223702" y="510192"/>
                    </a:cubicBezTo>
                    <a:lnTo>
                      <a:pt x="365444" y="510192"/>
                    </a:lnTo>
                    <a:cubicBezTo>
                      <a:pt x="163614" y="510193"/>
                      <a:pt x="0" y="346577"/>
                      <a:pt x="0" y="144747"/>
                    </a:cubicBezTo>
                    <a:cubicBezTo>
                      <a:pt x="0" y="94290"/>
                      <a:pt x="10226" y="46221"/>
                      <a:pt x="28718" y="2500"/>
                    </a:cubicBezTo>
                    <a:lnTo>
                      <a:pt x="30075" y="0"/>
                    </a:lnTo>
                    <a:lnTo>
                      <a:pt x="18769" y="36420"/>
                    </a:lnTo>
                    <a:cubicBezTo>
                      <a:pt x="13902" y="60209"/>
                      <a:pt x="11345" y="84841"/>
                      <a:pt x="11345" y="110069"/>
                    </a:cubicBezTo>
                    <a:cubicBezTo>
                      <a:pt x="11345" y="311900"/>
                      <a:pt x="174959" y="475515"/>
                      <a:pt x="376790" y="475515"/>
                    </a:cubicBezTo>
                    <a:lnTo>
                      <a:pt x="5235047" y="475515"/>
                    </a:lnTo>
                    <a:cubicBezTo>
                      <a:pt x="5361191" y="475514"/>
                      <a:pt x="5472407" y="411603"/>
                      <a:pt x="5538080" y="314393"/>
                    </a:cubicBezTo>
                    <a:lnTo>
                      <a:pt x="5570417" y="25481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563" name="Google Shape;1563;p10"/>
            <p:cNvGrpSpPr/>
            <p:nvPr/>
          </p:nvGrpSpPr>
          <p:grpSpPr>
            <a:xfrm>
              <a:off x="5506653" y="294250"/>
              <a:ext cx="1839662" cy="1950655"/>
              <a:chOff x="5624194" y="350969"/>
              <a:chExt cx="4465200" cy="4734600"/>
            </a:xfrm>
          </p:grpSpPr>
          <p:sp>
            <p:nvSpPr>
              <p:cNvPr id="1564" name="Google Shape;1564;p10"/>
              <p:cNvSpPr/>
              <p:nvPr/>
            </p:nvSpPr>
            <p:spPr>
              <a:xfrm rot="-2829881">
                <a:off x="4967296" y="2352819"/>
                <a:ext cx="5778994" cy="73089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65" name="Google Shape;1565;p10"/>
              <p:cNvSpPr/>
              <p:nvPr/>
            </p:nvSpPr>
            <p:spPr>
              <a:xfrm rot="-2827716">
                <a:off x="4903645" y="2383838"/>
                <a:ext cx="5757263" cy="509928"/>
              </a:xfrm>
              <a:custGeom>
                <a:rect b="b" l="l" r="r" t="t"/>
                <a:pathLst>
                  <a:path extrusionOk="0" h="510194" w="5760270">
                    <a:moveTo>
                      <a:pt x="5653234" y="107036"/>
                    </a:moveTo>
                    <a:cubicBezTo>
                      <a:pt x="5719367" y="173169"/>
                      <a:pt x="5760270" y="264529"/>
                      <a:pt x="5760270" y="365445"/>
                    </a:cubicBezTo>
                    <a:cubicBezTo>
                      <a:pt x="5760270" y="415902"/>
                      <a:pt x="5750045" y="463972"/>
                      <a:pt x="5731553" y="507693"/>
                    </a:cubicBezTo>
                    <a:lnTo>
                      <a:pt x="5730195" y="510194"/>
                    </a:lnTo>
                    <a:lnTo>
                      <a:pt x="5741501" y="473772"/>
                    </a:lnTo>
                    <a:cubicBezTo>
                      <a:pt x="5746369" y="449983"/>
                      <a:pt x="5748925" y="425351"/>
                      <a:pt x="5748925" y="400122"/>
                    </a:cubicBezTo>
                    <a:cubicBezTo>
                      <a:pt x="5748925" y="198292"/>
                      <a:pt x="5585310" y="34678"/>
                      <a:pt x="5383480" y="34678"/>
                    </a:cubicBezTo>
                    <a:lnTo>
                      <a:pt x="335370" y="34678"/>
                    </a:lnTo>
                    <a:cubicBezTo>
                      <a:pt x="209227" y="34679"/>
                      <a:pt x="98010" y="98590"/>
                      <a:pt x="32337" y="195800"/>
                    </a:cubicBezTo>
                    <a:lnTo>
                      <a:pt x="0" y="255377"/>
                    </a:lnTo>
                    <a:lnTo>
                      <a:pt x="9989" y="223198"/>
                    </a:lnTo>
                    <a:cubicBezTo>
                      <a:pt x="65466" y="92034"/>
                      <a:pt x="195343" y="1"/>
                      <a:pt x="346716" y="1"/>
                    </a:cubicBezTo>
                    <a:lnTo>
                      <a:pt x="5394825" y="0"/>
                    </a:lnTo>
                    <a:cubicBezTo>
                      <a:pt x="5495740" y="0"/>
                      <a:pt x="5587102" y="40904"/>
                      <a:pt x="5653234"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66" name="Google Shape;1566;p10"/>
              <p:cNvSpPr/>
              <p:nvPr/>
            </p:nvSpPr>
            <p:spPr>
              <a:xfrm rot="-2827716">
                <a:off x="5056297" y="2544077"/>
                <a:ext cx="5757263" cy="509925"/>
              </a:xfrm>
              <a:custGeom>
                <a:rect b="b" l="l" r="r" t="t"/>
                <a:pathLst>
                  <a:path extrusionOk="0" h="510191" w="5760270">
                    <a:moveTo>
                      <a:pt x="5760270" y="254817"/>
                    </a:moveTo>
                    <a:lnTo>
                      <a:pt x="5750282" y="286994"/>
                    </a:lnTo>
                    <a:cubicBezTo>
                      <a:pt x="5694805" y="418157"/>
                      <a:pt x="5564928" y="510191"/>
                      <a:pt x="5413556" y="510191"/>
                    </a:cubicBezTo>
                    <a:lnTo>
                      <a:pt x="365446" y="510191"/>
                    </a:lnTo>
                    <a:cubicBezTo>
                      <a:pt x="163615" y="510191"/>
                      <a:pt x="0" y="346576"/>
                      <a:pt x="0" y="144746"/>
                    </a:cubicBezTo>
                    <a:cubicBezTo>
                      <a:pt x="0" y="94289"/>
                      <a:pt x="10226" y="46220"/>
                      <a:pt x="28719" y="2499"/>
                    </a:cubicBezTo>
                    <a:lnTo>
                      <a:pt x="30075" y="0"/>
                    </a:lnTo>
                    <a:lnTo>
                      <a:pt x="18770" y="36419"/>
                    </a:lnTo>
                    <a:cubicBezTo>
                      <a:pt x="13902" y="60208"/>
                      <a:pt x="11345" y="84840"/>
                      <a:pt x="11345" y="110069"/>
                    </a:cubicBezTo>
                    <a:cubicBezTo>
                      <a:pt x="11345" y="311899"/>
                      <a:pt x="174961" y="475514"/>
                      <a:pt x="376791" y="475513"/>
                    </a:cubicBezTo>
                    <a:lnTo>
                      <a:pt x="5424901" y="475513"/>
                    </a:lnTo>
                    <a:cubicBezTo>
                      <a:pt x="5551044" y="475513"/>
                      <a:pt x="5662261" y="411601"/>
                      <a:pt x="5727934" y="314392"/>
                    </a:cubicBezTo>
                    <a:lnTo>
                      <a:pt x="5760270" y="25481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567" name="Google Shape;1567;p10"/>
            <p:cNvGrpSpPr/>
            <p:nvPr/>
          </p:nvGrpSpPr>
          <p:grpSpPr>
            <a:xfrm>
              <a:off x="5354860" y="1023596"/>
              <a:ext cx="1812470" cy="1921362"/>
              <a:chOff x="5255762" y="2121228"/>
              <a:chExt cx="4399200" cy="4663500"/>
            </a:xfrm>
          </p:grpSpPr>
          <p:sp>
            <p:nvSpPr>
              <p:cNvPr id="1568" name="Google Shape;1568;p10"/>
              <p:cNvSpPr/>
              <p:nvPr/>
            </p:nvSpPr>
            <p:spPr>
              <a:xfrm rot="-2829916">
                <a:off x="4614371" y="4087528"/>
                <a:ext cx="5681983" cy="730899"/>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69" name="Google Shape;1569;p10"/>
              <p:cNvSpPr/>
              <p:nvPr/>
            </p:nvSpPr>
            <p:spPr>
              <a:xfrm rot="-2827716">
                <a:off x="4550710" y="4118522"/>
                <a:ext cx="5660315" cy="509927"/>
              </a:xfrm>
              <a:custGeom>
                <a:rect b="b" l="l" r="r" t="t"/>
                <a:pathLst>
                  <a:path extrusionOk="0" h="510193" w="5663271">
                    <a:moveTo>
                      <a:pt x="5556235" y="107036"/>
                    </a:moveTo>
                    <a:cubicBezTo>
                      <a:pt x="5622367" y="173169"/>
                      <a:pt x="5663271" y="264530"/>
                      <a:pt x="5663271" y="365444"/>
                    </a:cubicBezTo>
                    <a:cubicBezTo>
                      <a:pt x="5663271" y="415902"/>
                      <a:pt x="5653045" y="463971"/>
                      <a:pt x="5634553" y="507693"/>
                    </a:cubicBezTo>
                    <a:lnTo>
                      <a:pt x="5633195" y="510193"/>
                    </a:lnTo>
                    <a:lnTo>
                      <a:pt x="5644501" y="473772"/>
                    </a:lnTo>
                    <a:cubicBezTo>
                      <a:pt x="5649369" y="449982"/>
                      <a:pt x="5651925" y="425351"/>
                      <a:pt x="5651925" y="400122"/>
                    </a:cubicBezTo>
                    <a:cubicBezTo>
                      <a:pt x="5651926" y="198292"/>
                      <a:pt x="5488311" y="34678"/>
                      <a:pt x="5286481" y="34677"/>
                    </a:cubicBezTo>
                    <a:lnTo>
                      <a:pt x="335370" y="34677"/>
                    </a:lnTo>
                    <a:cubicBezTo>
                      <a:pt x="209226" y="34677"/>
                      <a:pt x="98010" y="98589"/>
                      <a:pt x="32337" y="195798"/>
                    </a:cubicBezTo>
                    <a:lnTo>
                      <a:pt x="0" y="255374"/>
                    </a:lnTo>
                    <a:lnTo>
                      <a:pt x="9988" y="223197"/>
                    </a:lnTo>
                    <a:cubicBezTo>
                      <a:pt x="65466" y="92033"/>
                      <a:pt x="195343" y="-1"/>
                      <a:pt x="346715" y="0"/>
                    </a:cubicBezTo>
                    <a:lnTo>
                      <a:pt x="5297827" y="0"/>
                    </a:lnTo>
                    <a:cubicBezTo>
                      <a:pt x="5398741" y="0"/>
                      <a:pt x="5490103" y="40904"/>
                      <a:pt x="555623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70" name="Google Shape;1570;p10"/>
              <p:cNvSpPr/>
              <p:nvPr/>
            </p:nvSpPr>
            <p:spPr>
              <a:xfrm rot="-2827716">
                <a:off x="4703362" y="4278757"/>
                <a:ext cx="5660314" cy="509928"/>
              </a:xfrm>
              <a:custGeom>
                <a:rect b="b" l="l" r="r" t="t"/>
                <a:pathLst>
                  <a:path extrusionOk="0" h="510194" w="5663270">
                    <a:moveTo>
                      <a:pt x="5663270" y="254819"/>
                    </a:moveTo>
                    <a:lnTo>
                      <a:pt x="5653283" y="286996"/>
                    </a:lnTo>
                    <a:cubicBezTo>
                      <a:pt x="5597805" y="418160"/>
                      <a:pt x="5467928" y="510193"/>
                      <a:pt x="5316556" y="510193"/>
                    </a:cubicBezTo>
                    <a:lnTo>
                      <a:pt x="365445" y="510194"/>
                    </a:lnTo>
                    <a:cubicBezTo>
                      <a:pt x="163615" y="510194"/>
                      <a:pt x="0" y="346579"/>
                      <a:pt x="0" y="144749"/>
                    </a:cubicBezTo>
                    <a:cubicBezTo>
                      <a:pt x="0" y="94291"/>
                      <a:pt x="10226" y="46222"/>
                      <a:pt x="28718" y="2501"/>
                    </a:cubicBezTo>
                    <a:lnTo>
                      <a:pt x="30075" y="0"/>
                    </a:lnTo>
                    <a:lnTo>
                      <a:pt x="18770" y="36421"/>
                    </a:lnTo>
                    <a:cubicBezTo>
                      <a:pt x="13901" y="60210"/>
                      <a:pt x="11345" y="84843"/>
                      <a:pt x="11345" y="110071"/>
                    </a:cubicBezTo>
                    <a:cubicBezTo>
                      <a:pt x="11345" y="311901"/>
                      <a:pt x="174960" y="475516"/>
                      <a:pt x="376790" y="475516"/>
                    </a:cubicBezTo>
                    <a:lnTo>
                      <a:pt x="5327901" y="475516"/>
                    </a:lnTo>
                    <a:cubicBezTo>
                      <a:pt x="5454045" y="475516"/>
                      <a:pt x="5565261" y="411604"/>
                      <a:pt x="5630934" y="314394"/>
                    </a:cubicBezTo>
                    <a:lnTo>
                      <a:pt x="5663270" y="25481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571" name="Google Shape;1571;p10"/>
            <p:cNvGrpSpPr/>
            <p:nvPr/>
          </p:nvGrpSpPr>
          <p:grpSpPr>
            <a:xfrm>
              <a:off x="6109308" y="1266969"/>
              <a:ext cx="1644004" cy="1739794"/>
              <a:chOff x="7086948" y="2711938"/>
              <a:chExt cx="3990300" cy="4222800"/>
            </a:xfrm>
          </p:grpSpPr>
          <p:sp>
            <p:nvSpPr>
              <p:cNvPr id="1572" name="Google Shape;1572;p10"/>
              <p:cNvSpPr/>
              <p:nvPr/>
            </p:nvSpPr>
            <p:spPr>
              <a:xfrm rot="-2830071">
                <a:off x="6541696" y="4457889"/>
                <a:ext cx="5080804"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73" name="Google Shape;1573;p10"/>
              <p:cNvSpPr/>
              <p:nvPr/>
            </p:nvSpPr>
            <p:spPr>
              <a:xfrm rot="-2827716">
                <a:off x="6477943" y="4488751"/>
                <a:ext cx="5059349" cy="509926"/>
              </a:xfrm>
              <a:custGeom>
                <a:rect b="b" l="l" r="r" t="t"/>
                <a:pathLst>
                  <a:path extrusionOk="0" h="510192" w="5061991">
                    <a:moveTo>
                      <a:pt x="4954955" y="107036"/>
                    </a:moveTo>
                    <a:cubicBezTo>
                      <a:pt x="5021087" y="173169"/>
                      <a:pt x="5061991" y="264531"/>
                      <a:pt x="5061991" y="365445"/>
                    </a:cubicBezTo>
                    <a:cubicBezTo>
                      <a:pt x="5061991" y="415903"/>
                      <a:pt x="5051765" y="463972"/>
                      <a:pt x="5033272" y="507693"/>
                    </a:cubicBezTo>
                    <a:lnTo>
                      <a:pt x="5031916" y="510192"/>
                    </a:lnTo>
                    <a:lnTo>
                      <a:pt x="5043221" y="473773"/>
                    </a:lnTo>
                    <a:cubicBezTo>
                      <a:pt x="5048089" y="449983"/>
                      <a:pt x="5050646" y="425352"/>
                      <a:pt x="5050646" y="400123"/>
                    </a:cubicBezTo>
                    <a:cubicBezTo>
                      <a:pt x="5050646" y="198293"/>
                      <a:pt x="4887031" y="34678"/>
                      <a:pt x="4685200" y="34678"/>
                    </a:cubicBezTo>
                    <a:lnTo>
                      <a:pt x="335370" y="34678"/>
                    </a:lnTo>
                    <a:cubicBezTo>
                      <a:pt x="209226" y="34678"/>
                      <a:pt x="98010" y="98590"/>
                      <a:pt x="32336" y="195799"/>
                    </a:cubicBezTo>
                    <a:lnTo>
                      <a:pt x="0" y="255374"/>
                    </a:lnTo>
                    <a:lnTo>
                      <a:pt x="9988" y="223197"/>
                    </a:lnTo>
                    <a:cubicBezTo>
                      <a:pt x="65466" y="92034"/>
                      <a:pt x="195342" y="0"/>
                      <a:pt x="346715" y="0"/>
                    </a:cubicBezTo>
                    <a:lnTo>
                      <a:pt x="4696545" y="1"/>
                    </a:lnTo>
                    <a:cubicBezTo>
                      <a:pt x="4797461" y="1"/>
                      <a:pt x="4888822" y="40904"/>
                      <a:pt x="495495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74" name="Google Shape;1574;p10"/>
              <p:cNvSpPr/>
              <p:nvPr/>
            </p:nvSpPr>
            <p:spPr>
              <a:xfrm rot="-2827716">
                <a:off x="6630593" y="4648986"/>
                <a:ext cx="5059350" cy="509928"/>
              </a:xfrm>
              <a:custGeom>
                <a:rect b="b" l="l" r="r" t="t"/>
                <a:pathLst>
                  <a:path extrusionOk="0" h="510194" w="5061992">
                    <a:moveTo>
                      <a:pt x="5061992" y="254818"/>
                    </a:moveTo>
                    <a:lnTo>
                      <a:pt x="5052003" y="286996"/>
                    </a:lnTo>
                    <a:cubicBezTo>
                      <a:pt x="4996525" y="418160"/>
                      <a:pt x="4866649" y="510193"/>
                      <a:pt x="4715276" y="510194"/>
                    </a:cubicBezTo>
                    <a:lnTo>
                      <a:pt x="365445" y="510194"/>
                    </a:lnTo>
                    <a:cubicBezTo>
                      <a:pt x="163616" y="510194"/>
                      <a:pt x="0" y="346579"/>
                      <a:pt x="1" y="144749"/>
                    </a:cubicBezTo>
                    <a:cubicBezTo>
                      <a:pt x="1" y="94292"/>
                      <a:pt x="10227" y="46223"/>
                      <a:pt x="28719" y="2501"/>
                    </a:cubicBezTo>
                    <a:lnTo>
                      <a:pt x="30076" y="0"/>
                    </a:lnTo>
                    <a:lnTo>
                      <a:pt x="18771" y="36422"/>
                    </a:lnTo>
                    <a:cubicBezTo>
                      <a:pt x="13902" y="60211"/>
                      <a:pt x="11346" y="84843"/>
                      <a:pt x="11346" y="110072"/>
                    </a:cubicBezTo>
                    <a:cubicBezTo>
                      <a:pt x="11345" y="311901"/>
                      <a:pt x="174961" y="475517"/>
                      <a:pt x="376790" y="475516"/>
                    </a:cubicBezTo>
                    <a:lnTo>
                      <a:pt x="4726622" y="475516"/>
                    </a:lnTo>
                    <a:cubicBezTo>
                      <a:pt x="4852765" y="475516"/>
                      <a:pt x="4963982" y="411604"/>
                      <a:pt x="5029655" y="314395"/>
                    </a:cubicBezTo>
                    <a:lnTo>
                      <a:pt x="5061992"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575" name="Google Shape;1575;p10"/>
            <p:cNvGrpSpPr/>
            <p:nvPr/>
          </p:nvGrpSpPr>
          <p:grpSpPr>
            <a:xfrm>
              <a:off x="4533350" y="505715"/>
              <a:ext cx="1271601" cy="1347634"/>
              <a:chOff x="2032969" y="864182"/>
              <a:chExt cx="4314900" cy="4572900"/>
            </a:xfrm>
          </p:grpSpPr>
          <p:sp>
            <p:nvSpPr>
              <p:cNvPr id="1576" name="Google Shape;1576;p10"/>
              <p:cNvSpPr/>
              <p:nvPr/>
            </p:nvSpPr>
            <p:spPr>
              <a:xfrm rot="-2830053">
                <a:off x="1411304" y="2785182"/>
                <a:ext cx="555823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77" name="Google Shape;1577;p10"/>
              <p:cNvSpPr/>
              <p:nvPr/>
            </p:nvSpPr>
            <p:spPr>
              <a:xfrm rot="-2827716">
                <a:off x="1347693" y="2816223"/>
                <a:ext cx="5536567" cy="509927"/>
              </a:xfrm>
              <a:custGeom>
                <a:rect b="b" l="l" r="r" t="t"/>
                <a:pathLst>
                  <a:path extrusionOk="0" h="510193" w="5539459">
                    <a:moveTo>
                      <a:pt x="5432423" y="107037"/>
                    </a:moveTo>
                    <a:cubicBezTo>
                      <a:pt x="5498556" y="173170"/>
                      <a:pt x="5539459" y="264531"/>
                      <a:pt x="5539459" y="365446"/>
                    </a:cubicBezTo>
                    <a:cubicBezTo>
                      <a:pt x="5539459" y="415903"/>
                      <a:pt x="5529233" y="463972"/>
                      <a:pt x="5510741" y="507694"/>
                    </a:cubicBezTo>
                    <a:lnTo>
                      <a:pt x="5509384" y="510193"/>
                    </a:lnTo>
                    <a:lnTo>
                      <a:pt x="5520689" y="473773"/>
                    </a:lnTo>
                    <a:cubicBezTo>
                      <a:pt x="5525558" y="449984"/>
                      <a:pt x="5528114" y="425352"/>
                      <a:pt x="5528114" y="400124"/>
                    </a:cubicBezTo>
                    <a:cubicBezTo>
                      <a:pt x="5528114" y="198293"/>
                      <a:pt x="5364500" y="34678"/>
                      <a:pt x="5162669" y="34678"/>
                    </a:cubicBezTo>
                    <a:lnTo>
                      <a:pt x="335370" y="34678"/>
                    </a:lnTo>
                    <a:cubicBezTo>
                      <a:pt x="209226" y="34678"/>
                      <a:pt x="98010" y="98590"/>
                      <a:pt x="32337" y="195800"/>
                    </a:cubicBezTo>
                    <a:lnTo>
                      <a:pt x="0" y="255375"/>
                    </a:lnTo>
                    <a:lnTo>
                      <a:pt x="9988" y="223198"/>
                    </a:lnTo>
                    <a:cubicBezTo>
                      <a:pt x="65466" y="92034"/>
                      <a:pt x="195342" y="1"/>
                      <a:pt x="346715" y="0"/>
                    </a:cubicBezTo>
                    <a:lnTo>
                      <a:pt x="5174015" y="1"/>
                    </a:lnTo>
                    <a:cubicBezTo>
                      <a:pt x="5274930" y="1"/>
                      <a:pt x="5366291" y="40905"/>
                      <a:pt x="5432423"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78" name="Google Shape;1578;p10"/>
              <p:cNvSpPr/>
              <p:nvPr/>
            </p:nvSpPr>
            <p:spPr>
              <a:xfrm rot="-2827716">
                <a:off x="1500345" y="2976459"/>
                <a:ext cx="5536567" cy="509927"/>
              </a:xfrm>
              <a:custGeom>
                <a:rect b="b" l="l" r="r" t="t"/>
                <a:pathLst>
                  <a:path extrusionOk="0" h="510193" w="5539459">
                    <a:moveTo>
                      <a:pt x="5539459" y="254818"/>
                    </a:moveTo>
                    <a:lnTo>
                      <a:pt x="5529471" y="286996"/>
                    </a:lnTo>
                    <a:cubicBezTo>
                      <a:pt x="5473993" y="418159"/>
                      <a:pt x="5344117" y="510193"/>
                      <a:pt x="5192744" y="510193"/>
                    </a:cubicBezTo>
                    <a:lnTo>
                      <a:pt x="365445" y="510193"/>
                    </a:lnTo>
                    <a:cubicBezTo>
                      <a:pt x="163616" y="510193"/>
                      <a:pt x="0" y="346578"/>
                      <a:pt x="0" y="144749"/>
                    </a:cubicBezTo>
                    <a:cubicBezTo>
                      <a:pt x="0" y="94291"/>
                      <a:pt x="10226" y="46222"/>
                      <a:pt x="28718" y="2500"/>
                    </a:cubicBezTo>
                    <a:lnTo>
                      <a:pt x="30075" y="0"/>
                    </a:lnTo>
                    <a:lnTo>
                      <a:pt x="18770" y="36421"/>
                    </a:lnTo>
                    <a:cubicBezTo>
                      <a:pt x="13902" y="60210"/>
                      <a:pt x="11345" y="84842"/>
                      <a:pt x="11345" y="110071"/>
                    </a:cubicBezTo>
                    <a:cubicBezTo>
                      <a:pt x="11345" y="311900"/>
                      <a:pt x="174961" y="475516"/>
                      <a:pt x="376790" y="475515"/>
                    </a:cubicBezTo>
                    <a:lnTo>
                      <a:pt x="5204090" y="475515"/>
                    </a:lnTo>
                    <a:cubicBezTo>
                      <a:pt x="5330233" y="475515"/>
                      <a:pt x="5441449" y="411603"/>
                      <a:pt x="5507122" y="314394"/>
                    </a:cubicBezTo>
                    <a:lnTo>
                      <a:pt x="5539459"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579" name="Google Shape;1579;p10"/>
            <p:cNvGrpSpPr/>
            <p:nvPr/>
          </p:nvGrpSpPr>
          <p:grpSpPr>
            <a:xfrm>
              <a:off x="4535975" y="364983"/>
              <a:ext cx="1100782" cy="1169874"/>
              <a:chOff x="1316031" y="142329"/>
              <a:chExt cx="2671800" cy="2839500"/>
            </a:xfrm>
          </p:grpSpPr>
          <p:sp>
            <p:nvSpPr>
              <p:cNvPr id="1580" name="Google Shape;1580;p10"/>
              <p:cNvSpPr/>
              <p:nvPr/>
            </p:nvSpPr>
            <p:spPr>
              <a:xfrm rot="-2830044">
                <a:off x="893477" y="1370600"/>
                <a:ext cx="3516907" cy="382958"/>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81" name="Google Shape;1581;p10"/>
              <p:cNvSpPr/>
              <p:nvPr/>
            </p:nvSpPr>
            <p:spPr>
              <a:xfrm rot="-2827716">
                <a:off x="863305" y="1385770"/>
                <a:ext cx="3505215" cy="274960"/>
              </a:xfrm>
              <a:custGeom>
                <a:rect b="b" l="l" r="r" t="t"/>
                <a:pathLst>
                  <a:path extrusionOk="0" h="275104" w="3507046">
                    <a:moveTo>
                      <a:pt x="3450985" y="56062"/>
                    </a:moveTo>
                    <a:cubicBezTo>
                      <a:pt x="3485622" y="90699"/>
                      <a:pt x="3507046" y="138549"/>
                      <a:pt x="3507046" y="191404"/>
                    </a:cubicBezTo>
                    <a:cubicBezTo>
                      <a:pt x="3507046" y="217831"/>
                      <a:pt x="3501690" y="243008"/>
                      <a:pt x="3492004" y="265906"/>
                    </a:cubicBezTo>
                    <a:lnTo>
                      <a:pt x="3485803" y="275104"/>
                    </a:lnTo>
                    <a:lnTo>
                      <a:pt x="3495700" y="226082"/>
                    </a:lnTo>
                    <a:cubicBezTo>
                      <a:pt x="3495701" y="120372"/>
                      <a:pt x="3410007" y="34678"/>
                      <a:pt x="3304298" y="34679"/>
                    </a:cubicBezTo>
                    <a:lnTo>
                      <a:pt x="170160" y="34678"/>
                    </a:lnTo>
                    <a:cubicBezTo>
                      <a:pt x="117306" y="34678"/>
                      <a:pt x="69455" y="56102"/>
                      <a:pt x="34818" y="90739"/>
                    </a:cubicBezTo>
                    <a:lnTo>
                      <a:pt x="0" y="142381"/>
                    </a:lnTo>
                    <a:lnTo>
                      <a:pt x="5144" y="116901"/>
                    </a:lnTo>
                    <a:cubicBezTo>
                      <a:pt x="34200" y="48203"/>
                      <a:pt x="102224" y="1"/>
                      <a:pt x="181506" y="0"/>
                    </a:cubicBezTo>
                    <a:lnTo>
                      <a:pt x="3315643" y="1"/>
                    </a:lnTo>
                    <a:cubicBezTo>
                      <a:pt x="3368497" y="1"/>
                      <a:pt x="3416348" y="21424"/>
                      <a:pt x="3450985" y="56062"/>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82" name="Google Shape;1582;p10"/>
              <p:cNvSpPr/>
              <p:nvPr/>
            </p:nvSpPr>
            <p:spPr>
              <a:xfrm rot="-2827716">
                <a:off x="939100" y="1462710"/>
                <a:ext cx="3505215" cy="274959"/>
              </a:xfrm>
              <a:custGeom>
                <a:rect b="b" l="l" r="r" t="t"/>
                <a:pathLst>
                  <a:path extrusionOk="0" h="275103" w="3507046">
                    <a:moveTo>
                      <a:pt x="3507046" y="132723"/>
                    </a:moveTo>
                    <a:lnTo>
                      <a:pt x="3501902" y="158203"/>
                    </a:lnTo>
                    <a:cubicBezTo>
                      <a:pt x="3472846" y="226900"/>
                      <a:pt x="3404822" y="275103"/>
                      <a:pt x="3325540" y="275103"/>
                    </a:cubicBezTo>
                    <a:lnTo>
                      <a:pt x="191404" y="275103"/>
                    </a:lnTo>
                    <a:cubicBezTo>
                      <a:pt x="85694" y="275103"/>
                      <a:pt x="0" y="189409"/>
                      <a:pt x="0" y="83700"/>
                    </a:cubicBezTo>
                    <a:cubicBezTo>
                      <a:pt x="0" y="57272"/>
                      <a:pt x="5356" y="32096"/>
                      <a:pt x="15042" y="9197"/>
                    </a:cubicBezTo>
                    <a:lnTo>
                      <a:pt x="21243" y="0"/>
                    </a:lnTo>
                    <a:lnTo>
                      <a:pt x="11346" y="49022"/>
                    </a:lnTo>
                    <a:cubicBezTo>
                      <a:pt x="11345" y="154732"/>
                      <a:pt x="97039" y="240425"/>
                      <a:pt x="202749" y="240426"/>
                    </a:cubicBezTo>
                    <a:lnTo>
                      <a:pt x="3336885" y="240426"/>
                    </a:lnTo>
                    <a:cubicBezTo>
                      <a:pt x="3389740" y="240426"/>
                      <a:pt x="3437591" y="219002"/>
                      <a:pt x="3472228" y="184365"/>
                    </a:cubicBezTo>
                    <a:lnTo>
                      <a:pt x="3507046" y="13272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583" name="Google Shape;1583;p10"/>
            <p:cNvGrpSpPr/>
            <p:nvPr/>
          </p:nvGrpSpPr>
          <p:grpSpPr>
            <a:xfrm>
              <a:off x="5074175" y="364968"/>
              <a:ext cx="735834" cy="780410"/>
              <a:chOff x="1470547" y="379512"/>
              <a:chExt cx="1786005" cy="1894200"/>
            </a:xfrm>
          </p:grpSpPr>
          <p:sp>
            <p:nvSpPr>
              <p:cNvPr id="1584" name="Google Shape;1584;p10"/>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85" name="Google Shape;1585;p10"/>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86" name="Google Shape;1586;p10"/>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587" name="Google Shape;1587;p10"/>
            <p:cNvGrpSpPr/>
            <p:nvPr/>
          </p:nvGrpSpPr>
          <p:grpSpPr>
            <a:xfrm>
              <a:off x="4395079" y="697217"/>
              <a:ext cx="1329882" cy="1409495"/>
              <a:chOff x="2075692" y="52828"/>
              <a:chExt cx="4347442" cy="4607700"/>
            </a:xfrm>
          </p:grpSpPr>
          <p:sp>
            <p:nvSpPr>
              <p:cNvPr id="1588" name="Google Shape;1588;p10"/>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89" name="Google Shape;1589;p10"/>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90" name="Google Shape;1590;p10"/>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591" name="Google Shape;1591;p10"/>
            <p:cNvGrpSpPr/>
            <p:nvPr/>
          </p:nvGrpSpPr>
          <p:grpSpPr>
            <a:xfrm rot="-1579579">
              <a:off x="7082645" y="166310"/>
              <a:ext cx="220954" cy="220954"/>
              <a:chOff x="8297437" y="2253663"/>
              <a:chExt cx="4117200" cy="4117200"/>
            </a:xfrm>
          </p:grpSpPr>
          <p:sp>
            <p:nvSpPr>
              <p:cNvPr id="1592" name="Google Shape;1592;p10"/>
              <p:cNvSpPr/>
              <p:nvPr/>
            </p:nvSpPr>
            <p:spPr>
              <a:xfrm rot="1902051">
                <a:off x="8860274" y="2816500"/>
                <a:ext cx="2991526" cy="2991526"/>
              </a:xfrm>
              <a:prstGeom prst="ellipse">
                <a:avLst/>
              </a:prstGeom>
              <a:solidFill>
                <a:schemeClr val="accent2"/>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593" name="Google Shape;1593;p10"/>
              <p:cNvPicPr preferRelativeResize="0"/>
              <p:nvPr/>
            </p:nvPicPr>
            <p:blipFill rotWithShape="1">
              <a:blip r:embed="rId2">
                <a:alphaModFix amt="50000"/>
              </a:blip>
              <a:srcRect b="13631" l="16908" r="21674" t="4788"/>
              <a:stretch/>
            </p:blipFill>
            <p:spPr>
              <a:xfrm>
                <a:off x="8846288" y="2814084"/>
                <a:ext cx="3012600" cy="2977200"/>
              </a:xfrm>
              <a:prstGeom prst="ellipse">
                <a:avLst/>
              </a:prstGeom>
              <a:noFill/>
              <a:ln>
                <a:noFill/>
              </a:ln>
            </p:spPr>
          </p:pic>
        </p:grpSp>
        <p:grpSp>
          <p:nvGrpSpPr>
            <p:cNvPr id="1594" name="Google Shape;1594;p10"/>
            <p:cNvGrpSpPr/>
            <p:nvPr/>
          </p:nvGrpSpPr>
          <p:grpSpPr>
            <a:xfrm rot="-1577215">
              <a:off x="6419953" y="456772"/>
              <a:ext cx="189653" cy="189653"/>
              <a:chOff x="8297437" y="2253663"/>
              <a:chExt cx="4117200" cy="4117200"/>
            </a:xfrm>
          </p:grpSpPr>
          <p:sp>
            <p:nvSpPr>
              <p:cNvPr id="1595" name="Google Shape;1595;p10"/>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596" name="Google Shape;1596;p10"/>
              <p:cNvPicPr preferRelativeResize="0"/>
              <p:nvPr/>
            </p:nvPicPr>
            <p:blipFill rotWithShape="1">
              <a:blip r:embed="rId3">
                <a:alphaModFix amt="50000"/>
              </a:blip>
              <a:srcRect b="13631" l="16908" r="21674" t="4788"/>
              <a:stretch/>
            </p:blipFill>
            <p:spPr>
              <a:xfrm>
                <a:off x="8846288" y="2814084"/>
                <a:ext cx="3012600" cy="2977200"/>
              </a:xfrm>
              <a:prstGeom prst="ellipse">
                <a:avLst/>
              </a:prstGeom>
              <a:noFill/>
              <a:ln>
                <a:noFill/>
              </a:ln>
            </p:spPr>
          </p:pic>
        </p:grpSp>
        <p:grpSp>
          <p:nvGrpSpPr>
            <p:cNvPr id="1597" name="Google Shape;1597;p10"/>
            <p:cNvGrpSpPr/>
            <p:nvPr/>
          </p:nvGrpSpPr>
          <p:grpSpPr>
            <a:xfrm rot="-1567860">
              <a:off x="6963138" y="303534"/>
              <a:ext cx="121527" cy="121527"/>
              <a:chOff x="8297437" y="2253663"/>
              <a:chExt cx="4117200" cy="4117200"/>
            </a:xfrm>
          </p:grpSpPr>
          <p:sp>
            <p:nvSpPr>
              <p:cNvPr id="1598" name="Google Shape;1598;p10"/>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599" name="Google Shape;1599;p10"/>
              <p:cNvPicPr preferRelativeResize="0"/>
              <p:nvPr/>
            </p:nvPicPr>
            <p:blipFill rotWithShape="1">
              <a:blip r:embed="rId4">
                <a:alphaModFix amt="50000"/>
              </a:blip>
              <a:srcRect b="13631" l="16908" r="21674" t="4788"/>
              <a:stretch/>
            </p:blipFill>
            <p:spPr>
              <a:xfrm>
                <a:off x="8846288" y="2814084"/>
                <a:ext cx="3012600" cy="2977200"/>
              </a:xfrm>
              <a:prstGeom prst="ellipse">
                <a:avLst/>
              </a:prstGeom>
              <a:noFill/>
              <a:ln>
                <a:noFill/>
              </a:ln>
            </p:spPr>
          </p:pic>
        </p:grpSp>
        <p:grpSp>
          <p:nvGrpSpPr>
            <p:cNvPr id="1600" name="Google Shape;1600;p10"/>
            <p:cNvGrpSpPr/>
            <p:nvPr/>
          </p:nvGrpSpPr>
          <p:grpSpPr>
            <a:xfrm rot="-1576056">
              <a:off x="6760060" y="2416456"/>
              <a:ext cx="283743" cy="283743"/>
              <a:chOff x="8297437" y="2253663"/>
              <a:chExt cx="4117200" cy="4117200"/>
            </a:xfrm>
          </p:grpSpPr>
          <p:sp>
            <p:nvSpPr>
              <p:cNvPr id="1601" name="Google Shape;1601;p10"/>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602" name="Google Shape;1602;p10"/>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603" name="Google Shape;1603;p10"/>
            <p:cNvGrpSpPr/>
            <p:nvPr/>
          </p:nvGrpSpPr>
          <p:grpSpPr>
            <a:xfrm rot="-1573441">
              <a:off x="6510118" y="1723880"/>
              <a:ext cx="154669" cy="154669"/>
              <a:chOff x="8297437" y="2253663"/>
              <a:chExt cx="4117200" cy="4117200"/>
            </a:xfrm>
          </p:grpSpPr>
          <p:sp>
            <p:nvSpPr>
              <p:cNvPr id="1604" name="Google Shape;1604;p10"/>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605" name="Google Shape;1605;p10"/>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606" name="Google Shape;1606;p10"/>
            <p:cNvGrpSpPr/>
            <p:nvPr/>
          </p:nvGrpSpPr>
          <p:grpSpPr>
            <a:xfrm rot="-1573249">
              <a:off x="5771983" y="46743"/>
              <a:ext cx="275827" cy="275827"/>
              <a:chOff x="8297437" y="2253663"/>
              <a:chExt cx="4117200" cy="4117200"/>
            </a:xfrm>
          </p:grpSpPr>
          <p:sp>
            <p:nvSpPr>
              <p:cNvPr id="1607" name="Google Shape;1607;p10"/>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608" name="Google Shape;1608;p10"/>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609" name="Google Shape;1609;p10"/>
            <p:cNvGrpSpPr/>
            <p:nvPr/>
          </p:nvGrpSpPr>
          <p:grpSpPr>
            <a:xfrm rot="-1577296">
              <a:off x="7116701" y="716767"/>
              <a:ext cx="152459" cy="152459"/>
              <a:chOff x="8297437" y="2253663"/>
              <a:chExt cx="4117200" cy="4117200"/>
            </a:xfrm>
          </p:grpSpPr>
          <p:sp>
            <p:nvSpPr>
              <p:cNvPr id="1610" name="Google Shape;1610;p10"/>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611" name="Google Shape;1611;p10"/>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612" name="Google Shape;1612;p10"/>
            <p:cNvGrpSpPr/>
            <p:nvPr/>
          </p:nvGrpSpPr>
          <p:grpSpPr>
            <a:xfrm rot="-1567860">
              <a:off x="6848063" y="871601"/>
              <a:ext cx="121527" cy="121527"/>
              <a:chOff x="8297437" y="2253663"/>
              <a:chExt cx="4117200" cy="4117200"/>
            </a:xfrm>
          </p:grpSpPr>
          <p:sp>
            <p:nvSpPr>
              <p:cNvPr id="1613" name="Google Shape;1613;p10"/>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614" name="Google Shape;1614;p10"/>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615" name="Google Shape;1615;p10"/>
            <p:cNvGrpSpPr/>
            <p:nvPr/>
          </p:nvGrpSpPr>
          <p:grpSpPr>
            <a:xfrm rot="-1572683">
              <a:off x="7426832" y="1873865"/>
              <a:ext cx="208804" cy="208804"/>
              <a:chOff x="8297437" y="2253663"/>
              <a:chExt cx="4117200" cy="4117200"/>
            </a:xfrm>
          </p:grpSpPr>
          <p:sp>
            <p:nvSpPr>
              <p:cNvPr id="1616" name="Google Shape;1616;p10"/>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617" name="Google Shape;1617;p10"/>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618" name="Google Shape;1618;p10"/>
            <p:cNvGrpSpPr/>
            <p:nvPr/>
          </p:nvGrpSpPr>
          <p:grpSpPr>
            <a:xfrm>
              <a:off x="4469276" y="366140"/>
              <a:ext cx="789593" cy="837426"/>
              <a:chOff x="1470547" y="379512"/>
              <a:chExt cx="1786005" cy="1894200"/>
            </a:xfrm>
          </p:grpSpPr>
          <p:sp>
            <p:nvSpPr>
              <p:cNvPr id="1619" name="Google Shape;1619;p10"/>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20" name="Google Shape;1620;p10"/>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21" name="Google Shape;1621;p10"/>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622" name="Google Shape;1622;p10"/>
          <p:cNvGrpSpPr/>
          <p:nvPr/>
        </p:nvGrpSpPr>
        <p:grpSpPr>
          <a:xfrm rot="-1574351">
            <a:off x="907489" y="6158971"/>
            <a:ext cx="550364" cy="550364"/>
            <a:chOff x="8297437" y="2253663"/>
            <a:chExt cx="4117200" cy="4117200"/>
          </a:xfrm>
        </p:grpSpPr>
        <p:sp>
          <p:nvSpPr>
            <p:cNvPr id="1623" name="Google Shape;1623;p10"/>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624" name="Google Shape;1624;p10"/>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625" name="Google Shape;1625;p10"/>
          <p:cNvGrpSpPr/>
          <p:nvPr/>
        </p:nvGrpSpPr>
        <p:grpSpPr>
          <a:xfrm rot="-1572813">
            <a:off x="865032" y="5603601"/>
            <a:ext cx="300132" cy="300132"/>
            <a:chOff x="8297437" y="2253663"/>
            <a:chExt cx="4117200" cy="4117200"/>
          </a:xfrm>
        </p:grpSpPr>
        <p:sp>
          <p:nvSpPr>
            <p:cNvPr id="1626" name="Google Shape;1626;p10"/>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627" name="Google Shape;1627;p10"/>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628" name="Google Shape;1628;p10"/>
          <p:cNvGrpSpPr/>
          <p:nvPr/>
        </p:nvGrpSpPr>
        <p:grpSpPr>
          <a:xfrm rot="-1574662">
            <a:off x="2911697" y="6368457"/>
            <a:ext cx="296081" cy="296081"/>
            <a:chOff x="8297437" y="2253663"/>
            <a:chExt cx="4117200" cy="4117200"/>
          </a:xfrm>
        </p:grpSpPr>
        <p:sp>
          <p:nvSpPr>
            <p:cNvPr id="1629" name="Google Shape;1629;p10"/>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630" name="Google Shape;1630;p10"/>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631" name="Google Shape;1631;p10"/>
          <p:cNvGrpSpPr/>
          <p:nvPr/>
        </p:nvGrpSpPr>
        <p:grpSpPr>
          <a:xfrm rot="-1575143">
            <a:off x="189199" y="5636992"/>
            <a:ext cx="404901" cy="404901"/>
            <a:chOff x="8297437" y="2253663"/>
            <a:chExt cx="4117200" cy="4117200"/>
          </a:xfrm>
        </p:grpSpPr>
        <p:sp>
          <p:nvSpPr>
            <p:cNvPr id="1632" name="Google Shape;1632;p10"/>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633" name="Google Shape;1633;p10"/>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Big Title">
  <p:cSld name="CUSTOM_7">
    <p:spTree>
      <p:nvGrpSpPr>
        <p:cNvPr id="1634" name="Shape 1634"/>
        <p:cNvGrpSpPr/>
        <p:nvPr/>
      </p:nvGrpSpPr>
      <p:grpSpPr>
        <a:xfrm>
          <a:off x="0" y="0"/>
          <a:ext cx="0" cy="0"/>
          <a:chOff x="0" y="0"/>
          <a:chExt cx="0" cy="0"/>
        </a:xfrm>
      </p:grpSpPr>
      <p:grpSp>
        <p:nvGrpSpPr>
          <p:cNvPr id="1635" name="Google Shape;1635;p11"/>
          <p:cNvGrpSpPr/>
          <p:nvPr/>
        </p:nvGrpSpPr>
        <p:grpSpPr>
          <a:xfrm>
            <a:off x="3346366" y="66264"/>
            <a:ext cx="4787701" cy="5081700"/>
            <a:chOff x="3346366" y="66264"/>
            <a:chExt cx="4787701" cy="5081700"/>
          </a:xfrm>
        </p:grpSpPr>
        <p:sp>
          <p:nvSpPr>
            <p:cNvPr id="1636" name="Google Shape;1636;p11"/>
            <p:cNvSpPr/>
            <p:nvPr/>
          </p:nvSpPr>
          <p:spPr>
            <a:xfrm rot="-2830000">
              <a:off x="2620494" y="2234983"/>
              <a:ext cx="6239445" cy="744262"/>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37" name="Google Shape;1637;p11"/>
            <p:cNvSpPr/>
            <p:nvPr/>
          </p:nvSpPr>
          <p:spPr>
            <a:xfrm rot="-2827716">
              <a:off x="2494786" y="2293359"/>
              <a:ext cx="6236242" cy="396002"/>
            </a:xfrm>
            <a:custGeom>
              <a:rect b="b" l="l" r="r" t="t"/>
              <a:pathLst>
                <a:path extrusionOk="0" h="396209" w="6239499">
                  <a:moveTo>
                    <a:pt x="6130512" y="108986"/>
                  </a:moveTo>
                  <a:cubicBezTo>
                    <a:pt x="6197850" y="176324"/>
                    <a:pt x="6239499" y="269349"/>
                    <a:pt x="6239499" y="372103"/>
                  </a:cubicBezTo>
                  <a:lnTo>
                    <a:pt x="6237069" y="396209"/>
                  </a:lnTo>
                  <a:lnTo>
                    <a:pt x="6230613" y="332172"/>
                  </a:lnTo>
                  <a:cubicBezTo>
                    <a:pt x="6195916" y="162611"/>
                    <a:pt x="6045889" y="35061"/>
                    <a:pt x="5866071" y="35061"/>
                  </a:cubicBezTo>
                  <a:lnTo>
                    <a:pt x="370776" y="35061"/>
                  </a:lnTo>
                  <a:cubicBezTo>
                    <a:pt x="190959" y="35061"/>
                    <a:pt x="40932" y="162611"/>
                    <a:pt x="6235" y="332172"/>
                  </a:cubicBezTo>
                  <a:lnTo>
                    <a:pt x="1105" y="383057"/>
                  </a:lnTo>
                  <a:lnTo>
                    <a:pt x="1" y="372102"/>
                  </a:lnTo>
                  <a:cubicBezTo>
                    <a:pt x="0" y="166596"/>
                    <a:pt x="166597" y="0"/>
                    <a:pt x="372102" y="0"/>
                  </a:cubicBezTo>
                  <a:lnTo>
                    <a:pt x="5867397" y="0"/>
                  </a:lnTo>
                  <a:cubicBezTo>
                    <a:pt x="5970150" y="0"/>
                    <a:pt x="6063175" y="41649"/>
                    <a:pt x="6130512" y="10898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38" name="Google Shape;1638;p11"/>
            <p:cNvSpPr/>
            <p:nvPr/>
          </p:nvSpPr>
          <p:spPr>
            <a:xfrm rot="-2827716">
              <a:off x="2746442" y="2526408"/>
              <a:ext cx="6236241" cy="396002"/>
            </a:xfrm>
            <a:custGeom>
              <a:rect b="b" l="l" r="r" t="t"/>
              <a:pathLst>
                <a:path extrusionOk="0" h="396209" w="6239498">
                  <a:moveTo>
                    <a:pt x="6238394" y="13152"/>
                  </a:moveTo>
                  <a:lnTo>
                    <a:pt x="6239498" y="24106"/>
                  </a:lnTo>
                  <a:cubicBezTo>
                    <a:pt x="6239498" y="229612"/>
                    <a:pt x="6072902" y="396208"/>
                    <a:pt x="5867396" y="396209"/>
                  </a:cubicBezTo>
                  <a:lnTo>
                    <a:pt x="372102" y="396208"/>
                  </a:lnTo>
                  <a:cubicBezTo>
                    <a:pt x="166596" y="396208"/>
                    <a:pt x="0" y="229612"/>
                    <a:pt x="0" y="24106"/>
                  </a:cubicBezTo>
                  <a:lnTo>
                    <a:pt x="2430" y="0"/>
                  </a:lnTo>
                  <a:lnTo>
                    <a:pt x="8886" y="64036"/>
                  </a:lnTo>
                  <a:cubicBezTo>
                    <a:pt x="43583" y="233597"/>
                    <a:pt x="193610" y="361147"/>
                    <a:pt x="373427" y="361147"/>
                  </a:cubicBezTo>
                  <a:lnTo>
                    <a:pt x="5868722" y="361148"/>
                  </a:lnTo>
                  <a:cubicBezTo>
                    <a:pt x="6048540" y="361147"/>
                    <a:pt x="6198567" y="233597"/>
                    <a:pt x="6233264" y="64037"/>
                  </a:cubicBezTo>
                  <a:lnTo>
                    <a:pt x="6238394"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639" name="Google Shape;1639;p11"/>
          <p:cNvGrpSpPr/>
          <p:nvPr/>
        </p:nvGrpSpPr>
        <p:grpSpPr>
          <a:xfrm>
            <a:off x="3765864" y="1195612"/>
            <a:ext cx="5193601" cy="5520600"/>
            <a:chOff x="3765864" y="1195612"/>
            <a:chExt cx="5193601" cy="5520600"/>
          </a:xfrm>
        </p:grpSpPr>
        <p:sp>
          <p:nvSpPr>
            <p:cNvPr id="1640" name="Google Shape;1640;p11"/>
            <p:cNvSpPr/>
            <p:nvPr/>
          </p:nvSpPr>
          <p:spPr>
            <a:xfrm rot="-2830008">
              <a:off x="2937359" y="3590462"/>
              <a:ext cx="6850611"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41" name="Google Shape;1641;p11"/>
            <p:cNvSpPr/>
            <p:nvPr/>
          </p:nvSpPr>
          <p:spPr>
            <a:xfrm rot="-2827716">
              <a:off x="2814227" y="3648150"/>
              <a:ext cx="6847034" cy="389347"/>
            </a:xfrm>
            <a:custGeom>
              <a:rect b="b" l="l" r="r" t="t"/>
              <a:pathLst>
                <a:path extrusionOk="0" h="389550" w="6850610">
                  <a:moveTo>
                    <a:pt x="6743574" y="107037"/>
                  </a:moveTo>
                  <a:cubicBezTo>
                    <a:pt x="6809707" y="173170"/>
                    <a:pt x="6850610" y="264531"/>
                    <a:pt x="6850610" y="365445"/>
                  </a:cubicBezTo>
                  <a:lnTo>
                    <a:pt x="6848180" y="389550"/>
                  </a:lnTo>
                  <a:lnTo>
                    <a:pt x="6841860" y="326857"/>
                  </a:lnTo>
                  <a:cubicBezTo>
                    <a:pt x="6807784" y="160330"/>
                    <a:pt x="6660442" y="35062"/>
                    <a:pt x="6483840" y="35062"/>
                  </a:cubicBezTo>
                  <a:lnTo>
                    <a:pt x="364120" y="35061"/>
                  </a:lnTo>
                  <a:cubicBezTo>
                    <a:pt x="187518" y="35062"/>
                    <a:pt x="40175" y="160329"/>
                    <a:pt x="6099" y="326857"/>
                  </a:cubicBezTo>
                  <a:lnTo>
                    <a:pt x="1105" y="376401"/>
                  </a:lnTo>
                  <a:lnTo>
                    <a:pt x="0" y="365446"/>
                  </a:lnTo>
                  <a:cubicBezTo>
                    <a:pt x="0" y="163616"/>
                    <a:pt x="163615" y="1"/>
                    <a:pt x="365445" y="0"/>
                  </a:cubicBezTo>
                  <a:lnTo>
                    <a:pt x="6485166" y="1"/>
                  </a:lnTo>
                  <a:cubicBezTo>
                    <a:pt x="6586081" y="1"/>
                    <a:pt x="6677442" y="40905"/>
                    <a:pt x="6743574"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42" name="Google Shape;1642;p11"/>
            <p:cNvSpPr/>
            <p:nvPr/>
          </p:nvSpPr>
          <p:spPr>
            <a:xfrm rot="-2827716">
              <a:off x="3061003" y="3876675"/>
              <a:ext cx="6847033" cy="389348"/>
            </a:xfrm>
            <a:custGeom>
              <a:rect b="b" l="l" r="r" t="t"/>
              <a:pathLst>
                <a:path extrusionOk="0" h="389551" w="6850609">
                  <a:moveTo>
                    <a:pt x="6849505" y="13149"/>
                  </a:moveTo>
                  <a:lnTo>
                    <a:pt x="6850609" y="24105"/>
                  </a:lnTo>
                  <a:cubicBezTo>
                    <a:pt x="6850609" y="225936"/>
                    <a:pt x="6686995" y="389551"/>
                    <a:pt x="6485165" y="389550"/>
                  </a:cubicBezTo>
                  <a:lnTo>
                    <a:pt x="365445" y="389551"/>
                  </a:lnTo>
                  <a:cubicBezTo>
                    <a:pt x="163615" y="389551"/>
                    <a:pt x="0" y="225936"/>
                    <a:pt x="0" y="24106"/>
                  </a:cubicBezTo>
                  <a:lnTo>
                    <a:pt x="2430" y="0"/>
                  </a:lnTo>
                  <a:lnTo>
                    <a:pt x="8750" y="62695"/>
                  </a:lnTo>
                  <a:cubicBezTo>
                    <a:pt x="42826" y="229222"/>
                    <a:pt x="190169" y="354490"/>
                    <a:pt x="366771" y="354490"/>
                  </a:cubicBezTo>
                  <a:lnTo>
                    <a:pt x="6486491" y="354489"/>
                  </a:lnTo>
                  <a:cubicBezTo>
                    <a:pt x="6663092" y="354490"/>
                    <a:pt x="6810434" y="229222"/>
                    <a:pt x="6844510" y="62694"/>
                  </a:cubicBezTo>
                  <a:lnTo>
                    <a:pt x="6849505" y="1314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643" name="Google Shape;1643;p11"/>
          <p:cNvGrpSpPr/>
          <p:nvPr/>
        </p:nvGrpSpPr>
        <p:grpSpPr>
          <a:xfrm>
            <a:off x="5031721" y="1309109"/>
            <a:ext cx="4394938" cy="4655100"/>
            <a:chOff x="5031721" y="1309109"/>
            <a:chExt cx="4394938" cy="4655100"/>
          </a:xfrm>
        </p:grpSpPr>
        <p:sp>
          <p:nvSpPr>
            <p:cNvPr id="1644" name="Google Shape;1644;p11"/>
            <p:cNvSpPr/>
            <p:nvPr/>
          </p:nvSpPr>
          <p:spPr>
            <a:xfrm rot="-2830055">
              <a:off x="4392113" y="3271209"/>
              <a:ext cx="5670316"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45" name="Google Shape;1645;p11"/>
            <p:cNvSpPr/>
            <p:nvPr/>
          </p:nvSpPr>
          <p:spPr>
            <a:xfrm rot="-2827716">
              <a:off x="4288978" y="3321658"/>
              <a:ext cx="5662529" cy="442790"/>
            </a:xfrm>
            <a:custGeom>
              <a:rect b="b" l="l" r="r" t="t"/>
              <a:pathLst>
                <a:path extrusionOk="0" h="443021" w="5665486">
                  <a:moveTo>
                    <a:pt x="5563222" y="107036"/>
                  </a:moveTo>
                  <a:cubicBezTo>
                    <a:pt x="5612821" y="156635"/>
                    <a:pt x="5648229" y="220426"/>
                    <a:pt x="5662834" y="291795"/>
                  </a:cubicBezTo>
                  <a:lnTo>
                    <a:pt x="5665486" y="318110"/>
                  </a:lnTo>
                  <a:lnTo>
                    <a:pt x="5645411" y="253438"/>
                  </a:lnTo>
                  <a:cubicBezTo>
                    <a:pt x="5589934" y="122275"/>
                    <a:pt x="5460057" y="30240"/>
                    <a:pt x="5308685" y="30241"/>
                  </a:cubicBezTo>
                  <a:lnTo>
                    <a:pt x="369317" y="30242"/>
                  </a:lnTo>
                  <a:cubicBezTo>
                    <a:pt x="167487" y="30242"/>
                    <a:pt x="3872" y="193856"/>
                    <a:pt x="3872" y="395686"/>
                  </a:cubicBezTo>
                  <a:lnTo>
                    <a:pt x="8643" y="443021"/>
                  </a:lnTo>
                  <a:lnTo>
                    <a:pt x="7425" y="439096"/>
                  </a:lnTo>
                  <a:cubicBezTo>
                    <a:pt x="2557" y="415306"/>
                    <a:pt x="0" y="390674"/>
                    <a:pt x="0" y="365445"/>
                  </a:cubicBezTo>
                  <a:cubicBezTo>
                    <a:pt x="0" y="163615"/>
                    <a:pt x="163615" y="0"/>
                    <a:pt x="365446" y="0"/>
                  </a:cubicBezTo>
                  <a:lnTo>
                    <a:pt x="5304813" y="0"/>
                  </a:lnTo>
                  <a:cubicBezTo>
                    <a:pt x="5405728" y="0"/>
                    <a:pt x="5497090" y="40904"/>
                    <a:pt x="556322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46" name="Google Shape;1646;p11"/>
            <p:cNvSpPr/>
            <p:nvPr/>
          </p:nvSpPr>
          <p:spPr>
            <a:xfrm rot="-2827716">
              <a:off x="4506872" y="3510328"/>
              <a:ext cx="5662530" cy="442790"/>
            </a:xfrm>
            <a:custGeom>
              <a:rect b="b" l="l" r="r" t="t"/>
              <a:pathLst>
                <a:path extrusionOk="0" h="443021" w="5665487">
                  <a:moveTo>
                    <a:pt x="5656843" y="0"/>
                  </a:moveTo>
                  <a:lnTo>
                    <a:pt x="5658062" y="3926"/>
                  </a:lnTo>
                  <a:cubicBezTo>
                    <a:pt x="5662930" y="27716"/>
                    <a:pt x="5665487" y="52348"/>
                    <a:pt x="5665487" y="77576"/>
                  </a:cubicBezTo>
                  <a:cubicBezTo>
                    <a:pt x="5665487" y="279406"/>
                    <a:pt x="5501871" y="443021"/>
                    <a:pt x="5300042" y="443020"/>
                  </a:cubicBezTo>
                  <a:lnTo>
                    <a:pt x="360674" y="443021"/>
                  </a:lnTo>
                  <a:cubicBezTo>
                    <a:pt x="184073" y="443021"/>
                    <a:pt x="36730" y="317754"/>
                    <a:pt x="2653" y="151227"/>
                  </a:cubicBezTo>
                  <a:lnTo>
                    <a:pt x="0" y="124911"/>
                  </a:lnTo>
                  <a:lnTo>
                    <a:pt x="20076" y="189583"/>
                  </a:lnTo>
                  <a:cubicBezTo>
                    <a:pt x="75554" y="320747"/>
                    <a:pt x="205430" y="412780"/>
                    <a:pt x="356803" y="412780"/>
                  </a:cubicBezTo>
                  <a:lnTo>
                    <a:pt x="5296170" y="412779"/>
                  </a:lnTo>
                  <a:cubicBezTo>
                    <a:pt x="5498000" y="412780"/>
                    <a:pt x="5661616" y="249165"/>
                    <a:pt x="5661615" y="47335"/>
                  </a:cubicBezTo>
                  <a:lnTo>
                    <a:pt x="5656843" y="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647" name="Google Shape;1647;p11"/>
          <p:cNvGrpSpPr/>
          <p:nvPr/>
        </p:nvGrpSpPr>
        <p:grpSpPr>
          <a:xfrm>
            <a:off x="905180" y="112533"/>
            <a:ext cx="4401720" cy="4660800"/>
            <a:chOff x="905180" y="112533"/>
            <a:chExt cx="4401720" cy="4660800"/>
          </a:xfrm>
        </p:grpSpPr>
        <p:sp>
          <p:nvSpPr>
            <p:cNvPr id="1648" name="Google Shape;1648;p11"/>
            <p:cNvSpPr/>
            <p:nvPr/>
          </p:nvSpPr>
          <p:spPr>
            <a:xfrm rot="-2829934">
              <a:off x="271998" y="2070056"/>
              <a:ext cx="5664365" cy="745754"/>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49" name="Google Shape;1649;p11"/>
            <p:cNvSpPr/>
            <p:nvPr/>
          </p:nvSpPr>
          <p:spPr>
            <a:xfrm rot="-2827716">
              <a:off x="404987" y="2361893"/>
              <a:ext cx="5661343" cy="396733"/>
            </a:xfrm>
            <a:custGeom>
              <a:rect b="b" l="l" r="r" t="t"/>
              <a:pathLst>
                <a:path extrusionOk="0" h="396940" w="5664300">
                  <a:moveTo>
                    <a:pt x="5663198" y="13201"/>
                  </a:moveTo>
                  <a:lnTo>
                    <a:pt x="5664300" y="24132"/>
                  </a:lnTo>
                  <a:cubicBezTo>
                    <a:pt x="5664300" y="230029"/>
                    <a:pt x="5497388" y="396940"/>
                    <a:pt x="5291491" y="396940"/>
                  </a:cubicBezTo>
                  <a:lnTo>
                    <a:pt x="372808" y="396940"/>
                  </a:lnTo>
                  <a:cubicBezTo>
                    <a:pt x="166912" y="396940"/>
                    <a:pt x="1" y="230028"/>
                    <a:pt x="0" y="24132"/>
                  </a:cubicBezTo>
                  <a:lnTo>
                    <a:pt x="2433" y="0"/>
                  </a:lnTo>
                  <a:lnTo>
                    <a:pt x="8905" y="64205"/>
                  </a:lnTo>
                  <a:cubicBezTo>
                    <a:pt x="43668" y="234087"/>
                    <a:pt x="193980" y="361878"/>
                    <a:pt x="374138" y="361879"/>
                  </a:cubicBezTo>
                  <a:lnTo>
                    <a:pt x="5292822" y="361879"/>
                  </a:lnTo>
                  <a:cubicBezTo>
                    <a:pt x="5472981" y="361879"/>
                    <a:pt x="5623293" y="234087"/>
                    <a:pt x="5658056" y="64205"/>
                  </a:cubicBezTo>
                  <a:lnTo>
                    <a:pt x="5663198" y="1320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650" name="Google Shape;1650;p11"/>
          <p:cNvGrpSpPr/>
          <p:nvPr/>
        </p:nvGrpSpPr>
        <p:grpSpPr>
          <a:xfrm>
            <a:off x="4789281" y="622548"/>
            <a:ext cx="4320760" cy="4575000"/>
            <a:chOff x="4789281" y="622548"/>
            <a:chExt cx="4320760" cy="4575000"/>
          </a:xfrm>
        </p:grpSpPr>
        <p:sp>
          <p:nvSpPr>
            <p:cNvPr id="1651" name="Google Shape;1651;p11"/>
            <p:cNvSpPr/>
            <p:nvPr/>
          </p:nvSpPr>
          <p:spPr>
            <a:xfrm rot="-2829984">
              <a:off x="4167184" y="2544598"/>
              <a:ext cx="5561198"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52" name="Google Shape;1652;p11"/>
            <p:cNvSpPr/>
            <p:nvPr/>
          </p:nvSpPr>
          <p:spPr>
            <a:xfrm rot="-2827716">
              <a:off x="4043638" y="2601761"/>
              <a:ext cx="5558206" cy="389373"/>
            </a:xfrm>
            <a:custGeom>
              <a:rect b="b" l="l" r="r" t="t"/>
              <a:pathLst>
                <a:path extrusionOk="0" h="389576" w="5561109">
                  <a:moveTo>
                    <a:pt x="5454073" y="107036"/>
                  </a:moveTo>
                  <a:cubicBezTo>
                    <a:pt x="5520206" y="173169"/>
                    <a:pt x="5561109" y="264530"/>
                    <a:pt x="5561109" y="365446"/>
                  </a:cubicBezTo>
                  <a:lnTo>
                    <a:pt x="5558677" y="389576"/>
                  </a:lnTo>
                  <a:lnTo>
                    <a:pt x="5552354" y="326857"/>
                  </a:lnTo>
                  <a:cubicBezTo>
                    <a:pt x="5518278" y="160330"/>
                    <a:pt x="5370936" y="35062"/>
                    <a:pt x="5194334" y="35062"/>
                  </a:cubicBezTo>
                  <a:lnTo>
                    <a:pt x="364115" y="35063"/>
                  </a:lnTo>
                  <a:cubicBezTo>
                    <a:pt x="187514" y="35062"/>
                    <a:pt x="40171" y="160330"/>
                    <a:pt x="6095" y="326857"/>
                  </a:cubicBezTo>
                  <a:lnTo>
                    <a:pt x="1103" y="376376"/>
                  </a:lnTo>
                  <a:lnTo>
                    <a:pt x="1" y="365445"/>
                  </a:lnTo>
                  <a:cubicBezTo>
                    <a:pt x="0" y="163616"/>
                    <a:pt x="163616" y="1"/>
                    <a:pt x="365446" y="1"/>
                  </a:cubicBezTo>
                  <a:lnTo>
                    <a:pt x="5195665" y="0"/>
                  </a:lnTo>
                  <a:cubicBezTo>
                    <a:pt x="5296580" y="0"/>
                    <a:pt x="5387941" y="40904"/>
                    <a:pt x="545407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53" name="Google Shape;1653;p11"/>
            <p:cNvSpPr/>
            <p:nvPr/>
          </p:nvSpPr>
          <p:spPr>
            <a:xfrm rot="-2827716">
              <a:off x="4297479" y="2830271"/>
              <a:ext cx="5558206" cy="389373"/>
            </a:xfrm>
            <a:custGeom>
              <a:rect b="b" l="l" r="r" t="t"/>
              <a:pathLst>
                <a:path extrusionOk="0" h="389576" w="5561109">
                  <a:moveTo>
                    <a:pt x="5560007" y="13200"/>
                  </a:moveTo>
                  <a:lnTo>
                    <a:pt x="5561109" y="24131"/>
                  </a:lnTo>
                  <a:cubicBezTo>
                    <a:pt x="5561109" y="225961"/>
                    <a:pt x="5397494" y="389576"/>
                    <a:pt x="5195663" y="389576"/>
                  </a:cubicBezTo>
                  <a:lnTo>
                    <a:pt x="365445" y="389576"/>
                  </a:lnTo>
                  <a:cubicBezTo>
                    <a:pt x="163615" y="389576"/>
                    <a:pt x="0" y="225961"/>
                    <a:pt x="0" y="24131"/>
                  </a:cubicBezTo>
                  <a:lnTo>
                    <a:pt x="2433" y="0"/>
                  </a:lnTo>
                  <a:lnTo>
                    <a:pt x="8755" y="62720"/>
                  </a:lnTo>
                  <a:cubicBezTo>
                    <a:pt x="42832" y="229247"/>
                    <a:pt x="190174" y="354515"/>
                    <a:pt x="366776" y="354515"/>
                  </a:cubicBezTo>
                  <a:lnTo>
                    <a:pt x="5196994" y="354515"/>
                  </a:lnTo>
                  <a:cubicBezTo>
                    <a:pt x="5373596" y="354515"/>
                    <a:pt x="5520939" y="229247"/>
                    <a:pt x="5555015" y="62719"/>
                  </a:cubicBezTo>
                  <a:lnTo>
                    <a:pt x="5560007"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654" name="Google Shape;1654;p11"/>
          <p:cNvGrpSpPr/>
          <p:nvPr/>
        </p:nvGrpSpPr>
        <p:grpSpPr>
          <a:xfrm>
            <a:off x="6808533" y="1745708"/>
            <a:ext cx="4401400" cy="4662000"/>
            <a:chOff x="6808533" y="1745708"/>
            <a:chExt cx="4401400" cy="4662000"/>
          </a:xfrm>
        </p:grpSpPr>
        <p:sp>
          <p:nvSpPr>
            <p:cNvPr id="1655" name="Google Shape;1655;p11"/>
            <p:cNvSpPr/>
            <p:nvPr/>
          </p:nvSpPr>
          <p:spPr>
            <a:xfrm rot="-2829965">
              <a:off x="6167451" y="3711259"/>
              <a:ext cx="5679863"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56" name="Google Shape;1656;p11"/>
            <p:cNvSpPr/>
            <p:nvPr/>
          </p:nvSpPr>
          <p:spPr>
            <a:xfrm rot="-2827716">
              <a:off x="6043945" y="3768489"/>
              <a:ext cx="5676734" cy="389373"/>
            </a:xfrm>
            <a:custGeom>
              <a:rect b="b" l="l" r="r" t="t"/>
              <a:pathLst>
                <a:path extrusionOk="0" h="389576" w="5679699">
                  <a:moveTo>
                    <a:pt x="5572662" y="107036"/>
                  </a:moveTo>
                  <a:cubicBezTo>
                    <a:pt x="5638795" y="173169"/>
                    <a:pt x="5679699" y="264530"/>
                    <a:pt x="5679699" y="365445"/>
                  </a:cubicBezTo>
                  <a:lnTo>
                    <a:pt x="5677266" y="389576"/>
                  </a:lnTo>
                  <a:lnTo>
                    <a:pt x="5670943" y="326856"/>
                  </a:lnTo>
                  <a:cubicBezTo>
                    <a:pt x="5636867" y="160329"/>
                    <a:pt x="5489524" y="35062"/>
                    <a:pt x="5312922" y="35062"/>
                  </a:cubicBezTo>
                  <a:lnTo>
                    <a:pt x="364115" y="35062"/>
                  </a:lnTo>
                  <a:cubicBezTo>
                    <a:pt x="187513" y="35062"/>
                    <a:pt x="40170" y="160329"/>
                    <a:pt x="6094" y="326857"/>
                  </a:cubicBezTo>
                  <a:lnTo>
                    <a:pt x="1102" y="376376"/>
                  </a:lnTo>
                  <a:lnTo>
                    <a:pt x="0" y="365445"/>
                  </a:lnTo>
                  <a:cubicBezTo>
                    <a:pt x="0" y="163615"/>
                    <a:pt x="163616" y="1"/>
                    <a:pt x="365446" y="1"/>
                  </a:cubicBezTo>
                  <a:lnTo>
                    <a:pt x="5314253" y="0"/>
                  </a:lnTo>
                  <a:cubicBezTo>
                    <a:pt x="5415168" y="0"/>
                    <a:pt x="5506530" y="40904"/>
                    <a:pt x="557266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57" name="Google Shape;1657;p11"/>
            <p:cNvSpPr/>
            <p:nvPr/>
          </p:nvSpPr>
          <p:spPr>
            <a:xfrm rot="-2827716">
              <a:off x="6297786" y="3996999"/>
              <a:ext cx="5676733" cy="389373"/>
            </a:xfrm>
            <a:custGeom>
              <a:rect b="b" l="l" r="r" t="t"/>
              <a:pathLst>
                <a:path extrusionOk="0" h="389576" w="5679698">
                  <a:moveTo>
                    <a:pt x="5678596" y="13200"/>
                  </a:moveTo>
                  <a:lnTo>
                    <a:pt x="5679698" y="24131"/>
                  </a:lnTo>
                  <a:cubicBezTo>
                    <a:pt x="5679698" y="225961"/>
                    <a:pt x="5516083" y="389575"/>
                    <a:pt x="5314252" y="389575"/>
                  </a:cubicBezTo>
                  <a:lnTo>
                    <a:pt x="365445" y="389576"/>
                  </a:lnTo>
                  <a:cubicBezTo>
                    <a:pt x="163615" y="389576"/>
                    <a:pt x="0" y="225961"/>
                    <a:pt x="0" y="24131"/>
                  </a:cubicBezTo>
                  <a:lnTo>
                    <a:pt x="2432" y="0"/>
                  </a:lnTo>
                  <a:lnTo>
                    <a:pt x="8755" y="62720"/>
                  </a:lnTo>
                  <a:cubicBezTo>
                    <a:pt x="42832" y="229247"/>
                    <a:pt x="190174" y="354514"/>
                    <a:pt x="366775" y="354515"/>
                  </a:cubicBezTo>
                  <a:lnTo>
                    <a:pt x="5315583" y="354514"/>
                  </a:lnTo>
                  <a:cubicBezTo>
                    <a:pt x="5492185" y="354514"/>
                    <a:pt x="5639528" y="229246"/>
                    <a:pt x="5673604" y="62719"/>
                  </a:cubicBezTo>
                  <a:lnTo>
                    <a:pt x="5678596"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658" name="Google Shape;1658;p11"/>
          <p:cNvGrpSpPr/>
          <p:nvPr/>
        </p:nvGrpSpPr>
        <p:grpSpPr>
          <a:xfrm>
            <a:off x="5824532" y="1155331"/>
            <a:ext cx="4354159" cy="4603200"/>
            <a:chOff x="5824532" y="1155331"/>
            <a:chExt cx="4354159" cy="4603200"/>
          </a:xfrm>
        </p:grpSpPr>
        <p:sp>
          <p:nvSpPr>
            <p:cNvPr id="1659" name="Google Shape;1659;p11"/>
            <p:cNvSpPr/>
            <p:nvPr/>
          </p:nvSpPr>
          <p:spPr>
            <a:xfrm rot="-2830004">
              <a:off x="5196271" y="3091482"/>
              <a:ext cx="5599622" cy="730899"/>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60" name="Google Shape;1660;p11"/>
            <p:cNvSpPr/>
            <p:nvPr/>
          </p:nvSpPr>
          <p:spPr>
            <a:xfrm rot="-2827716">
              <a:off x="5072700" y="3148580"/>
              <a:ext cx="5596872" cy="389350"/>
            </a:xfrm>
            <a:custGeom>
              <a:rect b="b" l="l" r="r" t="t"/>
              <a:pathLst>
                <a:path extrusionOk="0" h="389553" w="5599795">
                  <a:moveTo>
                    <a:pt x="5492759" y="107036"/>
                  </a:moveTo>
                  <a:cubicBezTo>
                    <a:pt x="5558891" y="173169"/>
                    <a:pt x="5599795" y="264530"/>
                    <a:pt x="5599795" y="365445"/>
                  </a:cubicBezTo>
                  <a:lnTo>
                    <a:pt x="5597364" y="389553"/>
                  </a:lnTo>
                  <a:lnTo>
                    <a:pt x="5591045" y="326860"/>
                  </a:lnTo>
                  <a:cubicBezTo>
                    <a:pt x="5556968" y="160333"/>
                    <a:pt x="5409625" y="35065"/>
                    <a:pt x="5233024" y="35065"/>
                  </a:cubicBezTo>
                  <a:lnTo>
                    <a:pt x="364119" y="35066"/>
                  </a:lnTo>
                  <a:cubicBezTo>
                    <a:pt x="187518" y="35065"/>
                    <a:pt x="40175" y="160333"/>
                    <a:pt x="6099" y="326860"/>
                  </a:cubicBezTo>
                  <a:lnTo>
                    <a:pt x="1105" y="376401"/>
                  </a:lnTo>
                  <a:lnTo>
                    <a:pt x="0" y="365445"/>
                  </a:lnTo>
                  <a:cubicBezTo>
                    <a:pt x="0" y="163615"/>
                    <a:pt x="163615" y="0"/>
                    <a:pt x="365444" y="1"/>
                  </a:cubicBezTo>
                  <a:lnTo>
                    <a:pt x="5234350" y="0"/>
                  </a:lnTo>
                  <a:cubicBezTo>
                    <a:pt x="5335265" y="0"/>
                    <a:pt x="5426626" y="40904"/>
                    <a:pt x="54927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61" name="Google Shape;1661;p11"/>
            <p:cNvSpPr/>
            <p:nvPr/>
          </p:nvSpPr>
          <p:spPr>
            <a:xfrm rot="-2827716">
              <a:off x="5333650" y="3377103"/>
              <a:ext cx="5596872" cy="389351"/>
            </a:xfrm>
            <a:custGeom>
              <a:rect b="b" l="l" r="r" t="t"/>
              <a:pathLst>
                <a:path extrusionOk="0" h="389554" w="5599795">
                  <a:moveTo>
                    <a:pt x="5598690" y="13152"/>
                  </a:moveTo>
                  <a:lnTo>
                    <a:pt x="5599795" y="24109"/>
                  </a:lnTo>
                  <a:cubicBezTo>
                    <a:pt x="5599795" y="225939"/>
                    <a:pt x="5436180" y="389554"/>
                    <a:pt x="5234350" y="389554"/>
                  </a:cubicBezTo>
                  <a:lnTo>
                    <a:pt x="365445" y="389554"/>
                  </a:lnTo>
                  <a:cubicBezTo>
                    <a:pt x="163614" y="389554"/>
                    <a:pt x="0" y="225939"/>
                    <a:pt x="0" y="24109"/>
                  </a:cubicBezTo>
                  <a:lnTo>
                    <a:pt x="2431" y="0"/>
                  </a:lnTo>
                  <a:lnTo>
                    <a:pt x="8750" y="62694"/>
                  </a:lnTo>
                  <a:cubicBezTo>
                    <a:pt x="42827" y="229221"/>
                    <a:pt x="190169" y="354489"/>
                    <a:pt x="366771" y="354489"/>
                  </a:cubicBezTo>
                  <a:lnTo>
                    <a:pt x="5235676" y="354489"/>
                  </a:lnTo>
                  <a:cubicBezTo>
                    <a:pt x="5412277" y="354489"/>
                    <a:pt x="5559620" y="229221"/>
                    <a:pt x="5593696" y="62694"/>
                  </a:cubicBezTo>
                  <a:lnTo>
                    <a:pt x="5598690"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662" name="Google Shape;1662;p11"/>
          <p:cNvGrpSpPr/>
          <p:nvPr/>
        </p:nvGrpSpPr>
        <p:grpSpPr>
          <a:xfrm>
            <a:off x="2134683" y="1406427"/>
            <a:ext cx="4494099" cy="4755300"/>
            <a:chOff x="2134683" y="1406427"/>
            <a:chExt cx="4494099" cy="4755300"/>
          </a:xfrm>
        </p:grpSpPr>
        <p:sp>
          <p:nvSpPr>
            <p:cNvPr id="1663" name="Google Shape;1663;p11"/>
            <p:cNvSpPr/>
            <p:nvPr/>
          </p:nvSpPr>
          <p:spPr>
            <a:xfrm rot="-2829977">
              <a:off x="1469270" y="3422451"/>
              <a:ext cx="5814027" cy="723252"/>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64" name="Google Shape;1664;p11"/>
            <p:cNvSpPr/>
            <p:nvPr/>
          </p:nvSpPr>
          <p:spPr>
            <a:xfrm rot="-2827716">
              <a:off x="1347244" y="3479082"/>
              <a:ext cx="5810844" cy="385501"/>
            </a:xfrm>
            <a:custGeom>
              <a:rect b="b" l="l" r="r" t="t"/>
              <a:pathLst>
                <a:path extrusionOk="0" h="385702" w="5813879">
                  <a:moveTo>
                    <a:pt x="5707969" y="105910"/>
                  </a:moveTo>
                  <a:cubicBezTo>
                    <a:pt x="5773405" y="171347"/>
                    <a:pt x="5813879" y="261747"/>
                    <a:pt x="5813879" y="361600"/>
                  </a:cubicBezTo>
                  <a:lnTo>
                    <a:pt x="5813877" y="361600"/>
                  </a:lnTo>
                  <a:lnTo>
                    <a:pt x="5811448" y="385702"/>
                  </a:lnTo>
                  <a:lnTo>
                    <a:pt x="5805207" y="323791"/>
                  </a:lnTo>
                  <a:cubicBezTo>
                    <a:pt x="5771489" y="159015"/>
                    <a:pt x="5625695" y="35065"/>
                    <a:pt x="5450953" y="35065"/>
                  </a:cubicBezTo>
                  <a:lnTo>
                    <a:pt x="360274" y="35066"/>
                  </a:lnTo>
                  <a:cubicBezTo>
                    <a:pt x="185532" y="35065"/>
                    <a:pt x="39739" y="159016"/>
                    <a:pt x="6021" y="323791"/>
                  </a:cubicBezTo>
                  <a:lnTo>
                    <a:pt x="1105" y="372556"/>
                  </a:lnTo>
                  <a:lnTo>
                    <a:pt x="0" y="361600"/>
                  </a:lnTo>
                  <a:lnTo>
                    <a:pt x="7347" y="288725"/>
                  </a:lnTo>
                  <a:cubicBezTo>
                    <a:pt x="41065" y="123951"/>
                    <a:pt x="186858" y="0"/>
                    <a:pt x="361600" y="0"/>
                  </a:cubicBezTo>
                  <a:lnTo>
                    <a:pt x="5452279" y="0"/>
                  </a:lnTo>
                  <a:cubicBezTo>
                    <a:pt x="5552132" y="0"/>
                    <a:pt x="5642532" y="40474"/>
                    <a:pt x="5707969" y="10591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65" name="Google Shape;1665;p11"/>
            <p:cNvSpPr/>
            <p:nvPr/>
          </p:nvSpPr>
          <p:spPr>
            <a:xfrm rot="-2827716">
              <a:off x="1605376" y="3704992"/>
              <a:ext cx="5810844" cy="385508"/>
            </a:xfrm>
            <a:custGeom>
              <a:rect b="b" l="l" r="r" t="t"/>
              <a:pathLst>
                <a:path extrusionOk="0" h="385709" w="5813879">
                  <a:moveTo>
                    <a:pt x="5812774" y="13146"/>
                  </a:moveTo>
                  <a:lnTo>
                    <a:pt x="5813879" y="24109"/>
                  </a:lnTo>
                  <a:lnTo>
                    <a:pt x="5813878" y="24109"/>
                  </a:lnTo>
                  <a:cubicBezTo>
                    <a:pt x="5813877" y="223815"/>
                    <a:pt x="5651984" y="385709"/>
                    <a:pt x="5452278" y="385709"/>
                  </a:cubicBezTo>
                  <a:lnTo>
                    <a:pt x="361601" y="385708"/>
                  </a:lnTo>
                  <a:cubicBezTo>
                    <a:pt x="186857" y="385708"/>
                    <a:pt x="41065" y="261758"/>
                    <a:pt x="7347" y="96983"/>
                  </a:cubicBezTo>
                  <a:lnTo>
                    <a:pt x="0" y="24109"/>
                  </a:lnTo>
                  <a:lnTo>
                    <a:pt x="2431" y="0"/>
                  </a:lnTo>
                  <a:lnTo>
                    <a:pt x="8673" y="61918"/>
                  </a:lnTo>
                  <a:cubicBezTo>
                    <a:pt x="42391" y="226693"/>
                    <a:pt x="188183" y="350643"/>
                    <a:pt x="362926" y="350643"/>
                  </a:cubicBezTo>
                  <a:lnTo>
                    <a:pt x="5453604" y="350644"/>
                  </a:lnTo>
                  <a:cubicBezTo>
                    <a:pt x="5628346" y="350644"/>
                    <a:pt x="5774139" y="226694"/>
                    <a:pt x="5807857" y="61919"/>
                  </a:cubicBezTo>
                  <a:lnTo>
                    <a:pt x="5812774" y="1314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666" name="Google Shape;1666;p11"/>
          <p:cNvGrpSpPr/>
          <p:nvPr/>
        </p:nvGrpSpPr>
        <p:grpSpPr>
          <a:xfrm>
            <a:off x="6182744" y="2351413"/>
            <a:ext cx="4257816" cy="4499400"/>
            <a:chOff x="6182744" y="2351413"/>
            <a:chExt cx="4257816" cy="4499400"/>
          </a:xfrm>
        </p:grpSpPr>
        <p:sp>
          <p:nvSpPr>
            <p:cNvPr id="1667" name="Google Shape;1667;p11"/>
            <p:cNvSpPr/>
            <p:nvPr/>
          </p:nvSpPr>
          <p:spPr>
            <a:xfrm rot="-2830035">
              <a:off x="5577129" y="4235663"/>
              <a:ext cx="5458031"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68" name="Google Shape;1668;p11"/>
            <p:cNvSpPr/>
            <p:nvPr/>
          </p:nvSpPr>
          <p:spPr>
            <a:xfrm rot="-2827716">
              <a:off x="5453545" y="4292751"/>
              <a:ext cx="5455263" cy="389351"/>
            </a:xfrm>
            <a:custGeom>
              <a:rect b="b" l="l" r="r" t="t"/>
              <a:pathLst>
                <a:path extrusionOk="0" h="389554" w="5458112">
                  <a:moveTo>
                    <a:pt x="5351075" y="107037"/>
                  </a:moveTo>
                  <a:cubicBezTo>
                    <a:pt x="5417207" y="173169"/>
                    <a:pt x="5458112" y="264530"/>
                    <a:pt x="5458112" y="365445"/>
                  </a:cubicBezTo>
                  <a:lnTo>
                    <a:pt x="5455681" y="389554"/>
                  </a:lnTo>
                  <a:lnTo>
                    <a:pt x="5449360" y="326860"/>
                  </a:lnTo>
                  <a:cubicBezTo>
                    <a:pt x="5415284" y="160333"/>
                    <a:pt x="5267942" y="35065"/>
                    <a:pt x="5091341" y="35066"/>
                  </a:cubicBezTo>
                  <a:lnTo>
                    <a:pt x="364118" y="35065"/>
                  </a:lnTo>
                  <a:cubicBezTo>
                    <a:pt x="187517" y="35066"/>
                    <a:pt x="40174" y="160334"/>
                    <a:pt x="6098" y="326861"/>
                  </a:cubicBezTo>
                  <a:lnTo>
                    <a:pt x="1104" y="376403"/>
                  </a:lnTo>
                  <a:lnTo>
                    <a:pt x="0" y="365446"/>
                  </a:lnTo>
                  <a:cubicBezTo>
                    <a:pt x="-1" y="163616"/>
                    <a:pt x="163615" y="1"/>
                    <a:pt x="365444" y="0"/>
                  </a:cubicBezTo>
                  <a:lnTo>
                    <a:pt x="5092667" y="1"/>
                  </a:lnTo>
                  <a:cubicBezTo>
                    <a:pt x="5193582" y="1"/>
                    <a:pt x="5284943" y="40904"/>
                    <a:pt x="5351075"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69" name="Google Shape;1669;p11"/>
            <p:cNvSpPr/>
            <p:nvPr/>
          </p:nvSpPr>
          <p:spPr>
            <a:xfrm rot="-2827716">
              <a:off x="5714497" y="4521277"/>
              <a:ext cx="5455263" cy="389350"/>
            </a:xfrm>
            <a:custGeom>
              <a:rect b="b" l="l" r="r" t="t"/>
              <a:pathLst>
                <a:path extrusionOk="0" h="389553" w="5458112">
                  <a:moveTo>
                    <a:pt x="5457007" y="13151"/>
                  </a:moveTo>
                  <a:lnTo>
                    <a:pt x="5458112" y="24107"/>
                  </a:lnTo>
                  <a:cubicBezTo>
                    <a:pt x="5458112" y="225937"/>
                    <a:pt x="5294496" y="389553"/>
                    <a:pt x="5092667" y="389553"/>
                  </a:cubicBezTo>
                  <a:lnTo>
                    <a:pt x="365445" y="389553"/>
                  </a:lnTo>
                  <a:cubicBezTo>
                    <a:pt x="163615" y="389553"/>
                    <a:pt x="0" y="225938"/>
                    <a:pt x="0" y="24108"/>
                  </a:cubicBezTo>
                  <a:lnTo>
                    <a:pt x="2430" y="0"/>
                  </a:lnTo>
                  <a:lnTo>
                    <a:pt x="8750" y="62693"/>
                  </a:lnTo>
                  <a:cubicBezTo>
                    <a:pt x="42827" y="229220"/>
                    <a:pt x="190169" y="354488"/>
                    <a:pt x="366771" y="354488"/>
                  </a:cubicBezTo>
                  <a:lnTo>
                    <a:pt x="5093993" y="354487"/>
                  </a:lnTo>
                  <a:cubicBezTo>
                    <a:pt x="5270594" y="354488"/>
                    <a:pt x="5417937" y="229219"/>
                    <a:pt x="5452013" y="62692"/>
                  </a:cubicBezTo>
                  <a:lnTo>
                    <a:pt x="5457007" y="1315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670" name="Google Shape;1670;p11"/>
          <p:cNvGrpSpPr/>
          <p:nvPr/>
        </p:nvGrpSpPr>
        <p:grpSpPr>
          <a:xfrm>
            <a:off x="2617490" y="2742232"/>
            <a:ext cx="3927230" cy="4143000"/>
            <a:chOff x="2617490" y="2742232"/>
            <a:chExt cx="3927230" cy="4143000"/>
          </a:xfrm>
        </p:grpSpPr>
        <p:sp>
          <p:nvSpPr>
            <p:cNvPr id="1671" name="Google Shape;1671;p11"/>
            <p:cNvSpPr/>
            <p:nvPr/>
          </p:nvSpPr>
          <p:spPr>
            <a:xfrm rot="-2829980">
              <a:off x="2089685" y="4448282"/>
              <a:ext cx="497211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72" name="Google Shape;1672;p11"/>
            <p:cNvSpPr/>
            <p:nvPr/>
          </p:nvSpPr>
          <p:spPr>
            <a:xfrm rot="-2827716">
              <a:off x="1965948" y="4505227"/>
              <a:ext cx="4969364" cy="389350"/>
            </a:xfrm>
            <a:custGeom>
              <a:rect b="b" l="l" r="r" t="t"/>
              <a:pathLst>
                <a:path extrusionOk="0" h="389553" w="4971959">
                  <a:moveTo>
                    <a:pt x="4864923" y="107036"/>
                  </a:moveTo>
                  <a:cubicBezTo>
                    <a:pt x="4931056" y="173169"/>
                    <a:pt x="4971959" y="264530"/>
                    <a:pt x="4971959" y="365445"/>
                  </a:cubicBezTo>
                  <a:lnTo>
                    <a:pt x="4969529" y="389553"/>
                  </a:lnTo>
                  <a:lnTo>
                    <a:pt x="4963209" y="326860"/>
                  </a:lnTo>
                  <a:cubicBezTo>
                    <a:pt x="4929133" y="160333"/>
                    <a:pt x="4781790" y="35065"/>
                    <a:pt x="4605189" y="35065"/>
                  </a:cubicBezTo>
                  <a:lnTo>
                    <a:pt x="364119" y="35065"/>
                  </a:lnTo>
                  <a:cubicBezTo>
                    <a:pt x="187518" y="35065"/>
                    <a:pt x="40175" y="160333"/>
                    <a:pt x="6099" y="326860"/>
                  </a:cubicBezTo>
                  <a:lnTo>
                    <a:pt x="1104" y="376401"/>
                  </a:lnTo>
                  <a:lnTo>
                    <a:pt x="0" y="365445"/>
                  </a:lnTo>
                  <a:cubicBezTo>
                    <a:pt x="0" y="163615"/>
                    <a:pt x="163615" y="0"/>
                    <a:pt x="365445" y="0"/>
                  </a:cubicBezTo>
                  <a:lnTo>
                    <a:pt x="4606515" y="0"/>
                  </a:lnTo>
                  <a:cubicBezTo>
                    <a:pt x="4707430" y="0"/>
                    <a:pt x="4798791" y="40904"/>
                    <a:pt x="486492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73" name="Google Shape;1673;p11"/>
            <p:cNvSpPr/>
            <p:nvPr/>
          </p:nvSpPr>
          <p:spPr>
            <a:xfrm rot="-2827716">
              <a:off x="2226898" y="4733750"/>
              <a:ext cx="4969364" cy="389351"/>
            </a:xfrm>
            <a:custGeom>
              <a:rect b="b" l="l" r="r" t="t"/>
              <a:pathLst>
                <a:path extrusionOk="0" h="389554" w="4971959">
                  <a:moveTo>
                    <a:pt x="4970855" y="13152"/>
                  </a:moveTo>
                  <a:lnTo>
                    <a:pt x="4971959" y="24109"/>
                  </a:lnTo>
                  <a:cubicBezTo>
                    <a:pt x="4971960" y="225940"/>
                    <a:pt x="4808344" y="389554"/>
                    <a:pt x="4606515" y="389553"/>
                  </a:cubicBezTo>
                  <a:lnTo>
                    <a:pt x="365446" y="389554"/>
                  </a:lnTo>
                  <a:cubicBezTo>
                    <a:pt x="163615" y="389554"/>
                    <a:pt x="0" y="225939"/>
                    <a:pt x="0" y="24109"/>
                  </a:cubicBezTo>
                  <a:lnTo>
                    <a:pt x="2430" y="0"/>
                  </a:lnTo>
                  <a:lnTo>
                    <a:pt x="8750" y="62694"/>
                  </a:lnTo>
                  <a:cubicBezTo>
                    <a:pt x="42827" y="229221"/>
                    <a:pt x="190170" y="354489"/>
                    <a:pt x="366771" y="354488"/>
                  </a:cubicBezTo>
                  <a:lnTo>
                    <a:pt x="4607841" y="354488"/>
                  </a:lnTo>
                  <a:cubicBezTo>
                    <a:pt x="4784442" y="354489"/>
                    <a:pt x="4931785" y="229221"/>
                    <a:pt x="4965861" y="62694"/>
                  </a:cubicBezTo>
                  <a:lnTo>
                    <a:pt x="4970855"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674" name="Google Shape;1674;p11"/>
          <p:cNvGrpSpPr/>
          <p:nvPr/>
        </p:nvGrpSpPr>
        <p:grpSpPr>
          <a:xfrm>
            <a:off x="9275607" y="3248167"/>
            <a:ext cx="2404844" cy="2545800"/>
            <a:chOff x="9275607" y="3248167"/>
            <a:chExt cx="2404844" cy="2545800"/>
          </a:xfrm>
        </p:grpSpPr>
        <p:sp>
          <p:nvSpPr>
            <p:cNvPr id="1675" name="Google Shape;1675;p11"/>
            <p:cNvSpPr/>
            <p:nvPr/>
          </p:nvSpPr>
          <p:spPr>
            <a:xfrm rot="-2830077">
              <a:off x="8888438" y="4357500"/>
              <a:ext cx="3168338" cy="327135"/>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76" name="Google Shape;1676;p11"/>
            <p:cNvSpPr/>
            <p:nvPr/>
          </p:nvSpPr>
          <p:spPr>
            <a:xfrm rot="-2827716">
              <a:off x="8837051" y="4381832"/>
              <a:ext cx="3166615" cy="184314"/>
            </a:xfrm>
            <a:custGeom>
              <a:rect b="b" l="l" r="r" t="t"/>
              <a:pathLst>
                <a:path extrusionOk="0" h="184410" w="3168269">
                  <a:moveTo>
                    <a:pt x="3120354" y="47916"/>
                  </a:moveTo>
                  <a:cubicBezTo>
                    <a:pt x="3149958" y="77520"/>
                    <a:pt x="3168269" y="118419"/>
                    <a:pt x="3168269" y="163593"/>
                  </a:cubicBezTo>
                  <a:lnTo>
                    <a:pt x="3164066" y="184410"/>
                  </a:lnTo>
                  <a:lnTo>
                    <a:pt x="3154087" y="134981"/>
                  </a:lnTo>
                  <a:cubicBezTo>
                    <a:pt x="3129252" y="76265"/>
                    <a:pt x="3071113" y="35066"/>
                    <a:pt x="3003350" y="35065"/>
                  </a:cubicBezTo>
                  <a:lnTo>
                    <a:pt x="162267" y="35065"/>
                  </a:lnTo>
                  <a:cubicBezTo>
                    <a:pt x="94504" y="35065"/>
                    <a:pt x="36365" y="76265"/>
                    <a:pt x="11530" y="134981"/>
                  </a:cubicBezTo>
                  <a:lnTo>
                    <a:pt x="2877" y="177843"/>
                  </a:lnTo>
                  <a:lnTo>
                    <a:pt x="1" y="163594"/>
                  </a:lnTo>
                  <a:cubicBezTo>
                    <a:pt x="0" y="73243"/>
                    <a:pt x="73243" y="0"/>
                    <a:pt x="163593" y="0"/>
                  </a:cubicBezTo>
                  <a:lnTo>
                    <a:pt x="3004676" y="0"/>
                  </a:lnTo>
                  <a:cubicBezTo>
                    <a:pt x="3049851" y="0"/>
                    <a:pt x="3090750" y="18312"/>
                    <a:pt x="3120354" y="4791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77" name="Google Shape;1677;p11"/>
            <p:cNvSpPr/>
            <p:nvPr/>
          </p:nvSpPr>
          <p:spPr>
            <a:xfrm rot="-2827716">
              <a:off x="8952392" y="4475363"/>
              <a:ext cx="3166615" cy="184313"/>
            </a:xfrm>
            <a:custGeom>
              <a:rect b="b" l="l" r="r" t="t"/>
              <a:pathLst>
                <a:path extrusionOk="0" h="184409" w="3168269">
                  <a:moveTo>
                    <a:pt x="3165392" y="6567"/>
                  </a:moveTo>
                  <a:lnTo>
                    <a:pt x="3168269" y="20815"/>
                  </a:lnTo>
                  <a:cubicBezTo>
                    <a:pt x="3168269" y="111166"/>
                    <a:pt x="3095027" y="184408"/>
                    <a:pt x="3004676" y="184409"/>
                  </a:cubicBezTo>
                  <a:lnTo>
                    <a:pt x="163593" y="184409"/>
                  </a:lnTo>
                  <a:cubicBezTo>
                    <a:pt x="73243" y="184409"/>
                    <a:pt x="0" y="111166"/>
                    <a:pt x="1" y="20816"/>
                  </a:cubicBezTo>
                  <a:lnTo>
                    <a:pt x="4203" y="0"/>
                  </a:lnTo>
                  <a:lnTo>
                    <a:pt x="14182" y="49428"/>
                  </a:lnTo>
                  <a:cubicBezTo>
                    <a:pt x="39017" y="108145"/>
                    <a:pt x="97156" y="149344"/>
                    <a:pt x="164919" y="149344"/>
                  </a:cubicBezTo>
                  <a:lnTo>
                    <a:pt x="3006002" y="149344"/>
                  </a:lnTo>
                  <a:cubicBezTo>
                    <a:pt x="3073765" y="149344"/>
                    <a:pt x="3131904" y="108144"/>
                    <a:pt x="3156739" y="49428"/>
                  </a:cubicBezTo>
                  <a:lnTo>
                    <a:pt x="3165392" y="656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678" name="Google Shape;1678;p11"/>
          <p:cNvGrpSpPr/>
          <p:nvPr/>
        </p:nvGrpSpPr>
        <p:grpSpPr>
          <a:xfrm>
            <a:off x="2075692" y="52828"/>
            <a:ext cx="4347442" cy="4607700"/>
            <a:chOff x="2075692" y="52828"/>
            <a:chExt cx="4347442" cy="4607700"/>
          </a:xfrm>
        </p:grpSpPr>
        <p:sp>
          <p:nvSpPr>
            <p:cNvPr id="1679" name="Google Shape;1679;p11"/>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80" name="Google Shape;1680;p11"/>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81" name="Google Shape;1681;p11"/>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682" name="Google Shape;1682;p11"/>
          <p:cNvGrpSpPr/>
          <p:nvPr/>
        </p:nvGrpSpPr>
        <p:grpSpPr>
          <a:xfrm>
            <a:off x="1470547" y="379512"/>
            <a:ext cx="1786005" cy="1894200"/>
            <a:chOff x="1470547" y="379512"/>
            <a:chExt cx="1786005" cy="1894200"/>
          </a:xfrm>
        </p:grpSpPr>
        <p:sp>
          <p:nvSpPr>
            <p:cNvPr id="1683" name="Google Shape;1683;p11"/>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84" name="Google Shape;1684;p11"/>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85" name="Google Shape;1685;p11"/>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686" name="Google Shape;1686;p11"/>
          <p:cNvGrpSpPr/>
          <p:nvPr/>
        </p:nvGrpSpPr>
        <p:grpSpPr>
          <a:xfrm>
            <a:off x="459511" y="835636"/>
            <a:ext cx="3285587" cy="3486900"/>
            <a:chOff x="459511" y="835636"/>
            <a:chExt cx="3285587" cy="3486900"/>
          </a:xfrm>
        </p:grpSpPr>
        <p:sp>
          <p:nvSpPr>
            <p:cNvPr id="1687" name="Google Shape;1687;p11"/>
            <p:cNvSpPr/>
            <p:nvPr/>
          </p:nvSpPr>
          <p:spPr>
            <a:xfrm rot="-2830019">
              <a:off x="-56761" y="2341433"/>
              <a:ext cx="4314245" cy="475306"/>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88" name="Google Shape;1688;p11"/>
            <p:cNvSpPr/>
            <p:nvPr/>
          </p:nvSpPr>
          <p:spPr>
            <a:xfrm rot="-2827716">
              <a:off x="-133745" y="2377546"/>
              <a:ext cx="4311929" cy="261669"/>
            </a:xfrm>
            <a:custGeom>
              <a:rect b="b" l="l" r="r" t="t"/>
              <a:pathLst>
                <a:path extrusionOk="0" h="261806" w="4314181">
                  <a:moveTo>
                    <a:pt x="4244562" y="69619"/>
                  </a:moveTo>
                  <a:cubicBezTo>
                    <a:pt x="4287576" y="112632"/>
                    <a:pt x="4314180" y="172055"/>
                    <a:pt x="4314181" y="237692"/>
                  </a:cubicBezTo>
                  <a:lnTo>
                    <a:pt x="4311749" y="261806"/>
                  </a:lnTo>
                  <a:lnTo>
                    <a:pt x="4308024" y="224853"/>
                  </a:lnTo>
                  <a:cubicBezTo>
                    <a:pt x="4285860" y="116541"/>
                    <a:pt x="4190026" y="35064"/>
                    <a:pt x="4075162" y="35064"/>
                  </a:cubicBezTo>
                  <a:lnTo>
                    <a:pt x="236364" y="35064"/>
                  </a:lnTo>
                  <a:cubicBezTo>
                    <a:pt x="121500" y="35064"/>
                    <a:pt x="25666" y="116541"/>
                    <a:pt x="3502" y="224853"/>
                  </a:cubicBezTo>
                  <a:lnTo>
                    <a:pt x="1104" y="248640"/>
                  </a:lnTo>
                  <a:lnTo>
                    <a:pt x="0" y="237692"/>
                  </a:lnTo>
                  <a:cubicBezTo>
                    <a:pt x="0" y="106419"/>
                    <a:pt x="106418" y="0"/>
                    <a:pt x="237691" y="1"/>
                  </a:cubicBezTo>
                  <a:lnTo>
                    <a:pt x="4076489" y="0"/>
                  </a:lnTo>
                  <a:cubicBezTo>
                    <a:pt x="4142126" y="0"/>
                    <a:pt x="4201548" y="26605"/>
                    <a:pt x="4244562" y="69619"/>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89" name="Google Shape;1689;p11"/>
            <p:cNvSpPr/>
            <p:nvPr/>
          </p:nvSpPr>
          <p:spPr>
            <a:xfrm rot="-2827716">
              <a:off x="26426" y="2519211"/>
              <a:ext cx="4311928" cy="261670"/>
            </a:xfrm>
            <a:custGeom>
              <a:rect b="b" l="l" r="r" t="t"/>
              <a:pathLst>
                <a:path extrusionOk="0" h="261807" w="4314180">
                  <a:moveTo>
                    <a:pt x="4313076" y="13166"/>
                  </a:moveTo>
                  <a:lnTo>
                    <a:pt x="4314180" y="24115"/>
                  </a:lnTo>
                  <a:cubicBezTo>
                    <a:pt x="4314179" y="155388"/>
                    <a:pt x="4207762" y="261806"/>
                    <a:pt x="4076489" y="261807"/>
                  </a:cubicBezTo>
                  <a:lnTo>
                    <a:pt x="237690" y="261806"/>
                  </a:lnTo>
                  <a:cubicBezTo>
                    <a:pt x="106418" y="261807"/>
                    <a:pt x="0" y="155388"/>
                    <a:pt x="0" y="24116"/>
                  </a:cubicBezTo>
                  <a:lnTo>
                    <a:pt x="2431" y="0"/>
                  </a:lnTo>
                  <a:lnTo>
                    <a:pt x="6156" y="36955"/>
                  </a:lnTo>
                  <a:cubicBezTo>
                    <a:pt x="28320" y="145267"/>
                    <a:pt x="124154" y="226743"/>
                    <a:pt x="239018" y="226743"/>
                  </a:cubicBezTo>
                  <a:lnTo>
                    <a:pt x="4077816" y="226743"/>
                  </a:lnTo>
                  <a:cubicBezTo>
                    <a:pt x="4192680" y="226743"/>
                    <a:pt x="4288514" y="145266"/>
                    <a:pt x="4310678" y="36954"/>
                  </a:cubicBezTo>
                  <a:lnTo>
                    <a:pt x="4313076"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690" name="Google Shape;1690;p11"/>
          <p:cNvGrpSpPr/>
          <p:nvPr/>
        </p:nvGrpSpPr>
        <p:grpSpPr>
          <a:xfrm>
            <a:off x="3267959" y="970321"/>
            <a:ext cx="4398388" cy="4658700"/>
            <a:chOff x="3267959" y="970321"/>
            <a:chExt cx="4398388" cy="4658700"/>
          </a:xfrm>
        </p:grpSpPr>
        <p:sp>
          <p:nvSpPr>
            <p:cNvPr id="1691" name="Google Shape;1691;p11"/>
            <p:cNvSpPr/>
            <p:nvPr/>
          </p:nvSpPr>
          <p:spPr>
            <a:xfrm rot="-2830072">
              <a:off x="2627559" y="2934221"/>
              <a:ext cx="5675200"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92" name="Google Shape;1692;p11"/>
            <p:cNvSpPr/>
            <p:nvPr/>
          </p:nvSpPr>
          <p:spPr>
            <a:xfrm rot="-2827716">
              <a:off x="2504074" y="2991429"/>
              <a:ext cx="5672301" cy="389356"/>
            </a:xfrm>
            <a:custGeom>
              <a:rect b="b" l="l" r="r" t="t"/>
              <a:pathLst>
                <a:path extrusionOk="0" h="389559" w="5675264">
                  <a:moveTo>
                    <a:pt x="5568227" y="107035"/>
                  </a:moveTo>
                  <a:cubicBezTo>
                    <a:pt x="5634360" y="173168"/>
                    <a:pt x="5675264" y="264529"/>
                    <a:pt x="5675264" y="365445"/>
                  </a:cubicBezTo>
                  <a:lnTo>
                    <a:pt x="5672833" y="389559"/>
                  </a:lnTo>
                  <a:lnTo>
                    <a:pt x="5666512" y="326858"/>
                  </a:lnTo>
                  <a:cubicBezTo>
                    <a:pt x="5632435" y="160331"/>
                    <a:pt x="5485093" y="35064"/>
                    <a:pt x="5308491" y="35064"/>
                  </a:cubicBezTo>
                  <a:lnTo>
                    <a:pt x="364118" y="35064"/>
                  </a:lnTo>
                  <a:cubicBezTo>
                    <a:pt x="187517" y="35064"/>
                    <a:pt x="40174" y="160331"/>
                    <a:pt x="6098" y="326859"/>
                  </a:cubicBezTo>
                  <a:lnTo>
                    <a:pt x="1104" y="376394"/>
                  </a:lnTo>
                  <a:lnTo>
                    <a:pt x="0" y="365445"/>
                  </a:lnTo>
                  <a:cubicBezTo>
                    <a:pt x="0" y="163615"/>
                    <a:pt x="163615" y="0"/>
                    <a:pt x="365446" y="0"/>
                  </a:cubicBezTo>
                  <a:lnTo>
                    <a:pt x="5309818" y="0"/>
                  </a:lnTo>
                  <a:cubicBezTo>
                    <a:pt x="5410733" y="0"/>
                    <a:pt x="5502095" y="40904"/>
                    <a:pt x="5568227" y="10703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93" name="Google Shape;1693;p11"/>
            <p:cNvSpPr/>
            <p:nvPr/>
          </p:nvSpPr>
          <p:spPr>
            <a:xfrm rot="-2827716">
              <a:off x="2757930" y="3219948"/>
              <a:ext cx="5672301" cy="389357"/>
            </a:xfrm>
            <a:custGeom>
              <a:rect b="b" l="l" r="r" t="t"/>
              <a:pathLst>
                <a:path extrusionOk="0" h="389560" w="5675264">
                  <a:moveTo>
                    <a:pt x="5674160" y="13165"/>
                  </a:moveTo>
                  <a:lnTo>
                    <a:pt x="5675264" y="24114"/>
                  </a:lnTo>
                  <a:cubicBezTo>
                    <a:pt x="5675264" y="225944"/>
                    <a:pt x="5511649" y="389560"/>
                    <a:pt x="5309819" y="389560"/>
                  </a:cubicBezTo>
                  <a:lnTo>
                    <a:pt x="365445" y="389560"/>
                  </a:lnTo>
                  <a:cubicBezTo>
                    <a:pt x="163615" y="389559"/>
                    <a:pt x="0" y="225945"/>
                    <a:pt x="0" y="24115"/>
                  </a:cubicBezTo>
                  <a:lnTo>
                    <a:pt x="2431" y="0"/>
                  </a:lnTo>
                  <a:lnTo>
                    <a:pt x="8752" y="62701"/>
                  </a:lnTo>
                  <a:cubicBezTo>
                    <a:pt x="42828" y="229228"/>
                    <a:pt x="190171" y="354496"/>
                    <a:pt x="366772" y="354496"/>
                  </a:cubicBezTo>
                  <a:lnTo>
                    <a:pt x="5311146" y="354496"/>
                  </a:lnTo>
                  <a:cubicBezTo>
                    <a:pt x="5487748" y="354496"/>
                    <a:pt x="5635090" y="229228"/>
                    <a:pt x="5669166" y="62700"/>
                  </a:cubicBezTo>
                  <a:lnTo>
                    <a:pt x="5674160"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694" name="Google Shape;1694;p11"/>
          <p:cNvGrpSpPr/>
          <p:nvPr/>
        </p:nvGrpSpPr>
        <p:grpSpPr>
          <a:xfrm>
            <a:off x="5955587" y="1782813"/>
            <a:ext cx="4418674" cy="4680600"/>
            <a:chOff x="5955587" y="1782813"/>
            <a:chExt cx="4418674" cy="4680600"/>
          </a:xfrm>
        </p:grpSpPr>
        <p:sp>
          <p:nvSpPr>
            <p:cNvPr id="1695" name="Google Shape;1695;p11"/>
            <p:cNvSpPr/>
            <p:nvPr/>
          </p:nvSpPr>
          <p:spPr>
            <a:xfrm rot="-2830029">
              <a:off x="5310423" y="3757664"/>
              <a:ext cx="5705129"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96" name="Google Shape;1696;p11"/>
            <p:cNvSpPr/>
            <p:nvPr/>
          </p:nvSpPr>
          <p:spPr>
            <a:xfrm rot="-2827716">
              <a:off x="5186938" y="3814894"/>
              <a:ext cx="5702117" cy="389357"/>
            </a:xfrm>
            <a:custGeom>
              <a:rect b="b" l="l" r="r" t="t"/>
              <a:pathLst>
                <a:path extrusionOk="0" h="389560" w="5705095">
                  <a:moveTo>
                    <a:pt x="5598059" y="107036"/>
                  </a:moveTo>
                  <a:cubicBezTo>
                    <a:pt x="5664191" y="173169"/>
                    <a:pt x="5705095" y="264530"/>
                    <a:pt x="5705095" y="365446"/>
                  </a:cubicBezTo>
                  <a:lnTo>
                    <a:pt x="5702664" y="389560"/>
                  </a:lnTo>
                  <a:lnTo>
                    <a:pt x="5696344" y="326859"/>
                  </a:lnTo>
                  <a:cubicBezTo>
                    <a:pt x="5662267" y="160332"/>
                    <a:pt x="5514924" y="35064"/>
                    <a:pt x="5338323" y="35064"/>
                  </a:cubicBezTo>
                  <a:lnTo>
                    <a:pt x="364118" y="35065"/>
                  </a:lnTo>
                  <a:cubicBezTo>
                    <a:pt x="187517" y="35064"/>
                    <a:pt x="40174" y="160332"/>
                    <a:pt x="6098" y="326859"/>
                  </a:cubicBezTo>
                  <a:lnTo>
                    <a:pt x="1104" y="376394"/>
                  </a:lnTo>
                  <a:lnTo>
                    <a:pt x="0" y="365445"/>
                  </a:lnTo>
                  <a:cubicBezTo>
                    <a:pt x="1" y="163616"/>
                    <a:pt x="163615" y="0"/>
                    <a:pt x="365445" y="1"/>
                  </a:cubicBezTo>
                  <a:lnTo>
                    <a:pt x="5339650" y="0"/>
                  </a:lnTo>
                  <a:cubicBezTo>
                    <a:pt x="5440565" y="0"/>
                    <a:pt x="5531927" y="40904"/>
                    <a:pt x="55980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97" name="Google Shape;1697;p11"/>
            <p:cNvSpPr/>
            <p:nvPr/>
          </p:nvSpPr>
          <p:spPr>
            <a:xfrm rot="-2827716">
              <a:off x="5440794" y="4043414"/>
              <a:ext cx="5702117" cy="389357"/>
            </a:xfrm>
            <a:custGeom>
              <a:rect b="b" l="l" r="r" t="t"/>
              <a:pathLst>
                <a:path extrusionOk="0" h="389560" w="5705095">
                  <a:moveTo>
                    <a:pt x="5703991" y="13166"/>
                  </a:moveTo>
                  <a:lnTo>
                    <a:pt x="5705095" y="24115"/>
                  </a:lnTo>
                  <a:cubicBezTo>
                    <a:pt x="5705095" y="225945"/>
                    <a:pt x="5541480" y="389560"/>
                    <a:pt x="5339650" y="389560"/>
                  </a:cubicBezTo>
                  <a:lnTo>
                    <a:pt x="365445" y="389560"/>
                  </a:lnTo>
                  <a:cubicBezTo>
                    <a:pt x="163615" y="389560"/>
                    <a:pt x="0" y="225945"/>
                    <a:pt x="0" y="24115"/>
                  </a:cubicBezTo>
                  <a:lnTo>
                    <a:pt x="2431" y="0"/>
                  </a:lnTo>
                  <a:lnTo>
                    <a:pt x="8752" y="62702"/>
                  </a:lnTo>
                  <a:cubicBezTo>
                    <a:pt x="42828" y="229229"/>
                    <a:pt x="190170" y="354497"/>
                    <a:pt x="366772" y="354497"/>
                  </a:cubicBezTo>
                  <a:lnTo>
                    <a:pt x="5340977" y="354496"/>
                  </a:lnTo>
                  <a:cubicBezTo>
                    <a:pt x="5517579" y="354496"/>
                    <a:pt x="5664921" y="229229"/>
                    <a:pt x="5698998" y="62701"/>
                  </a:cubicBezTo>
                  <a:lnTo>
                    <a:pt x="5703991"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698" name="Google Shape;1698;p11"/>
          <p:cNvGrpSpPr/>
          <p:nvPr/>
        </p:nvGrpSpPr>
        <p:grpSpPr>
          <a:xfrm>
            <a:off x="7952172" y="3535170"/>
            <a:ext cx="3086305" cy="3281100"/>
            <a:chOff x="7952172" y="3535170"/>
            <a:chExt cx="3086305" cy="3281100"/>
          </a:xfrm>
        </p:grpSpPr>
        <p:sp>
          <p:nvSpPr>
            <p:cNvPr id="1699" name="Google Shape;1699;p11"/>
            <p:cNvSpPr/>
            <p:nvPr/>
          </p:nvSpPr>
          <p:spPr>
            <a:xfrm rot="-2829986">
              <a:off x="7439577" y="4978085"/>
              <a:ext cx="4107691" cy="39526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00" name="Google Shape;1700;p11"/>
            <p:cNvSpPr/>
            <p:nvPr/>
          </p:nvSpPr>
          <p:spPr>
            <a:xfrm rot="-2827716">
              <a:off x="7376022" y="5008186"/>
              <a:ext cx="4105426" cy="218287"/>
            </a:xfrm>
            <a:custGeom>
              <a:rect b="b" l="l" r="r" t="t"/>
              <a:pathLst>
                <a:path extrusionOk="0" h="218401" w="4107570">
                  <a:moveTo>
                    <a:pt x="4049699" y="57870"/>
                  </a:moveTo>
                  <a:cubicBezTo>
                    <a:pt x="4085455" y="93627"/>
                    <a:pt x="4107570" y="143024"/>
                    <a:pt x="4107570" y="197586"/>
                  </a:cubicBezTo>
                  <a:lnTo>
                    <a:pt x="4107569" y="197586"/>
                  </a:lnTo>
                  <a:lnTo>
                    <a:pt x="4103367" y="218401"/>
                  </a:lnTo>
                  <a:lnTo>
                    <a:pt x="4090716" y="155740"/>
                  </a:lnTo>
                  <a:cubicBezTo>
                    <a:pt x="4060721" y="84823"/>
                    <a:pt x="3990500" y="35063"/>
                    <a:pt x="3908657" y="35064"/>
                  </a:cubicBezTo>
                  <a:lnTo>
                    <a:pt x="196259" y="35063"/>
                  </a:lnTo>
                  <a:cubicBezTo>
                    <a:pt x="114415" y="35064"/>
                    <a:pt x="44195" y="84824"/>
                    <a:pt x="14200" y="155740"/>
                  </a:cubicBezTo>
                  <a:lnTo>
                    <a:pt x="2876" y="211831"/>
                  </a:lnTo>
                  <a:lnTo>
                    <a:pt x="0" y="197585"/>
                  </a:lnTo>
                  <a:lnTo>
                    <a:pt x="0" y="197586"/>
                  </a:lnTo>
                  <a:cubicBezTo>
                    <a:pt x="1" y="88462"/>
                    <a:pt x="88462" y="0"/>
                    <a:pt x="197586" y="0"/>
                  </a:cubicBezTo>
                  <a:lnTo>
                    <a:pt x="3909984" y="0"/>
                  </a:lnTo>
                  <a:cubicBezTo>
                    <a:pt x="3964546" y="0"/>
                    <a:pt x="4013943" y="22115"/>
                    <a:pt x="4049699" y="5787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01" name="Google Shape;1701;p11"/>
            <p:cNvSpPr/>
            <p:nvPr/>
          </p:nvSpPr>
          <p:spPr>
            <a:xfrm rot="-2827716">
              <a:off x="7509199" y="5124823"/>
              <a:ext cx="4105427" cy="218290"/>
            </a:xfrm>
            <a:custGeom>
              <a:rect b="b" l="l" r="r" t="t"/>
              <a:pathLst>
                <a:path extrusionOk="0" h="218404" w="4107571">
                  <a:moveTo>
                    <a:pt x="4104695" y="6570"/>
                  </a:moveTo>
                  <a:lnTo>
                    <a:pt x="4107571" y="20818"/>
                  </a:lnTo>
                  <a:lnTo>
                    <a:pt x="4107569" y="20818"/>
                  </a:lnTo>
                  <a:cubicBezTo>
                    <a:pt x="4107569" y="129942"/>
                    <a:pt x="4019108" y="218404"/>
                    <a:pt x="3909983" y="218404"/>
                  </a:cubicBezTo>
                  <a:lnTo>
                    <a:pt x="197587" y="218403"/>
                  </a:lnTo>
                  <a:cubicBezTo>
                    <a:pt x="88463" y="218403"/>
                    <a:pt x="0" y="129941"/>
                    <a:pt x="0" y="20818"/>
                  </a:cubicBezTo>
                  <a:lnTo>
                    <a:pt x="1" y="20818"/>
                  </a:lnTo>
                  <a:lnTo>
                    <a:pt x="4204" y="0"/>
                  </a:lnTo>
                  <a:lnTo>
                    <a:pt x="16855" y="62664"/>
                  </a:lnTo>
                  <a:cubicBezTo>
                    <a:pt x="46850" y="133580"/>
                    <a:pt x="117071" y="183340"/>
                    <a:pt x="198914" y="183340"/>
                  </a:cubicBezTo>
                  <a:lnTo>
                    <a:pt x="3911311" y="183341"/>
                  </a:lnTo>
                  <a:cubicBezTo>
                    <a:pt x="3993154" y="183341"/>
                    <a:pt x="4063375" y="133581"/>
                    <a:pt x="4093370" y="62664"/>
                  </a:cubicBezTo>
                  <a:lnTo>
                    <a:pt x="4104695" y="657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702" name="Google Shape;1702;p11"/>
          <p:cNvGrpSpPr/>
          <p:nvPr/>
        </p:nvGrpSpPr>
        <p:grpSpPr>
          <a:xfrm>
            <a:off x="9817792" y="3927025"/>
            <a:ext cx="1631594" cy="1728900"/>
            <a:chOff x="9817792" y="3927025"/>
            <a:chExt cx="1631594" cy="1728900"/>
          </a:xfrm>
        </p:grpSpPr>
        <p:sp>
          <p:nvSpPr>
            <p:cNvPr id="1703" name="Google Shape;1703;p11"/>
            <p:cNvSpPr/>
            <p:nvPr/>
          </p:nvSpPr>
          <p:spPr>
            <a:xfrm rot="-2829923">
              <a:off x="9564967" y="4670579"/>
              <a:ext cx="2133450" cy="241791"/>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04" name="Google Shape;1704;p11"/>
            <p:cNvSpPr/>
            <p:nvPr/>
          </p:nvSpPr>
          <p:spPr>
            <a:xfrm rot="-2827716">
              <a:off x="9528923" y="4687498"/>
              <a:ext cx="2132346" cy="141707"/>
            </a:xfrm>
            <a:custGeom>
              <a:rect b="b" l="l" r="r" t="t"/>
              <a:pathLst>
                <a:path extrusionOk="0" h="141781" w="2133460">
                  <a:moveTo>
                    <a:pt x="2098031" y="35430"/>
                  </a:moveTo>
                  <a:cubicBezTo>
                    <a:pt x="2119921" y="57320"/>
                    <a:pt x="2133460" y="87560"/>
                    <a:pt x="2133460" y="120964"/>
                  </a:cubicBezTo>
                  <a:lnTo>
                    <a:pt x="2133459" y="120963"/>
                  </a:lnTo>
                  <a:lnTo>
                    <a:pt x="2129256" y="141781"/>
                  </a:lnTo>
                  <a:lnTo>
                    <a:pt x="2122627" y="108944"/>
                  </a:lnTo>
                  <a:cubicBezTo>
                    <a:pt x="2104264" y="65527"/>
                    <a:pt x="2061274" y="35064"/>
                    <a:pt x="2011170" y="35065"/>
                  </a:cubicBezTo>
                  <a:lnTo>
                    <a:pt x="119635" y="35064"/>
                  </a:lnTo>
                  <a:cubicBezTo>
                    <a:pt x="69531" y="35064"/>
                    <a:pt x="26542" y="65528"/>
                    <a:pt x="8179" y="108943"/>
                  </a:cubicBezTo>
                  <a:lnTo>
                    <a:pt x="2877" y="135208"/>
                  </a:lnTo>
                  <a:lnTo>
                    <a:pt x="0" y="120963"/>
                  </a:lnTo>
                  <a:lnTo>
                    <a:pt x="9506" y="73880"/>
                  </a:lnTo>
                  <a:cubicBezTo>
                    <a:pt x="27870" y="30464"/>
                    <a:pt x="70859" y="1"/>
                    <a:pt x="120963" y="1"/>
                  </a:cubicBezTo>
                  <a:lnTo>
                    <a:pt x="2012497" y="1"/>
                  </a:lnTo>
                  <a:cubicBezTo>
                    <a:pt x="2045900" y="0"/>
                    <a:pt x="2076141" y="13540"/>
                    <a:pt x="2098031" y="3543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05" name="Google Shape;1705;p11"/>
            <p:cNvSpPr/>
            <p:nvPr/>
          </p:nvSpPr>
          <p:spPr>
            <a:xfrm rot="-2827716">
              <a:off x="9605909" y="4752042"/>
              <a:ext cx="2132346" cy="141708"/>
            </a:xfrm>
            <a:custGeom>
              <a:rect b="b" l="l" r="r" t="t"/>
              <a:pathLst>
                <a:path extrusionOk="0" h="141782" w="2133460">
                  <a:moveTo>
                    <a:pt x="2130583" y="6573"/>
                  </a:moveTo>
                  <a:lnTo>
                    <a:pt x="2133460" y="20820"/>
                  </a:lnTo>
                  <a:lnTo>
                    <a:pt x="2133459" y="20819"/>
                  </a:lnTo>
                  <a:cubicBezTo>
                    <a:pt x="2133459" y="87625"/>
                    <a:pt x="2079303" y="141782"/>
                    <a:pt x="2012495" y="141782"/>
                  </a:cubicBezTo>
                  <a:lnTo>
                    <a:pt x="120963" y="141781"/>
                  </a:lnTo>
                  <a:cubicBezTo>
                    <a:pt x="70859" y="141781"/>
                    <a:pt x="27869" y="111318"/>
                    <a:pt x="9506" y="67902"/>
                  </a:cubicBezTo>
                  <a:lnTo>
                    <a:pt x="0" y="20819"/>
                  </a:lnTo>
                  <a:lnTo>
                    <a:pt x="4204" y="0"/>
                  </a:lnTo>
                  <a:lnTo>
                    <a:pt x="10833" y="32839"/>
                  </a:lnTo>
                  <a:cubicBezTo>
                    <a:pt x="29197" y="76254"/>
                    <a:pt x="72186" y="106718"/>
                    <a:pt x="122290" y="106718"/>
                  </a:cubicBezTo>
                  <a:lnTo>
                    <a:pt x="2013823" y="106719"/>
                  </a:lnTo>
                  <a:cubicBezTo>
                    <a:pt x="2063928" y="106718"/>
                    <a:pt x="2106917" y="76255"/>
                    <a:pt x="2125281" y="32840"/>
                  </a:cubicBezTo>
                  <a:lnTo>
                    <a:pt x="2130583"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706" name="Google Shape;1706;p11"/>
          <p:cNvGrpSpPr/>
          <p:nvPr/>
        </p:nvGrpSpPr>
        <p:grpSpPr>
          <a:xfrm>
            <a:off x="4808875" y="-111295"/>
            <a:ext cx="4335900" cy="4595400"/>
            <a:chOff x="4808875" y="-111295"/>
            <a:chExt cx="4335900" cy="4595400"/>
          </a:xfrm>
        </p:grpSpPr>
        <p:sp>
          <p:nvSpPr>
            <p:cNvPr id="1707" name="Google Shape;1707;p11"/>
            <p:cNvSpPr/>
            <p:nvPr/>
          </p:nvSpPr>
          <p:spPr>
            <a:xfrm rot="-2829990">
              <a:off x="4182321" y="1820955"/>
              <a:ext cx="5589007"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08" name="Google Shape;1708;p11"/>
            <p:cNvSpPr/>
            <p:nvPr/>
          </p:nvSpPr>
          <p:spPr>
            <a:xfrm rot="-2827716">
              <a:off x="4118653" y="1851906"/>
              <a:ext cx="5567509" cy="509926"/>
            </a:xfrm>
            <a:custGeom>
              <a:rect b="b" l="l" r="r" t="t"/>
              <a:pathLst>
                <a:path extrusionOk="0" h="510192" w="5570417">
                  <a:moveTo>
                    <a:pt x="5463381" y="107036"/>
                  </a:moveTo>
                  <a:cubicBezTo>
                    <a:pt x="5529514" y="173169"/>
                    <a:pt x="5570418" y="264531"/>
                    <a:pt x="5570417" y="365446"/>
                  </a:cubicBezTo>
                  <a:cubicBezTo>
                    <a:pt x="5570417" y="415903"/>
                    <a:pt x="5560192" y="463973"/>
                    <a:pt x="5541699" y="507693"/>
                  </a:cubicBezTo>
                  <a:lnTo>
                    <a:pt x="5540342" y="510192"/>
                  </a:lnTo>
                  <a:lnTo>
                    <a:pt x="5551648" y="473773"/>
                  </a:lnTo>
                  <a:cubicBezTo>
                    <a:pt x="5556516" y="449984"/>
                    <a:pt x="5559072" y="425352"/>
                    <a:pt x="5559072" y="400123"/>
                  </a:cubicBezTo>
                  <a:cubicBezTo>
                    <a:pt x="5559072" y="198293"/>
                    <a:pt x="5395458" y="34678"/>
                    <a:pt x="5193627" y="34678"/>
                  </a:cubicBezTo>
                  <a:lnTo>
                    <a:pt x="335369" y="34679"/>
                  </a:lnTo>
                  <a:cubicBezTo>
                    <a:pt x="209226" y="34679"/>
                    <a:pt x="98010" y="98591"/>
                    <a:pt x="32337" y="195800"/>
                  </a:cubicBezTo>
                  <a:lnTo>
                    <a:pt x="0" y="255376"/>
                  </a:lnTo>
                  <a:lnTo>
                    <a:pt x="9988" y="223198"/>
                  </a:lnTo>
                  <a:cubicBezTo>
                    <a:pt x="65466" y="92034"/>
                    <a:pt x="195342" y="1"/>
                    <a:pt x="346714" y="1"/>
                  </a:cubicBezTo>
                  <a:lnTo>
                    <a:pt x="5204973" y="0"/>
                  </a:lnTo>
                  <a:cubicBezTo>
                    <a:pt x="5305888" y="0"/>
                    <a:pt x="5397249" y="40904"/>
                    <a:pt x="5463381"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09" name="Google Shape;1709;p11"/>
            <p:cNvSpPr/>
            <p:nvPr/>
          </p:nvSpPr>
          <p:spPr>
            <a:xfrm rot="-2827716">
              <a:off x="4271307" y="2012144"/>
              <a:ext cx="5567509" cy="509927"/>
            </a:xfrm>
            <a:custGeom>
              <a:rect b="b" l="l" r="r" t="t"/>
              <a:pathLst>
                <a:path extrusionOk="0" h="510193" w="5570417">
                  <a:moveTo>
                    <a:pt x="5570417" y="254816"/>
                  </a:moveTo>
                  <a:lnTo>
                    <a:pt x="5560429" y="286995"/>
                  </a:lnTo>
                  <a:cubicBezTo>
                    <a:pt x="5504952" y="418159"/>
                    <a:pt x="5375074" y="510192"/>
                    <a:pt x="5223702" y="510192"/>
                  </a:cubicBezTo>
                  <a:lnTo>
                    <a:pt x="365444" y="510192"/>
                  </a:lnTo>
                  <a:cubicBezTo>
                    <a:pt x="163614" y="510193"/>
                    <a:pt x="0" y="346577"/>
                    <a:pt x="0" y="144747"/>
                  </a:cubicBezTo>
                  <a:cubicBezTo>
                    <a:pt x="0" y="94290"/>
                    <a:pt x="10226" y="46221"/>
                    <a:pt x="28718" y="2500"/>
                  </a:cubicBezTo>
                  <a:lnTo>
                    <a:pt x="30075" y="0"/>
                  </a:lnTo>
                  <a:lnTo>
                    <a:pt x="18769" y="36420"/>
                  </a:lnTo>
                  <a:cubicBezTo>
                    <a:pt x="13902" y="60209"/>
                    <a:pt x="11345" y="84841"/>
                    <a:pt x="11345" y="110069"/>
                  </a:cubicBezTo>
                  <a:cubicBezTo>
                    <a:pt x="11345" y="311900"/>
                    <a:pt x="174959" y="475515"/>
                    <a:pt x="376790" y="475515"/>
                  </a:cubicBezTo>
                  <a:lnTo>
                    <a:pt x="5235047" y="475515"/>
                  </a:lnTo>
                  <a:cubicBezTo>
                    <a:pt x="5361191" y="475514"/>
                    <a:pt x="5472407" y="411603"/>
                    <a:pt x="5538080" y="314393"/>
                  </a:cubicBezTo>
                  <a:lnTo>
                    <a:pt x="5570417" y="25481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710" name="Google Shape;1710;p11"/>
          <p:cNvGrpSpPr/>
          <p:nvPr/>
        </p:nvGrpSpPr>
        <p:grpSpPr>
          <a:xfrm>
            <a:off x="1316031" y="142329"/>
            <a:ext cx="2671800" cy="2839500"/>
            <a:chOff x="1316031" y="142329"/>
            <a:chExt cx="2671800" cy="2839500"/>
          </a:xfrm>
        </p:grpSpPr>
        <p:sp>
          <p:nvSpPr>
            <p:cNvPr id="1711" name="Google Shape;1711;p11"/>
            <p:cNvSpPr/>
            <p:nvPr/>
          </p:nvSpPr>
          <p:spPr>
            <a:xfrm rot="-2830044">
              <a:off x="893477" y="1370600"/>
              <a:ext cx="3516907" cy="382958"/>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12" name="Google Shape;1712;p11"/>
            <p:cNvSpPr/>
            <p:nvPr/>
          </p:nvSpPr>
          <p:spPr>
            <a:xfrm rot="-2827716">
              <a:off x="863305" y="1385770"/>
              <a:ext cx="3505215" cy="274960"/>
            </a:xfrm>
            <a:custGeom>
              <a:rect b="b" l="l" r="r" t="t"/>
              <a:pathLst>
                <a:path extrusionOk="0" h="275104" w="3507046">
                  <a:moveTo>
                    <a:pt x="3450985" y="56062"/>
                  </a:moveTo>
                  <a:cubicBezTo>
                    <a:pt x="3485622" y="90699"/>
                    <a:pt x="3507046" y="138549"/>
                    <a:pt x="3507046" y="191404"/>
                  </a:cubicBezTo>
                  <a:cubicBezTo>
                    <a:pt x="3507046" y="217831"/>
                    <a:pt x="3501690" y="243008"/>
                    <a:pt x="3492004" y="265906"/>
                  </a:cubicBezTo>
                  <a:lnTo>
                    <a:pt x="3485803" y="275104"/>
                  </a:lnTo>
                  <a:lnTo>
                    <a:pt x="3495700" y="226082"/>
                  </a:lnTo>
                  <a:cubicBezTo>
                    <a:pt x="3495701" y="120372"/>
                    <a:pt x="3410007" y="34678"/>
                    <a:pt x="3304298" y="34679"/>
                  </a:cubicBezTo>
                  <a:lnTo>
                    <a:pt x="170160" y="34678"/>
                  </a:lnTo>
                  <a:cubicBezTo>
                    <a:pt x="117306" y="34678"/>
                    <a:pt x="69455" y="56102"/>
                    <a:pt x="34818" y="90739"/>
                  </a:cubicBezTo>
                  <a:lnTo>
                    <a:pt x="0" y="142381"/>
                  </a:lnTo>
                  <a:lnTo>
                    <a:pt x="5144" y="116901"/>
                  </a:lnTo>
                  <a:cubicBezTo>
                    <a:pt x="34200" y="48203"/>
                    <a:pt x="102224" y="1"/>
                    <a:pt x="181506" y="0"/>
                  </a:cubicBezTo>
                  <a:lnTo>
                    <a:pt x="3315643" y="1"/>
                  </a:lnTo>
                  <a:cubicBezTo>
                    <a:pt x="3368497" y="1"/>
                    <a:pt x="3416348" y="21424"/>
                    <a:pt x="3450985" y="56062"/>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13" name="Google Shape;1713;p11"/>
            <p:cNvSpPr/>
            <p:nvPr/>
          </p:nvSpPr>
          <p:spPr>
            <a:xfrm rot="-2827716">
              <a:off x="939100" y="1462710"/>
              <a:ext cx="3505215" cy="274959"/>
            </a:xfrm>
            <a:custGeom>
              <a:rect b="b" l="l" r="r" t="t"/>
              <a:pathLst>
                <a:path extrusionOk="0" h="275103" w="3507046">
                  <a:moveTo>
                    <a:pt x="3507046" y="132723"/>
                  </a:moveTo>
                  <a:lnTo>
                    <a:pt x="3501902" y="158203"/>
                  </a:lnTo>
                  <a:cubicBezTo>
                    <a:pt x="3472846" y="226900"/>
                    <a:pt x="3404822" y="275103"/>
                    <a:pt x="3325540" y="275103"/>
                  </a:cubicBezTo>
                  <a:lnTo>
                    <a:pt x="191404" y="275103"/>
                  </a:lnTo>
                  <a:cubicBezTo>
                    <a:pt x="85694" y="275103"/>
                    <a:pt x="0" y="189409"/>
                    <a:pt x="0" y="83700"/>
                  </a:cubicBezTo>
                  <a:cubicBezTo>
                    <a:pt x="0" y="57272"/>
                    <a:pt x="5356" y="32096"/>
                    <a:pt x="15042" y="9197"/>
                  </a:cubicBezTo>
                  <a:lnTo>
                    <a:pt x="21243" y="0"/>
                  </a:lnTo>
                  <a:lnTo>
                    <a:pt x="11346" y="49022"/>
                  </a:lnTo>
                  <a:cubicBezTo>
                    <a:pt x="11345" y="154732"/>
                    <a:pt x="97039" y="240425"/>
                    <a:pt x="202749" y="240426"/>
                  </a:cubicBezTo>
                  <a:lnTo>
                    <a:pt x="3336885" y="240426"/>
                  </a:lnTo>
                  <a:cubicBezTo>
                    <a:pt x="3389740" y="240426"/>
                    <a:pt x="3437591" y="219002"/>
                    <a:pt x="3472228" y="184365"/>
                  </a:cubicBezTo>
                  <a:lnTo>
                    <a:pt x="3507046" y="13272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714" name="Google Shape;1714;p11"/>
          <p:cNvGrpSpPr/>
          <p:nvPr/>
        </p:nvGrpSpPr>
        <p:grpSpPr>
          <a:xfrm>
            <a:off x="5624194" y="350969"/>
            <a:ext cx="4465200" cy="4734600"/>
            <a:chOff x="5624194" y="350969"/>
            <a:chExt cx="4465200" cy="4734600"/>
          </a:xfrm>
        </p:grpSpPr>
        <p:sp>
          <p:nvSpPr>
            <p:cNvPr id="1715" name="Google Shape;1715;p11"/>
            <p:cNvSpPr/>
            <p:nvPr/>
          </p:nvSpPr>
          <p:spPr>
            <a:xfrm rot="-2829881">
              <a:off x="4967296" y="2352819"/>
              <a:ext cx="5778994" cy="73089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16" name="Google Shape;1716;p11"/>
            <p:cNvSpPr/>
            <p:nvPr/>
          </p:nvSpPr>
          <p:spPr>
            <a:xfrm rot="-2827716">
              <a:off x="4903645" y="2383838"/>
              <a:ext cx="5757263" cy="509928"/>
            </a:xfrm>
            <a:custGeom>
              <a:rect b="b" l="l" r="r" t="t"/>
              <a:pathLst>
                <a:path extrusionOk="0" h="510194" w="5760270">
                  <a:moveTo>
                    <a:pt x="5653234" y="107036"/>
                  </a:moveTo>
                  <a:cubicBezTo>
                    <a:pt x="5719367" y="173169"/>
                    <a:pt x="5760270" y="264529"/>
                    <a:pt x="5760270" y="365445"/>
                  </a:cubicBezTo>
                  <a:cubicBezTo>
                    <a:pt x="5760270" y="415902"/>
                    <a:pt x="5750045" y="463972"/>
                    <a:pt x="5731553" y="507693"/>
                  </a:cubicBezTo>
                  <a:lnTo>
                    <a:pt x="5730195" y="510194"/>
                  </a:lnTo>
                  <a:lnTo>
                    <a:pt x="5741501" y="473772"/>
                  </a:lnTo>
                  <a:cubicBezTo>
                    <a:pt x="5746369" y="449983"/>
                    <a:pt x="5748925" y="425351"/>
                    <a:pt x="5748925" y="400122"/>
                  </a:cubicBezTo>
                  <a:cubicBezTo>
                    <a:pt x="5748925" y="198292"/>
                    <a:pt x="5585310" y="34678"/>
                    <a:pt x="5383480" y="34678"/>
                  </a:cubicBezTo>
                  <a:lnTo>
                    <a:pt x="335370" y="34678"/>
                  </a:lnTo>
                  <a:cubicBezTo>
                    <a:pt x="209227" y="34679"/>
                    <a:pt x="98010" y="98590"/>
                    <a:pt x="32337" y="195800"/>
                  </a:cubicBezTo>
                  <a:lnTo>
                    <a:pt x="0" y="255377"/>
                  </a:lnTo>
                  <a:lnTo>
                    <a:pt x="9989" y="223198"/>
                  </a:lnTo>
                  <a:cubicBezTo>
                    <a:pt x="65466" y="92034"/>
                    <a:pt x="195343" y="1"/>
                    <a:pt x="346716" y="1"/>
                  </a:cubicBezTo>
                  <a:lnTo>
                    <a:pt x="5394825" y="0"/>
                  </a:lnTo>
                  <a:cubicBezTo>
                    <a:pt x="5495740" y="0"/>
                    <a:pt x="5587102" y="40904"/>
                    <a:pt x="5653234"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17" name="Google Shape;1717;p11"/>
            <p:cNvSpPr/>
            <p:nvPr/>
          </p:nvSpPr>
          <p:spPr>
            <a:xfrm rot="-2827716">
              <a:off x="5056297" y="2544077"/>
              <a:ext cx="5757263" cy="509925"/>
            </a:xfrm>
            <a:custGeom>
              <a:rect b="b" l="l" r="r" t="t"/>
              <a:pathLst>
                <a:path extrusionOk="0" h="510191" w="5760270">
                  <a:moveTo>
                    <a:pt x="5760270" y="254817"/>
                  </a:moveTo>
                  <a:lnTo>
                    <a:pt x="5750282" y="286994"/>
                  </a:lnTo>
                  <a:cubicBezTo>
                    <a:pt x="5694805" y="418157"/>
                    <a:pt x="5564928" y="510191"/>
                    <a:pt x="5413556" y="510191"/>
                  </a:cubicBezTo>
                  <a:lnTo>
                    <a:pt x="365446" y="510191"/>
                  </a:lnTo>
                  <a:cubicBezTo>
                    <a:pt x="163615" y="510191"/>
                    <a:pt x="0" y="346576"/>
                    <a:pt x="0" y="144746"/>
                  </a:cubicBezTo>
                  <a:cubicBezTo>
                    <a:pt x="0" y="94289"/>
                    <a:pt x="10226" y="46220"/>
                    <a:pt x="28719" y="2499"/>
                  </a:cubicBezTo>
                  <a:lnTo>
                    <a:pt x="30075" y="0"/>
                  </a:lnTo>
                  <a:lnTo>
                    <a:pt x="18770" y="36419"/>
                  </a:lnTo>
                  <a:cubicBezTo>
                    <a:pt x="13902" y="60208"/>
                    <a:pt x="11345" y="84840"/>
                    <a:pt x="11345" y="110069"/>
                  </a:cubicBezTo>
                  <a:cubicBezTo>
                    <a:pt x="11345" y="311899"/>
                    <a:pt x="174961" y="475514"/>
                    <a:pt x="376791" y="475513"/>
                  </a:cubicBezTo>
                  <a:lnTo>
                    <a:pt x="5424901" y="475513"/>
                  </a:lnTo>
                  <a:cubicBezTo>
                    <a:pt x="5551044" y="475513"/>
                    <a:pt x="5662261" y="411601"/>
                    <a:pt x="5727934" y="314392"/>
                  </a:cubicBezTo>
                  <a:lnTo>
                    <a:pt x="5760270" y="25481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718" name="Google Shape;1718;p11"/>
          <p:cNvGrpSpPr/>
          <p:nvPr/>
        </p:nvGrpSpPr>
        <p:grpSpPr>
          <a:xfrm>
            <a:off x="949298" y="529687"/>
            <a:ext cx="4532700" cy="4800900"/>
            <a:chOff x="949298" y="529687"/>
            <a:chExt cx="4532700" cy="4800900"/>
          </a:xfrm>
        </p:grpSpPr>
        <p:sp>
          <p:nvSpPr>
            <p:cNvPr id="1719" name="Google Shape;1719;p11"/>
            <p:cNvSpPr/>
            <p:nvPr/>
          </p:nvSpPr>
          <p:spPr>
            <a:xfrm rot="-2829942">
              <a:off x="310652" y="2532850"/>
              <a:ext cx="5809992" cy="794573"/>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20" name="Google Shape;1720;p11"/>
            <p:cNvSpPr/>
            <p:nvPr/>
          </p:nvSpPr>
          <p:spPr>
            <a:xfrm rot="-2827716">
              <a:off x="242082" y="2566031"/>
              <a:ext cx="5785735" cy="554090"/>
            </a:xfrm>
            <a:custGeom>
              <a:rect b="b" l="l" r="r" t="t"/>
              <a:pathLst>
                <a:path extrusionOk="0" h="554379" w="5788757">
                  <a:moveTo>
                    <a:pt x="5672404" y="116353"/>
                  </a:moveTo>
                  <a:cubicBezTo>
                    <a:pt x="5744292" y="188242"/>
                    <a:pt x="5788757" y="287555"/>
                    <a:pt x="5788757" y="397253"/>
                  </a:cubicBezTo>
                  <a:cubicBezTo>
                    <a:pt x="5788757" y="452102"/>
                    <a:pt x="5777641" y="504354"/>
                    <a:pt x="5757539" y="551881"/>
                  </a:cubicBezTo>
                  <a:lnTo>
                    <a:pt x="5756183" y="554379"/>
                  </a:lnTo>
                  <a:lnTo>
                    <a:pt x="5769341" y="511991"/>
                  </a:lnTo>
                  <a:cubicBezTo>
                    <a:pt x="5774633" y="486130"/>
                    <a:pt x="5777412" y="459355"/>
                    <a:pt x="5777412" y="431930"/>
                  </a:cubicBezTo>
                  <a:cubicBezTo>
                    <a:pt x="5777411" y="212534"/>
                    <a:pt x="5599556" y="34679"/>
                    <a:pt x="5380160" y="34678"/>
                  </a:cubicBezTo>
                  <a:lnTo>
                    <a:pt x="364678" y="34678"/>
                  </a:lnTo>
                  <a:cubicBezTo>
                    <a:pt x="227556" y="34678"/>
                    <a:pt x="106659" y="104154"/>
                    <a:pt x="35270" y="209823"/>
                  </a:cubicBezTo>
                  <a:lnTo>
                    <a:pt x="0" y="274803"/>
                  </a:lnTo>
                  <a:lnTo>
                    <a:pt x="9989" y="242624"/>
                  </a:lnTo>
                  <a:cubicBezTo>
                    <a:pt x="70295" y="100045"/>
                    <a:pt x="211476" y="1"/>
                    <a:pt x="376023" y="1"/>
                  </a:cubicBezTo>
                  <a:lnTo>
                    <a:pt x="5391505" y="0"/>
                  </a:lnTo>
                  <a:cubicBezTo>
                    <a:pt x="5501203" y="1"/>
                    <a:pt x="5600515" y="44465"/>
                    <a:pt x="5672404" y="116353"/>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21" name="Google Shape;1721;p11"/>
            <p:cNvSpPr/>
            <p:nvPr/>
          </p:nvSpPr>
          <p:spPr>
            <a:xfrm rot="-2827716">
              <a:off x="407282" y="2741308"/>
              <a:ext cx="5785735" cy="554091"/>
            </a:xfrm>
            <a:custGeom>
              <a:rect b="b" l="l" r="r" t="t"/>
              <a:pathLst>
                <a:path extrusionOk="0" h="554380" w="5788757">
                  <a:moveTo>
                    <a:pt x="5788757" y="279576"/>
                  </a:moveTo>
                  <a:lnTo>
                    <a:pt x="5778768" y="311755"/>
                  </a:lnTo>
                  <a:cubicBezTo>
                    <a:pt x="5718461" y="454335"/>
                    <a:pt x="5577281" y="554379"/>
                    <a:pt x="5412734" y="554380"/>
                  </a:cubicBezTo>
                  <a:lnTo>
                    <a:pt x="397252" y="554379"/>
                  </a:lnTo>
                  <a:cubicBezTo>
                    <a:pt x="177856" y="554380"/>
                    <a:pt x="0" y="376524"/>
                    <a:pt x="0" y="157127"/>
                  </a:cubicBezTo>
                  <a:cubicBezTo>
                    <a:pt x="0" y="102278"/>
                    <a:pt x="11116" y="50026"/>
                    <a:pt x="31218" y="2499"/>
                  </a:cubicBezTo>
                  <a:lnTo>
                    <a:pt x="32574" y="0"/>
                  </a:lnTo>
                  <a:lnTo>
                    <a:pt x="19416" y="42389"/>
                  </a:lnTo>
                  <a:cubicBezTo>
                    <a:pt x="14124" y="68250"/>
                    <a:pt x="11345" y="95025"/>
                    <a:pt x="11345" y="122449"/>
                  </a:cubicBezTo>
                  <a:cubicBezTo>
                    <a:pt x="11345" y="341846"/>
                    <a:pt x="189201" y="519702"/>
                    <a:pt x="408598" y="519702"/>
                  </a:cubicBezTo>
                  <a:lnTo>
                    <a:pt x="5424079" y="519702"/>
                  </a:lnTo>
                  <a:cubicBezTo>
                    <a:pt x="5561201" y="519702"/>
                    <a:pt x="5682097" y="450227"/>
                    <a:pt x="5753486" y="344557"/>
                  </a:cubicBezTo>
                  <a:lnTo>
                    <a:pt x="5788757" y="27957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722" name="Google Shape;1722;p11"/>
          <p:cNvGrpSpPr/>
          <p:nvPr/>
        </p:nvGrpSpPr>
        <p:grpSpPr>
          <a:xfrm>
            <a:off x="2032969" y="864182"/>
            <a:ext cx="4314900" cy="4572900"/>
            <a:chOff x="2032969" y="864182"/>
            <a:chExt cx="4314900" cy="4572900"/>
          </a:xfrm>
        </p:grpSpPr>
        <p:sp>
          <p:nvSpPr>
            <p:cNvPr id="1723" name="Google Shape;1723;p11"/>
            <p:cNvSpPr/>
            <p:nvPr/>
          </p:nvSpPr>
          <p:spPr>
            <a:xfrm rot="-2830053">
              <a:off x="1411304" y="2785182"/>
              <a:ext cx="555823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24" name="Google Shape;1724;p11"/>
            <p:cNvSpPr/>
            <p:nvPr/>
          </p:nvSpPr>
          <p:spPr>
            <a:xfrm rot="-2827716">
              <a:off x="1347693" y="2816223"/>
              <a:ext cx="5536567" cy="509927"/>
            </a:xfrm>
            <a:custGeom>
              <a:rect b="b" l="l" r="r" t="t"/>
              <a:pathLst>
                <a:path extrusionOk="0" h="510193" w="5539459">
                  <a:moveTo>
                    <a:pt x="5432423" y="107037"/>
                  </a:moveTo>
                  <a:cubicBezTo>
                    <a:pt x="5498556" y="173170"/>
                    <a:pt x="5539459" y="264531"/>
                    <a:pt x="5539459" y="365446"/>
                  </a:cubicBezTo>
                  <a:cubicBezTo>
                    <a:pt x="5539459" y="415903"/>
                    <a:pt x="5529233" y="463972"/>
                    <a:pt x="5510741" y="507694"/>
                  </a:cubicBezTo>
                  <a:lnTo>
                    <a:pt x="5509384" y="510193"/>
                  </a:lnTo>
                  <a:lnTo>
                    <a:pt x="5520689" y="473773"/>
                  </a:lnTo>
                  <a:cubicBezTo>
                    <a:pt x="5525558" y="449984"/>
                    <a:pt x="5528114" y="425352"/>
                    <a:pt x="5528114" y="400124"/>
                  </a:cubicBezTo>
                  <a:cubicBezTo>
                    <a:pt x="5528114" y="198293"/>
                    <a:pt x="5364500" y="34678"/>
                    <a:pt x="5162669" y="34678"/>
                  </a:cubicBezTo>
                  <a:lnTo>
                    <a:pt x="335370" y="34678"/>
                  </a:lnTo>
                  <a:cubicBezTo>
                    <a:pt x="209226" y="34678"/>
                    <a:pt x="98010" y="98590"/>
                    <a:pt x="32337" y="195800"/>
                  </a:cubicBezTo>
                  <a:lnTo>
                    <a:pt x="0" y="255375"/>
                  </a:lnTo>
                  <a:lnTo>
                    <a:pt x="9988" y="223198"/>
                  </a:lnTo>
                  <a:cubicBezTo>
                    <a:pt x="65466" y="92034"/>
                    <a:pt x="195342" y="1"/>
                    <a:pt x="346715" y="0"/>
                  </a:cubicBezTo>
                  <a:lnTo>
                    <a:pt x="5174015" y="1"/>
                  </a:lnTo>
                  <a:cubicBezTo>
                    <a:pt x="5274930" y="1"/>
                    <a:pt x="5366291" y="40905"/>
                    <a:pt x="5432423"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25" name="Google Shape;1725;p11"/>
            <p:cNvSpPr/>
            <p:nvPr/>
          </p:nvSpPr>
          <p:spPr>
            <a:xfrm rot="-2827716">
              <a:off x="1500345" y="2976459"/>
              <a:ext cx="5536567" cy="509927"/>
            </a:xfrm>
            <a:custGeom>
              <a:rect b="b" l="l" r="r" t="t"/>
              <a:pathLst>
                <a:path extrusionOk="0" h="510193" w="5539459">
                  <a:moveTo>
                    <a:pt x="5539459" y="254818"/>
                  </a:moveTo>
                  <a:lnTo>
                    <a:pt x="5529471" y="286996"/>
                  </a:lnTo>
                  <a:cubicBezTo>
                    <a:pt x="5473993" y="418159"/>
                    <a:pt x="5344117" y="510193"/>
                    <a:pt x="5192744" y="510193"/>
                  </a:cubicBezTo>
                  <a:lnTo>
                    <a:pt x="365445" y="510193"/>
                  </a:lnTo>
                  <a:cubicBezTo>
                    <a:pt x="163616" y="510193"/>
                    <a:pt x="0" y="346578"/>
                    <a:pt x="0" y="144749"/>
                  </a:cubicBezTo>
                  <a:cubicBezTo>
                    <a:pt x="0" y="94291"/>
                    <a:pt x="10226" y="46222"/>
                    <a:pt x="28718" y="2500"/>
                  </a:cubicBezTo>
                  <a:lnTo>
                    <a:pt x="30075" y="0"/>
                  </a:lnTo>
                  <a:lnTo>
                    <a:pt x="18770" y="36421"/>
                  </a:lnTo>
                  <a:cubicBezTo>
                    <a:pt x="13902" y="60210"/>
                    <a:pt x="11345" y="84842"/>
                    <a:pt x="11345" y="110071"/>
                  </a:cubicBezTo>
                  <a:cubicBezTo>
                    <a:pt x="11345" y="311900"/>
                    <a:pt x="174961" y="475516"/>
                    <a:pt x="376790" y="475515"/>
                  </a:cubicBezTo>
                  <a:lnTo>
                    <a:pt x="5204090" y="475515"/>
                  </a:lnTo>
                  <a:cubicBezTo>
                    <a:pt x="5330233" y="475515"/>
                    <a:pt x="5441449" y="411603"/>
                    <a:pt x="5507122" y="314394"/>
                  </a:cubicBezTo>
                  <a:lnTo>
                    <a:pt x="5539459"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726" name="Google Shape;1726;p11"/>
          <p:cNvGrpSpPr/>
          <p:nvPr/>
        </p:nvGrpSpPr>
        <p:grpSpPr>
          <a:xfrm>
            <a:off x="5255762" y="2121228"/>
            <a:ext cx="4399200" cy="4663500"/>
            <a:chOff x="5255762" y="2121228"/>
            <a:chExt cx="4399200" cy="4663500"/>
          </a:xfrm>
        </p:grpSpPr>
        <p:sp>
          <p:nvSpPr>
            <p:cNvPr id="1727" name="Google Shape;1727;p11"/>
            <p:cNvSpPr/>
            <p:nvPr/>
          </p:nvSpPr>
          <p:spPr>
            <a:xfrm rot="-2829916">
              <a:off x="4614371" y="4087528"/>
              <a:ext cx="5681983" cy="730899"/>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28" name="Google Shape;1728;p11"/>
            <p:cNvSpPr/>
            <p:nvPr/>
          </p:nvSpPr>
          <p:spPr>
            <a:xfrm rot="-2827716">
              <a:off x="4550710" y="4118522"/>
              <a:ext cx="5660315" cy="509927"/>
            </a:xfrm>
            <a:custGeom>
              <a:rect b="b" l="l" r="r" t="t"/>
              <a:pathLst>
                <a:path extrusionOk="0" h="510193" w="5663271">
                  <a:moveTo>
                    <a:pt x="5556235" y="107036"/>
                  </a:moveTo>
                  <a:cubicBezTo>
                    <a:pt x="5622367" y="173169"/>
                    <a:pt x="5663271" y="264530"/>
                    <a:pt x="5663271" y="365444"/>
                  </a:cubicBezTo>
                  <a:cubicBezTo>
                    <a:pt x="5663271" y="415902"/>
                    <a:pt x="5653045" y="463971"/>
                    <a:pt x="5634553" y="507693"/>
                  </a:cubicBezTo>
                  <a:lnTo>
                    <a:pt x="5633195" y="510193"/>
                  </a:lnTo>
                  <a:lnTo>
                    <a:pt x="5644501" y="473772"/>
                  </a:lnTo>
                  <a:cubicBezTo>
                    <a:pt x="5649369" y="449982"/>
                    <a:pt x="5651925" y="425351"/>
                    <a:pt x="5651925" y="400122"/>
                  </a:cubicBezTo>
                  <a:cubicBezTo>
                    <a:pt x="5651926" y="198292"/>
                    <a:pt x="5488311" y="34678"/>
                    <a:pt x="5286481" y="34677"/>
                  </a:cubicBezTo>
                  <a:lnTo>
                    <a:pt x="335370" y="34677"/>
                  </a:lnTo>
                  <a:cubicBezTo>
                    <a:pt x="209226" y="34677"/>
                    <a:pt x="98010" y="98589"/>
                    <a:pt x="32337" y="195798"/>
                  </a:cubicBezTo>
                  <a:lnTo>
                    <a:pt x="0" y="255374"/>
                  </a:lnTo>
                  <a:lnTo>
                    <a:pt x="9988" y="223197"/>
                  </a:lnTo>
                  <a:cubicBezTo>
                    <a:pt x="65466" y="92033"/>
                    <a:pt x="195343" y="-1"/>
                    <a:pt x="346715" y="0"/>
                  </a:cubicBezTo>
                  <a:lnTo>
                    <a:pt x="5297827" y="0"/>
                  </a:lnTo>
                  <a:cubicBezTo>
                    <a:pt x="5398741" y="0"/>
                    <a:pt x="5490103" y="40904"/>
                    <a:pt x="555623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29" name="Google Shape;1729;p11"/>
            <p:cNvSpPr/>
            <p:nvPr/>
          </p:nvSpPr>
          <p:spPr>
            <a:xfrm rot="-2827716">
              <a:off x="4703362" y="4278757"/>
              <a:ext cx="5660314" cy="509928"/>
            </a:xfrm>
            <a:custGeom>
              <a:rect b="b" l="l" r="r" t="t"/>
              <a:pathLst>
                <a:path extrusionOk="0" h="510194" w="5663270">
                  <a:moveTo>
                    <a:pt x="5663270" y="254819"/>
                  </a:moveTo>
                  <a:lnTo>
                    <a:pt x="5653283" y="286996"/>
                  </a:lnTo>
                  <a:cubicBezTo>
                    <a:pt x="5597805" y="418160"/>
                    <a:pt x="5467928" y="510193"/>
                    <a:pt x="5316556" y="510193"/>
                  </a:cubicBezTo>
                  <a:lnTo>
                    <a:pt x="365445" y="510194"/>
                  </a:lnTo>
                  <a:cubicBezTo>
                    <a:pt x="163615" y="510194"/>
                    <a:pt x="0" y="346579"/>
                    <a:pt x="0" y="144749"/>
                  </a:cubicBezTo>
                  <a:cubicBezTo>
                    <a:pt x="0" y="94291"/>
                    <a:pt x="10226" y="46222"/>
                    <a:pt x="28718" y="2501"/>
                  </a:cubicBezTo>
                  <a:lnTo>
                    <a:pt x="30075" y="0"/>
                  </a:lnTo>
                  <a:lnTo>
                    <a:pt x="18770" y="36421"/>
                  </a:lnTo>
                  <a:cubicBezTo>
                    <a:pt x="13901" y="60210"/>
                    <a:pt x="11345" y="84843"/>
                    <a:pt x="11345" y="110071"/>
                  </a:cubicBezTo>
                  <a:cubicBezTo>
                    <a:pt x="11345" y="311901"/>
                    <a:pt x="174960" y="475516"/>
                    <a:pt x="376790" y="475516"/>
                  </a:cubicBezTo>
                  <a:lnTo>
                    <a:pt x="5327901" y="475516"/>
                  </a:lnTo>
                  <a:cubicBezTo>
                    <a:pt x="5454045" y="475516"/>
                    <a:pt x="5565261" y="411604"/>
                    <a:pt x="5630934" y="314394"/>
                  </a:cubicBezTo>
                  <a:lnTo>
                    <a:pt x="5663270" y="25481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730" name="Google Shape;1730;p11"/>
          <p:cNvGrpSpPr/>
          <p:nvPr/>
        </p:nvGrpSpPr>
        <p:grpSpPr>
          <a:xfrm>
            <a:off x="7086948" y="2711938"/>
            <a:ext cx="3990300" cy="4222800"/>
            <a:chOff x="7086948" y="2711938"/>
            <a:chExt cx="3990300" cy="4222800"/>
          </a:xfrm>
        </p:grpSpPr>
        <p:sp>
          <p:nvSpPr>
            <p:cNvPr id="1731" name="Google Shape;1731;p11"/>
            <p:cNvSpPr/>
            <p:nvPr/>
          </p:nvSpPr>
          <p:spPr>
            <a:xfrm rot="-2830071">
              <a:off x="6541696" y="4457889"/>
              <a:ext cx="5080804"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32" name="Google Shape;1732;p11"/>
            <p:cNvSpPr/>
            <p:nvPr/>
          </p:nvSpPr>
          <p:spPr>
            <a:xfrm rot="-2827716">
              <a:off x="6477943" y="4488751"/>
              <a:ext cx="5059349" cy="509926"/>
            </a:xfrm>
            <a:custGeom>
              <a:rect b="b" l="l" r="r" t="t"/>
              <a:pathLst>
                <a:path extrusionOk="0" h="510192" w="5061991">
                  <a:moveTo>
                    <a:pt x="4954955" y="107036"/>
                  </a:moveTo>
                  <a:cubicBezTo>
                    <a:pt x="5021087" y="173169"/>
                    <a:pt x="5061991" y="264531"/>
                    <a:pt x="5061991" y="365445"/>
                  </a:cubicBezTo>
                  <a:cubicBezTo>
                    <a:pt x="5061991" y="415903"/>
                    <a:pt x="5051765" y="463972"/>
                    <a:pt x="5033272" y="507693"/>
                  </a:cubicBezTo>
                  <a:lnTo>
                    <a:pt x="5031916" y="510192"/>
                  </a:lnTo>
                  <a:lnTo>
                    <a:pt x="5043221" y="473773"/>
                  </a:lnTo>
                  <a:cubicBezTo>
                    <a:pt x="5048089" y="449983"/>
                    <a:pt x="5050646" y="425352"/>
                    <a:pt x="5050646" y="400123"/>
                  </a:cubicBezTo>
                  <a:cubicBezTo>
                    <a:pt x="5050646" y="198293"/>
                    <a:pt x="4887031" y="34678"/>
                    <a:pt x="4685200" y="34678"/>
                  </a:cubicBezTo>
                  <a:lnTo>
                    <a:pt x="335370" y="34678"/>
                  </a:lnTo>
                  <a:cubicBezTo>
                    <a:pt x="209226" y="34678"/>
                    <a:pt x="98010" y="98590"/>
                    <a:pt x="32336" y="195799"/>
                  </a:cubicBezTo>
                  <a:lnTo>
                    <a:pt x="0" y="255374"/>
                  </a:lnTo>
                  <a:lnTo>
                    <a:pt x="9988" y="223197"/>
                  </a:lnTo>
                  <a:cubicBezTo>
                    <a:pt x="65466" y="92034"/>
                    <a:pt x="195342" y="0"/>
                    <a:pt x="346715" y="0"/>
                  </a:cubicBezTo>
                  <a:lnTo>
                    <a:pt x="4696545" y="1"/>
                  </a:lnTo>
                  <a:cubicBezTo>
                    <a:pt x="4797461" y="1"/>
                    <a:pt x="4888822" y="40904"/>
                    <a:pt x="495495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33" name="Google Shape;1733;p11"/>
            <p:cNvSpPr/>
            <p:nvPr/>
          </p:nvSpPr>
          <p:spPr>
            <a:xfrm rot="-2827716">
              <a:off x="6630593" y="4648986"/>
              <a:ext cx="5059350" cy="509928"/>
            </a:xfrm>
            <a:custGeom>
              <a:rect b="b" l="l" r="r" t="t"/>
              <a:pathLst>
                <a:path extrusionOk="0" h="510194" w="5061992">
                  <a:moveTo>
                    <a:pt x="5061992" y="254818"/>
                  </a:moveTo>
                  <a:lnTo>
                    <a:pt x="5052003" y="286996"/>
                  </a:lnTo>
                  <a:cubicBezTo>
                    <a:pt x="4996525" y="418160"/>
                    <a:pt x="4866649" y="510193"/>
                    <a:pt x="4715276" y="510194"/>
                  </a:cubicBezTo>
                  <a:lnTo>
                    <a:pt x="365445" y="510194"/>
                  </a:lnTo>
                  <a:cubicBezTo>
                    <a:pt x="163616" y="510194"/>
                    <a:pt x="0" y="346579"/>
                    <a:pt x="1" y="144749"/>
                  </a:cubicBezTo>
                  <a:cubicBezTo>
                    <a:pt x="1" y="94292"/>
                    <a:pt x="10227" y="46223"/>
                    <a:pt x="28719" y="2501"/>
                  </a:cubicBezTo>
                  <a:lnTo>
                    <a:pt x="30076" y="0"/>
                  </a:lnTo>
                  <a:lnTo>
                    <a:pt x="18771" y="36422"/>
                  </a:lnTo>
                  <a:cubicBezTo>
                    <a:pt x="13902" y="60211"/>
                    <a:pt x="11346" y="84843"/>
                    <a:pt x="11346" y="110072"/>
                  </a:cubicBezTo>
                  <a:cubicBezTo>
                    <a:pt x="11345" y="311901"/>
                    <a:pt x="174961" y="475517"/>
                    <a:pt x="376790" y="475516"/>
                  </a:cubicBezTo>
                  <a:lnTo>
                    <a:pt x="4726622" y="475516"/>
                  </a:lnTo>
                  <a:cubicBezTo>
                    <a:pt x="4852765" y="475516"/>
                    <a:pt x="4963982" y="411604"/>
                    <a:pt x="5029655" y="314395"/>
                  </a:cubicBezTo>
                  <a:lnTo>
                    <a:pt x="5061992"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734" name="Google Shape;1734;p11"/>
          <p:cNvGrpSpPr/>
          <p:nvPr/>
        </p:nvGrpSpPr>
        <p:grpSpPr>
          <a:xfrm>
            <a:off x="1947213" y="661971"/>
            <a:ext cx="8306740" cy="5190064"/>
            <a:chOff x="1947213" y="661971"/>
            <a:chExt cx="8306740" cy="5190064"/>
          </a:xfrm>
        </p:grpSpPr>
        <p:grpSp>
          <p:nvGrpSpPr>
            <p:cNvPr id="1735" name="Google Shape;1735;p11"/>
            <p:cNvGrpSpPr/>
            <p:nvPr/>
          </p:nvGrpSpPr>
          <p:grpSpPr>
            <a:xfrm rot="-1576190">
              <a:off x="3295488" y="734727"/>
              <a:ext cx="428837" cy="428837"/>
              <a:chOff x="8297437" y="2253663"/>
              <a:chExt cx="4117200" cy="4117200"/>
            </a:xfrm>
          </p:grpSpPr>
          <p:sp>
            <p:nvSpPr>
              <p:cNvPr id="1736" name="Google Shape;1736;p11"/>
              <p:cNvSpPr/>
              <p:nvPr/>
            </p:nvSpPr>
            <p:spPr>
              <a:xfrm rot="1902051">
                <a:off x="8860274" y="2816500"/>
                <a:ext cx="2991526" cy="2991526"/>
              </a:xfrm>
              <a:prstGeom prst="ellipse">
                <a:avLst/>
              </a:prstGeom>
              <a:solidFill>
                <a:schemeClr val="accent2"/>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737" name="Google Shape;1737;p11"/>
              <p:cNvPicPr preferRelativeResize="0"/>
              <p:nvPr/>
            </p:nvPicPr>
            <p:blipFill rotWithShape="1">
              <a:blip r:embed="rId2">
                <a:alphaModFix amt="50000"/>
              </a:blip>
              <a:srcRect b="13631" l="16908" r="21674" t="4788"/>
              <a:stretch/>
            </p:blipFill>
            <p:spPr>
              <a:xfrm>
                <a:off x="8846288" y="2814084"/>
                <a:ext cx="3012600" cy="2977200"/>
              </a:xfrm>
              <a:prstGeom prst="ellipse">
                <a:avLst/>
              </a:prstGeom>
              <a:noFill/>
              <a:ln>
                <a:noFill/>
              </a:ln>
            </p:spPr>
          </p:pic>
        </p:grpSp>
        <p:grpSp>
          <p:nvGrpSpPr>
            <p:cNvPr id="1738" name="Google Shape;1738;p11"/>
            <p:cNvGrpSpPr/>
            <p:nvPr/>
          </p:nvGrpSpPr>
          <p:grpSpPr>
            <a:xfrm rot="-1573267">
              <a:off x="2009589" y="1298339"/>
              <a:ext cx="368076" cy="368076"/>
              <a:chOff x="8297437" y="2253663"/>
              <a:chExt cx="4117200" cy="4117200"/>
            </a:xfrm>
          </p:grpSpPr>
          <p:sp>
            <p:nvSpPr>
              <p:cNvPr id="1739" name="Google Shape;1739;p11"/>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740" name="Google Shape;1740;p11"/>
              <p:cNvPicPr preferRelativeResize="0"/>
              <p:nvPr/>
            </p:nvPicPr>
            <p:blipFill rotWithShape="1">
              <a:blip r:embed="rId3">
                <a:alphaModFix amt="50000"/>
              </a:blip>
              <a:srcRect b="13631" l="16908" r="21674" t="4788"/>
              <a:stretch/>
            </p:blipFill>
            <p:spPr>
              <a:xfrm>
                <a:off x="8846288" y="2814084"/>
                <a:ext cx="3012600" cy="2977200"/>
              </a:xfrm>
              <a:prstGeom prst="ellipse">
                <a:avLst/>
              </a:prstGeom>
              <a:noFill/>
              <a:ln>
                <a:noFill/>
              </a:ln>
            </p:spPr>
          </p:pic>
        </p:grpSp>
        <p:grpSp>
          <p:nvGrpSpPr>
            <p:cNvPr id="1741" name="Google Shape;1741;p11"/>
            <p:cNvGrpSpPr/>
            <p:nvPr/>
          </p:nvGrpSpPr>
          <p:grpSpPr>
            <a:xfrm rot="-1572434">
              <a:off x="3063378" y="999016"/>
              <a:ext cx="235871" cy="235871"/>
              <a:chOff x="8297437" y="2253663"/>
              <a:chExt cx="4117200" cy="4117200"/>
            </a:xfrm>
          </p:grpSpPr>
          <p:sp>
            <p:nvSpPr>
              <p:cNvPr id="1742" name="Google Shape;1742;p11"/>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743" name="Google Shape;1743;p11"/>
              <p:cNvPicPr preferRelativeResize="0"/>
              <p:nvPr/>
            </p:nvPicPr>
            <p:blipFill rotWithShape="1">
              <a:blip r:embed="rId4">
                <a:alphaModFix amt="50000"/>
              </a:blip>
              <a:srcRect b="13631" l="16908" r="21674" t="4788"/>
              <a:stretch/>
            </p:blipFill>
            <p:spPr>
              <a:xfrm>
                <a:off x="8846288" y="2814084"/>
                <a:ext cx="3012600" cy="2977200"/>
              </a:xfrm>
              <a:prstGeom prst="ellipse">
                <a:avLst/>
              </a:prstGeom>
              <a:noFill/>
              <a:ln>
                <a:noFill/>
              </a:ln>
            </p:spPr>
          </p:pic>
        </p:grpSp>
        <p:grpSp>
          <p:nvGrpSpPr>
            <p:cNvPr id="1744" name="Google Shape;1744;p11"/>
            <p:cNvGrpSpPr/>
            <p:nvPr/>
          </p:nvGrpSpPr>
          <p:grpSpPr>
            <a:xfrm rot="-1574351">
              <a:off x="4680689" y="4568246"/>
              <a:ext cx="550364" cy="550364"/>
              <a:chOff x="8297437" y="2253663"/>
              <a:chExt cx="4117200" cy="4117200"/>
            </a:xfrm>
          </p:grpSpPr>
          <p:sp>
            <p:nvSpPr>
              <p:cNvPr id="1745" name="Google Shape;1745;p11"/>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746" name="Google Shape;1746;p11"/>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747" name="Google Shape;1747;p11"/>
            <p:cNvGrpSpPr/>
            <p:nvPr/>
          </p:nvGrpSpPr>
          <p:grpSpPr>
            <a:xfrm rot="-1572813">
              <a:off x="2184332" y="3756001"/>
              <a:ext cx="300132" cy="300132"/>
              <a:chOff x="8297437" y="2253663"/>
              <a:chExt cx="4117200" cy="4117200"/>
            </a:xfrm>
          </p:grpSpPr>
          <p:sp>
            <p:nvSpPr>
              <p:cNvPr id="1748" name="Google Shape;1748;p11"/>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749" name="Google Shape;1749;p11"/>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750" name="Google Shape;1750;p11"/>
            <p:cNvGrpSpPr/>
            <p:nvPr/>
          </p:nvGrpSpPr>
          <p:grpSpPr>
            <a:xfrm rot="-1574617">
              <a:off x="6588980" y="1501846"/>
              <a:ext cx="393853" cy="393853"/>
              <a:chOff x="8297437" y="2253663"/>
              <a:chExt cx="4117200" cy="4117200"/>
            </a:xfrm>
          </p:grpSpPr>
          <p:sp>
            <p:nvSpPr>
              <p:cNvPr id="1751" name="Google Shape;1751;p11"/>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752" name="Google Shape;1752;p11"/>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753" name="Google Shape;1753;p11"/>
            <p:cNvGrpSpPr/>
            <p:nvPr/>
          </p:nvGrpSpPr>
          <p:grpSpPr>
            <a:xfrm rot="-1572610">
              <a:off x="7569042" y="2160576"/>
              <a:ext cx="535083" cy="535083"/>
              <a:chOff x="8297437" y="2253663"/>
              <a:chExt cx="4117200" cy="4117200"/>
            </a:xfrm>
          </p:grpSpPr>
          <p:sp>
            <p:nvSpPr>
              <p:cNvPr id="1754" name="Google Shape;1754;p11"/>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755" name="Google Shape;1755;p11"/>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756" name="Google Shape;1756;p11"/>
            <p:cNvGrpSpPr/>
            <p:nvPr/>
          </p:nvGrpSpPr>
          <p:grpSpPr>
            <a:xfrm rot="-1572610">
              <a:off x="9628215" y="5226297"/>
              <a:ext cx="535083" cy="535083"/>
              <a:chOff x="8297437" y="2253663"/>
              <a:chExt cx="4117200" cy="4117200"/>
            </a:xfrm>
          </p:grpSpPr>
          <p:sp>
            <p:nvSpPr>
              <p:cNvPr id="1757" name="Google Shape;1757;p11"/>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758" name="Google Shape;1758;p11"/>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759" name="Google Shape;1759;p11"/>
            <p:cNvGrpSpPr/>
            <p:nvPr/>
          </p:nvGrpSpPr>
          <p:grpSpPr>
            <a:xfrm rot="-1574662">
              <a:off x="6684897" y="4777732"/>
              <a:ext cx="296081" cy="296081"/>
              <a:chOff x="8297437" y="2253663"/>
              <a:chExt cx="4117200" cy="4117200"/>
            </a:xfrm>
          </p:grpSpPr>
          <p:sp>
            <p:nvSpPr>
              <p:cNvPr id="1760" name="Google Shape;1760;p11"/>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761" name="Google Shape;1761;p11"/>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762" name="Google Shape;1762;p11"/>
            <p:cNvGrpSpPr/>
            <p:nvPr/>
          </p:nvGrpSpPr>
          <p:grpSpPr>
            <a:xfrm rot="-1573459">
              <a:off x="9650402" y="1038665"/>
              <a:ext cx="402508" cy="402508"/>
              <a:chOff x="8297437" y="2253663"/>
              <a:chExt cx="4117200" cy="4117200"/>
            </a:xfrm>
          </p:grpSpPr>
          <p:sp>
            <p:nvSpPr>
              <p:cNvPr id="1763" name="Google Shape;1763;p11"/>
              <p:cNvSpPr/>
              <p:nvPr/>
            </p:nvSpPr>
            <p:spPr>
              <a:xfrm rot="1902051">
                <a:off x="8860274" y="2816500"/>
                <a:ext cx="2991526" cy="2991526"/>
              </a:xfrm>
              <a:prstGeom prst="ellipse">
                <a:avLst/>
              </a:prstGeom>
              <a:solidFill>
                <a:schemeClr val="accent2"/>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764" name="Google Shape;1764;p11"/>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765" name="Google Shape;1765;p11"/>
            <p:cNvGrpSpPr/>
            <p:nvPr/>
          </p:nvGrpSpPr>
          <p:grpSpPr>
            <a:xfrm rot="-1572434">
              <a:off x="2840095" y="2101258"/>
              <a:ext cx="235871" cy="235871"/>
              <a:chOff x="8297437" y="2253663"/>
              <a:chExt cx="4117200" cy="4117200"/>
            </a:xfrm>
          </p:grpSpPr>
          <p:sp>
            <p:nvSpPr>
              <p:cNvPr id="1766" name="Google Shape;1766;p11"/>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767" name="Google Shape;1767;p11"/>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768" name="Google Shape;1768;p11"/>
            <p:cNvGrpSpPr/>
            <p:nvPr/>
          </p:nvGrpSpPr>
          <p:grpSpPr>
            <a:xfrm rot="-1575143">
              <a:off x="3962399" y="4046267"/>
              <a:ext cx="404901" cy="404901"/>
              <a:chOff x="8297437" y="2253663"/>
              <a:chExt cx="4117200" cy="4117200"/>
            </a:xfrm>
          </p:grpSpPr>
          <p:sp>
            <p:nvSpPr>
              <p:cNvPr id="1769" name="Google Shape;1769;p11"/>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770" name="Google Shape;1770;p11"/>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771" name="Google Shape;1771;p11"/>
            <p:cNvGrpSpPr/>
            <p:nvPr/>
          </p:nvGrpSpPr>
          <p:grpSpPr>
            <a:xfrm rot="-1575894">
              <a:off x="5682340" y="1116462"/>
              <a:ext cx="316334" cy="316334"/>
              <a:chOff x="8297437" y="2253663"/>
              <a:chExt cx="4117200" cy="4117200"/>
            </a:xfrm>
          </p:grpSpPr>
          <p:sp>
            <p:nvSpPr>
              <p:cNvPr id="1772" name="Google Shape;1772;p11"/>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773" name="Google Shape;1773;p11"/>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774" name="Google Shape;1774;p11"/>
            <p:cNvGrpSpPr/>
            <p:nvPr/>
          </p:nvGrpSpPr>
          <p:grpSpPr>
            <a:xfrm rot="-1573659">
              <a:off x="9553451" y="4107028"/>
              <a:ext cx="500281" cy="500281"/>
              <a:chOff x="8297437" y="2253663"/>
              <a:chExt cx="4117200" cy="4117200"/>
            </a:xfrm>
          </p:grpSpPr>
          <p:sp>
            <p:nvSpPr>
              <p:cNvPr id="1775" name="Google Shape;1775;p11"/>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776" name="Google Shape;1776;p11"/>
              <p:cNvPicPr preferRelativeResize="0"/>
              <p:nvPr/>
            </p:nvPicPr>
            <p:blipFill rotWithShape="1">
              <a:blip r:embed="rId5">
                <a:alphaModFix amt="50000"/>
              </a:blip>
              <a:srcRect b="13631" l="16908" r="21674" t="4788"/>
              <a:stretch/>
            </p:blipFill>
            <p:spPr>
              <a:xfrm>
                <a:off x="8846288" y="2814084"/>
                <a:ext cx="3012600" cy="2977200"/>
              </a:xfrm>
              <a:prstGeom prst="ellipse">
                <a:avLst/>
              </a:prstGeom>
              <a:solidFill>
                <a:srgbClr val="FFAB1C"/>
              </a:solidFill>
              <a:ln>
                <a:noFill/>
              </a:ln>
            </p:spPr>
          </p:pic>
        </p:grpSp>
        <p:grpSp>
          <p:nvGrpSpPr>
            <p:cNvPr id="1777" name="Google Shape;1777;p11"/>
            <p:cNvGrpSpPr/>
            <p:nvPr/>
          </p:nvGrpSpPr>
          <p:grpSpPr>
            <a:xfrm rot="-1575894">
              <a:off x="9882200" y="4954816"/>
              <a:ext cx="316334" cy="316334"/>
              <a:chOff x="8297437" y="2253663"/>
              <a:chExt cx="4117200" cy="4117200"/>
            </a:xfrm>
          </p:grpSpPr>
          <p:sp>
            <p:nvSpPr>
              <p:cNvPr id="1778" name="Google Shape;1778;p11"/>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779" name="Google Shape;1779;p11"/>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sp>
        <p:nvSpPr>
          <p:cNvPr id="1780" name="Google Shape;1780;p11"/>
          <p:cNvSpPr txBox="1"/>
          <p:nvPr>
            <p:ph type="title"/>
          </p:nvPr>
        </p:nvSpPr>
        <p:spPr>
          <a:xfrm>
            <a:off x="1424100" y="1068900"/>
            <a:ext cx="9343800" cy="4720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8000"/>
              <a:buNone/>
              <a:defRPr sz="8000"/>
            </a:lvl1pPr>
            <a:lvl2pPr lvl="1" rtl="0" algn="ctr">
              <a:spcBef>
                <a:spcPts val="0"/>
              </a:spcBef>
              <a:spcAft>
                <a:spcPts val="0"/>
              </a:spcAft>
              <a:buSzPts val="8000"/>
              <a:buNone/>
              <a:defRPr sz="8000"/>
            </a:lvl2pPr>
            <a:lvl3pPr lvl="2" rtl="0" algn="ctr">
              <a:spcBef>
                <a:spcPts val="0"/>
              </a:spcBef>
              <a:spcAft>
                <a:spcPts val="0"/>
              </a:spcAft>
              <a:buSzPts val="8000"/>
              <a:buNone/>
              <a:defRPr sz="8000"/>
            </a:lvl3pPr>
            <a:lvl4pPr lvl="3" rtl="0" algn="ctr">
              <a:spcBef>
                <a:spcPts val="0"/>
              </a:spcBef>
              <a:spcAft>
                <a:spcPts val="0"/>
              </a:spcAft>
              <a:buSzPts val="8000"/>
              <a:buNone/>
              <a:defRPr sz="8000"/>
            </a:lvl4pPr>
            <a:lvl5pPr lvl="4" rtl="0" algn="ctr">
              <a:spcBef>
                <a:spcPts val="0"/>
              </a:spcBef>
              <a:spcAft>
                <a:spcPts val="0"/>
              </a:spcAft>
              <a:buSzPts val="8000"/>
              <a:buNone/>
              <a:defRPr sz="8000"/>
            </a:lvl5pPr>
            <a:lvl6pPr lvl="5" rtl="0" algn="ctr">
              <a:spcBef>
                <a:spcPts val="0"/>
              </a:spcBef>
              <a:spcAft>
                <a:spcPts val="0"/>
              </a:spcAft>
              <a:buSzPts val="8000"/>
              <a:buNone/>
              <a:defRPr sz="8000"/>
            </a:lvl6pPr>
            <a:lvl7pPr lvl="6" rtl="0" algn="ctr">
              <a:spcBef>
                <a:spcPts val="0"/>
              </a:spcBef>
              <a:spcAft>
                <a:spcPts val="0"/>
              </a:spcAft>
              <a:buSzPts val="8000"/>
              <a:buNone/>
              <a:defRPr sz="8000"/>
            </a:lvl7pPr>
            <a:lvl8pPr lvl="7" rtl="0" algn="ctr">
              <a:spcBef>
                <a:spcPts val="0"/>
              </a:spcBef>
              <a:spcAft>
                <a:spcPts val="0"/>
              </a:spcAft>
              <a:buSzPts val="8000"/>
              <a:buNone/>
              <a:defRPr sz="8000"/>
            </a:lvl8pPr>
            <a:lvl9pPr lvl="8" rtl="0" algn="ctr">
              <a:spcBef>
                <a:spcPts val="0"/>
              </a:spcBef>
              <a:spcAft>
                <a:spcPts val="0"/>
              </a:spcAft>
              <a:buSzPts val="8000"/>
              <a:buNone/>
              <a:defRPr sz="8000"/>
            </a:lvl9pPr>
          </a:lstStyle>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
    <p:spTree>
      <p:nvGrpSpPr>
        <p:cNvPr id="1781" name="Shape 1781"/>
        <p:cNvGrpSpPr/>
        <p:nvPr/>
      </p:nvGrpSpPr>
      <p:grpSpPr>
        <a:xfrm>
          <a:off x="0" y="0"/>
          <a:ext cx="0" cy="0"/>
          <a:chOff x="0" y="0"/>
          <a:chExt cx="0" cy="0"/>
        </a:xfrm>
      </p:grpSpPr>
      <p:sp>
        <p:nvSpPr>
          <p:cNvPr id="1782" name="Google Shape;1782;p12"/>
          <p:cNvSpPr txBox="1"/>
          <p:nvPr>
            <p:ph idx="1" type="subTitle"/>
          </p:nvPr>
        </p:nvSpPr>
        <p:spPr>
          <a:xfrm>
            <a:off x="5323525" y="816075"/>
            <a:ext cx="6234600" cy="471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solidFill>
                  <a:schemeClr val="accent1"/>
                </a:solidFill>
              </a:defRPr>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1783" name="Google Shape;1783;p12"/>
          <p:cNvSpPr txBox="1"/>
          <p:nvPr>
            <p:ph idx="2" type="subTitle"/>
          </p:nvPr>
        </p:nvSpPr>
        <p:spPr>
          <a:xfrm>
            <a:off x="5323525" y="2593579"/>
            <a:ext cx="6234600" cy="471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solidFill>
                  <a:schemeClr val="accent1"/>
                </a:solidFill>
              </a:defRPr>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1784" name="Google Shape;1784;p12"/>
          <p:cNvSpPr txBox="1"/>
          <p:nvPr>
            <p:ph idx="3" type="subTitle"/>
          </p:nvPr>
        </p:nvSpPr>
        <p:spPr>
          <a:xfrm>
            <a:off x="5323525" y="4371098"/>
            <a:ext cx="6234600" cy="471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solidFill>
                  <a:schemeClr val="accent1"/>
                </a:solidFill>
              </a:defRPr>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1785" name="Google Shape;1785;p12"/>
          <p:cNvSpPr txBox="1"/>
          <p:nvPr>
            <p:ph idx="4" type="body"/>
          </p:nvPr>
        </p:nvSpPr>
        <p:spPr>
          <a:xfrm>
            <a:off x="5323525" y="1211111"/>
            <a:ext cx="6234600" cy="11565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1786" name="Google Shape;1786;p12"/>
          <p:cNvSpPr txBox="1"/>
          <p:nvPr>
            <p:ph idx="5" type="body"/>
          </p:nvPr>
        </p:nvSpPr>
        <p:spPr>
          <a:xfrm>
            <a:off x="5323525" y="2974332"/>
            <a:ext cx="6234600" cy="11541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1787" name="Google Shape;1787;p12"/>
          <p:cNvSpPr txBox="1"/>
          <p:nvPr>
            <p:ph idx="6" type="body"/>
          </p:nvPr>
        </p:nvSpPr>
        <p:spPr>
          <a:xfrm>
            <a:off x="5323525" y="4735304"/>
            <a:ext cx="6235500" cy="11541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grpSp>
        <p:nvGrpSpPr>
          <p:cNvPr id="1788" name="Google Shape;1788;p12"/>
          <p:cNvGrpSpPr/>
          <p:nvPr/>
        </p:nvGrpSpPr>
        <p:grpSpPr>
          <a:xfrm>
            <a:off x="-1704500" y="612357"/>
            <a:ext cx="3827767" cy="4062819"/>
            <a:chOff x="3346366" y="66264"/>
            <a:chExt cx="4787701" cy="5081700"/>
          </a:xfrm>
        </p:grpSpPr>
        <p:sp>
          <p:nvSpPr>
            <p:cNvPr id="1789" name="Google Shape;1789;p12"/>
            <p:cNvSpPr/>
            <p:nvPr/>
          </p:nvSpPr>
          <p:spPr>
            <a:xfrm rot="-2830000">
              <a:off x="2620494" y="2234983"/>
              <a:ext cx="6239445" cy="744262"/>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90" name="Google Shape;1790;p12"/>
            <p:cNvSpPr/>
            <p:nvPr/>
          </p:nvSpPr>
          <p:spPr>
            <a:xfrm rot="-2827716">
              <a:off x="2494786" y="2293359"/>
              <a:ext cx="6236242" cy="396002"/>
            </a:xfrm>
            <a:custGeom>
              <a:rect b="b" l="l" r="r" t="t"/>
              <a:pathLst>
                <a:path extrusionOk="0" h="396209" w="6239499">
                  <a:moveTo>
                    <a:pt x="6130512" y="108986"/>
                  </a:moveTo>
                  <a:cubicBezTo>
                    <a:pt x="6197850" y="176324"/>
                    <a:pt x="6239499" y="269349"/>
                    <a:pt x="6239499" y="372103"/>
                  </a:cubicBezTo>
                  <a:lnTo>
                    <a:pt x="6237069" y="396209"/>
                  </a:lnTo>
                  <a:lnTo>
                    <a:pt x="6230613" y="332172"/>
                  </a:lnTo>
                  <a:cubicBezTo>
                    <a:pt x="6195916" y="162611"/>
                    <a:pt x="6045889" y="35061"/>
                    <a:pt x="5866071" y="35061"/>
                  </a:cubicBezTo>
                  <a:lnTo>
                    <a:pt x="370776" y="35061"/>
                  </a:lnTo>
                  <a:cubicBezTo>
                    <a:pt x="190959" y="35061"/>
                    <a:pt x="40932" y="162611"/>
                    <a:pt x="6235" y="332172"/>
                  </a:cubicBezTo>
                  <a:lnTo>
                    <a:pt x="1105" y="383057"/>
                  </a:lnTo>
                  <a:lnTo>
                    <a:pt x="1" y="372102"/>
                  </a:lnTo>
                  <a:cubicBezTo>
                    <a:pt x="0" y="166596"/>
                    <a:pt x="166597" y="0"/>
                    <a:pt x="372102" y="0"/>
                  </a:cubicBezTo>
                  <a:lnTo>
                    <a:pt x="5867397" y="0"/>
                  </a:lnTo>
                  <a:cubicBezTo>
                    <a:pt x="5970150" y="0"/>
                    <a:pt x="6063175" y="41649"/>
                    <a:pt x="6130512" y="10898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91" name="Google Shape;1791;p12"/>
            <p:cNvSpPr/>
            <p:nvPr/>
          </p:nvSpPr>
          <p:spPr>
            <a:xfrm rot="-2827716">
              <a:off x="2746442" y="2526408"/>
              <a:ext cx="6236241" cy="396002"/>
            </a:xfrm>
            <a:custGeom>
              <a:rect b="b" l="l" r="r" t="t"/>
              <a:pathLst>
                <a:path extrusionOk="0" h="396209" w="6239498">
                  <a:moveTo>
                    <a:pt x="6238394" y="13152"/>
                  </a:moveTo>
                  <a:lnTo>
                    <a:pt x="6239498" y="24106"/>
                  </a:lnTo>
                  <a:cubicBezTo>
                    <a:pt x="6239498" y="229612"/>
                    <a:pt x="6072902" y="396208"/>
                    <a:pt x="5867396" y="396209"/>
                  </a:cubicBezTo>
                  <a:lnTo>
                    <a:pt x="372102" y="396208"/>
                  </a:lnTo>
                  <a:cubicBezTo>
                    <a:pt x="166596" y="396208"/>
                    <a:pt x="0" y="229612"/>
                    <a:pt x="0" y="24106"/>
                  </a:cubicBezTo>
                  <a:lnTo>
                    <a:pt x="2430" y="0"/>
                  </a:lnTo>
                  <a:lnTo>
                    <a:pt x="8886" y="64036"/>
                  </a:lnTo>
                  <a:cubicBezTo>
                    <a:pt x="43583" y="233597"/>
                    <a:pt x="193610" y="361147"/>
                    <a:pt x="373427" y="361147"/>
                  </a:cubicBezTo>
                  <a:lnTo>
                    <a:pt x="5868722" y="361148"/>
                  </a:lnTo>
                  <a:cubicBezTo>
                    <a:pt x="6048540" y="361147"/>
                    <a:pt x="6198567" y="233597"/>
                    <a:pt x="6233264" y="64037"/>
                  </a:cubicBezTo>
                  <a:lnTo>
                    <a:pt x="6238394"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792" name="Google Shape;1792;p12"/>
          <p:cNvGrpSpPr/>
          <p:nvPr/>
        </p:nvGrpSpPr>
        <p:grpSpPr>
          <a:xfrm>
            <a:off x="-235984" y="1747961"/>
            <a:ext cx="3513753" cy="3721752"/>
            <a:chOff x="5031721" y="1309109"/>
            <a:chExt cx="4394938" cy="4655100"/>
          </a:xfrm>
        </p:grpSpPr>
        <p:sp>
          <p:nvSpPr>
            <p:cNvPr id="1793" name="Google Shape;1793;p12"/>
            <p:cNvSpPr/>
            <p:nvPr/>
          </p:nvSpPr>
          <p:spPr>
            <a:xfrm rot="-2830055">
              <a:off x="4392113" y="3271209"/>
              <a:ext cx="5670316"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94" name="Google Shape;1794;p12"/>
            <p:cNvSpPr/>
            <p:nvPr/>
          </p:nvSpPr>
          <p:spPr>
            <a:xfrm rot="-2827716">
              <a:off x="4288978" y="3321658"/>
              <a:ext cx="5662529" cy="442790"/>
            </a:xfrm>
            <a:custGeom>
              <a:rect b="b" l="l" r="r" t="t"/>
              <a:pathLst>
                <a:path extrusionOk="0" h="443021" w="5665486">
                  <a:moveTo>
                    <a:pt x="5563222" y="107036"/>
                  </a:moveTo>
                  <a:cubicBezTo>
                    <a:pt x="5612821" y="156635"/>
                    <a:pt x="5648229" y="220426"/>
                    <a:pt x="5662834" y="291795"/>
                  </a:cubicBezTo>
                  <a:lnTo>
                    <a:pt x="5665486" y="318110"/>
                  </a:lnTo>
                  <a:lnTo>
                    <a:pt x="5645411" y="253438"/>
                  </a:lnTo>
                  <a:cubicBezTo>
                    <a:pt x="5589934" y="122275"/>
                    <a:pt x="5460057" y="30240"/>
                    <a:pt x="5308685" y="30241"/>
                  </a:cubicBezTo>
                  <a:lnTo>
                    <a:pt x="369317" y="30242"/>
                  </a:lnTo>
                  <a:cubicBezTo>
                    <a:pt x="167487" y="30242"/>
                    <a:pt x="3872" y="193856"/>
                    <a:pt x="3872" y="395686"/>
                  </a:cubicBezTo>
                  <a:lnTo>
                    <a:pt x="8643" y="443021"/>
                  </a:lnTo>
                  <a:lnTo>
                    <a:pt x="7425" y="439096"/>
                  </a:lnTo>
                  <a:cubicBezTo>
                    <a:pt x="2557" y="415306"/>
                    <a:pt x="0" y="390674"/>
                    <a:pt x="0" y="365445"/>
                  </a:cubicBezTo>
                  <a:cubicBezTo>
                    <a:pt x="0" y="163615"/>
                    <a:pt x="163615" y="0"/>
                    <a:pt x="365446" y="0"/>
                  </a:cubicBezTo>
                  <a:lnTo>
                    <a:pt x="5304813" y="0"/>
                  </a:lnTo>
                  <a:cubicBezTo>
                    <a:pt x="5405728" y="0"/>
                    <a:pt x="5497090" y="40904"/>
                    <a:pt x="556322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95" name="Google Shape;1795;p12"/>
            <p:cNvSpPr/>
            <p:nvPr/>
          </p:nvSpPr>
          <p:spPr>
            <a:xfrm rot="-2827716">
              <a:off x="4506872" y="3510328"/>
              <a:ext cx="5662530" cy="442790"/>
            </a:xfrm>
            <a:custGeom>
              <a:rect b="b" l="l" r="r" t="t"/>
              <a:pathLst>
                <a:path extrusionOk="0" h="443021" w="5665487">
                  <a:moveTo>
                    <a:pt x="5656843" y="0"/>
                  </a:moveTo>
                  <a:lnTo>
                    <a:pt x="5658062" y="3926"/>
                  </a:lnTo>
                  <a:cubicBezTo>
                    <a:pt x="5662930" y="27716"/>
                    <a:pt x="5665487" y="52348"/>
                    <a:pt x="5665487" y="77576"/>
                  </a:cubicBezTo>
                  <a:cubicBezTo>
                    <a:pt x="5665487" y="279406"/>
                    <a:pt x="5501871" y="443021"/>
                    <a:pt x="5300042" y="443020"/>
                  </a:cubicBezTo>
                  <a:lnTo>
                    <a:pt x="360674" y="443021"/>
                  </a:lnTo>
                  <a:cubicBezTo>
                    <a:pt x="184073" y="443021"/>
                    <a:pt x="36730" y="317754"/>
                    <a:pt x="2653" y="151227"/>
                  </a:cubicBezTo>
                  <a:lnTo>
                    <a:pt x="0" y="124911"/>
                  </a:lnTo>
                  <a:lnTo>
                    <a:pt x="20076" y="189583"/>
                  </a:lnTo>
                  <a:cubicBezTo>
                    <a:pt x="75554" y="320747"/>
                    <a:pt x="205430" y="412780"/>
                    <a:pt x="356803" y="412780"/>
                  </a:cubicBezTo>
                  <a:lnTo>
                    <a:pt x="5296170" y="412779"/>
                  </a:lnTo>
                  <a:cubicBezTo>
                    <a:pt x="5498000" y="412780"/>
                    <a:pt x="5661616" y="249165"/>
                    <a:pt x="5661615" y="47335"/>
                  </a:cubicBezTo>
                  <a:lnTo>
                    <a:pt x="5656843" y="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796" name="Google Shape;1796;p12"/>
          <p:cNvGrpSpPr/>
          <p:nvPr/>
        </p:nvGrpSpPr>
        <p:grpSpPr>
          <a:xfrm>
            <a:off x="-429814" y="1199055"/>
            <a:ext cx="3454447" cy="3657713"/>
            <a:chOff x="4789281" y="622548"/>
            <a:chExt cx="4320760" cy="4575000"/>
          </a:xfrm>
        </p:grpSpPr>
        <p:sp>
          <p:nvSpPr>
            <p:cNvPr id="1797" name="Google Shape;1797;p12"/>
            <p:cNvSpPr/>
            <p:nvPr/>
          </p:nvSpPr>
          <p:spPr>
            <a:xfrm rot="-2829984">
              <a:off x="4167184" y="2544598"/>
              <a:ext cx="5561198"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98" name="Google Shape;1798;p12"/>
            <p:cNvSpPr/>
            <p:nvPr/>
          </p:nvSpPr>
          <p:spPr>
            <a:xfrm rot="-2827716">
              <a:off x="4043638" y="2601761"/>
              <a:ext cx="5558206" cy="389373"/>
            </a:xfrm>
            <a:custGeom>
              <a:rect b="b" l="l" r="r" t="t"/>
              <a:pathLst>
                <a:path extrusionOk="0" h="389576" w="5561109">
                  <a:moveTo>
                    <a:pt x="5454073" y="107036"/>
                  </a:moveTo>
                  <a:cubicBezTo>
                    <a:pt x="5520206" y="173169"/>
                    <a:pt x="5561109" y="264530"/>
                    <a:pt x="5561109" y="365446"/>
                  </a:cubicBezTo>
                  <a:lnTo>
                    <a:pt x="5558677" y="389576"/>
                  </a:lnTo>
                  <a:lnTo>
                    <a:pt x="5552354" y="326857"/>
                  </a:lnTo>
                  <a:cubicBezTo>
                    <a:pt x="5518278" y="160330"/>
                    <a:pt x="5370936" y="35062"/>
                    <a:pt x="5194334" y="35062"/>
                  </a:cubicBezTo>
                  <a:lnTo>
                    <a:pt x="364115" y="35063"/>
                  </a:lnTo>
                  <a:cubicBezTo>
                    <a:pt x="187514" y="35062"/>
                    <a:pt x="40171" y="160330"/>
                    <a:pt x="6095" y="326857"/>
                  </a:cubicBezTo>
                  <a:lnTo>
                    <a:pt x="1103" y="376376"/>
                  </a:lnTo>
                  <a:lnTo>
                    <a:pt x="1" y="365445"/>
                  </a:lnTo>
                  <a:cubicBezTo>
                    <a:pt x="0" y="163616"/>
                    <a:pt x="163616" y="1"/>
                    <a:pt x="365446" y="1"/>
                  </a:cubicBezTo>
                  <a:lnTo>
                    <a:pt x="5195665" y="0"/>
                  </a:lnTo>
                  <a:cubicBezTo>
                    <a:pt x="5296580" y="0"/>
                    <a:pt x="5387941" y="40904"/>
                    <a:pt x="545407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99" name="Google Shape;1799;p12"/>
            <p:cNvSpPr/>
            <p:nvPr/>
          </p:nvSpPr>
          <p:spPr>
            <a:xfrm rot="-2827716">
              <a:off x="4297479" y="2830271"/>
              <a:ext cx="5558206" cy="389373"/>
            </a:xfrm>
            <a:custGeom>
              <a:rect b="b" l="l" r="r" t="t"/>
              <a:pathLst>
                <a:path extrusionOk="0" h="389576" w="5561109">
                  <a:moveTo>
                    <a:pt x="5560007" y="13200"/>
                  </a:moveTo>
                  <a:lnTo>
                    <a:pt x="5561109" y="24131"/>
                  </a:lnTo>
                  <a:cubicBezTo>
                    <a:pt x="5561109" y="225961"/>
                    <a:pt x="5397494" y="389576"/>
                    <a:pt x="5195663" y="389576"/>
                  </a:cubicBezTo>
                  <a:lnTo>
                    <a:pt x="365445" y="389576"/>
                  </a:lnTo>
                  <a:cubicBezTo>
                    <a:pt x="163615" y="389576"/>
                    <a:pt x="0" y="225961"/>
                    <a:pt x="0" y="24131"/>
                  </a:cubicBezTo>
                  <a:lnTo>
                    <a:pt x="2433" y="0"/>
                  </a:lnTo>
                  <a:lnTo>
                    <a:pt x="8755" y="62720"/>
                  </a:lnTo>
                  <a:cubicBezTo>
                    <a:pt x="42832" y="229247"/>
                    <a:pt x="190174" y="354515"/>
                    <a:pt x="366776" y="354515"/>
                  </a:cubicBezTo>
                  <a:lnTo>
                    <a:pt x="5196994" y="354515"/>
                  </a:lnTo>
                  <a:cubicBezTo>
                    <a:pt x="5373596" y="354515"/>
                    <a:pt x="5520939" y="229247"/>
                    <a:pt x="5555015" y="62719"/>
                  </a:cubicBezTo>
                  <a:lnTo>
                    <a:pt x="5560007"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800" name="Google Shape;1800;p12"/>
          <p:cNvGrpSpPr/>
          <p:nvPr/>
        </p:nvGrpSpPr>
        <p:grpSpPr>
          <a:xfrm>
            <a:off x="1184577" y="2097022"/>
            <a:ext cx="3518919" cy="3727269"/>
            <a:chOff x="6808533" y="1745708"/>
            <a:chExt cx="4401400" cy="4662000"/>
          </a:xfrm>
        </p:grpSpPr>
        <p:sp>
          <p:nvSpPr>
            <p:cNvPr id="1801" name="Google Shape;1801;p12"/>
            <p:cNvSpPr/>
            <p:nvPr/>
          </p:nvSpPr>
          <p:spPr>
            <a:xfrm rot="-2829965">
              <a:off x="6167451" y="3711259"/>
              <a:ext cx="5679863"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02" name="Google Shape;1802;p12"/>
            <p:cNvSpPr/>
            <p:nvPr/>
          </p:nvSpPr>
          <p:spPr>
            <a:xfrm rot="-2827716">
              <a:off x="6043945" y="3768489"/>
              <a:ext cx="5676734" cy="389373"/>
            </a:xfrm>
            <a:custGeom>
              <a:rect b="b" l="l" r="r" t="t"/>
              <a:pathLst>
                <a:path extrusionOk="0" h="389576" w="5679699">
                  <a:moveTo>
                    <a:pt x="5572662" y="107036"/>
                  </a:moveTo>
                  <a:cubicBezTo>
                    <a:pt x="5638795" y="173169"/>
                    <a:pt x="5679699" y="264530"/>
                    <a:pt x="5679699" y="365445"/>
                  </a:cubicBezTo>
                  <a:lnTo>
                    <a:pt x="5677266" y="389576"/>
                  </a:lnTo>
                  <a:lnTo>
                    <a:pt x="5670943" y="326856"/>
                  </a:lnTo>
                  <a:cubicBezTo>
                    <a:pt x="5636867" y="160329"/>
                    <a:pt x="5489524" y="35062"/>
                    <a:pt x="5312922" y="35062"/>
                  </a:cubicBezTo>
                  <a:lnTo>
                    <a:pt x="364115" y="35062"/>
                  </a:lnTo>
                  <a:cubicBezTo>
                    <a:pt x="187513" y="35062"/>
                    <a:pt x="40170" y="160329"/>
                    <a:pt x="6094" y="326857"/>
                  </a:cubicBezTo>
                  <a:lnTo>
                    <a:pt x="1102" y="376376"/>
                  </a:lnTo>
                  <a:lnTo>
                    <a:pt x="0" y="365445"/>
                  </a:lnTo>
                  <a:cubicBezTo>
                    <a:pt x="0" y="163615"/>
                    <a:pt x="163616" y="1"/>
                    <a:pt x="365446" y="1"/>
                  </a:cubicBezTo>
                  <a:lnTo>
                    <a:pt x="5314253" y="0"/>
                  </a:lnTo>
                  <a:cubicBezTo>
                    <a:pt x="5415168" y="0"/>
                    <a:pt x="5506530" y="40904"/>
                    <a:pt x="557266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03" name="Google Shape;1803;p12"/>
            <p:cNvSpPr/>
            <p:nvPr/>
          </p:nvSpPr>
          <p:spPr>
            <a:xfrm rot="-2827716">
              <a:off x="6297786" y="3996999"/>
              <a:ext cx="5676733" cy="389373"/>
            </a:xfrm>
            <a:custGeom>
              <a:rect b="b" l="l" r="r" t="t"/>
              <a:pathLst>
                <a:path extrusionOk="0" h="389576" w="5679698">
                  <a:moveTo>
                    <a:pt x="5678596" y="13200"/>
                  </a:moveTo>
                  <a:lnTo>
                    <a:pt x="5679698" y="24131"/>
                  </a:lnTo>
                  <a:cubicBezTo>
                    <a:pt x="5679698" y="225961"/>
                    <a:pt x="5516083" y="389575"/>
                    <a:pt x="5314252" y="389575"/>
                  </a:cubicBezTo>
                  <a:lnTo>
                    <a:pt x="365445" y="389576"/>
                  </a:lnTo>
                  <a:cubicBezTo>
                    <a:pt x="163615" y="389576"/>
                    <a:pt x="0" y="225961"/>
                    <a:pt x="0" y="24131"/>
                  </a:cubicBezTo>
                  <a:lnTo>
                    <a:pt x="2432" y="0"/>
                  </a:lnTo>
                  <a:lnTo>
                    <a:pt x="8755" y="62720"/>
                  </a:lnTo>
                  <a:cubicBezTo>
                    <a:pt x="42832" y="229247"/>
                    <a:pt x="190174" y="354514"/>
                    <a:pt x="366775" y="354515"/>
                  </a:cubicBezTo>
                  <a:lnTo>
                    <a:pt x="5315583" y="354514"/>
                  </a:lnTo>
                  <a:cubicBezTo>
                    <a:pt x="5492185" y="354514"/>
                    <a:pt x="5639528" y="229246"/>
                    <a:pt x="5673604" y="62719"/>
                  </a:cubicBezTo>
                  <a:lnTo>
                    <a:pt x="5678596"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804" name="Google Shape;1804;p12"/>
          <p:cNvGrpSpPr/>
          <p:nvPr/>
        </p:nvGrpSpPr>
        <p:grpSpPr>
          <a:xfrm>
            <a:off x="-1248037" y="1657220"/>
            <a:ext cx="4152284" cy="4413720"/>
            <a:chOff x="3765864" y="1195612"/>
            <a:chExt cx="5193601" cy="5520600"/>
          </a:xfrm>
        </p:grpSpPr>
        <p:sp>
          <p:nvSpPr>
            <p:cNvPr id="1805" name="Google Shape;1805;p12"/>
            <p:cNvSpPr/>
            <p:nvPr/>
          </p:nvSpPr>
          <p:spPr>
            <a:xfrm rot="-2830008">
              <a:off x="2937359" y="3590462"/>
              <a:ext cx="6850611"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06" name="Google Shape;1806;p12"/>
            <p:cNvSpPr/>
            <p:nvPr/>
          </p:nvSpPr>
          <p:spPr>
            <a:xfrm rot="-2827716">
              <a:off x="2814227" y="3648150"/>
              <a:ext cx="6847034" cy="389347"/>
            </a:xfrm>
            <a:custGeom>
              <a:rect b="b" l="l" r="r" t="t"/>
              <a:pathLst>
                <a:path extrusionOk="0" h="389550" w="6850610">
                  <a:moveTo>
                    <a:pt x="6743574" y="107037"/>
                  </a:moveTo>
                  <a:cubicBezTo>
                    <a:pt x="6809707" y="173170"/>
                    <a:pt x="6850610" y="264531"/>
                    <a:pt x="6850610" y="365445"/>
                  </a:cubicBezTo>
                  <a:lnTo>
                    <a:pt x="6848180" y="389550"/>
                  </a:lnTo>
                  <a:lnTo>
                    <a:pt x="6841860" y="326857"/>
                  </a:lnTo>
                  <a:cubicBezTo>
                    <a:pt x="6807784" y="160330"/>
                    <a:pt x="6660442" y="35062"/>
                    <a:pt x="6483840" y="35062"/>
                  </a:cubicBezTo>
                  <a:lnTo>
                    <a:pt x="364120" y="35061"/>
                  </a:lnTo>
                  <a:cubicBezTo>
                    <a:pt x="187518" y="35062"/>
                    <a:pt x="40175" y="160329"/>
                    <a:pt x="6099" y="326857"/>
                  </a:cubicBezTo>
                  <a:lnTo>
                    <a:pt x="1105" y="376401"/>
                  </a:lnTo>
                  <a:lnTo>
                    <a:pt x="0" y="365446"/>
                  </a:lnTo>
                  <a:cubicBezTo>
                    <a:pt x="0" y="163616"/>
                    <a:pt x="163615" y="1"/>
                    <a:pt x="365445" y="0"/>
                  </a:cubicBezTo>
                  <a:lnTo>
                    <a:pt x="6485166" y="1"/>
                  </a:lnTo>
                  <a:cubicBezTo>
                    <a:pt x="6586081" y="1"/>
                    <a:pt x="6677442" y="40905"/>
                    <a:pt x="6743574"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07" name="Google Shape;1807;p12"/>
            <p:cNvSpPr/>
            <p:nvPr/>
          </p:nvSpPr>
          <p:spPr>
            <a:xfrm rot="-2827716">
              <a:off x="3061003" y="3876675"/>
              <a:ext cx="6847033" cy="389348"/>
            </a:xfrm>
            <a:custGeom>
              <a:rect b="b" l="l" r="r" t="t"/>
              <a:pathLst>
                <a:path extrusionOk="0" h="389551" w="6850609">
                  <a:moveTo>
                    <a:pt x="6849505" y="13149"/>
                  </a:moveTo>
                  <a:lnTo>
                    <a:pt x="6850609" y="24105"/>
                  </a:lnTo>
                  <a:cubicBezTo>
                    <a:pt x="6850609" y="225936"/>
                    <a:pt x="6686995" y="389551"/>
                    <a:pt x="6485165" y="389550"/>
                  </a:cubicBezTo>
                  <a:lnTo>
                    <a:pt x="365445" y="389551"/>
                  </a:lnTo>
                  <a:cubicBezTo>
                    <a:pt x="163615" y="389551"/>
                    <a:pt x="0" y="225936"/>
                    <a:pt x="0" y="24106"/>
                  </a:cubicBezTo>
                  <a:lnTo>
                    <a:pt x="2430" y="0"/>
                  </a:lnTo>
                  <a:lnTo>
                    <a:pt x="8750" y="62695"/>
                  </a:lnTo>
                  <a:cubicBezTo>
                    <a:pt x="42826" y="229222"/>
                    <a:pt x="190169" y="354490"/>
                    <a:pt x="366771" y="354490"/>
                  </a:cubicBezTo>
                  <a:lnTo>
                    <a:pt x="6486491" y="354489"/>
                  </a:lnTo>
                  <a:cubicBezTo>
                    <a:pt x="6663092" y="354490"/>
                    <a:pt x="6810434" y="229222"/>
                    <a:pt x="6844510" y="62694"/>
                  </a:cubicBezTo>
                  <a:lnTo>
                    <a:pt x="6849505" y="1314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808" name="Google Shape;1808;p12"/>
          <p:cNvGrpSpPr/>
          <p:nvPr/>
        </p:nvGrpSpPr>
        <p:grpSpPr>
          <a:xfrm>
            <a:off x="397869" y="1625016"/>
            <a:ext cx="3481150" cy="3680258"/>
            <a:chOff x="5824532" y="1155331"/>
            <a:chExt cx="4354159" cy="4603200"/>
          </a:xfrm>
        </p:grpSpPr>
        <p:sp>
          <p:nvSpPr>
            <p:cNvPr id="1809" name="Google Shape;1809;p12"/>
            <p:cNvSpPr/>
            <p:nvPr/>
          </p:nvSpPr>
          <p:spPr>
            <a:xfrm rot="-2830004">
              <a:off x="5196271" y="3091482"/>
              <a:ext cx="5599622" cy="730899"/>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10" name="Google Shape;1810;p12"/>
            <p:cNvSpPr/>
            <p:nvPr/>
          </p:nvSpPr>
          <p:spPr>
            <a:xfrm rot="-2827716">
              <a:off x="5072700" y="3148580"/>
              <a:ext cx="5596872" cy="389350"/>
            </a:xfrm>
            <a:custGeom>
              <a:rect b="b" l="l" r="r" t="t"/>
              <a:pathLst>
                <a:path extrusionOk="0" h="389553" w="5599795">
                  <a:moveTo>
                    <a:pt x="5492759" y="107036"/>
                  </a:moveTo>
                  <a:cubicBezTo>
                    <a:pt x="5558891" y="173169"/>
                    <a:pt x="5599795" y="264530"/>
                    <a:pt x="5599795" y="365445"/>
                  </a:cubicBezTo>
                  <a:lnTo>
                    <a:pt x="5597364" y="389553"/>
                  </a:lnTo>
                  <a:lnTo>
                    <a:pt x="5591045" y="326860"/>
                  </a:lnTo>
                  <a:cubicBezTo>
                    <a:pt x="5556968" y="160333"/>
                    <a:pt x="5409625" y="35065"/>
                    <a:pt x="5233024" y="35065"/>
                  </a:cubicBezTo>
                  <a:lnTo>
                    <a:pt x="364119" y="35066"/>
                  </a:lnTo>
                  <a:cubicBezTo>
                    <a:pt x="187518" y="35065"/>
                    <a:pt x="40175" y="160333"/>
                    <a:pt x="6099" y="326860"/>
                  </a:cubicBezTo>
                  <a:lnTo>
                    <a:pt x="1105" y="376401"/>
                  </a:lnTo>
                  <a:lnTo>
                    <a:pt x="0" y="365445"/>
                  </a:lnTo>
                  <a:cubicBezTo>
                    <a:pt x="0" y="163615"/>
                    <a:pt x="163615" y="0"/>
                    <a:pt x="365444" y="1"/>
                  </a:cubicBezTo>
                  <a:lnTo>
                    <a:pt x="5234350" y="0"/>
                  </a:lnTo>
                  <a:cubicBezTo>
                    <a:pt x="5335265" y="0"/>
                    <a:pt x="5426626" y="40904"/>
                    <a:pt x="54927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11" name="Google Shape;1811;p12"/>
            <p:cNvSpPr/>
            <p:nvPr/>
          </p:nvSpPr>
          <p:spPr>
            <a:xfrm rot="-2827716">
              <a:off x="5333650" y="3377103"/>
              <a:ext cx="5596872" cy="389351"/>
            </a:xfrm>
            <a:custGeom>
              <a:rect b="b" l="l" r="r" t="t"/>
              <a:pathLst>
                <a:path extrusionOk="0" h="389554" w="5599795">
                  <a:moveTo>
                    <a:pt x="5598690" y="13152"/>
                  </a:moveTo>
                  <a:lnTo>
                    <a:pt x="5599795" y="24109"/>
                  </a:lnTo>
                  <a:cubicBezTo>
                    <a:pt x="5599795" y="225939"/>
                    <a:pt x="5436180" y="389554"/>
                    <a:pt x="5234350" y="389554"/>
                  </a:cubicBezTo>
                  <a:lnTo>
                    <a:pt x="365445" y="389554"/>
                  </a:lnTo>
                  <a:cubicBezTo>
                    <a:pt x="163614" y="389554"/>
                    <a:pt x="0" y="225939"/>
                    <a:pt x="0" y="24109"/>
                  </a:cubicBezTo>
                  <a:lnTo>
                    <a:pt x="2431" y="0"/>
                  </a:lnTo>
                  <a:lnTo>
                    <a:pt x="8750" y="62694"/>
                  </a:lnTo>
                  <a:cubicBezTo>
                    <a:pt x="42827" y="229221"/>
                    <a:pt x="190169" y="354489"/>
                    <a:pt x="366771" y="354489"/>
                  </a:cubicBezTo>
                  <a:lnTo>
                    <a:pt x="5235676" y="354489"/>
                  </a:lnTo>
                  <a:cubicBezTo>
                    <a:pt x="5412277" y="354489"/>
                    <a:pt x="5559620" y="229221"/>
                    <a:pt x="5593696" y="62694"/>
                  </a:cubicBezTo>
                  <a:lnTo>
                    <a:pt x="5598690"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812" name="Google Shape;1812;p12"/>
          <p:cNvGrpSpPr/>
          <p:nvPr/>
        </p:nvGrpSpPr>
        <p:grpSpPr>
          <a:xfrm>
            <a:off x="684259" y="2581283"/>
            <a:ext cx="3404124" cy="3597270"/>
            <a:chOff x="6182744" y="2351413"/>
            <a:chExt cx="4257816" cy="4499400"/>
          </a:xfrm>
        </p:grpSpPr>
        <p:sp>
          <p:nvSpPr>
            <p:cNvPr id="1813" name="Google Shape;1813;p12"/>
            <p:cNvSpPr/>
            <p:nvPr/>
          </p:nvSpPr>
          <p:spPr>
            <a:xfrm rot="-2830035">
              <a:off x="5577129" y="4235663"/>
              <a:ext cx="5458031"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14" name="Google Shape;1814;p12"/>
            <p:cNvSpPr/>
            <p:nvPr/>
          </p:nvSpPr>
          <p:spPr>
            <a:xfrm rot="-2827716">
              <a:off x="5453545" y="4292751"/>
              <a:ext cx="5455263" cy="389351"/>
            </a:xfrm>
            <a:custGeom>
              <a:rect b="b" l="l" r="r" t="t"/>
              <a:pathLst>
                <a:path extrusionOk="0" h="389554" w="5458112">
                  <a:moveTo>
                    <a:pt x="5351075" y="107037"/>
                  </a:moveTo>
                  <a:cubicBezTo>
                    <a:pt x="5417207" y="173169"/>
                    <a:pt x="5458112" y="264530"/>
                    <a:pt x="5458112" y="365445"/>
                  </a:cubicBezTo>
                  <a:lnTo>
                    <a:pt x="5455681" y="389554"/>
                  </a:lnTo>
                  <a:lnTo>
                    <a:pt x="5449360" y="326860"/>
                  </a:lnTo>
                  <a:cubicBezTo>
                    <a:pt x="5415284" y="160333"/>
                    <a:pt x="5267942" y="35065"/>
                    <a:pt x="5091341" y="35066"/>
                  </a:cubicBezTo>
                  <a:lnTo>
                    <a:pt x="364118" y="35065"/>
                  </a:lnTo>
                  <a:cubicBezTo>
                    <a:pt x="187517" y="35066"/>
                    <a:pt x="40174" y="160334"/>
                    <a:pt x="6098" y="326861"/>
                  </a:cubicBezTo>
                  <a:lnTo>
                    <a:pt x="1104" y="376403"/>
                  </a:lnTo>
                  <a:lnTo>
                    <a:pt x="0" y="365446"/>
                  </a:lnTo>
                  <a:cubicBezTo>
                    <a:pt x="-1" y="163616"/>
                    <a:pt x="163615" y="1"/>
                    <a:pt x="365444" y="0"/>
                  </a:cubicBezTo>
                  <a:lnTo>
                    <a:pt x="5092667" y="1"/>
                  </a:lnTo>
                  <a:cubicBezTo>
                    <a:pt x="5193582" y="1"/>
                    <a:pt x="5284943" y="40904"/>
                    <a:pt x="5351075"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15" name="Google Shape;1815;p12"/>
            <p:cNvSpPr/>
            <p:nvPr/>
          </p:nvSpPr>
          <p:spPr>
            <a:xfrm rot="-2827716">
              <a:off x="5714497" y="4521277"/>
              <a:ext cx="5455263" cy="389350"/>
            </a:xfrm>
            <a:custGeom>
              <a:rect b="b" l="l" r="r" t="t"/>
              <a:pathLst>
                <a:path extrusionOk="0" h="389553" w="5458112">
                  <a:moveTo>
                    <a:pt x="5457007" y="13151"/>
                  </a:moveTo>
                  <a:lnTo>
                    <a:pt x="5458112" y="24107"/>
                  </a:lnTo>
                  <a:cubicBezTo>
                    <a:pt x="5458112" y="225937"/>
                    <a:pt x="5294496" y="389553"/>
                    <a:pt x="5092667" y="389553"/>
                  </a:cubicBezTo>
                  <a:lnTo>
                    <a:pt x="365445" y="389553"/>
                  </a:lnTo>
                  <a:cubicBezTo>
                    <a:pt x="163615" y="389553"/>
                    <a:pt x="0" y="225938"/>
                    <a:pt x="0" y="24108"/>
                  </a:cubicBezTo>
                  <a:lnTo>
                    <a:pt x="2430" y="0"/>
                  </a:lnTo>
                  <a:lnTo>
                    <a:pt x="8750" y="62693"/>
                  </a:lnTo>
                  <a:cubicBezTo>
                    <a:pt x="42827" y="229220"/>
                    <a:pt x="190169" y="354488"/>
                    <a:pt x="366771" y="354488"/>
                  </a:cubicBezTo>
                  <a:lnTo>
                    <a:pt x="5093993" y="354487"/>
                  </a:lnTo>
                  <a:cubicBezTo>
                    <a:pt x="5270594" y="354488"/>
                    <a:pt x="5417937" y="229219"/>
                    <a:pt x="5452013" y="62692"/>
                  </a:cubicBezTo>
                  <a:lnTo>
                    <a:pt x="5457007" y="1315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816" name="Google Shape;1816;p12"/>
          <p:cNvGrpSpPr/>
          <p:nvPr/>
        </p:nvGrpSpPr>
        <p:grpSpPr>
          <a:xfrm>
            <a:off x="3157003" y="3298238"/>
            <a:ext cx="1922673" cy="2035367"/>
            <a:chOff x="9275607" y="3248167"/>
            <a:chExt cx="2404844" cy="2545800"/>
          </a:xfrm>
        </p:grpSpPr>
        <p:sp>
          <p:nvSpPr>
            <p:cNvPr id="1817" name="Google Shape;1817;p12"/>
            <p:cNvSpPr/>
            <p:nvPr/>
          </p:nvSpPr>
          <p:spPr>
            <a:xfrm rot="-2830077">
              <a:off x="8888438" y="4357500"/>
              <a:ext cx="3168338" cy="327135"/>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18" name="Google Shape;1818;p12"/>
            <p:cNvSpPr/>
            <p:nvPr/>
          </p:nvSpPr>
          <p:spPr>
            <a:xfrm rot="-2827716">
              <a:off x="8837051" y="4381832"/>
              <a:ext cx="3166615" cy="184314"/>
            </a:xfrm>
            <a:custGeom>
              <a:rect b="b" l="l" r="r" t="t"/>
              <a:pathLst>
                <a:path extrusionOk="0" h="184410" w="3168269">
                  <a:moveTo>
                    <a:pt x="3120354" y="47916"/>
                  </a:moveTo>
                  <a:cubicBezTo>
                    <a:pt x="3149958" y="77520"/>
                    <a:pt x="3168269" y="118419"/>
                    <a:pt x="3168269" y="163593"/>
                  </a:cubicBezTo>
                  <a:lnTo>
                    <a:pt x="3164066" y="184410"/>
                  </a:lnTo>
                  <a:lnTo>
                    <a:pt x="3154087" y="134981"/>
                  </a:lnTo>
                  <a:cubicBezTo>
                    <a:pt x="3129252" y="76265"/>
                    <a:pt x="3071113" y="35066"/>
                    <a:pt x="3003350" y="35065"/>
                  </a:cubicBezTo>
                  <a:lnTo>
                    <a:pt x="162267" y="35065"/>
                  </a:lnTo>
                  <a:cubicBezTo>
                    <a:pt x="94504" y="35065"/>
                    <a:pt x="36365" y="76265"/>
                    <a:pt x="11530" y="134981"/>
                  </a:cubicBezTo>
                  <a:lnTo>
                    <a:pt x="2877" y="177843"/>
                  </a:lnTo>
                  <a:lnTo>
                    <a:pt x="1" y="163594"/>
                  </a:lnTo>
                  <a:cubicBezTo>
                    <a:pt x="0" y="73243"/>
                    <a:pt x="73243" y="0"/>
                    <a:pt x="163593" y="0"/>
                  </a:cubicBezTo>
                  <a:lnTo>
                    <a:pt x="3004676" y="0"/>
                  </a:lnTo>
                  <a:cubicBezTo>
                    <a:pt x="3049851" y="0"/>
                    <a:pt x="3090750" y="18312"/>
                    <a:pt x="3120354" y="4791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19" name="Google Shape;1819;p12"/>
            <p:cNvSpPr/>
            <p:nvPr/>
          </p:nvSpPr>
          <p:spPr>
            <a:xfrm rot="-2827716">
              <a:off x="8952392" y="4475363"/>
              <a:ext cx="3166615" cy="184313"/>
            </a:xfrm>
            <a:custGeom>
              <a:rect b="b" l="l" r="r" t="t"/>
              <a:pathLst>
                <a:path extrusionOk="0" h="184409" w="3168269">
                  <a:moveTo>
                    <a:pt x="3165392" y="6567"/>
                  </a:moveTo>
                  <a:lnTo>
                    <a:pt x="3168269" y="20815"/>
                  </a:lnTo>
                  <a:cubicBezTo>
                    <a:pt x="3168269" y="111166"/>
                    <a:pt x="3095027" y="184408"/>
                    <a:pt x="3004676" y="184409"/>
                  </a:cubicBezTo>
                  <a:lnTo>
                    <a:pt x="163593" y="184409"/>
                  </a:lnTo>
                  <a:cubicBezTo>
                    <a:pt x="73243" y="184409"/>
                    <a:pt x="0" y="111166"/>
                    <a:pt x="1" y="20816"/>
                  </a:cubicBezTo>
                  <a:lnTo>
                    <a:pt x="4203" y="0"/>
                  </a:lnTo>
                  <a:lnTo>
                    <a:pt x="14182" y="49428"/>
                  </a:lnTo>
                  <a:cubicBezTo>
                    <a:pt x="39017" y="108145"/>
                    <a:pt x="97156" y="149344"/>
                    <a:pt x="164919" y="149344"/>
                  </a:cubicBezTo>
                  <a:lnTo>
                    <a:pt x="3006002" y="149344"/>
                  </a:lnTo>
                  <a:cubicBezTo>
                    <a:pt x="3073765" y="149344"/>
                    <a:pt x="3131904" y="108144"/>
                    <a:pt x="3156739" y="49428"/>
                  </a:cubicBezTo>
                  <a:lnTo>
                    <a:pt x="3165392" y="656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820" name="Google Shape;1820;p12"/>
          <p:cNvGrpSpPr/>
          <p:nvPr/>
        </p:nvGrpSpPr>
        <p:grpSpPr>
          <a:xfrm>
            <a:off x="502647" y="2126688"/>
            <a:ext cx="3532730" cy="3742140"/>
            <a:chOff x="5955587" y="1782813"/>
            <a:chExt cx="4418674" cy="4680600"/>
          </a:xfrm>
        </p:grpSpPr>
        <p:sp>
          <p:nvSpPr>
            <p:cNvPr id="1821" name="Google Shape;1821;p12"/>
            <p:cNvSpPr/>
            <p:nvPr/>
          </p:nvSpPr>
          <p:spPr>
            <a:xfrm rot="-2830029">
              <a:off x="5310423" y="3757664"/>
              <a:ext cx="5705129"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22" name="Google Shape;1822;p12"/>
            <p:cNvSpPr/>
            <p:nvPr/>
          </p:nvSpPr>
          <p:spPr>
            <a:xfrm rot="-2827716">
              <a:off x="5186938" y="3814894"/>
              <a:ext cx="5702117" cy="389357"/>
            </a:xfrm>
            <a:custGeom>
              <a:rect b="b" l="l" r="r" t="t"/>
              <a:pathLst>
                <a:path extrusionOk="0" h="389560" w="5705095">
                  <a:moveTo>
                    <a:pt x="5598059" y="107036"/>
                  </a:moveTo>
                  <a:cubicBezTo>
                    <a:pt x="5664191" y="173169"/>
                    <a:pt x="5705095" y="264530"/>
                    <a:pt x="5705095" y="365446"/>
                  </a:cubicBezTo>
                  <a:lnTo>
                    <a:pt x="5702664" y="389560"/>
                  </a:lnTo>
                  <a:lnTo>
                    <a:pt x="5696344" y="326859"/>
                  </a:lnTo>
                  <a:cubicBezTo>
                    <a:pt x="5662267" y="160332"/>
                    <a:pt x="5514924" y="35064"/>
                    <a:pt x="5338323" y="35064"/>
                  </a:cubicBezTo>
                  <a:lnTo>
                    <a:pt x="364118" y="35065"/>
                  </a:lnTo>
                  <a:cubicBezTo>
                    <a:pt x="187517" y="35064"/>
                    <a:pt x="40174" y="160332"/>
                    <a:pt x="6098" y="326859"/>
                  </a:cubicBezTo>
                  <a:lnTo>
                    <a:pt x="1104" y="376394"/>
                  </a:lnTo>
                  <a:lnTo>
                    <a:pt x="0" y="365445"/>
                  </a:lnTo>
                  <a:cubicBezTo>
                    <a:pt x="1" y="163616"/>
                    <a:pt x="163615" y="0"/>
                    <a:pt x="365445" y="1"/>
                  </a:cubicBezTo>
                  <a:lnTo>
                    <a:pt x="5339650" y="0"/>
                  </a:lnTo>
                  <a:cubicBezTo>
                    <a:pt x="5440565" y="0"/>
                    <a:pt x="5531927" y="40904"/>
                    <a:pt x="55980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23" name="Google Shape;1823;p12"/>
            <p:cNvSpPr/>
            <p:nvPr/>
          </p:nvSpPr>
          <p:spPr>
            <a:xfrm rot="-2827716">
              <a:off x="5440794" y="4043414"/>
              <a:ext cx="5702117" cy="389357"/>
            </a:xfrm>
            <a:custGeom>
              <a:rect b="b" l="l" r="r" t="t"/>
              <a:pathLst>
                <a:path extrusionOk="0" h="389560" w="5705095">
                  <a:moveTo>
                    <a:pt x="5703991" y="13166"/>
                  </a:moveTo>
                  <a:lnTo>
                    <a:pt x="5705095" y="24115"/>
                  </a:lnTo>
                  <a:cubicBezTo>
                    <a:pt x="5705095" y="225945"/>
                    <a:pt x="5541480" y="389560"/>
                    <a:pt x="5339650" y="389560"/>
                  </a:cubicBezTo>
                  <a:lnTo>
                    <a:pt x="365445" y="389560"/>
                  </a:lnTo>
                  <a:cubicBezTo>
                    <a:pt x="163615" y="389560"/>
                    <a:pt x="0" y="225945"/>
                    <a:pt x="0" y="24115"/>
                  </a:cubicBezTo>
                  <a:lnTo>
                    <a:pt x="2431" y="0"/>
                  </a:lnTo>
                  <a:lnTo>
                    <a:pt x="8752" y="62702"/>
                  </a:lnTo>
                  <a:cubicBezTo>
                    <a:pt x="42828" y="229229"/>
                    <a:pt x="190170" y="354497"/>
                    <a:pt x="366772" y="354497"/>
                  </a:cubicBezTo>
                  <a:lnTo>
                    <a:pt x="5340977" y="354496"/>
                  </a:lnTo>
                  <a:cubicBezTo>
                    <a:pt x="5517579" y="354496"/>
                    <a:pt x="5664921" y="229229"/>
                    <a:pt x="5698998" y="62701"/>
                  </a:cubicBezTo>
                  <a:lnTo>
                    <a:pt x="5703991"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824" name="Google Shape;1824;p12"/>
          <p:cNvGrpSpPr/>
          <p:nvPr/>
        </p:nvGrpSpPr>
        <p:grpSpPr>
          <a:xfrm>
            <a:off x="-1426786" y="1825790"/>
            <a:ext cx="2467710" cy="2611135"/>
            <a:chOff x="2134683" y="1406427"/>
            <a:chExt cx="4494099" cy="4755300"/>
          </a:xfrm>
        </p:grpSpPr>
        <p:sp>
          <p:nvSpPr>
            <p:cNvPr id="1825" name="Google Shape;1825;p12"/>
            <p:cNvSpPr/>
            <p:nvPr/>
          </p:nvSpPr>
          <p:spPr>
            <a:xfrm rot="-2829977">
              <a:off x="1469270" y="3422451"/>
              <a:ext cx="5814027" cy="723252"/>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26" name="Google Shape;1826;p12"/>
            <p:cNvSpPr/>
            <p:nvPr/>
          </p:nvSpPr>
          <p:spPr>
            <a:xfrm rot="-2827716">
              <a:off x="1347244" y="3479082"/>
              <a:ext cx="5810844" cy="385501"/>
            </a:xfrm>
            <a:custGeom>
              <a:rect b="b" l="l" r="r" t="t"/>
              <a:pathLst>
                <a:path extrusionOk="0" h="385702" w="5813879">
                  <a:moveTo>
                    <a:pt x="5707969" y="105910"/>
                  </a:moveTo>
                  <a:cubicBezTo>
                    <a:pt x="5773405" y="171347"/>
                    <a:pt x="5813879" y="261747"/>
                    <a:pt x="5813879" y="361600"/>
                  </a:cubicBezTo>
                  <a:lnTo>
                    <a:pt x="5813877" y="361600"/>
                  </a:lnTo>
                  <a:lnTo>
                    <a:pt x="5811448" y="385702"/>
                  </a:lnTo>
                  <a:lnTo>
                    <a:pt x="5805207" y="323791"/>
                  </a:lnTo>
                  <a:cubicBezTo>
                    <a:pt x="5771489" y="159015"/>
                    <a:pt x="5625695" y="35065"/>
                    <a:pt x="5450953" y="35065"/>
                  </a:cubicBezTo>
                  <a:lnTo>
                    <a:pt x="360274" y="35066"/>
                  </a:lnTo>
                  <a:cubicBezTo>
                    <a:pt x="185532" y="35065"/>
                    <a:pt x="39739" y="159016"/>
                    <a:pt x="6021" y="323791"/>
                  </a:cubicBezTo>
                  <a:lnTo>
                    <a:pt x="1105" y="372556"/>
                  </a:lnTo>
                  <a:lnTo>
                    <a:pt x="0" y="361600"/>
                  </a:lnTo>
                  <a:lnTo>
                    <a:pt x="7347" y="288725"/>
                  </a:lnTo>
                  <a:cubicBezTo>
                    <a:pt x="41065" y="123951"/>
                    <a:pt x="186858" y="0"/>
                    <a:pt x="361600" y="0"/>
                  </a:cubicBezTo>
                  <a:lnTo>
                    <a:pt x="5452279" y="0"/>
                  </a:lnTo>
                  <a:cubicBezTo>
                    <a:pt x="5552132" y="0"/>
                    <a:pt x="5642532" y="40474"/>
                    <a:pt x="5707969" y="10591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27" name="Google Shape;1827;p12"/>
            <p:cNvSpPr/>
            <p:nvPr/>
          </p:nvSpPr>
          <p:spPr>
            <a:xfrm rot="-2827716">
              <a:off x="1605376" y="3704992"/>
              <a:ext cx="5810844" cy="385508"/>
            </a:xfrm>
            <a:custGeom>
              <a:rect b="b" l="l" r="r" t="t"/>
              <a:pathLst>
                <a:path extrusionOk="0" h="385709" w="5813879">
                  <a:moveTo>
                    <a:pt x="5812774" y="13146"/>
                  </a:moveTo>
                  <a:lnTo>
                    <a:pt x="5813879" y="24109"/>
                  </a:lnTo>
                  <a:lnTo>
                    <a:pt x="5813878" y="24109"/>
                  </a:lnTo>
                  <a:cubicBezTo>
                    <a:pt x="5813877" y="223815"/>
                    <a:pt x="5651984" y="385709"/>
                    <a:pt x="5452278" y="385709"/>
                  </a:cubicBezTo>
                  <a:lnTo>
                    <a:pt x="361601" y="385708"/>
                  </a:lnTo>
                  <a:cubicBezTo>
                    <a:pt x="186857" y="385708"/>
                    <a:pt x="41065" y="261758"/>
                    <a:pt x="7347" y="96983"/>
                  </a:cubicBezTo>
                  <a:lnTo>
                    <a:pt x="0" y="24109"/>
                  </a:lnTo>
                  <a:lnTo>
                    <a:pt x="2431" y="0"/>
                  </a:lnTo>
                  <a:lnTo>
                    <a:pt x="8673" y="61918"/>
                  </a:lnTo>
                  <a:cubicBezTo>
                    <a:pt x="42391" y="226693"/>
                    <a:pt x="188183" y="350643"/>
                    <a:pt x="362926" y="350643"/>
                  </a:cubicBezTo>
                  <a:lnTo>
                    <a:pt x="5453604" y="350644"/>
                  </a:lnTo>
                  <a:cubicBezTo>
                    <a:pt x="5628346" y="350644"/>
                    <a:pt x="5774139" y="226694"/>
                    <a:pt x="5807857" y="61919"/>
                  </a:cubicBezTo>
                  <a:lnTo>
                    <a:pt x="5812774" y="1314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828" name="Google Shape;1828;p12"/>
          <p:cNvGrpSpPr/>
          <p:nvPr/>
        </p:nvGrpSpPr>
        <p:grpSpPr>
          <a:xfrm>
            <a:off x="2098917" y="3527697"/>
            <a:ext cx="2467501" cy="2623239"/>
            <a:chOff x="7952172" y="3535170"/>
            <a:chExt cx="3086305" cy="3281100"/>
          </a:xfrm>
        </p:grpSpPr>
        <p:sp>
          <p:nvSpPr>
            <p:cNvPr id="1829" name="Google Shape;1829;p12"/>
            <p:cNvSpPr/>
            <p:nvPr/>
          </p:nvSpPr>
          <p:spPr>
            <a:xfrm rot="-2829986">
              <a:off x="7439577" y="4978085"/>
              <a:ext cx="4107691" cy="39526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30" name="Google Shape;1830;p12"/>
            <p:cNvSpPr/>
            <p:nvPr/>
          </p:nvSpPr>
          <p:spPr>
            <a:xfrm rot="-2827716">
              <a:off x="7376022" y="5008186"/>
              <a:ext cx="4105426" cy="218287"/>
            </a:xfrm>
            <a:custGeom>
              <a:rect b="b" l="l" r="r" t="t"/>
              <a:pathLst>
                <a:path extrusionOk="0" h="218401" w="4107570">
                  <a:moveTo>
                    <a:pt x="4049699" y="57870"/>
                  </a:moveTo>
                  <a:cubicBezTo>
                    <a:pt x="4085455" y="93627"/>
                    <a:pt x="4107570" y="143024"/>
                    <a:pt x="4107570" y="197586"/>
                  </a:cubicBezTo>
                  <a:lnTo>
                    <a:pt x="4107569" y="197586"/>
                  </a:lnTo>
                  <a:lnTo>
                    <a:pt x="4103367" y="218401"/>
                  </a:lnTo>
                  <a:lnTo>
                    <a:pt x="4090716" y="155740"/>
                  </a:lnTo>
                  <a:cubicBezTo>
                    <a:pt x="4060721" y="84823"/>
                    <a:pt x="3990500" y="35063"/>
                    <a:pt x="3908657" y="35064"/>
                  </a:cubicBezTo>
                  <a:lnTo>
                    <a:pt x="196259" y="35063"/>
                  </a:lnTo>
                  <a:cubicBezTo>
                    <a:pt x="114415" y="35064"/>
                    <a:pt x="44195" y="84824"/>
                    <a:pt x="14200" y="155740"/>
                  </a:cubicBezTo>
                  <a:lnTo>
                    <a:pt x="2876" y="211831"/>
                  </a:lnTo>
                  <a:lnTo>
                    <a:pt x="0" y="197585"/>
                  </a:lnTo>
                  <a:lnTo>
                    <a:pt x="0" y="197586"/>
                  </a:lnTo>
                  <a:cubicBezTo>
                    <a:pt x="1" y="88462"/>
                    <a:pt x="88462" y="0"/>
                    <a:pt x="197586" y="0"/>
                  </a:cubicBezTo>
                  <a:lnTo>
                    <a:pt x="3909984" y="0"/>
                  </a:lnTo>
                  <a:cubicBezTo>
                    <a:pt x="3964546" y="0"/>
                    <a:pt x="4013943" y="22115"/>
                    <a:pt x="4049699" y="5787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31" name="Google Shape;1831;p12"/>
            <p:cNvSpPr/>
            <p:nvPr/>
          </p:nvSpPr>
          <p:spPr>
            <a:xfrm rot="-2827716">
              <a:off x="7509199" y="5124823"/>
              <a:ext cx="4105427" cy="218290"/>
            </a:xfrm>
            <a:custGeom>
              <a:rect b="b" l="l" r="r" t="t"/>
              <a:pathLst>
                <a:path extrusionOk="0" h="218404" w="4107571">
                  <a:moveTo>
                    <a:pt x="4104695" y="6570"/>
                  </a:moveTo>
                  <a:lnTo>
                    <a:pt x="4107571" y="20818"/>
                  </a:lnTo>
                  <a:lnTo>
                    <a:pt x="4107569" y="20818"/>
                  </a:lnTo>
                  <a:cubicBezTo>
                    <a:pt x="4107569" y="129942"/>
                    <a:pt x="4019108" y="218404"/>
                    <a:pt x="3909983" y="218404"/>
                  </a:cubicBezTo>
                  <a:lnTo>
                    <a:pt x="197587" y="218403"/>
                  </a:lnTo>
                  <a:cubicBezTo>
                    <a:pt x="88463" y="218403"/>
                    <a:pt x="0" y="129941"/>
                    <a:pt x="0" y="20818"/>
                  </a:cubicBezTo>
                  <a:lnTo>
                    <a:pt x="1" y="20818"/>
                  </a:lnTo>
                  <a:lnTo>
                    <a:pt x="4204" y="0"/>
                  </a:lnTo>
                  <a:lnTo>
                    <a:pt x="16855" y="62664"/>
                  </a:lnTo>
                  <a:cubicBezTo>
                    <a:pt x="46850" y="133580"/>
                    <a:pt x="117071" y="183340"/>
                    <a:pt x="198914" y="183340"/>
                  </a:cubicBezTo>
                  <a:lnTo>
                    <a:pt x="3911311" y="183341"/>
                  </a:lnTo>
                  <a:cubicBezTo>
                    <a:pt x="3993154" y="183341"/>
                    <a:pt x="4063375" y="133581"/>
                    <a:pt x="4093370" y="62664"/>
                  </a:cubicBezTo>
                  <a:lnTo>
                    <a:pt x="4104695" y="657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832" name="Google Shape;1832;p12"/>
          <p:cNvGrpSpPr/>
          <p:nvPr/>
        </p:nvGrpSpPr>
        <p:grpSpPr>
          <a:xfrm>
            <a:off x="3590480" y="3840985"/>
            <a:ext cx="1304459" cy="1382256"/>
            <a:chOff x="9817792" y="3927025"/>
            <a:chExt cx="1631594" cy="1728900"/>
          </a:xfrm>
        </p:grpSpPr>
        <p:sp>
          <p:nvSpPr>
            <p:cNvPr id="1833" name="Google Shape;1833;p12"/>
            <p:cNvSpPr/>
            <p:nvPr/>
          </p:nvSpPr>
          <p:spPr>
            <a:xfrm rot="-2829923">
              <a:off x="9564967" y="4670579"/>
              <a:ext cx="2133450" cy="241791"/>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34" name="Google Shape;1834;p12"/>
            <p:cNvSpPr/>
            <p:nvPr/>
          </p:nvSpPr>
          <p:spPr>
            <a:xfrm rot="-2827716">
              <a:off x="9528923" y="4687498"/>
              <a:ext cx="2132346" cy="141707"/>
            </a:xfrm>
            <a:custGeom>
              <a:rect b="b" l="l" r="r" t="t"/>
              <a:pathLst>
                <a:path extrusionOk="0" h="141781" w="2133460">
                  <a:moveTo>
                    <a:pt x="2098031" y="35430"/>
                  </a:moveTo>
                  <a:cubicBezTo>
                    <a:pt x="2119921" y="57320"/>
                    <a:pt x="2133460" y="87560"/>
                    <a:pt x="2133460" y="120964"/>
                  </a:cubicBezTo>
                  <a:lnTo>
                    <a:pt x="2133459" y="120963"/>
                  </a:lnTo>
                  <a:lnTo>
                    <a:pt x="2129256" y="141781"/>
                  </a:lnTo>
                  <a:lnTo>
                    <a:pt x="2122627" y="108944"/>
                  </a:lnTo>
                  <a:cubicBezTo>
                    <a:pt x="2104264" y="65527"/>
                    <a:pt x="2061274" y="35064"/>
                    <a:pt x="2011170" y="35065"/>
                  </a:cubicBezTo>
                  <a:lnTo>
                    <a:pt x="119635" y="35064"/>
                  </a:lnTo>
                  <a:cubicBezTo>
                    <a:pt x="69531" y="35064"/>
                    <a:pt x="26542" y="65528"/>
                    <a:pt x="8179" y="108943"/>
                  </a:cubicBezTo>
                  <a:lnTo>
                    <a:pt x="2877" y="135208"/>
                  </a:lnTo>
                  <a:lnTo>
                    <a:pt x="0" y="120963"/>
                  </a:lnTo>
                  <a:lnTo>
                    <a:pt x="9506" y="73880"/>
                  </a:lnTo>
                  <a:cubicBezTo>
                    <a:pt x="27870" y="30464"/>
                    <a:pt x="70859" y="1"/>
                    <a:pt x="120963" y="1"/>
                  </a:cubicBezTo>
                  <a:lnTo>
                    <a:pt x="2012497" y="1"/>
                  </a:lnTo>
                  <a:cubicBezTo>
                    <a:pt x="2045900" y="0"/>
                    <a:pt x="2076141" y="13540"/>
                    <a:pt x="2098031" y="3543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35" name="Google Shape;1835;p12"/>
            <p:cNvSpPr/>
            <p:nvPr/>
          </p:nvSpPr>
          <p:spPr>
            <a:xfrm rot="-2827716">
              <a:off x="9605909" y="4752042"/>
              <a:ext cx="2132346" cy="141708"/>
            </a:xfrm>
            <a:custGeom>
              <a:rect b="b" l="l" r="r" t="t"/>
              <a:pathLst>
                <a:path extrusionOk="0" h="141782" w="2133460">
                  <a:moveTo>
                    <a:pt x="2130583" y="6573"/>
                  </a:moveTo>
                  <a:lnTo>
                    <a:pt x="2133460" y="20820"/>
                  </a:lnTo>
                  <a:lnTo>
                    <a:pt x="2133459" y="20819"/>
                  </a:lnTo>
                  <a:cubicBezTo>
                    <a:pt x="2133459" y="87625"/>
                    <a:pt x="2079303" y="141782"/>
                    <a:pt x="2012495" y="141782"/>
                  </a:cubicBezTo>
                  <a:lnTo>
                    <a:pt x="120963" y="141781"/>
                  </a:lnTo>
                  <a:cubicBezTo>
                    <a:pt x="70859" y="141781"/>
                    <a:pt x="27869" y="111318"/>
                    <a:pt x="9506" y="67902"/>
                  </a:cubicBezTo>
                  <a:lnTo>
                    <a:pt x="0" y="20819"/>
                  </a:lnTo>
                  <a:lnTo>
                    <a:pt x="4204" y="0"/>
                  </a:lnTo>
                  <a:lnTo>
                    <a:pt x="10833" y="32839"/>
                  </a:lnTo>
                  <a:cubicBezTo>
                    <a:pt x="29197" y="76254"/>
                    <a:pt x="72186" y="106718"/>
                    <a:pt x="122290" y="106718"/>
                  </a:cubicBezTo>
                  <a:lnTo>
                    <a:pt x="2013823" y="106719"/>
                  </a:lnTo>
                  <a:cubicBezTo>
                    <a:pt x="2063928" y="106718"/>
                    <a:pt x="2106917" y="76255"/>
                    <a:pt x="2125281" y="32840"/>
                  </a:cubicBezTo>
                  <a:lnTo>
                    <a:pt x="2130583"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836" name="Google Shape;1836;p12"/>
          <p:cNvGrpSpPr/>
          <p:nvPr/>
        </p:nvGrpSpPr>
        <p:grpSpPr>
          <a:xfrm>
            <a:off x="-1704499" y="743570"/>
            <a:ext cx="2580641" cy="2735131"/>
            <a:chOff x="2075692" y="52828"/>
            <a:chExt cx="4347442" cy="4607700"/>
          </a:xfrm>
        </p:grpSpPr>
        <p:sp>
          <p:nvSpPr>
            <p:cNvPr id="1837" name="Google Shape;1837;p12"/>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38" name="Google Shape;1838;p12"/>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39" name="Google Shape;1839;p12"/>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840" name="Google Shape;1840;p12"/>
          <p:cNvGrpSpPr/>
          <p:nvPr/>
        </p:nvGrpSpPr>
        <p:grpSpPr>
          <a:xfrm>
            <a:off x="-1942565" y="556320"/>
            <a:ext cx="2626826" cy="2787777"/>
            <a:chOff x="459511" y="835636"/>
            <a:chExt cx="3285587" cy="3486900"/>
          </a:xfrm>
        </p:grpSpPr>
        <p:sp>
          <p:nvSpPr>
            <p:cNvPr id="1841" name="Google Shape;1841;p12"/>
            <p:cNvSpPr/>
            <p:nvPr/>
          </p:nvSpPr>
          <p:spPr>
            <a:xfrm rot="-2830019">
              <a:off x="-56761" y="2341433"/>
              <a:ext cx="4314245" cy="475306"/>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42" name="Google Shape;1842;p12"/>
            <p:cNvSpPr/>
            <p:nvPr/>
          </p:nvSpPr>
          <p:spPr>
            <a:xfrm rot="-2827716">
              <a:off x="-133745" y="2377546"/>
              <a:ext cx="4311929" cy="261669"/>
            </a:xfrm>
            <a:custGeom>
              <a:rect b="b" l="l" r="r" t="t"/>
              <a:pathLst>
                <a:path extrusionOk="0" h="261806" w="4314181">
                  <a:moveTo>
                    <a:pt x="4244562" y="69619"/>
                  </a:moveTo>
                  <a:cubicBezTo>
                    <a:pt x="4287576" y="112632"/>
                    <a:pt x="4314180" y="172055"/>
                    <a:pt x="4314181" y="237692"/>
                  </a:cubicBezTo>
                  <a:lnTo>
                    <a:pt x="4311749" y="261806"/>
                  </a:lnTo>
                  <a:lnTo>
                    <a:pt x="4308024" y="224853"/>
                  </a:lnTo>
                  <a:cubicBezTo>
                    <a:pt x="4285860" y="116541"/>
                    <a:pt x="4190026" y="35064"/>
                    <a:pt x="4075162" y="35064"/>
                  </a:cubicBezTo>
                  <a:lnTo>
                    <a:pt x="236364" y="35064"/>
                  </a:lnTo>
                  <a:cubicBezTo>
                    <a:pt x="121500" y="35064"/>
                    <a:pt x="25666" y="116541"/>
                    <a:pt x="3502" y="224853"/>
                  </a:cubicBezTo>
                  <a:lnTo>
                    <a:pt x="1104" y="248640"/>
                  </a:lnTo>
                  <a:lnTo>
                    <a:pt x="0" y="237692"/>
                  </a:lnTo>
                  <a:cubicBezTo>
                    <a:pt x="0" y="106419"/>
                    <a:pt x="106418" y="0"/>
                    <a:pt x="237691" y="1"/>
                  </a:cubicBezTo>
                  <a:lnTo>
                    <a:pt x="4076489" y="0"/>
                  </a:lnTo>
                  <a:cubicBezTo>
                    <a:pt x="4142126" y="0"/>
                    <a:pt x="4201548" y="26605"/>
                    <a:pt x="4244562" y="69619"/>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43" name="Google Shape;1843;p12"/>
            <p:cNvSpPr/>
            <p:nvPr/>
          </p:nvSpPr>
          <p:spPr>
            <a:xfrm rot="-2827716">
              <a:off x="26426" y="2519211"/>
              <a:ext cx="4311928" cy="261670"/>
            </a:xfrm>
            <a:custGeom>
              <a:rect b="b" l="l" r="r" t="t"/>
              <a:pathLst>
                <a:path extrusionOk="0" h="261807" w="4314180">
                  <a:moveTo>
                    <a:pt x="4313076" y="13166"/>
                  </a:moveTo>
                  <a:lnTo>
                    <a:pt x="4314180" y="24115"/>
                  </a:lnTo>
                  <a:cubicBezTo>
                    <a:pt x="4314179" y="155388"/>
                    <a:pt x="4207762" y="261806"/>
                    <a:pt x="4076489" y="261807"/>
                  </a:cubicBezTo>
                  <a:lnTo>
                    <a:pt x="237690" y="261806"/>
                  </a:lnTo>
                  <a:cubicBezTo>
                    <a:pt x="106418" y="261807"/>
                    <a:pt x="0" y="155388"/>
                    <a:pt x="0" y="24116"/>
                  </a:cubicBezTo>
                  <a:lnTo>
                    <a:pt x="2431" y="0"/>
                  </a:lnTo>
                  <a:lnTo>
                    <a:pt x="6156" y="36955"/>
                  </a:lnTo>
                  <a:cubicBezTo>
                    <a:pt x="28320" y="145267"/>
                    <a:pt x="124154" y="226743"/>
                    <a:pt x="239018" y="226743"/>
                  </a:cubicBezTo>
                  <a:lnTo>
                    <a:pt x="4077816" y="226743"/>
                  </a:lnTo>
                  <a:cubicBezTo>
                    <a:pt x="4192680" y="226743"/>
                    <a:pt x="4288514" y="145266"/>
                    <a:pt x="4310678" y="36954"/>
                  </a:cubicBezTo>
                  <a:lnTo>
                    <a:pt x="4313076"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844" name="Google Shape;1844;p12"/>
          <p:cNvGrpSpPr/>
          <p:nvPr/>
        </p:nvGrpSpPr>
        <p:grpSpPr>
          <a:xfrm>
            <a:off x="-1646111" y="1477100"/>
            <a:ext cx="3516511" cy="3724631"/>
            <a:chOff x="3267959" y="970321"/>
            <a:chExt cx="4398388" cy="4658700"/>
          </a:xfrm>
        </p:grpSpPr>
        <p:sp>
          <p:nvSpPr>
            <p:cNvPr id="1845" name="Google Shape;1845;p12"/>
            <p:cNvSpPr/>
            <p:nvPr/>
          </p:nvSpPr>
          <p:spPr>
            <a:xfrm rot="-2830072">
              <a:off x="2627559" y="2934221"/>
              <a:ext cx="5675200"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46" name="Google Shape;1846;p12"/>
            <p:cNvSpPr/>
            <p:nvPr/>
          </p:nvSpPr>
          <p:spPr>
            <a:xfrm rot="-2827716">
              <a:off x="2504074" y="2991429"/>
              <a:ext cx="5672301" cy="389356"/>
            </a:xfrm>
            <a:custGeom>
              <a:rect b="b" l="l" r="r" t="t"/>
              <a:pathLst>
                <a:path extrusionOk="0" h="389559" w="5675264">
                  <a:moveTo>
                    <a:pt x="5568227" y="107035"/>
                  </a:moveTo>
                  <a:cubicBezTo>
                    <a:pt x="5634360" y="173168"/>
                    <a:pt x="5675264" y="264529"/>
                    <a:pt x="5675264" y="365445"/>
                  </a:cubicBezTo>
                  <a:lnTo>
                    <a:pt x="5672833" y="389559"/>
                  </a:lnTo>
                  <a:lnTo>
                    <a:pt x="5666512" y="326858"/>
                  </a:lnTo>
                  <a:cubicBezTo>
                    <a:pt x="5632435" y="160331"/>
                    <a:pt x="5485093" y="35064"/>
                    <a:pt x="5308491" y="35064"/>
                  </a:cubicBezTo>
                  <a:lnTo>
                    <a:pt x="364118" y="35064"/>
                  </a:lnTo>
                  <a:cubicBezTo>
                    <a:pt x="187517" y="35064"/>
                    <a:pt x="40174" y="160331"/>
                    <a:pt x="6098" y="326859"/>
                  </a:cubicBezTo>
                  <a:lnTo>
                    <a:pt x="1104" y="376394"/>
                  </a:lnTo>
                  <a:lnTo>
                    <a:pt x="0" y="365445"/>
                  </a:lnTo>
                  <a:cubicBezTo>
                    <a:pt x="0" y="163615"/>
                    <a:pt x="163615" y="0"/>
                    <a:pt x="365446" y="0"/>
                  </a:cubicBezTo>
                  <a:lnTo>
                    <a:pt x="5309818" y="0"/>
                  </a:lnTo>
                  <a:cubicBezTo>
                    <a:pt x="5410733" y="0"/>
                    <a:pt x="5502095" y="40904"/>
                    <a:pt x="5568227" y="10703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47" name="Google Shape;1847;p12"/>
            <p:cNvSpPr/>
            <p:nvPr/>
          </p:nvSpPr>
          <p:spPr>
            <a:xfrm rot="-2827716">
              <a:off x="2757930" y="3219948"/>
              <a:ext cx="5672301" cy="389357"/>
            </a:xfrm>
            <a:custGeom>
              <a:rect b="b" l="l" r="r" t="t"/>
              <a:pathLst>
                <a:path extrusionOk="0" h="389560" w="5675264">
                  <a:moveTo>
                    <a:pt x="5674160" y="13165"/>
                  </a:moveTo>
                  <a:lnTo>
                    <a:pt x="5675264" y="24114"/>
                  </a:lnTo>
                  <a:cubicBezTo>
                    <a:pt x="5675264" y="225944"/>
                    <a:pt x="5511649" y="389560"/>
                    <a:pt x="5309819" y="389560"/>
                  </a:cubicBezTo>
                  <a:lnTo>
                    <a:pt x="365445" y="389560"/>
                  </a:lnTo>
                  <a:cubicBezTo>
                    <a:pt x="163615" y="389559"/>
                    <a:pt x="0" y="225945"/>
                    <a:pt x="0" y="24115"/>
                  </a:cubicBezTo>
                  <a:lnTo>
                    <a:pt x="2431" y="0"/>
                  </a:lnTo>
                  <a:lnTo>
                    <a:pt x="8752" y="62701"/>
                  </a:lnTo>
                  <a:cubicBezTo>
                    <a:pt x="42828" y="229228"/>
                    <a:pt x="190171" y="354496"/>
                    <a:pt x="366772" y="354496"/>
                  </a:cubicBezTo>
                  <a:lnTo>
                    <a:pt x="5311146" y="354496"/>
                  </a:lnTo>
                  <a:cubicBezTo>
                    <a:pt x="5487748" y="354496"/>
                    <a:pt x="5635090" y="229228"/>
                    <a:pt x="5669166" y="62700"/>
                  </a:cubicBezTo>
                  <a:lnTo>
                    <a:pt x="5674160"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848" name="Google Shape;1848;p12"/>
          <p:cNvGrpSpPr/>
          <p:nvPr/>
        </p:nvGrpSpPr>
        <p:grpSpPr>
          <a:xfrm>
            <a:off x="-414149" y="612348"/>
            <a:ext cx="3466552" cy="3674022"/>
            <a:chOff x="4808875" y="-111295"/>
            <a:chExt cx="4335900" cy="4595400"/>
          </a:xfrm>
        </p:grpSpPr>
        <p:sp>
          <p:nvSpPr>
            <p:cNvPr id="1849" name="Google Shape;1849;p12"/>
            <p:cNvSpPr/>
            <p:nvPr/>
          </p:nvSpPr>
          <p:spPr>
            <a:xfrm rot="-2829990">
              <a:off x="4182321" y="1820955"/>
              <a:ext cx="5589007"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50" name="Google Shape;1850;p12"/>
            <p:cNvSpPr/>
            <p:nvPr/>
          </p:nvSpPr>
          <p:spPr>
            <a:xfrm rot="-2827716">
              <a:off x="4118653" y="1851906"/>
              <a:ext cx="5567509" cy="509926"/>
            </a:xfrm>
            <a:custGeom>
              <a:rect b="b" l="l" r="r" t="t"/>
              <a:pathLst>
                <a:path extrusionOk="0" h="510192" w="5570417">
                  <a:moveTo>
                    <a:pt x="5463381" y="107036"/>
                  </a:moveTo>
                  <a:cubicBezTo>
                    <a:pt x="5529514" y="173169"/>
                    <a:pt x="5570418" y="264531"/>
                    <a:pt x="5570417" y="365446"/>
                  </a:cubicBezTo>
                  <a:cubicBezTo>
                    <a:pt x="5570417" y="415903"/>
                    <a:pt x="5560192" y="463973"/>
                    <a:pt x="5541699" y="507693"/>
                  </a:cubicBezTo>
                  <a:lnTo>
                    <a:pt x="5540342" y="510192"/>
                  </a:lnTo>
                  <a:lnTo>
                    <a:pt x="5551648" y="473773"/>
                  </a:lnTo>
                  <a:cubicBezTo>
                    <a:pt x="5556516" y="449984"/>
                    <a:pt x="5559072" y="425352"/>
                    <a:pt x="5559072" y="400123"/>
                  </a:cubicBezTo>
                  <a:cubicBezTo>
                    <a:pt x="5559072" y="198293"/>
                    <a:pt x="5395458" y="34678"/>
                    <a:pt x="5193627" y="34678"/>
                  </a:cubicBezTo>
                  <a:lnTo>
                    <a:pt x="335369" y="34679"/>
                  </a:lnTo>
                  <a:cubicBezTo>
                    <a:pt x="209226" y="34679"/>
                    <a:pt x="98010" y="98591"/>
                    <a:pt x="32337" y="195800"/>
                  </a:cubicBezTo>
                  <a:lnTo>
                    <a:pt x="0" y="255376"/>
                  </a:lnTo>
                  <a:lnTo>
                    <a:pt x="9988" y="223198"/>
                  </a:lnTo>
                  <a:cubicBezTo>
                    <a:pt x="65466" y="92034"/>
                    <a:pt x="195342" y="1"/>
                    <a:pt x="346714" y="1"/>
                  </a:cubicBezTo>
                  <a:lnTo>
                    <a:pt x="5204973" y="0"/>
                  </a:lnTo>
                  <a:cubicBezTo>
                    <a:pt x="5305888" y="0"/>
                    <a:pt x="5397249" y="40904"/>
                    <a:pt x="5463381"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51" name="Google Shape;1851;p12"/>
            <p:cNvSpPr/>
            <p:nvPr/>
          </p:nvSpPr>
          <p:spPr>
            <a:xfrm rot="-2827716">
              <a:off x="4271307" y="2012144"/>
              <a:ext cx="5567509" cy="509927"/>
            </a:xfrm>
            <a:custGeom>
              <a:rect b="b" l="l" r="r" t="t"/>
              <a:pathLst>
                <a:path extrusionOk="0" h="510193" w="5570417">
                  <a:moveTo>
                    <a:pt x="5570417" y="254816"/>
                  </a:moveTo>
                  <a:lnTo>
                    <a:pt x="5560429" y="286995"/>
                  </a:lnTo>
                  <a:cubicBezTo>
                    <a:pt x="5504952" y="418159"/>
                    <a:pt x="5375074" y="510192"/>
                    <a:pt x="5223702" y="510192"/>
                  </a:cubicBezTo>
                  <a:lnTo>
                    <a:pt x="365444" y="510192"/>
                  </a:lnTo>
                  <a:cubicBezTo>
                    <a:pt x="163614" y="510193"/>
                    <a:pt x="0" y="346577"/>
                    <a:pt x="0" y="144747"/>
                  </a:cubicBezTo>
                  <a:cubicBezTo>
                    <a:pt x="0" y="94290"/>
                    <a:pt x="10226" y="46221"/>
                    <a:pt x="28718" y="2500"/>
                  </a:cubicBezTo>
                  <a:lnTo>
                    <a:pt x="30075" y="0"/>
                  </a:lnTo>
                  <a:lnTo>
                    <a:pt x="18769" y="36420"/>
                  </a:lnTo>
                  <a:cubicBezTo>
                    <a:pt x="13902" y="60209"/>
                    <a:pt x="11345" y="84841"/>
                    <a:pt x="11345" y="110069"/>
                  </a:cubicBezTo>
                  <a:cubicBezTo>
                    <a:pt x="11345" y="311900"/>
                    <a:pt x="174959" y="475515"/>
                    <a:pt x="376790" y="475515"/>
                  </a:cubicBezTo>
                  <a:lnTo>
                    <a:pt x="5235047" y="475515"/>
                  </a:lnTo>
                  <a:cubicBezTo>
                    <a:pt x="5361191" y="475514"/>
                    <a:pt x="5472407" y="411603"/>
                    <a:pt x="5538080" y="314393"/>
                  </a:cubicBezTo>
                  <a:lnTo>
                    <a:pt x="5570417" y="25481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852" name="Google Shape;1852;p12"/>
          <p:cNvGrpSpPr/>
          <p:nvPr/>
        </p:nvGrpSpPr>
        <p:grpSpPr>
          <a:xfrm>
            <a:off x="237698" y="981928"/>
            <a:ext cx="3569927" cy="3785313"/>
            <a:chOff x="5624194" y="350969"/>
            <a:chExt cx="4465200" cy="4734600"/>
          </a:xfrm>
        </p:grpSpPr>
        <p:sp>
          <p:nvSpPr>
            <p:cNvPr id="1853" name="Google Shape;1853;p12"/>
            <p:cNvSpPr/>
            <p:nvPr/>
          </p:nvSpPr>
          <p:spPr>
            <a:xfrm rot="-2829881">
              <a:off x="4967296" y="2352819"/>
              <a:ext cx="5778994" cy="73089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54" name="Google Shape;1854;p12"/>
            <p:cNvSpPr/>
            <p:nvPr/>
          </p:nvSpPr>
          <p:spPr>
            <a:xfrm rot="-2827716">
              <a:off x="4903645" y="2383838"/>
              <a:ext cx="5757263" cy="509928"/>
            </a:xfrm>
            <a:custGeom>
              <a:rect b="b" l="l" r="r" t="t"/>
              <a:pathLst>
                <a:path extrusionOk="0" h="510194" w="5760270">
                  <a:moveTo>
                    <a:pt x="5653234" y="107036"/>
                  </a:moveTo>
                  <a:cubicBezTo>
                    <a:pt x="5719367" y="173169"/>
                    <a:pt x="5760270" y="264529"/>
                    <a:pt x="5760270" y="365445"/>
                  </a:cubicBezTo>
                  <a:cubicBezTo>
                    <a:pt x="5760270" y="415902"/>
                    <a:pt x="5750045" y="463972"/>
                    <a:pt x="5731553" y="507693"/>
                  </a:cubicBezTo>
                  <a:lnTo>
                    <a:pt x="5730195" y="510194"/>
                  </a:lnTo>
                  <a:lnTo>
                    <a:pt x="5741501" y="473772"/>
                  </a:lnTo>
                  <a:cubicBezTo>
                    <a:pt x="5746369" y="449983"/>
                    <a:pt x="5748925" y="425351"/>
                    <a:pt x="5748925" y="400122"/>
                  </a:cubicBezTo>
                  <a:cubicBezTo>
                    <a:pt x="5748925" y="198292"/>
                    <a:pt x="5585310" y="34678"/>
                    <a:pt x="5383480" y="34678"/>
                  </a:cubicBezTo>
                  <a:lnTo>
                    <a:pt x="335370" y="34678"/>
                  </a:lnTo>
                  <a:cubicBezTo>
                    <a:pt x="209227" y="34679"/>
                    <a:pt x="98010" y="98590"/>
                    <a:pt x="32337" y="195800"/>
                  </a:cubicBezTo>
                  <a:lnTo>
                    <a:pt x="0" y="255377"/>
                  </a:lnTo>
                  <a:lnTo>
                    <a:pt x="9989" y="223198"/>
                  </a:lnTo>
                  <a:cubicBezTo>
                    <a:pt x="65466" y="92034"/>
                    <a:pt x="195343" y="1"/>
                    <a:pt x="346716" y="1"/>
                  </a:cubicBezTo>
                  <a:lnTo>
                    <a:pt x="5394825" y="0"/>
                  </a:lnTo>
                  <a:cubicBezTo>
                    <a:pt x="5495740" y="0"/>
                    <a:pt x="5587102" y="40904"/>
                    <a:pt x="5653234"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55" name="Google Shape;1855;p12"/>
            <p:cNvSpPr/>
            <p:nvPr/>
          </p:nvSpPr>
          <p:spPr>
            <a:xfrm rot="-2827716">
              <a:off x="5056297" y="2544077"/>
              <a:ext cx="5757263" cy="509925"/>
            </a:xfrm>
            <a:custGeom>
              <a:rect b="b" l="l" r="r" t="t"/>
              <a:pathLst>
                <a:path extrusionOk="0" h="510191" w="5760270">
                  <a:moveTo>
                    <a:pt x="5760270" y="254817"/>
                  </a:moveTo>
                  <a:lnTo>
                    <a:pt x="5750282" y="286994"/>
                  </a:lnTo>
                  <a:cubicBezTo>
                    <a:pt x="5694805" y="418157"/>
                    <a:pt x="5564928" y="510191"/>
                    <a:pt x="5413556" y="510191"/>
                  </a:cubicBezTo>
                  <a:lnTo>
                    <a:pt x="365446" y="510191"/>
                  </a:lnTo>
                  <a:cubicBezTo>
                    <a:pt x="163615" y="510191"/>
                    <a:pt x="0" y="346576"/>
                    <a:pt x="0" y="144746"/>
                  </a:cubicBezTo>
                  <a:cubicBezTo>
                    <a:pt x="0" y="94289"/>
                    <a:pt x="10226" y="46220"/>
                    <a:pt x="28719" y="2499"/>
                  </a:cubicBezTo>
                  <a:lnTo>
                    <a:pt x="30075" y="0"/>
                  </a:lnTo>
                  <a:lnTo>
                    <a:pt x="18770" y="36419"/>
                  </a:lnTo>
                  <a:cubicBezTo>
                    <a:pt x="13902" y="60208"/>
                    <a:pt x="11345" y="84840"/>
                    <a:pt x="11345" y="110069"/>
                  </a:cubicBezTo>
                  <a:cubicBezTo>
                    <a:pt x="11345" y="311899"/>
                    <a:pt x="174961" y="475514"/>
                    <a:pt x="376791" y="475513"/>
                  </a:cubicBezTo>
                  <a:lnTo>
                    <a:pt x="5424901" y="475513"/>
                  </a:lnTo>
                  <a:cubicBezTo>
                    <a:pt x="5551044" y="475513"/>
                    <a:pt x="5662261" y="411601"/>
                    <a:pt x="5727934" y="314392"/>
                  </a:cubicBezTo>
                  <a:lnTo>
                    <a:pt x="5760270" y="25481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856" name="Google Shape;1856;p12"/>
          <p:cNvGrpSpPr/>
          <p:nvPr/>
        </p:nvGrpSpPr>
        <p:grpSpPr>
          <a:xfrm>
            <a:off x="-56862" y="2397250"/>
            <a:ext cx="3517160" cy="3728468"/>
            <a:chOff x="5255762" y="2121228"/>
            <a:chExt cx="4399200" cy="4663500"/>
          </a:xfrm>
        </p:grpSpPr>
        <p:sp>
          <p:nvSpPr>
            <p:cNvPr id="1857" name="Google Shape;1857;p12"/>
            <p:cNvSpPr/>
            <p:nvPr/>
          </p:nvSpPr>
          <p:spPr>
            <a:xfrm rot="-2829916">
              <a:off x="4614371" y="4087528"/>
              <a:ext cx="5681983" cy="730899"/>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58" name="Google Shape;1858;p12"/>
            <p:cNvSpPr/>
            <p:nvPr/>
          </p:nvSpPr>
          <p:spPr>
            <a:xfrm rot="-2827716">
              <a:off x="4550710" y="4118522"/>
              <a:ext cx="5660315" cy="509927"/>
            </a:xfrm>
            <a:custGeom>
              <a:rect b="b" l="l" r="r" t="t"/>
              <a:pathLst>
                <a:path extrusionOk="0" h="510193" w="5663271">
                  <a:moveTo>
                    <a:pt x="5556235" y="107036"/>
                  </a:moveTo>
                  <a:cubicBezTo>
                    <a:pt x="5622367" y="173169"/>
                    <a:pt x="5663271" y="264530"/>
                    <a:pt x="5663271" y="365444"/>
                  </a:cubicBezTo>
                  <a:cubicBezTo>
                    <a:pt x="5663271" y="415902"/>
                    <a:pt x="5653045" y="463971"/>
                    <a:pt x="5634553" y="507693"/>
                  </a:cubicBezTo>
                  <a:lnTo>
                    <a:pt x="5633195" y="510193"/>
                  </a:lnTo>
                  <a:lnTo>
                    <a:pt x="5644501" y="473772"/>
                  </a:lnTo>
                  <a:cubicBezTo>
                    <a:pt x="5649369" y="449982"/>
                    <a:pt x="5651925" y="425351"/>
                    <a:pt x="5651925" y="400122"/>
                  </a:cubicBezTo>
                  <a:cubicBezTo>
                    <a:pt x="5651926" y="198292"/>
                    <a:pt x="5488311" y="34678"/>
                    <a:pt x="5286481" y="34677"/>
                  </a:cubicBezTo>
                  <a:lnTo>
                    <a:pt x="335370" y="34677"/>
                  </a:lnTo>
                  <a:cubicBezTo>
                    <a:pt x="209226" y="34677"/>
                    <a:pt x="98010" y="98589"/>
                    <a:pt x="32337" y="195798"/>
                  </a:cubicBezTo>
                  <a:lnTo>
                    <a:pt x="0" y="255374"/>
                  </a:lnTo>
                  <a:lnTo>
                    <a:pt x="9988" y="223197"/>
                  </a:lnTo>
                  <a:cubicBezTo>
                    <a:pt x="65466" y="92033"/>
                    <a:pt x="195343" y="-1"/>
                    <a:pt x="346715" y="0"/>
                  </a:cubicBezTo>
                  <a:lnTo>
                    <a:pt x="5297827" y="0"/>
                  </a:lnTo>
                  <a:cubicBezTo>
                    <a:pt x="5398741" y="0"/>
                    <a:pt x="5490103" y="40904"/>
                    <a:pt x="555623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59" name="Google Shape;1859;p12"/>
            <p:cNvSpPr/>
            <p:nvPr/>
          </p:nvSpPr>
          <p:spPr>
            <a:xfrm rot="-2827716">
              <a:off x="4703362" y="4278757"/>
              <a:ext cx="5660314" cy="509928"/>
            </a:xfrm>
            <a:custGeom>
              <a:rect b="b" l="l" r="r" t="t"/>
              <a:pathLst>
                <a:path extrusionOk="0" h="510194" w="5663270">
                  <a:moveTo>
                    <a:pt x="5663270" y="254819"/>
                  </a:moveTo>
                  <a:lnTo>
                    <a:pt x="5653283" y="286996"/>
                  </a:lnTo>
                  <a:cubicBezTo>
                    <a:pt x="5597805" y="418160"/>
                    <a:pt x="5467928" y="510193"/>
                    <a:pt x="5316556" y="510193"/>
                  </a:cubicBezTo>
                  <a:lnTo>
                    <a:pt x="365445" y="510194"/>
                  </a:lnTo>
                  <a:cubicBezTo>
                    <a:pt x="163615" y="510194"/>
                    <a:pt x="0" y="346579"/>
                    <a:pt x="0" y="144749"/>
                  </a:cubicBezTo>
                  <a:cubicBezTo>
                    <a:pt x="0" y="94291"/>
                    <a:pt x="10226" y="46222"/>
                    <a:pt x="28718" y="2501"/>
                  </a:cubicBezTo>
                  <a:lnTo>
                    <a:pt x="30075" y="0"/>
                  </a:lnTo>
                  <a:lnTo>
                    <a:pt x="18770" y="36421"/>
                  </a:lnTo>
                  <a:cubicBezTo>
                    <a:pt x="13901" y="60210"/>
                    <a:pt x="11345" y="84843"/>
                    <a:pt x="11345" y="110071"/>
                  </a:cubicBezTo>
                  <a:cubicBezTo>
                    <a:pt x="11345" y="311901"/>
                    <a:pt x="174960" y="475516"/>
                    <a:pt x="376790" y="475516"/>
                  </a:cubicBezTo>
                  <a:lnTo>
                    <a:pt x="5327901" y="475516"/>
                  </a:lnTo>
                  <a:cubicBezTo>
                    <a:pt x="5454045" y="475516"/>
                    <a:pt x="5565261" y="411604"/>
                    <a:pt x="5630934" y="314394"/>
                  </a:cubicBezTo>
                  <a:lnTo>
                    <a:pt x="5663270" y="25481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860" name="Google Shape;1860;p12"/>
          <p:cNvGrpSpPr/>
          <p:nvPr/>
        </p:nvGrpSpPr>
        <p:grpSpPr>
          <a:xfrm>
            <a:off x="1407171" y="2869523"/>
            <a:ext cx="3190245" cy="3376129"/>
            <a:chOff x="7086948" y="2711938"/>
            <a:chExt cx="3990300" cy="4222800"/>
          </a:xfrm>
        </p:grpSpPr>
        <p:sp>
          <p:nvSpPr>
            <p:cNvPr id="1861" name="Google Shape;1861;p12"/>
            <p:cNvSpPr/>
            <p:nvPr/>
          </p:nvSpPr>
          <p:spPr>
            <a:xfrm rot="-2830071">
              <a:off x="6541696" y="4457889"/>
              <a:ext cx="5080804"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62" name="Google Shape;1862;p12"/>
            <p:cNvSpPr/>
            <p:nvPr/>
          </p:nvSpPr>
          <p:spPr>
            <a:xfrm rot="-2827716">
              <a:off x="6477943" y="4488751"/>
              <a:ext cx="5059349" cy="509926"/>
            </a:xfrm>
            <a:custGeom>
              <a:rect b="b" l="l" r="r" t="t"/>
              <a:pathLst>
                <a:path extrusionOk="0" h="510192" w="5061991">
                  <a:moveTo>
                    <a:pt x="4954955" y="107036"/>
                  </a:moveTo>
                  <a:cubicBezTo>
                    <a:pt x="5021087" y="173169"/>
                    <a:pt x="5061991" y="264531"/>
                    <a:pt x="5061991" y="365445"/>
                  </a:cubicBezTo>
                  <a:cubicBezTo>
                    <a:pt x="5061991" y="415903"/>
                    <a:pt x="5051765" y="463972"/>
                    <a:pt x="5033272" y="507693"/>
                  </a:cubicBezTo>
                  <a:lnTo>
                    <a:pt x="5031916" y="510192"/>
                  </a:lnTo>
                  <a:lnTo>
                    <a:pt x="5043221" y="473773"/>
                  </a:lnTo>
                  <a:cubicBezTo>
                    <a:pt x="5048089" y="449983"/>
                    <a:pt x="5050646" y="425352"/>
                    <a:pt x="5050646" y="400123"/>
                  </a:cubicBezTo>
                  <a:cubicBezTo>
                    <a:pt x="5050646" y="198293"/>
                    <a:pt x="4887031" y="34678"/>
                    <a:pt x="4685200" y="34678"/>
                  </a:cubicBezTo>
                  <a:lnTo>
                    <a:pt x="335370" y="34678"/>
                  </a:lnTo>
                  <a:cubicBezTo>
                    <a:pt x="209226" y="34678"/>
                    <a:pt x="98010" y="98590"/>
                    <a:pt x="32336" y="195799"/>
                  </a:cubicBezTo>
                  <a:lnTo>
                    <a:pt x="0" y="255374"/>
                  </a:lnTo>
                  <a:lnTo>
                    <a:pt x="9988" y="223197"/>
                  </a:lnTo>
                  <a:cubicBezTo>
                    <a:pt x="65466" y="92034"/>
                    <a:pt x="195342" y="0"/>
                    <a:pt x="346715" y="0"/>
                  </a:cubicBezTo>
                  <a:lnTo>
                    <a:pt x="4696545" y="1"/>
                  </a:lnTo>
                  <a:cubicBezTo>
                    <a:pt x="4797461" y="1"/>
                    <a:pt x="4888822" y="40904"/>
                    <a:pt x="495495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63" name="Google Shape;1863;p12"/>
            <p:cNvSpPr/>
            <p:nvPr/>
          </p:nvSpPr>
          <p:spPr>
            <a:xfrm rot="-2827716">
              <a:off x="6630593" y="4648986"/>
              <a:ext cx="5059350" cy="509928"/>
            </a:xfrm>
            <a:custGeom>
              <a:rect b="b" l="l" r="r" t="t"/>
              <a:pathLst>
                <a:path extrusionOk="0" h="510194" w="5061992">
                  <a:moveTo>
                    <a:pt x="5061992" y="254818"/>
                  </a:moveTo>
                  <a:lnTo>
                    <a:pt x="5052003" y="286996"/>
                  </a:lnTo>
                  <a:cubicBezTo>
                    <a:pt x="4996525" y="418160"/>
                    <a:pt x="4866649" y="510193"/>
                    <a:pt x="4715276" y="510194"/>
                  </a:cubicBezTo>
                  <a:lnTo>
                    <a:pt x="365445" y="510194"/>
                  </a:lnTo>
                  <a:cubicBezTo>
                    <a:pt x="163616" y="510194"/>
                    <a:pt x="0" y="346579"/>
                    <a:pt x="1" y="144749"/>
                  </a:cubicBezTo>
                  <a:cubicBezTo>
                    <a:pt x="1" y="94292"/>
                    <a:pt x="10227" y="46223"/>
                    <a:pt x="28719" y="2501"/>
                  </a:cubicBezTo>
                  <a:lnTo>
                    <a:pt x="30076" y="0"/>
                  </a:lnTo>
                  <a:lnTo>
                    <a:pt x="18771" y="36422"/>
                  </a:lnTo>
                  <a:cubicBezTo>
                    <a:pt x="13902" y="60211"/>
                    <a:pt x="11346" y="84843"/>
                    <a:pt x="11346" y="110072"/>
                  </a:cubicBezTo>
                  <a:cubicBezTo>
                    <a:pt x="11345" y="311901"/>
                    <a:pt x="174961" y="475517"/>
                    <a:pt x="376790" y="475516"/>
                  </a:cubicBezTo>
                  <a:lnTo>
                    <a:pt x="4726622" y="475516"/>
                  </a:lnTo>
                  <a:cubicBezTo>
                    <a:pt x="4852765" y="475516"/>
                    <a:pt x="4963982" y="411604"/>
                    <a:pt x="5029655" y="314395"/>
                  </a:cubicBezTo>
                  <a:lnTo>
                    <a:pt x="5061992"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864" name="Google Shape;1864;p12"/>
          <p:cNvGrpSpPr/>
          <p:nvPr/>
        </p:nvGrpSpPr>
        <p:grpSpPr>
          <a:xfrm>
            <a:off x="-1651134" y="1392285"/>
            <a:ext cx="2467691" cy="2615242"/>
            <a:chOff x="2032969" y="864182"/>
            <a:chExt cx="4314900" cy="4572900"/>
          </a:xfrm>
        </p:grpSpPr>
        <p:sp>
          <p:nvSpPr>
            <p:cNvPr id="1865" name="Google Shape;1865;p12"/>
            <p:cNvSpPr/>
            <p:nvPr/>
          </p:nvSpPr>
          <p:spPr>
            <a:xfrm rot="-2830053">
              <a:off x="1411304" y="2785182"/>
              <a:ext cx="555823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66" name="Google Shape;1866;p12"/>
            <p:cNvSpPr/>
            <p:nvPr/>
          </p:nvSpPr>
          <p:spPr>
            <a:xfrm rot="-2827716">
              <a:off x="1347693" y="2816223"/>
              <a:ext cx="5536567" cy="509927"/>
            </a:xfrm>
            <a:custGeom>
              <a:rect b="b" l="l" r="r" t="t"/>
              <a:pathLst>
                <a:path extrusionOk="0" h="510193" w="5539459">
                  <a:moveTo>
                    <a:pt x="5432423" y="107037"/>
                  </a:moveTo>
                  <a:cubicBezTo>
                    <a:pt x="5498556" y="173170"/>
                    <a:pt x="5539459" y="264531"/>
                    <a:pt x="5539459" y="365446"/>
                  </a:cubicBezTo>
                  <a:cubicBezTo>
                    <a:pt x="5539459" y="415903"/>
                    <a:pt x="5529233" y="463972"/>
                    <a:pt x="5510741" y="507694"/>
                  </a:cubicBezTo>
                  <a:lnTo>
                    <a:pt x="5509384" y="510193"/>
                  </a:lnTo>
                  <a:lnTo>
                    <a:pt x="5520689" y="473773"/>
                  </a:lnTo>
                  <a:cubicBezTo>
                    <a:pt x="5525558" y="449984"/>
                    <a:pt x="5528114" y="425352"/>
                    <a:pt x="5528114" y="400124"/>
                  </a:cubicBezTo>
                  <a:cubicBezTo>
                    <a:pt x="5528114" y="198293"/>
                    <a:pt x="5364500" y="34678"/>
                    <a:pt x="5162669" y="34678"/>
                  </a:cubicBezTo>
                  <a:lnTo>
                    <a:pt x="335370" y="34678"/>
                  </a:lnTo>
                  <a:cubicBezTo>
                    <a:pt x="209226" y="34678"/>
                    <a:pt x="98010" y="98590"/>
                    <a:pt x="32337" y="195800"/>
                  </a:cubicBezTo>
                  <a:lnTo>
                    <a:pt x="0" y="255375"/>
                  </a:lnTo>
                  <a:lnTo>
                    <a:pt x="9988" y="223198"/>
                  </a:lnTo>
                  <a:cubicBezTo>
                    <a:pt x="65466" y="92034"/>
                    <a:pt x="195342" y="1"/>
                    <a:pt x="346715" y="0"/>
                  </a:cubicBezTo>
                  <a:lnTo>
                    <a:pt x="5174015" y="1"/>
                  </a:lnTo>
                  <a:cubicBezTo>
                    <a:pt x="5274930" y="1"/>
                    <a:pt x="5366291" y="40905"/>
                    <a:pt x="5432423"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67" name="Google Shape;1867;p12"/>
            <p:cNvSpPr/>
            <p:nvPr/>
          </p:nvSpPr>
          <p:spPr>
            <a:xfrm rot="-2827716">
              <a:off x="1500345" y="2976459"/>
              <a:ext cx="5536567" cy="509927"/>
            </a:xfrm>
            <a:custGeom>
              <a:rect b="b" l="l" r="r" t="t"/>
              <a:pathLst>
                <a:path extrusionOk="0" h="510193" w="5539459">
                  <a:moveTo>
                    <a:pt x="5539459" y="254818"/>
                  </a:moveTo>
                  <a:lnTo>
                    <a:pt x="5529471" y="286996"/>
                  </a:lnTo>
                  <a:cubicBezTo>
                    <a:pt x="5473993" y="418159"/>
                    <a:pt x="5344117" y="510193"/>
                    <a:pt x="5192744" y="510193"/>
                  </a:cubicBezTo>
                  <a:lnTo>
                    <a:pt x="365445" y="510193"/>
                  </a:lnTo>
                  <a:cubicBezTo>
                    <a:pt x="163616" y="510193"/>
                    <a:pt x="0" y="346578"/>
                    <a:pt x="0" y="144749"/>
                  </a:cubicBezTo>
                  <a:cubicBezTo>
                    <a:pt x="0" y="94291"/>
                    <a:pt x="10226" y="46222"/>
                    <a:pt x="28718" y="2500"/>
                  </a:cubicBezTo>
                  <a:lnTo>
                    <a:pt x="30075" y="0"/>
                  </a:lnTo>
                  <a:lnTo>
                    <a:pt x="18770" y="36421"/>
                  </a:lnTo>
                  <a:cubicBezTo>
                    <a:pt x="13902" y="60210"/>
                    <a:pt x="11345" y="84842"/>
                    <a:pt x="11345" y="110071"/>
                  </a:cubicBezTo>
                  <a:cubicBezTo>
                    <a:pt x="11345" y="311900"/>
                    <a:pt x="174961" y="475516"/>
                    <a:pt x="376790" y="475515"/>
                  </a:cubicBezTo>
                  <a:lnTo>
                    <a:pt x="5204090" y="475515"/>
                  </a:lnTo>
                  <a:cubicBezTo>
                    <a:pt x="5330233" y="475515"/>
                    <a:pt x="5441449" y="411603"/>
                    <a:pt x="5507122" y="314394"/>
                  </a:cubicBezTo>
                  <a:lnTo>
                    <a:pt x="5539459"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868" name="Google Shape;1868;p12"/>
          <p:cNvGrpSpPr/>
          <p:nvPr/>
        </p:nvGrpSpPr>
        <p:grpSpPr>
          <a:xfrm>
            <a:off x="-1646103" y="1119158"/>
            <a:ext cx="2136104" cy="2270180"/>
            <a:chOff x="1316031" y="142329"/>
            <a:chExt cx="2671800" cy="2839500"/>
          </a:xfrm>
        </p:grpSpPr>
        <p:sp>
          <p:nvSpPr>
            <p:cNvPr id="1869" name="Google Shape;1869;p12"/>
            <p:cNvSpPr/>
            <p:nvPr/>
          </p:nvSpPr>
          <p:spPr>
            <a:xfrm rot="-2830044">
              <a:off x="893477" y="1370600"/>
              <a:ext cx="3516907" cy="382958"/>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70" name="Google Shape;1870;p12"/>
            <p:cNvSpPr/>
            <p:nvPr/>
          </p:nvSpPr>
          <p:spPr>
            <a:xfrm rot="-2827716">
              <a:off x="863305" y="1385770"/>
              <a:ext cx="3505215" cy="274960"/>
            </a:xfrm>
            <a:custGeom>
              <a:rect b="b" l="l" r="r" t="t"/>
              <a:pathLst>
                <a:path extrusionOk="0" h="275104" w="3507046">
                  <a:moveTo>
                    <a:pt x="3450985" y="56062"/>
                  </a:moveTo>
                  <a:cubicBezTo>
                    <a:pt x="3485622" y="90699"/>
                    <a:pt x="3507046" y="138549"/>
                    <a:pt x="3507046" y="191404"/>
                  </a:cubicBezTo>
                  <a:cubicBezTo>
                    <a:pt x="3507046" y="217831"/>
                    <a:pt x="3501690" y="243008"/>
                    <a:pt x="3492004" y="265906"/>
                  </a:cubicBezTo>
                  <a:lnTo>
                    <a:pt x="3485803" y="275104"/>
                  </a:lnTo>
                  <a:lnTo>
                    <a:pt x="3495700" y="226082"/>
                  </a:lnTo>
                  <a:cubicBezTo>
                    <a:pt x="3495701" y="120372"/>
                    <a:pt x="3410007" y="34678"/>
                    <a:pt x="3304298" y="34679"/>
                  </a:cubicBezTo>
                  <a:lnTo>
                    <a:pt x="170160" y="34678"/>
                  </a:lnTo>
                  <a:cubicBezTo>
                    <a:pt x="117306" y="34678"/>
                    <a:pt x="69455" y="56102"/>
                    <a:pt x="34818" y="90739"/>
                  </a:cubicBezTo>
                  <a:lnTo>
                    <a:pt x="0" y="142381"/>
                  </a:lnTo>
                  <a:lnTo>
                    <a:pt x="5144" y="116901"/>
                  </a:lnTo>
                  <a:cubicBezTo>
                    <a:pt x="34200" y="48203"/>
                    <a:pt x="102224" y="1"/>
                    <a:pt x="181506" y="0"/>
                  </a:cubicBezTo>
                  <a:lnTo>
                    <a:pt x="3315643" y="1"/>
                  </a:lnTo>
                  <a:cubicBezTo>
                    <a:pt x="3368497" y="1"/>
                    <a:pt x="3416348" y="21424"/>
                    <a:pt x="3450985" y="56062"/>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71" name="Google Shape;1871;p12"/>
            <p:cNvSpPr/>
            <p:nvPr/>
          </p:nvSpPr>
          <p:spPr>
            <a:xfrm rot="-2827716">
              <a:off x="939100" y="1462710"/>
              <a:ext cx="3505215" cy="274959"/>
            </a:xfrm>
            <a:custGeom>
              <a:rect b="b" l="l" r="r" t="t"/>
              <a:pathLst>
                <a:path extrusionOk="0" h="275103" w="3507046">
                  <a:moveTo>
                    <a:pt x="3507046" y="132723"/>
                  </a:moveTo>
                  <a:lnTo>
                    <a:pt x="3501902" y="158203"/>
                  </a:lnTo>
                  <a:cubicBezTo>
                    <a:pt x="3472846" y="226900"/>
                    <a:pt x="3404822" y="275103"/>
                    <a:pt x="3325540" y="275103"/>
                  </a:cubicBezTo>
                  <a:lnTo>
                    <a:pt x="191404" y="275103"/>
                  </a:lnTo>
                  <a:cubicBezTo>
                    <a:pt x="85694" y="275103"/>
                    <a:pt x="0" y="189409"/>
                    <a:pt x="0" y="83700"/>
                  </a:cubicBezTo>
                  <a:cubicBezTo>
                    <a:pt x="0" y="57272"/>
                    <a:pt x="5356" y="32096"/>
                    <a:pt x="15042" y="9197"/>
                  </a:cubicBezTo>
                  <a:lnTo>
                    <a:pt x="21243" y="0"/>
                  </a:lnTo>
                  <a:lnTo>
                    <a:pt x="11346" y="49022"/>
                  </a:lnTo>
                  <a:cubicBezTo>
                    <a:pt x="11345" y="154732"/>
                    <a:pt x="97039" y="240425"/>
                    <a:pt x="202749" y="240426"/>
                  </a:cubicBezTo>
                  <a:lnTo>
                    <a:pt x="3336885" y="240426"/>
                  </a:lnTo>
                  <a:cubicBezTo>
                    <a:pt x="3389740" y="240426"/>
                    <a:pt x="3437591" y="219002"/>
                    <a:pt x="3472228" y="184365"/>
                  </a:cubicBezTo>
                  <a:lnTo>
                    <a:pt x="3507046" y="13272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872" name="Google Shape;1872;p12"/>
          <p:cNvGrpSpPr/>
          <p:nvPr/>
        </p:nvGrpSpPr>
        <p:grpSpPr>
          <a:xfrm>
            <a:off x="-601805" y="1119148"/>
            <a:ext cx="1427911" cy="1514413"/>
            <a:chOff x="1470547" y="379512"/>
            <a:chExt cx="1786005" cy="1894200"/>
          </a:xfrm>
        </p:grpSpPr>
        <p:sp>
          <p:nvSpPr>
            <p:cNvPr id="1873" name="Google Shape;1873;p12"/>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74" name="Google Shape;1874;p12"/>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75" name="Google Shape;1875;p12"/>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876" name="Google Shape;1876;p12"/>
          <p:cNvGrpSpPr/>
          <p:nvPr/>
        </p:nvGrpSpPr>
        <p:grpSpPr>
          <a:xfrm>
            <a:off x="-1919487" y="1763795"/>
            <a:ext cx="2580641" cy="2735131"/>
            <a:chOff x="2075692" y="52828"/>
            <a:chExt cx="4347442" cy="4607700"/>
          </a:xfrm>
        </p:grpSpPr>
        <p:sp>
          <p:nvSpPr>
            <p:cNvPr id="1877" name="Google Shape;1877;p12"/>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78" name="Google Shape;1878;p12"/>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79" name="Google Shape;1879;p12"/>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1880" name="Google Shape;1880;p12"/>
          <p:cNvSpPr txBox="1"/>
          <p:nvPr>
            <p:ph type="title"/>
          </p:nvPr>
        </p:nvSpPr>
        <p:spPr>
          <a:xfrm>
            <a:off x="397875" y="1770738"/>
            <a:ext cx="3283800" cy="33165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6000"/>
              <a:buFont typeface="Aldrich"/>
              <a:buNone/>
              <a:defRPr/>
            </a:lvl1pPr>
            <a:lvl2pPr lvl="1" rtl="0">
              <a:spcBef>
                <a:spcPts val="0"/>
              </a:spcBef>
              <a:spcAft>
                <a:spcPts val="0"/>
              </a:spcAft>
              <a:buClr>
                <a:schemeClr val="dk1"/>
              </a:buClr>
              <a:buSzPts val="5000"/>
              <a:buFont typeface="Abril Fatface"/>
              <a:buNone/>
              <a:defRPr sz="5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5000"/>
              <a:buFont typeface="Abril Fatface"/>
              <a:buNone/>
              <a:defRPr sz="5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5000"/>
              <a:buFont typeface="Abril Fatface"/>
              <a:buNone/>
              <a:defRPr sz="5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5000"/>
              <a:buFont typeface="Abril Fatface"/>
              <a:buNone/>
              <a:defRPr sz="5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5000"/>
              <a:buFont typeface="Abril Fatface"/>
              <a:buNone/>
              <a:defRPr sz="5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5000"/>
              <a:buFont typeface="Abril Fatface"/>
              <a:buNone/>
              <a:defRPr sz="5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5000"/>
              <a:buFont typeface="Abril Fatface"/>
              <a:buNone/>
              <a:defRPr sz="5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5000"/>
              <a:buFont typeface="Abril Fatface"/>
              <a:buNone/>
              <a:defRPr sz="5000">
                <a:solidFill>
                  <a:schemeClr val="dk1"/>
                </a:solidFill>
                <a:latin typeface="Abril Fatface"/>
                <a:ea typeface="Abril Fatface"/>
                <a:cs typeface="Abril Fatface"/>
                <a:sym typeface="Abril Fatface"/>
              </a:defRPr>
            </a:lvl9pPr>
          </a:lstStyle>
          <a:p/>
        </p:txBody>
      </p:sp>
      <p:grpSp>
        <p:nvGrpSpPr>
          <p:cNvPr id="1881" name="Google Shape;1881;p12"/>
          <p:cNvGrpSpPr/>
          <p:nvPr/>
        </p:nvGrpSpPr>
        <p:grpSpPr>
          <a:xfrm rot="-1576190">
            <a:off x="3295488" y="734727"/>
            <a:ext cx="428837" cy="428837"/>
            <a:chOff x="8297437" y="2253663"/>
            <a:chExt cx="4117200" cy="4117200"/>
          </a:xfrm>
        </p:grpSpPr>
        <p:sp>
          <p:nvSpPr>
            <p:cNvPr id="1882" name="Google Shape;1882;p12"/>
            <p:cNvSpPr/>
            <p:nvPr/>
          </p:nvSpPr>
          <p:spPr>
            <a:xfrm rot="1902051">
              <a:off x="8860274" y="2816500"/>
              <a:ext cx="2991526" cy="2991526"/>
            </a:xfrm>
            <a:prstGeom prst="ellipse">
              <a:avLst/>
            </a:prstGeom>
            <a:solidFill>
              <a:schemeClr val="accent2"/>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883" name="Google Shape;1883;p12"/>
            <p:cNvPicPr preferRelativeResize="0"/>
            <p:nvPr/>
          </p:nvPicPr>
          <p:blipFill rotWithShape="1">
            <a:blip r:embed="rId2">
              <a:alphaModFix amt="50000"/>
            </a:blip>
            <a:srcRect b="13631" l="16908" r="21674" t="4788"/>
            <a:stretch/>
          </p:blipFill>
          <p:spPr>
            <a:xfrm>
              <a:off x="8846288" y="2814084"/>
              <a:ext cx="3012600" cy="2977200"/>
            </a:xfrm>
            <a:prstGeom prst="ellipse">
              <a:avLst/>
            </a:prstGeom>
            <a:noFill/>
            <a:ln>
              <a:noFill/>
            </a:ln>
          </p:spPr>
        </p:pic>
      </p:grpSp>
      <p:grpSp>
        <p:nvGrpSpPr>
          <p:cNvPr id="1884" name="Google Shape;1884;p12"/>
          <p:cNvGrpSpPr/>
          <p:nvPr/>
        </p:nvGrpSpPr>
        <p:grpSpPr>
          <a:xfrm rot="-1573267">
            <a:off x="2009589" y="1298339"/>
            <a:ext cx="368076" cy="368076"/>
            <a:chOff x="8297437" y="2253663"/>
            <a:chExt cx="4117200" cy="4117200"/>
          </a:xfrm>
        </p:grpSpPr>
        <p:sp>
          <p:nvSpPr>
            <p:cNvPr id="1885" name="Google Shape;1885;p12"/>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886" name="Google Shape;1886;p12"/>
            <p:cNvPicPr preferRelativeResize="0"/>
            <p:nvPr/>
          </p:nvPicPr>
          <p:blipFill rotWithShape="1">
            <a:blip r:embed="rId3">
              <a:alphaModFix amt="50000"/>
            </a:blip>
            <a:srcRect b="13631" l="16908" r="21674" t="4788"/>
            <a:stretch/>
          </p:blipFill>
          <p:spPr>
            <a:xfrm>
              <a:off x="8846288" y="2814084"/>
              <a:ext cx="3012600" cy="2977200"/>
            </a:xfrm>
            <a:prstGeom prst="ellipse">
              <a:avLst/>
            </a:prstGeom>
            <a:noFill/>
            <a:ln>
              <a:noFill/>
            </a:ln>
          </p:spPr>
        </p:pic>
      </p:grpSp>
      <p:grpSp>
        <p:nvGrpSpPr>
          <p:cNvPr id="1887" name="Google Shape;1887;p12"/>
          <p:cNvGrpSpPr/>
          <p:nvPr/>
        </p:nvGrpSpPr>
        <p:grpSpPr>
          <a:xfrm rot="-1572434">
            <a:off x="3063378" y="999016"/>
            <a:ext cx="235871" cy="235871"/>
            <a:chOff x="8297437" y="2253663"/>
            <a:chExt cx="4117200" cy="4117200"/>
          </a:xfrm>
        </p:grpSpPr>
        <p:sp>
          <p:nvSpPr>
            <p:cNvPr id="1888" name="Google Shape;1888;p12"/>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889" name="Google Shape;1889;p12"/>
            <p:cNvPicPr preferRelativeResize="0"/>
            <p:nvPr/>
          </p:nvPicPr>
          <p:blipFill rotWithShape="1">
            <a:blip r:embed="rId4">
              <a:alphaModFix amt="50000"/>
            </a:blip>
            <a:srcRect b="13631" l="16908" r="21674" t="4788"/>
            <a:stretch/>
          </p:blipFill>
          <p:spPr>
            <a:xfrm>
              <a:off x="8846288" y="2814084"/>
              <a:ext cx="3012600" cy="2977200"/>
            </a:xfrm>
            <a:prstGeom prst="ellipse">
              <a:avLst/>
            </a:prstGeom>
            <a:noFill/>
            <a:ln>
              <a:noFill/>
            </a:ln>
          </p:spPr>
        </p:pic>
      </p:grpSp>
      <p:grpSp>
        <p:nvGrpSpPr>
          <p:cNvPr id="1890" name="Google Shape;1890;p12"/>
          <p:cNvGrpSpPr/>
          <p:nvPr/>
        </p:nvGrpSpPr>
        <p:grpSpPr>
          <a:xfrm rot="-1574351">
            <a:off x="2668864" y="5100571"/>
            <a:ext cx="550364" cy="550364"/>
            <a:chOff x="8297437" y="2253663"/>
            <a:chExt cx="4117200" cy="4117200"/>
          </a:xfrm>
        </p:grpSpPr>
        <p:sp>
          <p:nvSpPr>
            <p:cNvPr id="1891" name="Google Shape;1891;p12"/>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892" name="Google Shape;1892;p12"/>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893" name="Google Shape;1893;p12"/>
          <p:cNvGrpSpPr/>
          <p:nvPr/>
        </p:nvGrpSpPr>
        <p:grpSpPr>
          <a:xfrm rot="-1572813">
            <a:off x="2184332" y="3756001"/>
            <a:ext cx="300132" cy="300132"/>
            <a:chOff x="8297437" y="2253663"/>
            <a:chExt cx="4117200" cy="4117200"/>
          </a:xfrm>
        </p:grpSpPr>
        <p:sp>
          <p:nvSpPr>
            <p:cNvPr id="1894" name="Google Shape;1894;p12"/>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895" name="Google Shape;1895;p12"/>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896" name="Google Shape;1896;p12"/>
          <p:cNvGrpSpPr/>
          <p:nvPr/>
        </p:nvGrpSpPr>
        <p:grpSpPr>
          <a:xfrm rot="-1572610">
            <a:off x="751817" y="502001"/>
            <a:ext cx="535083" cy="535083"/>
            <a:chOff x="8297437" y="2253663"/>
            <a:chExt cx="4117200" cy="4117200"/>
          </a:xfrm>
        </p:grpSpPr>
        <p:sp>
          <p:nvSpPr>
            <p:cNvPr id="1897" name="Google Shape;1897;p12"/>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898" name="Google Shape;1898;p12"/>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899" name="Google Shape;1899;p12"/>
          <p:cNvGrpSpPr/>
          <p:nvPr/>
        </p:nvGrpSpPr>
        <p:grpSpPr>
          <a:xfrm rot="-1574662">
            <a:off x="3361860" y="1802169"/>
            <a:ext cx="296081" cy="296081"/>
            <a:chOff x="8297437" y="2253663"/>
            <a:chExt cx="4117200" cy="4117200"/>
          </a:xfrm>
        </p:grpSpPr>
        <p:sp>
          <p:nvSpPr>
            <p:cNvPr id="1900" name="Google Shape;1900;p12"/>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901" name="Google Shape;1901;p12"/>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902" name="Google Shape;1902;p12"/>
          <p:cNvGrpSpPr/>
          <p:nvPr/>
        </p:nvGrpSpPr>
        <p:grpSpPr>
          <a:xfrm rot="-1572434">
            <a:off x="2840095" y="2101258"/>
            <a:ext cx="235871" cy="235871"/>
            <a:chOff x="8297437" y="2253663"/>
            <a:chExt cx="4117200" cy="4117200"/>
          </a:xfrm>
        </p:grpSpPr>
        <p:sp>
          <p:nvSpPr>
            <p:cNvPr id="1903" name="Google Shape;1903;p12"/>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904" name="Google Shape;1904;p12"/>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1905" name="Google Shape;1905;p12"/>
          <p:cNvGrpSpPr/>
          <p:nvPr/>
        </p:nvGrpSpPr>
        <p:grpSpPr>
          <a:xfrm rot="-1575143">
            <a:off x="3962399" y="4046267"/>
            <a:ext cx="404901" cy="404901"/>
            <a:chOff x="8297437" y="2253663"/>
            <a:chExt cx="4117200" cy="4117200"/>
          </a:xfrm>
        </p:grpSpPr>
        <p:sp>
          <p:nvSpPr>
            <p:cNvPr id="1906" name="Google Shape;1906;p12"/>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1907" name="Google Shape;1907;p12"/>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eam">
  <p:cSld name="CUSTOM_8_1">
    <p:spTree>
      <p:nvGrpSpPr>
        <p:cNvPr id="1908" name="Shape 1908"/>
        <p:cNvGrpSpPr/>
        <p:nvPr/>
      </p:nvGrpSpPr>
      <p:grpSpPr>
        <a:xfrm>
          <a:off x="0" y="0"/>
          <a:ext cx="0" cy="0"/>
          <a:chOff x="0" y="0"/>
          <a:chExt cx="0" cy="0"/>
        </a:xfrm>
      </p:grpSpPr>
      <p:sp>
        <p:nvSpPr>
          <p:cNvPr id="1909" name="Google Shape;1909;p13"/>
          <p:cNvSpPr txBox="1"/>
          <p:nvPr>
            <p:ph idx="1" type="subTitle"/>
          </p:nvPr>
        </p:nvSpPr>
        <p:spPr>
          <a:xfrm>
            <a:off x="1189052" y="3868275"/>
            <a:ext cx="26589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100"/>
              <a:buNone/>
              <a:defRPr b="1" sz="2100">
                <a:solidFill>
                  <a:schemeClr val="accent1"/>
                </a:solidFill>
              </a:defRPr>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910" name="Google Shape;1910;p13"/>
          <p:cNvSpPr txBox="1"/>
          <p:nvPr>
            <p:ph idx="2" type="subTitle"/>
          </p:nvPr>
        </p:nvSpPr>
        <p:spPr>
          <a:xfrm>
            <a:off x="4713302" y="3868275"/>
            <a:ext cx="26589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100"/>
              <a:buNone/>
              <a:defRPr b="1" sz="2100">
                <a:solidFill>
                  <a:schemeClr val="accent1"/>
                </a:solidFill>
              </a:defRPr>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911" name="Google Shape;1911;p13"/>
          <p:cNvSpPr txBox="1"/>
          <p:nvPr>
            <p:ph idx="3" type="subTitle"/>
          </p:nvPr>
        </p:nvSpPr>
        <p:spPr>
          <a:xfrm>
            <a:off x="8237552" y="3868275"/>
            <a:ext cx="26586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100"/>
              <a:buNone/>
              <a:defRPr b="1" sz="2100">
                <a:solidFill>
                  <a:schemeClr val="accent1"/>
                </a:solidFill>
              </a:defRPr>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912" name="Google Shape;1912;p13"/>
          <p:cNvSpPr txBox="1"/>
          <p:nvPr>
            <p:ph idx="4" type="body"/>
          </p:nvPr>
        </p:nvSpPr>
        <p:spPr>
          <a:xfrm>
            <a:off x="1189050" y="4306225"/>
            <a:ext cx="2658900" cy="9252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210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1913" name="Google Shape;1913;p13"/>
          <p:cNvSpPr txBox="1"/>
          <p:nvPr>
            <p:ph idx="5" type="body"/>
          </p:nvPr>
        </p:nvSpPr>
        <p:spPr>
          <a:xfrm>
            <a:off x="4713300" y="4294796"/>
            <a:ext cx="2658900" cy="9234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210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1914" name="Google Shape;1914;p13"/>
          <p:cNvSpPr txBox="1"/>
          <p:nvPr>
            <p:ph idx="6" type="body"/>
          </p:nvPr>
        </p:nvSpPr>
        <p:spPr>
          <a:xfrm>
            <a:off x="8237550" y="4281567"/>
            <a:ext cx="2658900" cy="9234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210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grpSp>
        <p:nvGrpSpPr>
          <p:cNvPr id="1915" name="Google Shape;1915;p13"/>
          <p:cNvGrpSpPr/>
          <p:nvPr/>
        </p:nvGrpSpPr>
        <p:grpSpPr>
          <a:xfrm>
            <a:off x="8488771" y="-630694"/>
            <a:ext cx="3931817" cy="2468930"/>
            <a:chOff x="459511" y="-111295"/>
            <a:chExt cx="11220939" cy="7046034"/>
          </a:xfrm>
        </p:grpSpPr>
        <p:grpSp>
          <p:nvGrpSpPr>
            <p:cNvPr id="1916" name="Google Shape;1916;p13"/>
            <p:cNvGrpSpPr/>
            <p:nvPr/>
          </p:nvGrpSpPr>
          <p:grpSpPr>
            <a:xfrm>
              <a:off x="3346366" y="66264"/>
              <a:ext cx="4787701" cy="5081700"/>
              <a:chOff x="3346366" y="66264"/>
              <a:chExt cx="4787701" cy="5081700"/>
            </a:xfrm>
          </p:grpSpPr>
          <p:sp>
            <p:nvSpPr>
              <p:cNvPr id="1917" name="Google Shape;1917;p13"/>
              <p:cNvSpPr/>
              <p:nvPr/>
            </p:nvSpPr>
            <p:spPr>
              <a:xfrm rot="-2830000">
                <a:off x="2620494" y="2234983"/>
                <a:ext cx="6239445" cy="744262"/>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18" name="Google Shape;1918;p13"/>
              <p:cNvSpPr/>
              <p:nvPr/>
            </p:nvSpPr>
            <p:spPr>
              <a:xfrm rot="-2827716">
                <a:off x="2494786" y="2293359"/>
                <a:ext cx="6236242" cy="396002"/>
              </a:xfrm>
              <a:custGeom>
                <a:rect b="b" l="l" r="r" t="t"/>
                <a:pathLst>
                  <a:path extrusionOk="0" h="396209" w="6239499">
                    <a:moveTo>
                      <a:pt x="6130512" y="108986"/>
                    </a:moveTo>
                    <a:cubicBezTo>
                      <a:pt x="6197850" y="176324"/>
                      <a:pt x="6239499" y="269349"/>
                      <a:pt x="6239499" y="372103"/>
                    </a:cubicBezTo>
                    <a:lnTo>
                      <a:pt x="6237069" y="396209"/>
                    </a:lnTo>
                    <a:lnTo>
                      <a:pt x="6230613" y="332172"/>
                    </a:lnTo>
                    <a:cubicBezTo>
                      <a:pt x="6195916" y="162611"/>
                      <a:pt x="6045889" y="35061"/>
                      <a:pt x="5866071" y="35061"/>
                    </a:cubicBezTo>
                    <a:lnTo>
                      <a:pt x="370776" y="35061"/>
                    </a:lnTo>
                    <a:cubicBezTo>
                      <a:pt x="190959" y="35061"/>
                      <a:pt x="40932" y="162611"/>
                      <a:pt x="6235" y="332172"/>
                    </a:cubicBezTo>
                    <a:lnTo>
                      <a:pt x="1105" y="383057"/>
                    </a:lnTo>
                    <a:lnTo>
                      <a:pt x="1" y="372102"/>
                    </a:lnTo>
                    <a:cubicBezTo>
                      <a:pt x="0" y="166596"/>
                      <a:pt x="166597" y="0"/>
                      <a:pt x="372102" y="0"/>
                    </a:cubicBezTo>
                    <a:lnTo>
                      <a:pt x="5867397" y="0"/>
                    </a:lnTo>
                    <a:cubicBezTo>
                      <a:pt x="5970150" y="0"/>
                      <a:pt x="6063175" y="41649"/>
                      <a:pt x="6130512" y="10898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19" name="Google Shape;1919;p13"/>
              <p:cNvSpPr/>
              <p:nvPr/>
            </p:nvSpPr>
            <p:spPr>
              <a:xfrm rot="-2827716">
                <a:off x="2746442" y="2526408"/>
                <a:ext cx="6236241" cy="396002"/>
              </a:xfrm>
              <a:custGeom>
                <a:rect b="b" l="l" r="r" t="t"/>
                <a:pathLst>
                  <a:path extrusionOk="0" h="396209" w="6239498">
                    <a:moveTo>
                      <a:pt x="6238394" y="13152"/>
                    </a:moveTo>
                    <a:lnTo>
                      <a:pt x="6239498" y="24106"/>
                    </a:lnTo>
                    <a:cubicBezTo>
                      <a:pt x="6239498" y="229612"/>
                      <a:pt x="6072902" y="396208"/>
                      <a:pt x="5867396" y="396209"/>
                    </a:cubicBezTo>
                    <a:lnTo>
                      <a:pt x="372102" y="396208"/>
                    </a:lnTo>
                    <a:cubicBezTo>
                      <a:pt x="166596" y="396208"/>
                      <a:pt x="0" y="229612"/>
                      <a:pt x="0" y="24106"/>
                    </a:cubicBezTo>
                    <a:lnTo>
                      <a:pt x="2430" y="0"/>
                    </a:lnTo>
                    <a:lnTo>
                      <a:pt x="8886" y="64036"/>
                    </a:lnTo>
                    <a:cubicBezTo>
                      <a:pt x="43583" y="233597"/>
                      <a:pt x="193610" y="361147"/>
                      <a:pt x="373427" y="361147"/>
                    </a:cubicBezTo>
                    <a:lnTo>
                      <a:pt x="5868722" y="361148"/>
                    </a:lnTo>
                    <a:cubicBezTo>
                      <a:pt x="6048540" y="361147"/>
                      <a:pt x="6198567" y="233597"/>
                      <a:pt x="6233264" y="64037"/>
                    </a:cubicBezTo>
                    <a:lnTo>
                      <a:pt x="6238394"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920" name="Google Shape;1920;p13"/>
            <p:cNvGrpSpPr/>
            <p:nvPr/>
          </p:nvGrpSpPr>
          <p:grpSpPr>
            <a:xfrm>
              <a:off x="3765864" y="1195612"/>
              <a:ext cx="5193601" cy="5520600"/>
              <a:chOff x="3765864" y="1195612"/>
              <a:chExt cx="5193601" cy="5520600"/>
            </a:xfrm>
          </p:grpSpPr>
          <p:sp>
            <p:nvSpPr>
              <p:cNvPr id="1921" name="Google Shape;1921;p13"/>
              <p:cNvSpPr/>
              <p:nvPr/>
            </p:nvSpPr>
            <p:spPr>
              <a:xfrm rot="-2830008">
                <a:off x="2937359" y="3590462"/>
                <a:ext cx="6850611"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22" name="Google Shape;1922;p13"/>
              <p:cNvSpPr/>
              <p:nvPr/>
            </p:nvSpPr>
            <p:spPr>
              <a:xfrm rot="-2827716">
                <a:off x="2814227" y="3648150"/>
                <a:ext cx="6847034" cy="389347"/>
              </a:xfrm>
              <a:custGeom>
                <a:rect b="b" l="l" r="r" t="t"/>
                <a:pathLst>
                  <a:path extrusionOk="0" h="389550" w="6850610">
                    <a:moveTo>
                      <a:pt x="6743574" y="107037"/>
                    </a:moveTo>
                    <a:cubicBezTo>
                      <a:pt x="6809707" y="173170"/>
                      <a:pt x="6850610" y="264531"/>
                      <a:pt x="6850610" y="365445"/>
                    </a:cubicBezTo>
                    <a:lnTo>
                      <a:pt x="6848180" y="389550"/>
                    </a:lnTo>
                    <a:lnTo>
                      <a:pt x="6841860" y="326857"/>
                    </a:lnTo>
                    <a:cubicBezTo>
                      <a:pt x="6807784" y="160330"/>
                      <a:pt x="6660442" y="35062"/>
                      <a:pt x="6483840" y="35062"/>
                    </a:cubicBezTo>
                    <a:lnTo>
                      <a:pt x="364120" y="35061"/>
                    </a:lnTo>
                    <a:cubicBezTo>
                      <a:pt x="187518" y="35062"/>
                      <a:pt x="40175" y="160329"/>
                      <a:pt x="6099" y="326857"/>
                    </a:cubicBezTo>
                    <a:lnTo>
                      <a:pt x="1105" y="376401"/>
                    </a:lnTo>
                    <a:lnTo>
                      <a:pt x="0" y="365446"/>
                    </a:lnTo>
                    <a:cubicBezTo>
                      <a:pt x="0" y="163616"/>
                      <a:pt x="163615" y="1"/>
                      <a:pt x="365445" y="0"/>
                    </a:cubicBezTo>
                    <a:lnTo>
                      <a:pt x="6485166" y="1"/>
                    </a:lnTo>
                    <a:cubicBezTo>
                      <a:pt x="6586081" y="1"/>
                      <a:pt x="6677442" y="40905"/>
                      <a:pt x="6743574"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23" name="Google Shape;1923;p13"/>
              <p:cNvSpPr/>
              <p:nvPr/>
            </p:nvSpPr>
            <p:spPr>
              <a:xfrm rot="-2827716">
                <a:off x="3061003" y="3876675"/>
                <a:ext cx="6847033" cy="389348"/>
              </a:xfrm>
              <a:custGeom>
                <a:rect b="b" l="l" r="r" t="t"/>
                <a:pathLst>
                  <a:path extrusionOk="0" h="389551" w="6850609">
                    <a:moveTo>
                      <a:pt x="6849505" y="13149"/>
                    </a:moveTo>
                    <a:lnTo>
                      <a:pt x="6850609" y="24105"/>
                    </a:lnTo>
                    <a:cubicBezTo>
                      <a:pt x="6850609" y="225936"/>
                      <a:pt x="6686995" y="389551"/>
                      <a:pt x="6485165" y="389550"/>
                    </a:cubicBezTo>
                    <a:lnTo>
                      <a:pt x="365445" y="389551"/>
                    </a:lnTo>
                    <a:cubicBezTo>
                      <a:pt x="163615" y="389551"/>
                      <a:pt x="0" y="225936"/>
                      <a:pt x="0" y="24106"/>
                    </a:cubicBezTo>
                    <a:lnTo>
                      <a:pt x="2430" y="0"/>
                    </a:lnTo>
                    <a:lnTo>
                      <a:pt x="8750" y="62695"/>
                    </a:lnTo>
                    <a:cubicBezTo>
                      <a:pt x="42826" y="229222"/>
                      <a:pt x="190169" y="354490"/>
                      <a:pt x="366771" y="354490"/>
                    </a:cubicBezTo>
                    <a:lnTo>
                      <a:pt x="6486491" y="354489"/>
                    </a:lnTo>
                    <a:cubicBezTo>
                      <a:pt x="6663092" y="354490"/>
                      <a:pt x="6810434" y="229222"/>
                      <a:pt x="6844510" y="62694"/>
                    </a:cubicBezTo>
                    <a:lnTo>
                      <a:pt x="6849505" y="1314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924" name="Google Shape;1924;p13"/>
            <p:cNvGrpSpPr/>
            <p:nvPr/>
          </p:nvGrpSpPr>
          <p:grpSpPr>
            <a:xfrm>
              <a:off x="5031721" y="1309109"/>
              <a:ext cx="4394938" cy="4655100"/>
              <a:chOff x="5031721" y="1309109"/>
              <a:chExt cx="4394938" cy="4655100"/>
            </a:xfrm>
          </p:grpSpPr>
          <p:sp>
            <p:nvSpPr>
              <p:cNvPr id="1925" name="Google Shape;1925;p13"/>
              <p:cNvSpPr/>
              <p:nvPr/>
            </p:nvSpPr>
            <p:spPr>
              <a:xfrm rot="-2830055">
                <a:off x="4392113" y="3271209"/>
                <a:ext cx="5670316"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26" name="Google Shape;1926;p13"/>
              <p:cNvSpPr/>
              <p:nvPr/>
            </p:nvSpPr>
            <p:spPr>
              <a:xfrm rot="-2827716">
                <a:off x="4288978" y="3321658"/>
                <a:ext cx="5662529" cy="442790"/>
              </a:xfrm>
              <a:custGeom>
                <a:rect b="b" l="l" r="r" t="t"/>
                <a:pathLst>
                  <a:path extrusionOk="0" h="443021" w="5665486">
                    <a:moveTo>
                      <a:pt x="5563222" y="107036"/>
                    </a:moveTo>
                    <a:cubicBezTo>
                      <a:pt x="5612821" y="156635"/>
                      <a:pt x="5648229" y="220426"/>
                      <a:pt x="5662834" y="291795"/>
                    </a:cubicBezTo>
                    <a:lnTo>
                      <a:pt x="5665486" y="318110"/>
                    </a:lnTo>
                    <a:lnTo>
                      <a:pt x="5645411" y="253438"/>
                    </a:lnTo>
                    <a:cubicBezTo>
                      <a:pt x="5589934" y="122275"/>
                      <a:pt x="5460057" y="30240"/>
                      <a:pt x="5308685" y="30241"/>
                    </a:cubicBezTo>
                    <a:lnTo>
                      <a:pt x="369317" y="30242"/>
                    </a:lnTo>
                    <a:cubicBezTo>
                      <a:pt x="167487" y="30242"/>
                      <a:pt x="3872" y="193856"/>
                      <a:pt x="3872" y="395686"/>
                    </a:cubicBezTo>
                    <a:lnTo>
                      <a:pt x="8643" y="443021"/>
                    </a:lnTo>
                    <a:lnTo>
                      <a:pt x="7425" y="439096"/>
                    </a:lnTo>
                    <a:cubicBezTo>
                      <a:pt x="2557" y="415306"/>
                      <a:pt x="0" y="390674"/>
                      <a:pt x="0" y="365445"/>
                    </a:cubicBezTo>
                    <a:cubicBezTo>
                      <a:pt x="0" y="163615"/>
                      <a:pt x="163615" y="0"/>
                      <a:pt x="365446" y="0"/>
                    </a:cubicBezTo>
                    <a:lnTo>
                      <a:pt x="5304813" y="0"/>
                    </a:lnTo>
                    <a:cubicBezTo>
                      <a:pt x="5405728" y="0"/>
                      <a:pt x="5497090" y="40904"/>
                      <a:pt x="556322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27" name="Google Shape;1927;p13"/>
              <p:cNvSpPr/>
              <p:nvPr/>
            </p:nvSpPr>
            <p:spPr>
              <a:xfrm rot="-2827716">
                <a:off x="4506872" y="3510328"/>
                <a:ext cx="5662530" cy="442790"/>
              </a:xfrm>
              <a:custGeom>
                <a:rect b="b" l="l" r="r" t="t"/>
                <a:pathLst>
                  <a:path extrusionOk="0" h="443021" w="5665487">
                    <a:moveTo>
                      <a:pt x="5656843" y="0"/>
                    </a:moveTo>
                    <a:lnTo>
                      <a:pt x="5658062" y="3926"/>
                    </a:lnTo>
                    <a:cubicBezTo>
                      <a:pt x="5662930" y="27716"/>
                      <a:pt x="5665487" y="52348"/>
                      <a:pt x="5665487" y="77576"/>
                    </a:cubicBezTo>
                    <a:cubicBezTo>
                      <a:pt x="5665487" y="279406"/>
                      <a:pt x="5501871" y="443021"/>
                      <a:pt x="5300042" y="443020"/>
                    </a:cubicBezTo>
                    <a:lnTo>
                      <a:pt x="360674" y="443021"/>
                    </a:lnTo>
                    <a:cubicBezTo>
                      <a:pt x="184073" y="443021"/>
                      <a:pt x="36730" y="317754"/>
                      <a:pt x="2653" y="151227"/>
                    </a:cubicBezTo>
                    <a:lnTo>
                      <a:pt x="0" y="124911"/>
                    </a:lnTo>
                    <a:lnTo>
                      <a:pt x="20076" y="189583"/>
                    </a:lnTo>
                    <a:cubicBezTo>
                      <a:pt x="75554" y="320747"/>
                      <a:pt x="205430" y="412780"/>
                      <a:pt x="356803" y="412780"/>
                    </a:cubicBezTo>
                    <a:lnTo>
                      <a:pt x="5296170" y="412779"/>
                    </a:lnTo>
                    <a:cubicBezTo>
                      <a:pt x="5498000" y="412780"/>
                      <a:pt x="5661616" y="249165"/>
                      <a:pt x="5661615" y="47335"/>
                    </a:cubicBezTo>
                    <a:lnTo>
                      <a:pt x="5656843" y="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928" name="Google Shape;1928;p13"/>
            <p:cNvGrpSpPr/>
            <p:nvPr/>
          </p:nvGrpSpPr>
          <p:grpSpPr>
            <a:xfrm>
              <a:off x="905180" y="112533"/>
              <a:ext cx="4401720" cy="4660800"/>
              <a:chOff x="905180" y="112533"/>
              <a:chExt cx="4401720" cy="4660800"/>
            </a:xfrm>
          </p:grpSpPr>
          <p:sp>
            <p:nvSpPr>
              <p:cNvPr id="1929" name="Google Shape;1929;p13"/>
              <p:cNvSpPr/>
              <p:nvPr/>
            </p:nvSpPr>
            <p:spPr>
              <a:xfrm rot="-2829934">
                <a:off x="271998" y="2070056"/>
                <a:ext cx="5664365" cy="745754"/>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30" name="Google Shape;1930;p13"/>
              <p:cNvSpPr/>
              <p:nvPr/>
            </p:nvSpPr>
            <p:spPr>
              <a:xfrm rot="-2827716">
                <a:off x="404987" y="2361893"/>
                <a:ext cx="5661343" cy="396733"/>
              </a:xfrm>
              <a:custGeom>
                <a:rect b="b" l="l" r="r" t="t"/>
                <a:pathLst>
                  <a:path extrusionOk="0" h="396940" w="5664300">
                    <a:moveTo>
                      <a:pt x="5663198" y="13201"/>
                    </a:moveTo>
                    <a:lnTo>
                      <a:pt x="5664300" y="24132"/>
                    </a:lnTo>
                    <a:cubicBezTo>
                      <a:pt x="5664300" y="230029"/>
                      <a:pt x="5497388" y="396940"/>
                      <a:pt x="5291491" y="396940"/>
                    </a:cubicBezTo>
                    <a:lnTo>
                      <a:pt x="372808" y="396940"/>
                    </a:lnTo>
                    <a:cubicBezTo>
                      <a:pt x="166912" y="396940"/>
                      <a:pt x="1" y="230028"/>
                      <a:pt x="0" y="24132"/>
                    </a:cubicBezTo>
                    <a:lnTo>
                      <a:pt x="2433" y="0"/>
                    </a:lnTo>
                    <a:lnTo>
                      <a:pt x="8905" y="64205"/>
                    </a:lnTo>
                    <a:cubicBezTo>
                      <a:pt x="43668" y="234087"/>
                      <a:pt x="193980" y="361878"/>
                      <a:pt x="374138" y="361879"/>
                    </a:cubicBezTo>
                    <a:lnTo>
                      <a:pt x="5292822" y="361879"/>
                    </a:lnTo>
                    <a:cubicBezTo>
                      <a:pt x="5472981" y="361879"/>
                      <a:pt x="5623293" y="234087"/>
                      <a:pt x="5658056" y="64205"/>
                    </a:cubicBezTo>
                    <a:lnTo>
                      <a:pt x="5663198" y="1320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931" name="Google Shape;1931;p13"/>
            <p:cNvGrpSpPr/>
            <p:nvPr/>
          </p:nvGrpSpPr>
          <p:grpSpPr>
            <a:xfrm>
              <a:off x="4789281" y="622548"/>
              <a:ext cx="4320760" cy="4575000"/>
              <a:chOff x="4789281" y="622548"/>
              <a:chExt cx="4320760" cy="4575000"/>
            </a:xfrm>
          </p:grpSpPr>
          <p:sp>
            <p:nvSpPr>
              <p:cNvPr id="1932" name="Google Shape;1932;p13"/>
              <p:cNvSpPr/>
              <p:nvPr/>
            </p:nvSpPr>
            <p:spPr>
              <a:xfrm rot="-2829984">
                <a:off x="4167184" y="2544598"/>
                <a:ext cx="5561198"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33" name="Google Shape;1933;p13"/>
              <p:cNvSpPr/>
              <p:nvPr/>
            </p:nvSpPr>
            <p:spPr>
              <a:xfrm rot="-2827716">
                <a:off x="4043638" y="2601761"/>
                <a:ext cx="5558206" cy="389373"/>
              </a:xfrm>
              <a:custGeom>
                <a:rect b="b" l="l" r="r" t="t"/>
                <a:pathLst>
                  <a:path extrusionOk="0" h="389576" w="5561109">
                    <a:moveTo>
                      <a:pt x="5454073" y="107036"/>
                    </a:moveTo>
                    <a:cubicBezTo>
                      <a:pt x="5520206" y="173169"/>
                      <a:pt x="5561109" y="264530"/>
                      <a:pt x="5561109" y="365446"/>
                    </a:cubicBezTo>
                    <a:lnTo>
                      <a:pt x="5558677" y="389576"/>
                    </a:lnTo>
                    <a:lnTo>
                      <a:pt x="5552354" y="326857"/>
                    </a:lnTo>
                    <a:cubicBezTo>
                      <a:pt x="5518278" y="160330"/>
                      <a:pt x="5370936" y="35062"/>
                      <a:pt x="5194334" y="35062"/>
                    </a:cubicBezTo>
                    <a:lnTo>
                      <a:pt x="364115" y="35063"/>
                    </a:lnTo>
                    <a:cubicBezTo>
                      <a:pt x="187514" y="35062"/>
                      <a:pt x="40171" y="160330"/>
                      <a:pt x="6095" y="326857"/>
                    </a:cubicBezTo>
                    <a:lnTo>
                      <a:pt x="1103" y="376376"/>
                    </a:lnTo>
                    <a:lnTo>
                      <a:pt x="1" y="365445"/>
                    </a:lnTo>
                    <a:cubicBezTo>
                      <a:pt x="0" y="163616"/>
                      <a:pt x="163616" y="1"/>
                      <a:pt x="365446" y="1"/>
                    </a:cubicBezTo>
                    <a:lnTo>
                      <a:pt x="5195665" y="0"/>
                    </a:lnTo>
                    <a:cubicBezTo>
                      <a:pt x="5296580" y="0"/>
                      <a:pt x="5387941" y="40904"/>
                      <a:pt x="545407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34" name="Google Shape;1934;p13"/>
              <p:cNvSpPr/>
              <p:nvPr/>
            </p:nvSpPr>
            <p:spPr>
              <a:xfrm rot="-2827716">
                <a:off x="4297479" y="2830271"/>
                <a:ext cx="5558206" cy="389373"/>
              </a:xfrm>
              <a:custGeom>
                <a:rect b="b" l="l" r="r" t="t"/>
                <a:pathLst>
                  <a:path extrusionOk="0" h="389576" w="5561109">
                    <a:moveTo>
                      <a:pt x="5560007" y="13200"/>
                    </a:moveTo>
                    <a:lnTo>
                      <a:pt x="5561109" y="24131"/>
                    </a:lnTo>
                    <a:cubicBezTo>
                      <a:pt x="5561109" y="225961"/>
                      <a:pt x="5397494" y="389576"/>
                      <a:pt x="5195663" y="389576"/>
                    </a:cubicBezTo>
                    <a:lnTo>
                      <a:pt x="365445" y="389576"/>
                    </a:lnTo>
                    <a:cubicBezTo>
                      <a:pt x="163615" y="389576"/>
                      <a:pt x="0" y="225961"/>
                      <a:pt x="0" y="24131"/>
                    </a:cubicBezTo>
                    <a:lnTo>
                      <a:pt x="2433" y="0"/>
                    </a:lnTo>
                    <a:lnTo>
                      <a:pt x="8755" y="62720"/>
                    </a:lnTo>
                    <a:cubicBezTo>
                      <a:pt x="42832" y="229247"/>
                      <a:pt x="190174" y="354515"/>
                      <a:pt x="366776" y="354515"/>
                    </a:cubicBezTo>
                    <a:lnTo>
                      <a:pt x="5196994" y="354515"/>
                    </a:lnTo>
                    <a:cubicBezTo>
                      <a:pt x="5373596" y="354515"/>
                      <a:pt x="5520939" y="229247"/>
                      <a:pt x="5555015" y="62719"/>
                    </a:cubicBezTo>
                    <a:lnTo>
                      <a:pt x="5560007"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935" name="Google Shape;1935;p13"/>
            <p:cNvGrpSpPr/>
            <p:nvPr/>
          </p:nvGrpSpPr>
          <p:grpSpPr>
            <a:xfrm>
              <a:off x="6808533" y="1745708"/>
              <a:ext cx="4401400" cy="4662000"/>
              <a:chOff x="6808533" y="1745708"/>
              <a:chExt cx="4401400" cy="4662000"/>
            </a:xfrm>
          </p:grpSpPr>
          <p:sp>
            <p:nvSpPr>
              <p:cNvPr id="1936" name="Google Shape;1936;p13"/>
              <p:cNvSpPr/>
              <p:nvPr/>
            </p:nvSpPr>
            <p:spPr>
              <a:xfrm rot="-2829965">
                <a:off x="6167451" y="3711259"/>
                <a:ext cx="5679863"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37" name="Google Shape;1937;p13"/>
              <p:cNvSpPr/>
              <p:nvPr/>
            </p:nvSpPr>
            <p:spPr>
              <a:xfrm rot="-2827716">
                <a:off x="6043945" y="3768489"/>
                <a:ext cx="5676734" cy="389373"/>
              </a:xfrm>
              <a:custGeom>
                <a:rect b="b" l="l" r="r" t="t"/>
                <a:pathLst>
                  <a:path extrusionOk="0" h="389576" w="5679699">
                    <a:moveTo>
                      <a:pt x="5572662" y="107036"/>
                    </a:moveTo>
                    <a:cubicBezTo>
                      <a:pt x="5638795" y="173169"/>
                      <a:pt x="5679699" y="264530"/>
                      <a:pt x="5679699" y="365445"/>
                    </a:cubicBezTo>
                    <a:lnTo>
                      <a:pt x="5677266" y="389576"/>
                    </a:lnTo>
                    <a:lnTo>
                      <a:pt x="5670943" y="326856"/>
                    </a:lnTo>
                    <a:cubicBezTo>
                      <a:pt x="5636867" y="160329"/>
                      <a:pt x="5489524" y="35062"/>
                      <a:pt x="5312922" y="35062"/>
                    </a:cubicBezTo>
                    <a:lnTo>
                      <a:pt x="364115" y="35062"/>
                    </a:lnTo>
                    <a:cubicBezTo>
                      <a:pt x="187513" y="35062"/>
                      <a:pt x="40170" y="160329"/>
                      <a:pt x="6094" y="326857"/>
                    </a:cubicBezTo>
                    <a:lnTo>
                      <a:pt x="1102" y="376376"/>
                    </a:lnTo>
                    <a:lnTo>
                      <a:pt x="0" y="365445"/>
                    </a:lnTo>
                    <a:cubicBezTo>
                      <a:pt x="0" y="163615"/>
                      <a:pt x="163616" y="1"/>
                      <a:pt x="365446" y="1"/>
                    </a:cubicBezTo>
                    <a:lnTo>
                      <a:pt x="5314253" y="0"/>
                    </a:lnTo>
                    <a:cubicBezTo>
                      <a:pt x="5415168" y="0"/>
                      <a:pt x="5506530" y="40904"/>
                      <a:pt x="557266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38" name="Google Shape;1938;p13"/>
              <p:cNvSpPr/>
              <p:nvPr/>
            </p:nvSpPr>
            <p:spPr>
              <a:xfrm rot="-2827716">
                <a:off x="6297786" y="3996999"/>
                <a:ext cx="5676733" cy="389373"/>
              </a:xfrm>
              <a:custGeom>
                <a:rect b="b" l="l" r="r" t="t"/>
                <a:pathLst>
                  <a:path extrusionOk="0" h="389576" w="5679698">
                    <a:moveTo>
                      <a:pt x="5678596" y="13200"/>
                    </a:moveTo>
                    <a:lnTo>
                      <a:pt x="5679698" y="24131"/>
                    </a:lnTo>
                    <a:cubicBezTo>
                      <a:pt x="5679698" y="225961"/>
                      <a:pt x="5516083" y="389575"/>
                      <a:pt x="5314252" y="389575"/>
                    </a:cubicBezTo>
                    <a:lnTo>
                      <a:pt x="365445" y="389576"/>
                    </a:lnTo>
                    <a:cubicBezTo>
                      <a:pt x="163615" y="389576"/>
                      <a:pt x="0" y="225961"/>
                      <a:pt x="0" y="24131"/>
                    </a:cubicBezTo>
                    <a:lnTo>
                      <a:pt x="2432" y="0"/>
                    </a:lnTo>
                    <a:lnTo>
                      <a:pt x="8755" y="62720"/>
                    </a:lnTo>
                    <a:cubicBezTo>
                      <a:pt x="42832" y="229247"/>
                      <a:pt x="190174" y="354514"/>
                      <a:pt x="366775" y="354515"/>
                    </a:cubicBezTo>
                    <a:lnTo>
                      <a:pt x="5315583" y="354514"/>
                    </a:lnTo>
                    <a:cubicBezTo>
                      <a:pt x="5492185" y="354514"/>
                      <a:pt x="5639528" y="229246"/>
                      <a:pt x="5673604" y="62719"/>
                    </a:cubicBezTo>
                    <a:lnTo>
                      <a:pt x="5678596"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939" name="Google Shape;1939;p13"/>
            <p:cNvGrpSpPr/>
            <p:nvPr/>
          </p:nvGrpSpPr>
          <p:grpSpPr>
            <a:xfrm>
              <a:off x="5824532" y="1155331"/>
              <a:ext cx="4354159" cy="4603200"/>
              <a:chOff x="5824532" y="1155331"/>
              <a:chExt cx="4354159" cy="4603200"/>
            </a:xfrm>
          </p:grpSpPr>
          <p:sp>
            <p:nvSpPr>
              <p:cNvPr id="1940" name="Google Shape;1940;p13"/>
              <p:cNvSpPr/>
              <p:nvPr/>
            </p:nvSpPr>
            <p:spPr>
              <a:xfrm rot="-2830004">
                <a:off x="5196271" y="3091482"/>
                <a:ext cx="5599622" cy="730899"/>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41" name="Google Shape;1941;p13"/>
              <p:cNvSpPr/>
              <p:nvPr/>
            </p:nvSpPr>
            <p:spPr>
              <a:xfrm rot="-2827716">
                <a:off x="5072700" y="3148580"/>
                <a:ext cx="5596872" cy="389350"/>
              </a:xfrm>
              <a:custGeom>
                <a:rect b="b" l="l" r="r" t="t"/>
                <a:pathLst>
                  <a:path extrusionOk="0" h="389553" w="5599795">
                    <a:moveTo>
                      <a:pt x="5492759" y="107036"/>
                    </a:moveTo>
                    <a:cubicBezTo>
                      <a:pt x="5558891" y="173169"/>
                      <a:pt x="5599795" y="264530"/>
                      <a:pt x="5599795" y="365445"/>
                    </a:cubicBezTo>
                    <a:lnTo>
                      <a:pt x="5597364" y="389553"/>
                    </a:lnTo>
                    <a:lnTo>
                      <a:pt x="5591045" y="326860"/>
                    </a:lnTo>
                    <a:cubicBezTo>
                      <a:pt x="5556968" y="160333"/>
                      <a:pt x="5409625" y="35065"/>
                      <a:pt x="5233024" y="35065"/>
                    </a:cubicBezTo>
                    <a:lnTo>
                      <a:pt x="364119" y="35066"/>
                    </a:lnTo>
                    <a:cubicBezTo>
                      <a:pt x="187518" y="35065"/>
                      <a:pt x="40175" y="160333"/>
                      <a:pt x="6099" y="326860"/>
                    </a:cubicBezTo>
                    <a:lnTo>
                      <a:pt x="1105" y="376401"/>
                    </a:lnTo>
                    <a:lnTo>
                      <a:pt x="0" y="365445"/>
                    </a:lnTo>
                    <a:cubicBezTo>
                      <a:pt x="0" y="163615"/>
                      <a:pt x="163615" y="0"/>
                      <a:pt x="365444" y="1"/>
                    </a:cubicBezTo>
                    <a:lnTo>
                      <a:pt x="5234350" y="0"/>
                    </a:lnTo>
                    <a:cubicBezTo>
                      <a:pt x="5335265" y="0"/>
                      <a:pt x="5426626" y="40904"/>
                      <a:pt x="54927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42" name="Google Shape;1942;p13"/>
              <p:cNvSpPr/>
              <p:nvPr/>
            </p:nvSpPr>
            <p:spPr>
              <a:xfrm rot="-2827716">
                <a:off x="5333650" y="3377103"/>
                <a:ext cx="5596872" cy="389351"/>
              </a:xfrm>
              <a:custGeom>
                <a:rect b="b" l="l" r="r" t="t"/>
                <a:pathLst>
                  <a:path extrusionOk="0" h="389554" w="5599795">
                    <a:moveTo>
                      <a:pt x="5598690" y="13152"/>
                    </a:moveTo>
                    <a:lnTo>
                      <a:pt x="5599795" y="24109"/>
                    </a:lnTo>
                    <a:cubicBezTo>
                      <a:pt x="5599795" y="225939"/>
                      <a:pt x="5436180" y="389554"/>
                      <a:pt x="5234350" y="389554"/>
                    </a:cubicBezTo>
                    <a:lnTo>
                      <a:pt x="365445" y="389554"/>
                    </a:lnTo>
                    <a:cubicBezTo>
                      <a:pt x="163614" y="389554"/>
                      <a:pt x="0" y="225939"/>
                      <a:pt x="0" y="24109"/>
                    </a:cubicBezTo>
                    <a:lnTo>
                      <a:pt x="2431" y="0"/>
                    </a:lnTo>
                    <a:lnTo>
                      <a:pt x="8750" y="62694"/>
                    </a:lnTo>
                    <a:cubicBezTo>
                      <a:pt x="42827" y="229221"/>
                      <a:pt x="190169" y="354489"/>
                      <a:pt x="366771" y="354489"/>
                    </a:cubicBezTo>
                    <a:lnTo>
                      <a:pt x="5235676" y="354489"/>
                    </a:lnTo>
                    <a:cubicBezTo>
                      <a:pt x="5412277" y="354489"/>
                      <a:pt x="5559620" y="229221"/>
                      <a:pt x="5593696" y="62694"/>
                    </a:cubicBezTo>
                    <a:lnTo>
                      <a:pt x="5598690"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943" name="Google Shape;1943;p13"/>
            <p:cNvGrpSpPr/>
            <p:nvPr/>
          </p:nvGrpSpPr>
          <p:grpSpPr>
            <a:xfrm>
              <a:off x="2134683" y="1406427"/>
              <a:ext cx="4494099" cy="4755300"/>
              <a:chOff x="2134683" y="1406427"/>
              <a:chExt cx="4494099" cy="4755300"/>
            </a:xfrm>
          </p:grpSpPr>
          <p:sp>
            <p:nvSpPr>
              <p:cNvPr id="1944" name="Google Shape;1944;p13"/>
              <p:cNvSpPr/>
              <p:nvPr/>
            </p:nvSpPr>
            <p:spPr>
              <a:xfrm rot="-2829977">
                <a:off x="1469270" y="3422451"/>
                <a:ext cx="5814027" cy="723252"/>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45" name="Google Shape;1945;p13"/>
              <p:cNvSpPr/>
              <p:nvPr/>
            </p:nvSpPr>
            <p:spPr>
              <a:xfrm rot="-2827716">
                <a:off x="1347244" y="3479082"/>
                <a:ext cx="5810844" cy="385501"/>
              </a:xfrm>
              <a:custGeom>
                <a:rect b="b" l="l" r="r" t="t"/>
                <a:pathLst>
                  <a:path extrusionOk="0" h="385702" w="5813879">
                    <a:moveTo>
                      <a:pt x="5707969" y="105910"/>
                    </a:moveTo>
                    <a:cubicBezTo>
                      <a:pt x="5773405" y="171347"/>
                      <a:pt x="5813879" y="261747"/>
                      <a:pt x="5813879" y="361600"/>
                    </a:cubicBezTo>
                    <a:lnTo>
                      <a:pt x="5813877" y="361600"/>
                    </a:lnTo>
                    <a:lnTo>
                      <a:pt x="5811448" y="385702"/>
                    </a:lnTo>
                    <a:lnTo>
                      <a:pt x="5805207" y="323791"/>
                    </a:lnTo>
                    <a:cubicBezTo>
                      <a:pt x="5771489" y="159015"/>
                      <a:pt x="5625695" y="35065"/>
                      <a:pt x="5450953" y="35065"/>
                    </a:cubicBezTo>
                    <a:lnTo>
                      <a:pt x="360274" y="35066"/>
                    </a:lnTo>
                    <a:cubicBezTo>
                      <a:pt x="185532" y="35065"/>
                      <a:pt x="39739" y="159016"/>
                      <a:pt x="6021" y="323791"/>
                    </a:cubicBezTo>
                    <a:lnTo>
                      <a:pt x="1105" y="372556"/>
                    </a:lnTo>
                    <a:lnTo>
                      <a:pt x="0" y="361600"/>
                    </a:lnTo>
                    <a:lnTo>
                      <a:pt x="7347" y="288725"/>
                    </a:lnTo>
                    <a:cubicBezTo>
                      <a:pt x="41065" y="123951"/>
                      <a:pt x="186858" y="0"/>
                      <a:pt x="361600" y="0"/>
                    </a:cubicBezTo>
                    <a:lnTo>
                      <a:pt x="5452279" y="0"/>
                    </a:lnTo>
                    <a:cubicBezTo>
                      <a:pt x="5552132" y="0"/>
                      <a:pt x="5642532" y="40474"/>
                      <a:pt x="5707969" y="10591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46" name="Google Shape;1946;p13"/>
              <p:cNvSpPr/>
              <p:nvPr/>
            </p:nvSpPr>
            <p:spPr>
              <a:xfrm rot="-2827716">
                <a:off x="1605376" y="3704992"/>
                <a:ext cx="5810844" cy="385508"/>
              </a:xfrm>
              <a:custGeom>
                <a:rect b="b" l="l" r="r" t="t"/>
                <a:pathLst>
                  <a:path extrusionOk="0" h="385709" w="5813879">
                    <a:moveTo>
                      <a:pt x="5812774" y="13146"/>
                    </a:moveTo>
                    <a:lnTo>
                      <a:pt x="5813879" y="24109"/>
                    </a:lnTo>
                    <a:lnTo>
                      <a:pt x="5813878" y="24109"/>
                    </a:lnTo>
                    <a:cubicBezTo>
                      <a:pt x="5813877" y="223815"/>
                      <a:pt x="5651984" y="385709"/>
                      <a:pt x="5452278" y="385709"/>
                    </a:cubicBezTo>
                    <a:lnTo>
                      <a:pt x="361601" y="385708"/>
                    </a:lnTo>
                    <a:cubicBezTo>
                      <a:pt x="186857" y="385708"/>
                      <a:pt x="41065" y="261758"/>
                      <a:pt x="7347" y="96983"/>
                    </a:cubicBezTo>
                    <a:lnTo>
                      <a:pt x="0" y="24109"/>
                    </a:lnTo>
                    <a:lnTo>
                      <a:pt x="2431" y="0"/>
                    </a:lnTo>
                    <a:lnTo>
                      <a:pt x="8673" y="61918"/>
                    </a:lnTo>
                    <a:cubicBezTo>
                      <a:pt x="42391" y="226693"/>
                      <a:pt x="188183" y="350643"/>
                      <a:pt x="362926" y="350643"/>
                    </a:cubicBezTo>
                    <a:lnTo>
                      <a:pt x="5453604" y="350644"/>
                    </a:lnTo>
                    <a:cubicBezTo>
                      <a:pt x="5628346" y="350644"/>
                      <a:pt x="5774139" y="226694"/>
                      <a:pt x="5807857" y="61919"/>
                    </a:cubicBezTo>
                    <a:lnTo>
                      <a:pt x="5812774" y="1314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947" name="Google Shape;1947;p13"/>
            <p:cNvGrpSpPr/>
            <p:nvPr/>
          </p:nvGrpSpPr>
          <p:grpSpPr>
            <a:xfrm>
              <a:off x="6182744" y="2351413"/>
              <a:ext cx="4257816" cy="4499400"/>
              <a:chOff x="6182744" y="2351413"/>
              <a:chExt cx="4257816" cy="4499400"/>
            </a:xfrm>
          </p:grpSpPr>
          <p:sp>
            <p:nvSpPr>
              <p:cNvPr id="1948" name="Google Shape;1948;p13"/>
              <p:cNvSpPr/>
              <p:nvPr/>
            </p:nvSpPr>
            <p:spPr>
              <a:xfrm rot="-2830035">
                <a:off x="5577129" y="4235663"/>
                <a:ext cx="5458031"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49" name="Google Shape;1949;p13"/>
              <p:cNvSpPr/>
              <p:nvPr/>
            </p:nvSpPr>
            <p:spPr>
              <a:xfrm rot="-2827716">
                <a:off x="5453545" y="4292751"/>
                <a:ext cx="5455263" cy="389351"/>
              </a:xfrm>
              <a:custGeom>
                <a:rect b="b" l="l" r="r" t="t"/>
                <a:pathLst>
                  <a:path extrusionOk="0" h="389554" w="5458112">
                    <a:moveTo>
                      <a:pt x="5351075" y="107037"/>
                    </a:moveTo>
                    <a:cubicBezTo>
                      <a:pt x="5417207" y="173169"/>
                      <a:pt x="5458112" y="264530"/>
                      <a:pt x="5458112" y="365445"/>
                    </a:cubicBezTo>
                    <a:lnTo>
                      <a:pt x="5455681" y="389554"/>
                    </a:lnTo>
                    <a:lnTo>
                      <a:pt x="5449360" y="326860"/>
                    </a:lnTo>
                    <a:cubicBezTo>
                      <a:pt x="5415284" y="160333"/>
                      <a:pt x="5267942" y="35065"/>
                      <a:pt x="5091341" y="35066"/>
                    </a:cubicBezTo>
                    <a:lnTo>
                      <a:pt x="364118" y="35065"/>
                    </a:lnTo>
                    <a:cubicBezTo>
                      <a:pt x="187517" y="35066"/>
                      <a:pt x="40174" y="160334"/>
                      <a:pt x="6098" y="326861"/>
                    </a:cubicBezTo>
                    <a:lnTo>
                      <a:pt x="1104" y="376403"/>
                    </a:lnTo>
                    <a:lnTo>
                      <a:pt x="0" y="365446"/>
                    </a:lnTo>
                    <a:cubicBezTo>
                      <a:pt x="-1" y="163616"/>
                      <a:pt x="163615" y="1"/>
                      <a:pt x="365444" y="0"/>
                    </a:cubicBezTo>
                    <a:lnTo>
                      <a:pt x="5092667" y="1"/>
                    </a:lnTo>
                    <a:cubicBezTo>
                      <a:pt x="5193582" y="1"/>
                      <a:pt x="5284943" y="40904"/>
                      <a:pt x="5351075"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50" name="Google Shape;1950;p13"/>
              <p:cNvSpPr/>
              <p:nvPr/>
            </p:nvSpPr>
            <p:spPr>
              <a:xfrm rot="-2827716">
                <a:off x="5714497" y="4521277"/>
                <a:ext cx="5455263" cy="389350"/>
              </a:xfrm>
              <a:custGeom>
                <a:rect b="b" l="l" r="r" t="t"/>
                <a:pathLst>
                  <a:path extrusionOk="0" h="389553" w="5458112">
                    <a:moveTo>
                      <a:pt x="5457007" y="13151"/>
                    </a:moveTo>
                    <a:lnTo>
                      <a:pt x="5458112" y="24107"/>
                    </a:lnTo>
                    <a:cubicBezTo>
                      <a:pt x="5458112" y="225937"/>
                      <a:pt x="5294496" y="389553"/>
                      <a:pt x="5092667" y="389553"/>
                    </a:cubicBezTo>
                    <a:lnTo>
                      <a:pt x="365445" y="389553"/>
                    </a:lnTo>
                    <a:cubicBezTo>
                      <a:pt x="163615" y="389553"/>
                      <a:pt x="0" y="225938"/>
                      <a:pt x="0" y="24108"/>
                    </a:cubicBezTo>
                    <a:lnTo>
                      <a:pt x="2430" y="0"/>
                    </a:lnTo>
                    <a:lnTo>
                      <a:pt x="8750" y="62693"/>
                    </a:lnTo>
                    <a:cubicBezTo>
                      <a:pt x="42827" y="229220"/>
                      <a:pt x="190169" y="354488"/>
                      <a:pt x="366771" y="354488"/>
                    </a:cubicBezTo>
                    <a:lnTo>
                      <a:pt x="5093993" y="354487"/>
                    </a:lnTo>
                    <a:cubicBezTo>
                      <a:pt x="5270594" y="354488"/>
                      <a:pt x="5417937" y="229219"/>
                      <a:pt x="5452013" y="62692"/>
                    </a:cubicBezTo>
                    <a:lnTo>
                      <a:pt x="5457007" y="1315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951" name="Google Shape;1951;p13"/>
            <p:cNvGrpSpPr/>
            <p:nvPr/>
          </p:nvGrpSpPr>
          <p:grpSpPr>
            <a:xfrm>
              <a:off x="2617490" y="2742232"/>
              <a:ext cx="3927230" cy="4143000"/>
              <a:chOff x="2617490" y="2742232"/>
              <a:chExt cx="3927230" cy="4143000"/>
            </a:xfrm>
          </p:grpSpPr>
          <p:sp>
            <p:nvSpPr>
              <p:cNvPr id="1952" name="Google Shape;1952;p13"/>
              <p:cNvSpPr/>
              <p:nvPr/>
            </p:nvSpPr>
            <p:spPr>
              <a:xfrm rot="-2829980">
                <a:off x="2089685" y="4448282"/>
                <a:ext cx="497211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53" name="Google Shape;1953;p13"/>
              <p:cNvSpPr/>
              <p:nvPr/>
            </p:nvSpPr>
            <p:spPr>
              <a:xfrm rot="-2827716">
                <a:off x="1965948" y="4505227"/>
                <a:ext cx="4969364" cy="389350"/>
              </a:xfrm>
              <a:custGeom>
                <a:rect b="b" l="l" r="r" t="t"/>
                <a:pathLst>
                  <a:path extrusionOk="0" h="389553" w="4971959">
                    <a:moveTo>
                      <a:pt x="4864923" y="107036"/>
                    </a:moveTo>
                    <a:cubicBezTo>
                      <a:pt x="4931056" y="173169"/>
                      <a:pt x="4971959" y="264530"/>
                      <a:pt x="4971959" y="365445"/>
                    </a:cubicBezTo>
                    <a:lnTo>
                      <a:pt x="4969529" y="389553"/>
                    </a:lnTo>
                    <a:lnTo>
                      <a:pt x="4963209" y="326860"/>
                    </a:lnTo>
                    <a:cubicBezTo>
                      <a:pt x="4929133" y="160333"/>
                      <a:pt x="4781790" y="35065"/>
                      <a:pt x="4605189" y="35065"/>
                    </a:cubicBezTo>
                    <a:lnTo>
                      <a:pt x="364119" y="35065"/>
                    </a:lnTo>
                    <a:cubicBezTo>
                      <a:pt x="187518" y="35065"/>
                      <a:pt x="40175" y="160333"/>
                      <a:pt x="6099" y="326860"/>
                    </a:cubicBezTo>
                    <a:lnTo>
                      <a:pt x="1104" y="376401"/>
                    </a:lnTo>
                    <a:lnTo>
                      <a:pt x="0" y="365445"/>
                    </a:lnTo>
                    <a:cubicBezTo>
                      <a:pt x="0" y="163615"/>
                      <a:pt x="163615" y="0"/>
                      <a:pt x="365445" y="0"/>
                    </a:cubicBezTo>
                    <a:lnTo>
                      <a:pt x="4606515" y="0"/>
                    </a:lnTo>
                    <a:cubicBezTo>
                      <a:pt x="4707430" y="0"/>
                      <a:pt x="4798791" y="40904"/>
                      <a:pt x="486492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54" name="Google Shape;1954;p13"/>
              <p:cNvSpPr/>
              <p:nvPr/>
            </p:nvSpPr>
            <p:spPr>
              <a:xfrm rot="-2827716">
                <a:off x="2226898" y="4733750"/>
                <a:ext cx="4969364" cy="389351"/>
              </a:xfrm>
              <a:custGeom>
                <a:rect b="b" l="l" r="r" t="t"/>
                <a:pathLst>
                  <a:path extrusionOk="0" h="389554" w="4971959">
                    <a:moveTo>
                      <a:pt x="4970855" y="13152"/>
                    </a:moveTo>
                    <a:lnTo>
                      <a:pt x="4971959" y="24109"/>
                    </a:lnTo>
                    <a:cubicBezTo>
                      <a:pt x="4971960" y="225940"/>
                      <a:pt x="4808344" y="389554"/>
                      <a:pt x="4606515" y="389553"/>
                    </a:cubicBezTo>
                    <a:lnTo>
                      <a:pt x="365446" y="389554"/>
                    </a:lnTo>
                    <a:cubicBezTo>
                      <a:pt x="163615" y="389554"/>
                      <a:pt x="0" y="225939"/>
                      <a:pt x="0" y="24109"/>
                    </a:cubicBezTo>
                    <a:lnTo>
                      <a:pt x="2430" y="0"/>
                    </a:lnTo>
                    <a:lnTo>
                      <a:pt x="8750" y="62694"/>
                    </a:lnTo>
                    <a:cubicBezTo>
                      <a:pt x="42827" y="229221"/>
                      <a:pt x="190170" y="354489"/>
                      <a:pt x="366771" y="354488"/>
                    </a:cubicBezTo>
                    <a:lnTo>
                      <a:pt x="4607841" y="354488"/>
                    </a:lnTo>
                    <a:cubicBezTo>
                      <a:pt x="4784442" y="354489"/>
                      <a:pt x="4931785" y="229221"/>
                      <a:pt x="4965861" y="62694"/>
                    </a:cubicBezTo>
                    <a:lnTo>
                      <a:pt x="4970855"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955" name="Google Shape;1955;p13"/>
            <p:cNvGrpSpPr/>
            <p:nvPr/>
          </p:nvGrpSpPr>
          <p:grpSpPr>
            <a:xfrm>
              <a:off x="9275607" y="3248167"/>
              <a:ext cx="2404844" cy="2545800"/>
              <a:chOff x="9275607" y="3248167"/>
              <a:chExt cx="2404844" cy="2545800"/>
            </a:xfrm>
          </p:grpSpPr>
          <p:sp>
            <p:nvSpPr>
              <p:cNvPr id="1956" name="Google Shape;1956;p13"/>
              <p:cNvSpPr/>
              <p:nvPr/>
            </p:nvSpPr>
            <p:spPr>
              <a:xfrm rot="-2830077">
                <a:off x="8888438" y="4357500"/>
                <a:ext cx="3168338" cy="327135"/>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57" name="Google Shape;1957;p13"/>
              <p:cNvSpPr/>
              <p:nvPr/>
            </p:nvSpPr>
            <p:spPr>
              <a:xfrm rot="-2827716">
                <a:off x="8837051" y="4381832"/>
                <a:ext cx="3166615" cy="184314"/>
              </a:xfrm>
              <a:custGeom>
                <a:rect b="b" l="l" r="r" t="t"/>
                <a:pathLst>
                  <a:path extrusionOk="0" h="184410" w="3168269">
                    <a:moveTo>
                      <a:pt x="3120354" y="47916"/>
                    </a:moveTo>
                    <a:cubicBezTo>
                      <a:pt x="3149958" y="77520"/>
                      <a:pt x="3168269" y="118419"/>
                      <a:pt x="3168269" y="163593"/>
                    </a:cubicBezTo>
                    <a:lnTo>
                      <a:pt x="3164066" y="184410"/>
                    </a:lnTo>
                    <a:lnTo>
                      <a:pt x="3154087" y="134981"/>
                    </a:lnTo>
                    <a:cubicBezTo>
                      <a:pt x="3129252" y="76265"/>
                      <a:pt x="3071113" y="35066"/>
                      <a:pt x="3003350" y="35065"/>
                    </a:cubicBezTo>
                    <a:lnTo>
                      <a:pt x="162267" y="35065"/>
                    </a:lnTo>
                    <a:cubicBezTo>
                      <a:pt x="94504" y="35065"/>
                      <a:pt x="36365" y="76265"/>
                      <a:pt x="11530" y="134981"/>
                    </a:cubicBezTo>
                    <a:lnTo>
                      <a:pt x="2877" y="177843"/>
                    </a:lnTo>
                    <a:lnTo>
                      <a:pt x="1" y="163594"/>
                    </a:lnTo>
                    <a:cubicBezTo>
                      <a:pt x="0" y="73243"/>
                      <a:pt x="73243" y="0"/>
                      <a:pt x="163593" y="0"/>
                    </a:cubicBezTo>
                    <a:lnTo>
                      <a:pt x="3004676" y="0"/>
                    </a:lnTo>
                    <a:cubicBezTo>
                      <a:pt x="3049851" y="0"/>
                      <a:pt x="3090750" y="18312"/>
                      <a:pt x="3120354" y="4791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58" name="Google Shape;1958;p13"/>
              <p:cNvSpPr/>
              <p:nvPr/>
            </p:nvSpPr>
            <p:spPr>
              <a:xfrm rot="-2827716">
                <a:off x="8952392" y="4475363"/>
                <a:ext cx="3166615" cy="184313"/>
              </a:xfrm>
              <a:custGeom>
                <a:rect b="b" l="l" r="r" t="t"/>
                <a:pathLst>
                  <a:path extrusionOk="0" h="184409" w="3168269">
                    <a:moveTo>
                      <a:pt x="3165392" y="6567"/>
                    </a:moveTo>
                    <a:lnTo>
                      <a:pt x="3168269" y="20815"/>
                    </a:lnTo>
                    <a:cubicBezTo>
                      <a:pt x="3168269" y="111166"/>
                      <a:pt x="3095027" y="184408"/>
                      <a:pt x="3004676" y="184409"/>
                    </a:cubicBezTo>
                    <a:lnTo>
                      <a:pt x="163593" y="184409"/>
                    </a:lnTo>
                    <a:cubicBezTo>
                      <a:pt x="73243" y="184409"/>
                      <a:pt x="0" y="111166"/>
                      <a:pt x="1" y="20816"/>
                    </a:cubicBezTo>
                    <a:lnTo>
                      <a:pt x="4203" y="0"/>
                    </a:lnTo>
                    <a:lnTo>
                      <a:pt x="14182" y="49428"/>
                    </a:lnTo>
                    <a:cubicBezTo>
                      <a:pt x="39017" y="108145"/>
                      <a:pt x="97156" y="149344"/>
                      <a:pt x="164919" y="149344"/>
                    </a:cubicBezTo>
                    <a:lnTo>
                      <a:pt x="3006002" y="149344"/>
                    </a:lnTo>
                    <a:cubicBezTo>
                      <a:pt x="3073765" y="149344"/>
                      <a:pt x="3131904" y="108144"/>
                      <a:pt x="3156739" y="49428"/>
                    </a:cubicBezTo>
                    <a:lnTo>
                      <a:pt x="3165392" y="656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959" name="Google Shape;1959;p13"/>
            <p:cNvGrpSpPr/>
            <p:nvPr/>
          </p:nvGrpSpPr>
          <p:grpSpPr>
            <a:xfrm>
              <a:off x="2075692" y="52828"/>
              <a:ext cx="4347442" cy="4607700"/>
              <a:chOff x="2075692" y="52828"/>
              <a:chExt cx="4347442" cy="4607700"/>
            </a:xfrm>
          </p:grpSpPr>
          <p:sp>
            <p:nvSpPr>
              <p:cNvPr id="1960" name="Google Shape;1960;p13"/>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61" name="Google Shape;1961;p13"/>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62" name="Google Shape;1962;p13"/>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963" name="Google Shape;1963;p13"/>
            <p:cNvGrpSpPr/>
            <p:nvPr/>
          </p:nvGrpSpPr>
          <p:grpSpPr>
            <a:xfrm>
              <a:off x="1470547" y="379512"/>
              <a:ext cx="1786005" cy="1894200"/>
              <a:chOff x="1470547" y="379512"/>
              <a:chExt cx="1786005" cy="1894200"/>
            </a:xfrm>
          </p:grpSpPr>
          <p:sp>
            <p:nvSpPr>
              <p:cNvPr id="1964" name="Google Shape;1964;p13"/>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65" name="Google Shape;1965;p13"/>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66" name="Google Shape;1966;p13"/>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967" name="Google Shape;1967;p13"/>
            <p:cNvGrpSpPr/>
            <p:nvPr/>
          </p:nvGrpSpPr>
          <p:grpSpPr>
            <a:xfrm>
              <a:off x="459511" y="835636"/>
              <a:ext cx="3285587" cy="3486900"/>
              <a:chOff x="459511" y="835636"/>
              <a:chExt cx="3285587" cy="3486900"/>
            </a:xfrm>
          </p:grpSpPr>
          <p:sp>
            <p:nvSpPr>
              <p:cNvPr id="1968" name="Google Shape;1968;p13"/>
              <p:cNvSpPr/>
              <p:nvPr/>
            </p:nvSpPr>
            <p:spPr>
              <a:xfrm rot="-2830019">
                <a:off x="-56761" y="2341433"/>
                <a:ext cx="4314245" cy="475306"/>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69" name="Google Shape;1969;p13"/>
              <p:cNvSpPr/>
              <p:nvPr/>
            </p:nvSpPr>
            <p:spPr>
              <a:xfrm rot="-2827716">
                <a:off x="-133745" y="2377546"/>
                <a:ext cx="4311929" cy="261669"/>
              </a:xfrm>
              <a:custGeom>
                <a:rect b="b" l="l" r="r" t="t"/>
                <a:pathLst>
                  <a:path extrusionOk="0" h="261806" w="4314181">
                    <a:moveTo>
                      <a:pt x="4244562" y="69619"/>
                    </a:moveTo>
                    <a:cubicBezTo>
                      <a:pt x="4287576" y="112632"/>
                      <a:pt x="4314180" y="172055"/>
                      <a:pt x="4314181" y="237692"/>
                    </a:cubicBezTo>
                    <a:lnTo>
                      <a:pt x="4311749" y="261806"/>
                    </a:lnTo>
                    <a:lnTo>
                      <a:pt x="4308024" y="224853"/>
                    </a:lnTo>
                    <a:cubicBezTo>
                      <a:pt x="4285860" y="116541"/>
                      <a:pt x="4190026" y="35064"/>
                      <a:pt x="4075162" y="35064"/>
                    </a:cubicBezTo>
                    <a:lnTo>
                      <a:pt x="236364" y="35064"/>
                    </a:lnTo>
                    <a:cubicBezTo>
                      <a:pt x="121500" y="35064"/>
                      <a:pt x="25666" y="116541"/>
                      <a:pt x="3502" y="224853"/>
                    </a:cubicBezTo>
                    <a:lnTo>
                      <a:pt x="1104" y="248640"/>
                    </a:lnTo>
                    <a:lnTo>
                      <a:pt x="0" y="237692"/>
                    </a:lnTo>
                    <a:cubicBezTo>
                      <a:pt x="0" y="106419"/>
                      <a:pt x="106418" y="0"/>
                      <a:pt x="237691" y="1"/>
                    </a:cubicBezTo>
                    <a:lnTo>
                      <a:pt x="4076489" y="0"/>
                    </a:lnTo>
                    <a:cubicBezTo>
                      <a:pt x="4142126" y="0"/>
                      <a:pt x="4201548" y="26605"/>
                      <a:pt x="4244562" y="69619"/>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70" name="Google Shape;1970;p13"/>
              <p:cNvSpPr/>
              <p:nvPr/>
            </p:nvSpPr>
            <p:spPr>
              <a:xfrm rot="-2827716">
                <a:off x="26426" y="2519211"/>
                <a:ext cx="4311928" cy="261670"/>
              </a:xfrm>
              <a:custGeom>
                <a:rect b="b" l="l" r="r" t="t"/>
                <a:pathLst>
                  <a:path extrusionOk="0" h="261807" w="4314180">
                    <a:moveTo>
                      <a:pt x="4313076" y="13166"/>
                    </a:moveTo>
                    <a:lnTo>
                      <a:pt x="4314180" y="24115"/>
                    </a:lnTo>
                    <a:cubicBezTo>
                      <a:pt x="4314179" y="155388"/>
                      <a:pt x="4207762" y="261806"/>
                      <a:pt x="4076489" y="261807"/>
                    </a:cubicBezTo>
                    <a:lnTo>
                      <a:pt x="237690" y="261806"/>
                    </a:lnTo>
                    <a:cubicBezTo>
                      <a:pt x="106418" y="261807"/>
                      <a:pt x="0" y="155388"/>
                      <a:pt x="0" y="24116"/>
                    </a:cubicBezTo>
                    <a:lnTo>
                      <a:pt x="2431" y="0"/>
                    </a:lnTo>
                    <a:lnTo>
                      <a:pt x="6156" y="36955"/>
                    </a:lnTo>
                    <a:cubicBezTo>
                      <a:pt x="28320" y="145267"/>
                      <a:pt x="124154" y="226743"/>
                      <a:pt x="239018" y="226743"/>
                    </a:cubicBezTo>
                    <a:lnTo>
                      <a:pt x="4077816" y="226743"/>
                    </a:lnTo>
                    <a:cubicBezTo>
                      <a:pt x="4192680" y="226743"/>
                      <a:pt x="4288514" y="145266"/>
                      <a:pt x="4310678" y="36954"/>
                    </a:cubicBezTo>
                    <a:lnTo>
                      <a:pt x="4313076"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971" name="Google Shape;1971;p13"/>
            <p:cNvGrpSpPr/>
            <p:nvPr/>
          </p:nvGrpSpPr>
          <p:grpSpPr>
            <a:xfrm>
              <a:off x="3267959" y="970321"/>
              <a:ext cx="4398388" cy="4658700"/>
              <a:chOff x="3267959" y="970321"/>
              <a:chExt cx="4398388" cy="4658700"/>
            </a:xfrm>
          </p:grpSpPr>
          <p:sp>
            <p:nvSpPr>
              <p:cNvPr id="1972" name="Google Shape;1972;p13"/>
              <p:cNvSpPr/>
              <p:nvPr/>
            </p:nvSpPr>
            <p:spPr>
              <a:xfrm rot="-2830072">
                <a:off x="2627559" y="2934221"/>
                <a:ext cx="5675200"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73" name="Google Shape;1973;p13"/>
              <p:cNvSpPr/>
              <p:nvPr/>
            </p:nvSpPr>
            <p:spPr>
              <a:xfrm rot="-2827716">
                <a:off x="2504074" y="2991429"/>
                <a:ext cx="5672301" cy="389356"/>
              </a:xfrm>
              <a:custGeom>
                <a:rect b="b" l="l" r="r" t="t"/>
                <a:pathLst>
                  <a:path extrusionOk="0" h="389559" w="5675264">
                    <a:moveTo>
                      <a:pt x="5568227" y="107035"/>
                    </a:moveTo>
                    <a:cubicBezTo>
                      <a:pt x="5634360" y="173168"/>
                      <a:pt x="5675264" y="264529"/>
                      <a:pt x="5675264" y="365445"/>
                    </a:cubicBezTo>
                    <a:lnTo>
                      <a:pt x="5672833" y="389559"/>
                    </a:lnTo>
                    <a:lnTo>
                      <a:pt x="5666512" y="326858"/>
                    </a:lnTo>
                    <a:cubicBezTo>
                      <a:pt x="5632435" y="160331"/>
                      <a:pt x="5485093" y="35064"/>
                      <a:pt x="5308491" y="35064"/>
                    </a:cubicBezTo>
                    <a:lnTo>
                      <a:pt x="364118" y="35064"/>
                    </a:lnTo>
                    <a:cubicBezTo>
                      <a:pt x="187517" y="35064"/>
                      <a:pt x="40174" y="160331"/>
                      <a:pt x="6098" y="326859"/>
                    </a:cubicBezTo>
                    <a:lnTo>
                      <a:pt x="1104" y="376394"/>
                    </a:lnTo>
                    <a:lnTo>
                      <a:pt x="0" y="365445"/>
                    </a:lnTo>
                    <a:cubicBezTo>
                      <a:pt x="0" y="163615"/>
                      <a:pt x="163615" y="0"/>
                      <a:pt x="365446" y="0"/>
                    </a:cubicBezTo>
                    <a:lnTo>
                      <a:pt x="5309818" y="0"/>
                    </a:lnTo>
                    <a:cubicBezTo>
                      <a:pt x="5410733" y="0"/>
                      <a:pt x="5502095" y="40904"/>
                      <a:pt x="5568227" y="10703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74" name="Google Shape;1974;p13"/>
              <p:cNvSpPr/>
              <p:nvPr/>
            </p:nvSpPr>
            <p:spPr>
              <a:xfrm rot="-2827716">
                <a:off x="2757930" y="3219948"/>
                <a:ext cx="5672301" cy="389357"/>
              </a:xfrm>
              <a:custGeom>
                <a:rect b="b" l="l" r="r" t="t"/>
                <a:pathLst>
                  <a:path extrusionOk="0" h="389560" w="5675264">
                    <a:moveTo>
                      <a:pt x="5674160" y="13165"/>
                    </a:moveTo>
                    <a:lnTo>
                      <a:pt x="5675264" y="24114"/>
                    </a:lnTo>
                    <a:cubicBezTo>
                      <a:pt x="5675264" y="225944"/>
                      <a:pt x="5511649" y="389560"/>
                      <a:pt x="5309819" y="389560"/>
                    </a:cubicBezTo>
                    <a:lnTo>
                      <a:pt x="365445" y="389560"/>
                    </a:lnTo>
                    <a:cubicBezTo>
                      <a:pt x="163615" y="389559"/>
                      <a:pt x="0" y="225945"/>
                      <a:pt x="0" y="24115"/>
                    </a:cubicBezTo>
                    <a:lnTo>
                      <a:pt x="2431" y="0"/>
                    </a:lnTo>
                    <a:lnTo>
                      <a:pt x="8752" y="62701"/>
                    </a:lnTo>
                    <a:cubicBezTo>
                      <a:pt x="42828" y="229228"/>
                      <a:pt x="190171" y="354496"/>
                      <a:pt x="366772" y="354496"/>
                    </a:cubicBezTo>
                    <a:lnTo>
                      <a:pt x="5311146" y="354496"/>
                    </a:lnTo>
                    <a:cubicBezTo>
                      <a:pt x="5487748" y="354496"/>
                      <a:pt x="5635090" y="229228"/>
                      <a:pt x="5669166" y="62700"/>
                    </a:cubicBezTo>
                    <a:lnTo>
                      <a:pt x="5674160"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975" name="Google Shape;1975;p13"/>
            <p:cNvGrpSpPr/>
            <p:nvPr/>
          </p:nvGrpSpPr>
          <p:grpSpPr>
            <a:xfrm>
              <a:off x="5955587" y="1782813"/>
              <a:ext cx="4418674" cy="4680600"/>
              <a:chOff x="5955587" y="1782813"/>
              <a:chExt cx="4418674" cy="4680600"/>
            </a:xfrm>
          </p:grpSpPr>
          <p:sp>
            <p:nvSpPr>
              <p:cNvPr id="1976" name="Google Shape;1976;p13"/>
              <p:cNvSpPr/>
              <p:nvPr/>
            </p:nvSpPr>
            <p:spPr>
              <a:xfrm rot="-2830029">
                <a:off x="5310423" y="3757664"/>
                <a:ext cx="5705129"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77" name="Google Shape;1977;p13"/>
              <p:cNvSpPr/>
              <p:nvPr/>
            </p:nvSpPr>
            <p:spPr>
              <a:xfrm rot="-2827716">
                <a:off x="5186938" y="3814894"/>
                <a:ext cx="5702117" cy="389357"/>
              </a:xfrm>
              <a:custGeom>
                <a:rect b="b" l="l" r="r" t="t"/>
                <a:pathLst>
                  <a:path extrusionOk="0" h="389560" w="5705095">
                    <a:moveTo>
                      <a:pt x="5598059" y="107036"/>
                    </a:moveTo>
                    <a:cubicBezTo>
                      <a:pt x="5664191" y="173169"/>
                      <a:pt x="5705095" y="264530"/>
                      <a:pt x="5705095" y="365446"/>
                    </a:cubicBezTo>
                    <a:lnTo>
                      <a:pt x="5702664" y="389560"/>
                    </a:lnTo>
                    <a:lnTo>
                      <a:pt x="5696344" y="326859"/>
                    </a:lnTo>
                    <a:cubicBezTo>
                      <a:pt x="5662267" y="160332"/>
                      <a:pt x="5514924" y="35064"/>
                      <a:pt x="5338323" y="35064"/>
                    </a:cubicBezTo>
                    <a:lnTo>
                      <a:pt x="364118" y="35065"/>
                    </a:lnTo>
                    <a:cubicBezTo>
                      <a:pt x="187517" y="35064"/>
                      <a:pt x="40174" y="160332"/>
                      <a:pt x="6098" y="326859"/>
                    </a:cubicBezTo>
                    <a:lnTo>
                      <a:pt x="1104" y="376394"/>
                    </a:lnTo>
                    <a:lnTo>
                      <a:pt x="0" y="365445"/>
                    </a:lnTo>
                    <a:cubicBezTo>
                      <a:pt x="1" y="163616"/>
                      <a:pt x="163615" y="0"/>
                      <a:pt x="365445" y="1"/>
                    </a:cubicBezTo>
                    <a:lnTo>
                      <a:pt x="5339650" y="0"/>
                    </a:lnTo>
                    <a:cubicBezTo>
                      <a:pt x="5440565" y="0"/>
                      <a:pt x="5531927" y="40904"/>
                      <a:pt x="55980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78" name="Google Shape;1978;p13"/>
              <p:cNvSpPr/>
              <p:nvPr/>
            </p:nvSpPr>
            <p:spPr>
              <a:xfrm rot="-2827716">
                <a:off x="5440794" y="4043414"/>
                <a:ext cx="5702117" cy="389357"/>
              </a:xfrm>
              <a:custGeom>
                <a:rect b="b" l="l" r="r" t="t"/>
                <a:pathLst>
                  <a:path extrusionOk="0" h="389560" w="5705095">
                    <a:moveTo>
                      <a:pt x="5703991" y="13166"/>
                    </a:moveTo>
                    <a:lnTo>
                      <a:pt x="5705095" y="24115"/>
                    </a:lnTo>
                    <a:cubicBezTo>
                      <a:pt x="5705095" y="225945"/>
                      <a:pt x="5541480" y="389560"/>
                      <a:pt x="5339650" y="389560"/>
                    </a:cubicBezTo>
                    <a:lnTo>
                      <a:pt x="365445" y="389560"/>
                    </a:lnTo>
                    <a:cubicBezTo>
                      <a:pt x="163615" y="389560"/>
                      <a:pt x="0" y="225945"/>
                      <a:pt x="0" y="24115"/>
                    </a:cubicBezTo>
                    <a:lnTo>
                      <a:pt x="2431" y="0"/>
                    </a:lnTo>
                    <a:lnTo>
                      <a:pt x="8752" y="62702"/>
                    </a:lnTo>
                    <a:cubicBezTo>
                      <a:pt x="42828" y="229229"/>
                      <a:pt x="190170" y="354497"/>
                      <a:pt x="366772" y="354497"/>
                    </a:cubicBezTo>
                    <a:lnTo>
                      <a:pt x="5340977" y="354496"/>
                    </a:lnTo>
                    <a:cubicBezTo>
                      <a:pt x="5517579" y="354496"/>
                      <a:pt x="5664921" y="229229"/>
                      <a:pt x="5698998" y="62701"/>
                    </a:cubicBezTo>
                    <a:lnTo>
                      <a:pt x="5703991"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979" name="Google Shape;1979;p13"/>
            <p:cNvGrpSpPr/>
            <p:nvPr/>
          </p:nvGrpSpPr>
          <p:grpSpPr>
            <a:xfrm>
              <a:off x="7952172" y="3535170"/>
              <a:ext cx="3086305" cy="3281100"/>
              <a:chOff x="7952172" y="3535170"/>
              <a:chExt cx="3086305" cy="3281100"/>
            </a:xfrm>
          </p:grpSpPr>
          <p:sp>
            <p:nvSpPr>
              <p:cNvPr id="1980" name="Google Shape;1980;p13"/>
              <p:cNvSpPr/>
              <p:nvPr/>
            </p:nvSpPr>
            <p:spPr>
              <a:xfrm rot="-2829986">
                <a:off x="7439577" y="4978085"/>
                <a:ext cx="4107691" cy="39526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81" name="Google Shape;1981;p13"/>
              <p:cNvSpPr/>
              <p:nvPr/>
            </p:nvSpPr>
            <p:spPr>
              <a:xfrm rot="-2827716">
                <a:off x="7376022" y="5008186"/>
                <a:ext cx="4105426" cy="218287"/>
              </a:xfrm>
              <a:custGeom>
                <a:rect b="b" l="l" r="r" t="t"/>
                <a:pathLst>
                  <a:path extrusionOk="0" h="218401" w="4107570">
                    <a:moveTo>
                      <a:pt x="4049699" y="57870"/>
                    </a:moveTo>
                    <a:cubicBezTo>
                      <a:pt x="4085455" y="93627"/>
                      <a:pt x="4107570" y="143024"/>
                      <a:pt x="4107570" y="197586"/>
                    </a:cubicBezTo>
                    <a:lnTo>
                      <a:pt x="4107569" y="197586"/>
                    </a:lnTo>
                    <a:lnTo>
                      <a:pt x="4103367" y="218401"/>
                    </a:lnTo>
                    <a:lnTo>
                      <a:pt x="4090716" y="155740"/>
                    </a:lnTo>
                    <a:cubicBezTo>
                      <a:pt x="4060721" y="84823"/>
                      <a:pt x="3990500" y="35063"/>
                      <a:pt x="3908657" y="35064"/>
                    </a:cubicBezTo>
                    <a:lnTo>
                      <a:pt x="196259" y="35063"/>
                    </a:lnTo>
                    <a:cubicBezTo>
                      <a:pt x="114415" y="35064"/>
                      <a:pt x="44195" y="84824"/>
                      <a:pt x="14200" y="155740"/>
                    </a:cubicBezTo>
                    <a:lnTo>
                      <a:pt x="2876" y="211831"/>
                    </a:lnTo>
                    <a:lnTo>
                      <a:pt x="0" y="197585"/>
                    </a:lnTo>
                    <a:lnTo>
                      <a:pt x="0" y="197586"/>
                    </a:lnTo>
                    <a:cubicBezTo>
                      <a:pt x="1" y="88462"/>
                      <a:pt x="88462" y="0"/>
                      <a:pt x="197586" y="0"/>
                    </a:cubicBezTo>
                    <a:lnTo>
                      <a:pt x="3909984" y="0"/>
                    </a:lnTo>
                    <a:cubicBezTo>
                      <a:pt x="3964546" y="0"/>
                      <a:pt x="4013943" y="22115"/>
                      <a:pt x="4049699" y="5787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82" name="Google Shape;1982;p13"/>
              <p:cNvSpPr/>
              <p:nvPr/>
            </p:nvSpPr>
            <p:spPr>
              <a:xfrm rot="-2827716">
                <a:off x="7509199" y="5124823"/>
                <a:ext cx="4105427" cy="218290"/>
              </a:xfrm>
              <a:custGeom>
                <a:rect b="b" l="l" r="r" t="t"/>
                <a:pathLst>
                  <a:path extrusionOk="0" h="218404" w="4107571">
                    <a:moveTo>
                      <a:pt x="4104695" y="6570"/>
                    </a:moveTo>
                    <a:lnTo>
                      <a:pt x="4107571" y="20818"/>
                    </a:lnTo>
                    <a:lnTo>
                      <a:pt x="4107569" y="20818"/>
                    </a:lnTo>
                    <a:cubicBezTo>
                      <a:pt x="4107569" y="129942"/>
                      <a:pt x="4019108" y="218404"/>
                      <a:pt x="3909983" y="218404"/>
                    </a:cubicBezTo>
                    <a:lnTo>
                      <a:pt x="197587" y="218403"/>
                    </a:lnTo>
                    <a:cubicBezTo>
                      <a:pt x="88463" y="218403"/>
                      <a:pt x="0" y="129941"/>
                      <a:pt x="0" y="20818"/>
                    </a:cubicBezTo>
                    <a:lnTo>
                      <a:pt x="1" y="20818"/>
                    </a:lnTo>
                    <a:lnTo>
                      <a:pt x="4204" y="0"/>
                    </a:lnTo>
                    <a:lnTo>
                      <a:pt x="16855" y="62664"/>
                    </a:lnTo>
                    <a:cubicBezTo>
                      <a:pt x="46850" y="133580"/>
                      <a:pt x="117071" y="183340"/>
                      <a:pt x="198914" y="183340"/>
                    </a:cubicBezTo>
                    <a:lnTo>
                      <a:pt x="3911311" y="183341"/>
                    </a:lnTo>
                    <a:cubicBezTo>
                      <a:pt x="3993154" y="183341"/>
                      <a:pt x="4063375" y="133581"/>
                      <a:pt x="4093370" y="62664"/>
                    </a:cubicBezTo>
                    <a:lnTo>
                      <a:pt x="4104695" y="657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983" name="Google Shape;1983;p13"/>
            <p:cNvGrpSpPr/>
            <p:nvPr/>
          </p:nvGrpSpPr>
          <p:grpSpPr>
            <a:xfrm>
              <a:off x="9817792" y="3927025"/>
              <a:ext cx="1631594" cy="1728900"/>
              <a:chOff x="9817792" y="3927025"/>
              <a:chExt cx="1631594" cy="1728900"/>
            </a:xfrm>
          </p:grpSpPr>
          <p:sp>
            <p:nvSpPr>
              <p:cNvPr id="1984" name="Google Shape;1984;p13"/>
              <p:cNvSpPr/>
              <p:nvPr/>
            </p:nvSpPr>
            <p:spPr>
              <a:xfrm rot="-2829923">
                <a:off x="9564967" y="4670579"/>
                <a:ext cx="2133450" cy="241791"/>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85" name="Google Shape;1985;p13"/>
              <p:cNvSpPr/>
              <p:nvPr/>
            </p:nvSpPr>
            <p:spPr>
              <a:xfrm rot="-2827716">
                <a:off x="9528923" y="4687498"/>
                <a:ext cx="2132346" cy="141707"/>
              </a:xfrm>
              <a:custGeom>
                <a:rect b="b" l="l" r="r" t="t"/>
                <a:pathLst>
                  <a:path extrusionOk="0" h="141781" w="2133460">
                    <a:moveTo>
                      <a:pt x="2098031" y="35430"/>
                    </a:moveTo>
                    <a:cubicBezTo>
                      <a:pt x="2119921" y="57320"/>
                      <a:pt x="2133460" y="87560"/>
                      <a:pt x="2133460" y="120964"/>
                    </a:cubicBezTo>
                    <a:lnTo>
                      <a:pt x="2133459" y="120963"/>
                    </a:lnTo>
                    <a:lnTo>
                      <a:pt x="2129256" y="141781"/>
                    </a:lnTo>
                    <a:lnTo>
                      <a:pt x="2122627" y="108944"/>
                    </a:lnTo>
                    <a:cubicBezTo>
                      <a:pt x="2104264" y="65527"/>
                      <a:pt x="2061274" y="35064"/>
                      <a:pt x="2011170" y="35065"/>
                    </a:cubicBezTo>
                    <a:lnTo>
                      <a:pt x="119635" y="35064"/>
                    </a:lnTo>
                    <a:cubicBezTo>
                      <a:pt x="69531" y="35064"/>
                      <a:pt x="26542" y="65528"/>
                      <a:pt x="8179" y="108943"/>
                    </a:cubicBezTo>
                    <a:lnTo>
                      <a:pt x="2877" y="135208"/>
                    </a:lnTo>
                    <a:lnTo>
                      <a:pt x="0" y="120963"/>
                    </a:lnTo>
                    <a:lnTo>
                      <a:pt x="9506" y="73880"/>
                    </a:lnTo>
                    <a:cubicBezTo>
                      <a:pt x="27870" y="30464"/>
                      <a:pt x="70859" y="1"/>
                      <a:pt x="120963" y="1"/>
                    </a:cubicBezTo>
                    <a:lnTo>
                      <a:pt x="2012497" y="1"/>
                    </a:lnTo>
                    <a:cubicBezTo>
                      <a:pt x="2045900" y="0"/>
                      <a:pt x="2076141" y="13540"/>
                      <a:pt x="2098031" y="3543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86" name="Google Shape;1986;p13"/>
              <p:cNvSpPr/>
              <p:nvPr/>
            </p:nvSpPr>
            <p:spPr>
              <a:xfrm rot="-2827716">
                <a:off x="9605909" y="4752042"/>
                <a:ext cx="2132346" cy="141708"/>
              </a:xfrm>
              <a:custGeom>
                <a:rect b="b" l="l" r="r" t="t"/>
                <a:pathLst>
                  <a:path extrusionOk="0" h="141782" w="2133460">
                    <a:moveTo>
                      <a:pt x="2130583" y="6573"/>
                    </a:moveTo>
                    <a:lnTo>
                      <a:pt x="2133460" y="20820"/>
                    </a:lnTo>
                    <a:lnTo>
                      <a:pt x="2133459" y="20819"/>
                    </a:lnTo>
                    <a:cubicBezTo>
                      <a:pt x="2133459" y="87625"/>
                      <a:pt x="2079303" y="141782"/>
                      <a:pt x="2012495" y="141782"/>
                    </a:cubicBezTo>
                    <a:lnTo>
                      <a:pt x="120963" y="141781"/>
                    </a:lnTo>
                    <a:cubicBezTo>
                      <a:pt x="70859" y="141781"/>
                      <a:pt x="27869" y="111318"/>
                      <a:pt x="9506" y="67902"/>
                    </a:cubicBezTo>
                    <a:lnTo>
                      <a:pt x="0" y="20819"/>
                    </a:lnTo>
                    <a:lnTo>
                      <a:pt x="4204" y="0"/>
                    </a:lnTo>
                    <a:lnTo>
                      <a:pt x="10833" y="32839"/>
                    </a:lnTo>
                    <a:cubicBezTo>
                      <a:pt x="29197" y="76254"/>
                      <a:pt x="72186" y="106718"/>
                      <a:pt x="122290" y="106718"/>
                    </a:cubicBezTo>
                    <a:lnTo>
                      <a:pt x="2013823" y="106719"/>
                    </a:lnTo>
                    <a:cubicBezTo>
                      <a:pt x="2063928" y="106718"/>
                      <a:pt x="2106917" y="76255"/>
                      <a:pt x="2125281" y="32840"/>
                    </a:cubicBezTo>
                    <a:lnTo>
                      <a:pt x="2130583"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987" name="Google Shape;1987;p13"/>
            <p:cNvGrpSpPr/>
            <p:nvPr/>
          </p:nvGrpSpPr>
          <p:grpSpPr>
            <a:xfrm>
              <a:off x="4808875" y="-111295"/>
              <a:ext cx="4335900" cy="4595400"/>
              <a:chOff x="4808875" y="-111295"/>
              <a:chExt cx="4335900" cy="4595400"/>
            </a:xfrm>
          </p:grpSpPr>
          <p:sp>
            <p:nvSpPr>
              <p:cNvPr id="1988" name="Google Shape;1988;p13"/>
              <p:cNvSpPr/>
              <p:nvPr/>
            </p:nvSpPr>
            <p:spPr>
              <a:xfrm rot="-2829990">
                <a:off x="4182321" y="1820955"/>
                <a:ext cx="5589007"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89" name="Google Shape;1989;p13"/>
              <p:cNvSpPr/>
              <p:nvPr/>
            </p:nvSpPr>
            <p:spPr>
              <a:xfrm rot="-2827716">
                <a:off x="4118653" y="1851906"/>
                <a:ext cx="5567509" cy="509926"/>
              </a:xfrm>
              <a:custGeom>
                <a:rect b="b" l="l" r="r" t="t"/>
                <a:pathLst>
                  <a:path extrusionOk="0" h="510192" w="5570417">
                    <a:moveTo>
                      <a:pt x="5463381" y="107036"/>
                    </a:moveTo>
                    <a:cubicBezTo>
                      <a:pt x="5529514" y="173169"/>
                      <a:pt x="5570418" y="264531"/>
                      <a:pt x="5570417" y="365446"/>
                    </a:cubicBezTo>
                    <a:cubicBezTo>
                      <a:pt x="5570417" y="415903"/>
                      <a:pt x="5560192" y="463973"/>
                      <a:pt x="5541699" y="507693"/>
                    </a:cubicBezTo>
                    <a:lnTo>
                      <a:pt x="5540342" y="510192"/>
                    </a:lnTo>
                    <a:lnTo>
                      <a:pt x="5551648" y="473773"/>
                    </a:lnTo>
                    <a:cubicBezTo>
                      <a:pt x="5556516" y="449984"/>
                      <a:pt x="5559072" y="425352"/>
                      <a:pt x="5559072" y="400123"/>
                    </a:cubicBezTo>
                    <a:cubicBezTo>
                      <a:pt x="5559072" y="198293"/>
                      <a:pt x="5395458" y="34678"/>
                      <a:pt x="5193627" y="34678"/>
                    </a:cubicBezTo>
                    <a:lnTo>
                      <a:pt x="335369" y="34679"/>
                    </a:lnTo>
                    <a:cubicBezTo>
                      <a:pt x="209226" y="34679"/>
                      <a:pt x="98010" y="98591"/>
                      <a:pt x="32337" y="195800"/>
                    </a:cubicBezTo>
                    <a:lnTo>
                      <a:pt x="0" y="255376"/>
                    </a:lnTo>
                    <a:lnTo>
                      <a:pt x="9988" y="223198"/>
                    </a:lnTo>
                    <a:cubicBezTo>
                      <a:pt x="65466" y="92034"/>
                      <a:pt x="195342" y="1"/>
                      <a:pt x="346714" y="1"/>
                    </a:cubicBezTo>
                    <a:lnTo>
                      <a:pt x="5204973" y="0"/>
                    </a:lnTo>
                    <a:cubicBezTo>
                      <a:pt x="5305888" y="0"/>
                      <a:pt x="5397249" y="40904"/>
                      <a:pt x="5463381"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90" name="Google Shape;1990;p13"/>
              <p:cNvSpPr/>
              <p:nvPr/>
            </p:nvSpPr>
            <p:spPr>
              <a:xfrm rot="-2827716">
                <a:off x="4271307" y="2012144"/>
                <a:ext cx="5567509" cy="509927"/>
              </a:xfrm>
              <a:custGeom>
                <a:rect b="b" l="l" r="r" t="t"/>
                <a:pathLst>
                  <a:path extrusionOk="0" h="510193" w="5570417">
                    <a:moveTo>
                      <a:pt x="5570417" y="254816"/>
                    </a:moveTo>
                    <a:lnTo>
                      <a:pt x="5560429" y="286995"/>
                    </a:lnTo>
                    <a:cubicBezTo>
                      <a:pt x="5504952" y="418159"/>
                      <a:pt x="5375074" y="510192"/>
                      <a:pt x="5223702" y="510192"/>
                    </a:cubicBezTo>
                    <a:lnTo>
                      <a:pt x="365444" y="510192"/>
                    </a:lnTo>
                    <a:cubicBezTo>
                      <a:pt x="163614" y="510193"/>
                      <a:pt x="0" y="346577"/>
                      <a:pt x="0" y="144747"/>
                    </a:cubicBezTo>
                    <a:cubicBezTo>
                      <a:pt x="0" y="94290"/>
                      <a:pt x="10226" y="46221"/>
                      <a:pt x="28718" y="2500"/>
                    </a:cubicBezTo>
                    <a:lnTo>
                      <a:pt x="30075" y="0"/>
                    </a:lnTo>
                    <a:lnTo>
                      <a:pt x="18769" y="36420"/>
                    </a:lnTo>
                    <a:cubicBezTo>
                      <a:pt x="13902" y="60209"/>
                      <a:pt x="11345" y="84841"/>
                      <a:pt x="11345" y="110069"/>
                    </a:cubicBezTo>
                    <a:cubicBezTo>
                      <a:pt x="11345" y="311900"/>
                      <a:pt x="174959" y="475515"/>
                      <a:pt x="376790" y="475515"/>
                    </a:cubicBezTo>
                    <a:lnTo>
                      <a:pt x="5235047" y="475515"/>
                    </a:lnTo>
                    <a:cubicBezTo>
                      <a:pt x="5361191" y="475514"/>
                      <a:pt x="5472407" y="411603"/>
                      <a:pt x="5538080" y="314393"/>
                    </a:cubicBezTo>
                    <a:lnTo>
                      <a:pt x="5570417" y="25481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991" name="Google Shape;1991;p13"/>
            <p:cNvGrpSpPr/>
            <p:nvPr/>
          </p:nvGrpSpPr>
          <p:grpSpPr>
            <a:xfrm>
              <a:off x="1316031" y="142329"/>
              <a:ext cx="2671800" cy="2839500"/>
              <a:chOff x="1316031" y="142329"/>
              <a:chExt cx="2671800" cy="2839500"/>
            </a:xfrm>
          </p:grpSpPr>
          <p:sp>
            <p:nvSpPr>
              <p:cNvPr id="1992" name="Google Shape;1992;p13"/>
              <p:cNvSpPr/>
              <p:nvPr/>
            </p:nvSpPr>
            <p:spPr>
              <a:xfrm rot="-2830044">
                <a:off x="893477" y="1370600"/>
                <a:ext cx="3516907" cy="382958"/>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93" name="Google Shape;1993;p13"/>
              <p:cNvSpPr/>
              <p:nvPr/>
            </p:nvSpPr>
            <p:spPr>
              <a:xfrm rot="-2827716">
                <a:off x="863305" y="1385770"/>
                <a:ext cx="3505215" cy="274960"/>
              </a:xfrm>
              <a:custGeom>
                <a:rect b="b" l="l" r="r" t="t"/>
                <a:pathLst>
                  <a:path extrusionOk="0" h="275104" w="3507046">
                    <a:moveTo>
                      <a:pt x="3450985" y="56062"/>
                    </a:moveTo>
                    <a:cubicBezTo>
                      <a:pt x="3485622" y="90699"/>
                      <a:pt x="3507046" y="138549"/>
                      <a:pt x="3507046" y="191404"/>
                    </a:cubicBezTo>
                    <a:cubicBezTo>
                      <a:pt x="3507046" y="217831"/>
                      <a:pt x="3501690" y="243008"/>
                      <a:pt x="3492004" y="265906"/>
                    </a:cubicBezTo>
                    <a:lnTo>
                      <a:pt x="3485803" y="275104"/>
                    </a:lnTo>
                    <a:lnTo>
                      <a:pt x="3495700" y="226082"/>
                    </a:lnTo>
                    <a:cubicBezTo>
                      <a:pt x="3495701" y="120372"/>
                      <a:pt x="3410007" y="34678"/>
                      <a:pt x="3304298" y="34679"/>
                    </a:cubicBezTo>
                    <a:lnTo>
                      <a:pt x="170160" y="34678"/>
                    </a:lnTo>
                    <a:cubicBezTo>
                      <a:pt x="117306" y="34678"/>
                      <a:pt x="69455" y="56102"/>
                      <a:pt x="34818" y="90739"/>
                    </a:cubicBezTo>
                    <a:lnTo>
                      <a:pt x="0" y="142381"/>
                    </a:lnTo>
                    <a:lnTo>
                      <a:pt x="5144" y="116901"/>
                    </a:lnTo>
                    <a:cubicBezTo>
                      <a:pt x="34200" y="48203"/>
                      <a:pt x="102224" y="1"/>
                      <a:pt x="181506" y="0"/>
                    </a:cubicBezTo>
                    <a:lnTo>
                      <a:pt x="3315643" y="1"/>
                    </a:lnTo>
                    <a:cubicBezTo>
                      <a:pt x="3368497" y="1"/>
                      <a:pt x="3416348" y="21424"/>
                      <a:pt x="3450985" y="56062"/>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94" name="Google Shape;1994;p13"/>
              <p:cNvSpPr/>
              <p:nvPr/>
            </p:nvSpPr>
            <p:spPr>
              <a:xfrm rot="-2827716">
                <a:off x="939100" y="1462710"/>
                <a:ext cx="3505215" cy="274959"/>
              </a:xfrm>
              <a:custGeom>
                <a:rect b="b" l="l" r="r" t="t"/>
                <a:pathLst>
                  <a:path extrusionOk="0" h="275103" w="3507046">
                    <a:moveTo>
                      <a:pt x="3507046" y="132723"/>
                    </a:moveTo>
                    <a:lnTo>
                      <a:pt x="3501902" y="158203"/>
                    </a:lnTo>
                    <a:cubicBezTo>
                      <a:pt x="3472846" y="226900"/>
                      <a:pt x="3404822" y="275103"/>
                      <a:pt x="3325540" y="275103"/>
                    </a:cubicBezTo>
                    <a:lnTo>
                      <a:pt x="191404" y="275103"/>
                    </a:lnTo>
                    <a:cubicBezTo>
                      <a:pt x="85694" y="275103"/>
                      <a:pt x="0" y="189409"/>
                      <a:pt x="0" y="83700"/>
                    </a:cubicBezTo>
                    <a:cubicBezTo>
                      <a:pt x="0" y="57272"/>
                      <a:pt x="5356" y="32096"/>
                      <a:pt x="15042" y="9197"/>
                    </a:cubicBezTo>
                    <a:lnTo>
                      <a:pt x="21243" y="0"/>
                    </a:lnTo>
                    <a:lnTo>
                      <a:pt x="11346" y="49022"/>
                    </a:lnTo>
                    <a:cubicBezTo>
                      <a:pt x="11345" y="154732"/>
                      <a:pt x="97039" y="240425"/>
                      <a:pt x="202749" y="240426"/>
                    </a:cubicBezTo>
                    <a:lnTo>
                      <a:pt x="3336885" y="240426"/>
                    </a:lnTo>
                    <a:cubicBezTo>
                      <a:pt x="3389740" y="240426"/>
                      <a:pt x="3437591" y="219002"/>
                      <a:pt x="3472228" y="184365"/>
                    </a:cubicBezTo>
                    <a:lnTo>
                      <a:pt x="3507046" y="13272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995" name="Google Shape;1995;p13"/>
            <p:cNvGrpSpPr/>
            <p:nvPr/>
          </p:nvGrpSpPr>
          <p:grpSpPr>
            <a:xfrm>
              <a:off x="5624194" y="350969"/>
              <a:ext cx="4465200" cy="4734600"/>
              <a:chOff x="5624194" y="350969"/>
              <a:chExt cx="4465200" cy="4734600"/>
            </a:xfrm>
          </p:grpSpPr>
          <p:sp>
            <p:nvSpPr>
              <p:cNvPr id="1996" name="Google Shape;1996;p13"/>
              <p:cNvSpPr/>
              <p:nvPr/>
            </p:nvSpPr>
            <p:spPr>
              <a:xfrm rot="-2829881">
                <a:off x="4967296" y="2352819"/>
                <a:ext cx="5778994" cy="73089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97" name="Google Shape;1997;p13"/>
              <p:cNvSpPr/>
              <p:nvPr/>
            </p:nvSpPr>
            <p:spPr>
              <a:xfrm rot="-2827716">
                <a:off x="4903645" y="2383838"/>
                <a:ext cx="5757263" cy="509928"/>
              </a:xfrm>
              <a:custGeom>
                <a:rect b="b" l="l" r="r" t="t"/>
                <a:pathLst>
                  <a:path extrusionOk="0" h="510194" w="5760270">
                    <a:moveTo>
                      <a:pt x="5653234" y="107036"/>
                    </a:moveTo>
                    <a:cubicBezTo>
                      <a:pt x="5719367" y="173169"/>
                      <a:pt x="5760270" y="264529"/>
                      <a:pt x="5760270" y="365445"/>
                    </a:cubicBezTo>
                    <a:cubicBezTo>
                      <a:pt x="5760270" y="415902"/>
                      <a:pt x="5750045" y="463972"/>
                      <a:pt x="5731553" y="507693"/>
                    </a:cubicBezTo>
                    <a:lnTo>
                      <a:pt x="5730195" y="510194"/>
                    </a:lnTo>
                    <a:lnTo>
                      <a:pt x="5741501" y="473772"/>
                    </a:lnTo>
                    <a:cubicBezTo>
                      <a:pt x="5746369" y="449983"/>
                      <a:pt x="5748925" y="425351"/>
                      <a:pt x="5748925" y="400122"/>
                    </a:cubicBezTo>
                    <a:cubicBezTo>
                      <a:pt x="5748925" y="198292"/>
                      <a:pt x="5585310" y="34678"/>
                      <a:pt x="5383480" y="34678"/>
                    </a:cubicBezTo>
                    <a:lnTo>
                      <a:pt x="335370" y="34678"/>
                    </a:lnTo>
                    <a:cubicBezTo>
                      <a:pt x="209227" y="34679"/>
                      <a:pt x="98010" y="98590"/>
                      <a:pt x="32337" y="195800"/>
                    </a:cubicBezTo>
                    <a:lnTo>
                      <a:pt x="0" y="255377"/>
                    </a:lnTo>
                    <a:lnTo>
                      <a:pt x="9989" y="223198"/>
                    </a:lnTo>
                    <a:cubicBezTo>
                      <a:pt x="65466" y="92034"/>
                      <a:pt x="195343" y="1"/>
                      <a:pt x="346716" y="1"/>
                    </a:cubicBezTo>
                    <a:lnTo>
                      <a:pt x="5394825" y="0"/>
                    </a:lnTo>
                    <a:cubicBezTo>
                      <a:pt x="5495740" y="0"/>
                      <a:pt x="5587102" y="40904"/>
                      <a:pt x="5653234"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98" name="Google Shape;1998;p13"/>
              <p:cNvSpPr/>
              <p:nvPr/>
            </p:nvSpPr>
            <p:spPr>
              <a:xfrm rot="-2827716">
                <a:off x="5056297" y="2544077"/>
                <a:ext cx="5757263" cy="509925"/>
              </a:xfrm>
              <a:custGeom>
                <a:rect b="b" l="l" r="r" t="t"/>
                <a:pathLst>
                  <a:path extrusionOk="0" h="510191" w="5760270">
                    <a:moveTo>
                      <a:pt x="5760270" y="254817"/>
                    </a:moveTo>
                    <a:lnTo>
                      <a:pt x="5750282" y="286994"/>
                    </a:lnTo>
                    <a:cubicBezTo>
                      <a:pt x="5694805" y="418157"/>
                      <a:pt x="5564928" y="510191"/>
                      <a:pt x="5413556" y="510191"/>
                    </a:cubicBezTo>
                    <a:lnTo>
                      <a:pt x="365446" y="510191"/>
                    </a:lnTo>
                    <a:cubicBezTo>
                      <a:pt x="163615" y="510191"/>
                      <a:pt x="0" y="346576"/>
                      <a:pt x="0" y="144746"/>
                    </a:cubicBezTo>
                    <a:cubicBezTo>
                      <a:pt x="0" y="94289"/>
                      <a:pt x="10226" y="46220"/>
                      <a:pt x="28719" y="2499"/>
                    </a:cubicBezTo>
                    <a:lnTo>
                      <a:pt x="30075" y="0"/>
                    </a:lnTo>
                    <a:lnTo>
                      <a:pt x="18770" y="36419"/>
                    </a:lnTo>
                    <a:cubicBezTo>
                      <a:pt x="13902" y="60208"/>
                      <a:pt x="11345" y="84840"/>
                      <a:pt x="11345" y="110069"/>
                    </a:cubicBezTo>
                    <a:cubicBezTo>
                      <a:pt x="11345" y="311899"/>
                      <a:pt x="174961" y="475514"/>
                      <a:pt x="376791" y="475513"/>
                    </a:cubicBezTo>
                    <a:lnTo>
                      <a:pt x="5424901" y="475513"/>
                    </a:lnTo>
                    <a:cubicBezTo>
                      <a:pt x="5551044" y="475513"/>
                      <a:pt x="5662261" y="411601"/>
                      <a:pt x="5727934" y="314392"/>
                    </a:cubicBezTo>
                    <a:lnTo>
                      <a:pt x="5760270" y="25481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999" name="Google Shape;1999;p13"/>
            <p:cNvGrpSpPr/>
            <p:nvPr/>
          </p:nvGrpSpPr>
          <p:grpSpPr>
            <a:xfrm>
              <a:off x="949298" y="529687"/>
              <a:ext cx="4532700" cy="4800900"/>
              <a:chOff x="949298" y="529687"/>
              <a:chExt cx="4532700" cy="4800900"/>
            </a:xfrm>
          </p:grpSpPr>
          <p:sp>
            <p:nvSpPr>
              <p:cNvPr id="2000" name="Google Shape;2000;p13"/>
              <p:cNvSpPr/>
              <p:nvPr/>
            </p:nvSpPr>
            <p:spPr>
              <a:xfrm rot="-2829942">
                <a:off x="310652" y="2532850"/>
                <a:ext cx="5809992" cy="794573"/>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01" name="Google Shape;2001;p13"/>
              <p:cNvSpPr/>
              <p:nvPr/>
            </p:nvSpPr>
            <p:spPr>
              <a:xfrm rot="-2827716">
                <a:off x="242082" y="2566031"/>
                <a:ext cx="5785735" cy="554090"/>
              </a:xfrm>
              <a:custGeom>
                <a:rect b="b" l="l" r="r" t="t"/>
                <a:pathLst>
                  <a:path extrusionOk="0" h="554379" w="5788757">
                    <a:moveTo>
                      <a:pt x="5672404" y="116353"/>
                    </a:moveTo>
                    <a:cubicBezTo>
                      <a:pt x="5744292" y="188242"/>
                      <a:pt x="5788757" y="287555"/>
                      <a:pt x="5788757" y="397253"/>
                    </a:cubicBezTo>
                    <a:cubicBezTo>
                      <a:pt x="5788757" y="452102"/>
                      <a:pt x="5777641" y="504354"/>
                      <a:pt x="5757539" y="551881"/>
                    </a:cubicBezTo>
                    <a:lnTo>
                      <a:pt x="5756183" y="554379"/>
                    </a:lnTo>
                    <a:lnTo>
                      <a:pt x="5769341" y="511991"/>
                    </a:lnTo>
                    <a:cubicBezTo>
                      <a:pt x="5774633" y="486130"/>
                      <a:pt x="5777412" y="459355"/>
                      <a:pt x="5777412" y="431930"/>
                    </a:cubicBezTo>
                    <a:cubicBezTo>
                      <a:pt x="5777411" y="212534"/>
                      <a:pt x="5599556" y="34679"/>
                      <a:pt x="5380160" y="34678"/>
                    </a:cubicBezTo>
                    <a:lnTo>
                      <a:pt x="364678" y="34678"/>
                    </a:lnTo>
                    <a:cubicBezTo>
                      <a:pt x="227556" y="34678"/>
                      <a:pt x="106659" y="104154"/>
                      <a:pt x="35270" y="209823"/>
                    </a:cubicBezTo>
                    <a:lnTo>
                      <a:pt x="0" y="274803"/>
                    </a:lnTo>
                    <a:lnTo>
                      <a:pt x="9989" y="242624"/>
                    </a:lnTo>
                    <a:cubicBezTo>
                      <a:pt x="70295" y="100045"/>
                      <a:pt x="211476" y="1"/>
                      <a:pt x="376023" y="1"/>
                    </a:cubicBezTo>
                    <a:lnTo>
                      <a:pt x="5391505" y="0"/>
                    </a:lnTo>
                    <a:cubicBezTo>
                      <a:pt x="5501203" y="1"/>
                      <a:pt x="5600515" y="44465"/>
                      <a:pt x="5672404" y="116353"/>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02" name="Google Shape;2002;p13"/>
              <p:cNvSpPr/>
              <p:nvPr/>
            </p:nvSpPr>
            <p:spPr>
              <a:xfrm rot="-2827716">
                <a:off x="407282" y="2741308"/>
                <a:ext cx="5785735" cy="554091"/>
              </a:xfrm>
              <a:custGeom>
                <a:rect b="b" l="l" r="r" t="t"/>
                <a:pathLst>
                  <a:path extrusionOk="0" h="554380" w="5788757">
                    <a:moveTo>
                      <a:pt x="5788757" y="279576"/>
                    </a:moveTo>
                    <a:lnTo>
                      <a:pt x="5778768" y="311755"/>
                    </a:lnTo>
                    <a:cubicBezTo>
                      <a:pt x="5718461" y="454335"/>
                      <a:pt x="5577281" y="554379"/>
                      <a:pt x="5412734" y="554380"/>
                    </a:cubicBezTo>
                    <a:lnTo>
                      <a:pt x="397252" y="554379"/>
                    </a:lnTo>
                    <a:cubicBezTo>
                      <a:pt x="177856" y="554380"/>
                      <a:pt x="0" y="376524"/>
                      <a:pt x="0" y="157127"/>
                    </a:cubicBezTo>
                    <a:cubicBezTo>
                      <a:pt x="0" y="102278"/>
                      <a:pt x="11116" y="50026"/>
                      <a:pt x="31218" y="2499"/>
                    </a:cubicBezTo>
                    <a:lnTo>
                      <a:pt x="32574" y="0"/>
                    </a:lnTo>
                    <a:lnTo>
                      <a:pt x="19416" y="42389"/>
                    </a:lnTo>
                    <a:cubicBezTo>
                      <a:pt x="14124" y="68250"/>
                      <a:pt x="11345" y="95025"/>
                      <a:pt x="11345" y="122449"/>
                    </a:cubicBezTo>
                    <a:cubicBezTo>
                      <a:pt x="11345" y="341846"/>
                      <a:pt x="189201" y="519702"/>
                      <a:pt x="408598" y="519702"/>
                    </a:cubicBezTo>
                    <a:lnTo>
                      <a:pt x="5424079" y="519702"/>
                    </a:lnTo>
                    <a:cubicBezTo>
                      <a:pt x="5561201" y="519702"/>
                      <a:pt x="5682097" y="450227"/>
                      <a:pt x="5753486" y="344557"/>
                    </a:cubicBezTo>
                    <a:lnTo>
                      <a:pt x="5788757" y="27957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003" name="Google Shape;2003;p13"/>
            <p:cNvGrpSpPr/>
            <p:nvPr/>
          </p:nvGrpSpPr>
          <p:grpSpPr>
            <a:xfrm>
              <a:off x="2032969" y="864182"/>
              <a:ext cx="4314900" cy="4572900"/>
              <a:chOff x="2032969" y="864182"/>
              <a:chExt cx="4314900" cy="4572900"/>
            </a:xfrm>
          </p:grpSpPr>
          <p:sp>
            <p:nvSpPr>
              <p:cNvPr id="2004" name="Google Shape;2004;p13"/>
              <p:cNvSpPr/>
              <p:nvPr/>
            </p:nvSpPr>
            <p:spPr>
              <a:xfrm rot="-2830053">
                <a:off x="1411304" y="2785182"/>
                <a:ext cx="555823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05" name="Google Shape;2005;p13"/>
              <p:cNvSpPr/>
              <p:nvPr/>
            </p:nvSpPr>
            <p:spPr>
              <a:xfrm rot="-2827716">
                <a:off x="1347693" y="2816223"/>
                <a:ext cx="5536567" cy="509927"/>
              </a:xfrm>
              <a:custGeom>
                <a:rect b="b" l="l" r="r" t="t"/>
                <a:pathLst>
                  <a:path extrusionOk="0" h="510193" w="5539459">
                    <a:moveTo>
                      <a:pt x="5432423" y="107037"/>
                    </a:moveTo>
                    <a:cubicBezTo>
                      <a:pt x="5498556" y="173170"/>
                      <a:pt x="5539459" y="264531"/>
                      <a:pt x="5539459" y="365446"/>
                    </a:cubicBezTo>
                    <a:cubicBezTo>
                      <a:pt x="5539459" y="415903"/>
                      <a:pt x="5529233" y="463972"/>
                      <a:pt x="5510741" y="507694"/>
                    </a:cubicBezTo>
                    <a:lnTo>
                      <a:pt x="5509384" y="510193"/>
                    </a:lnTo>
                    <a:lnTo>
                      <a:pt x="5520689" y="473773"/>
                    </a:lnTo>
                    <a:cubicBezTo>
                      <a:pt x="5525558" y="449984"/>
                      <a:pt x="5528114" y="425352"/>
                      <a:pt x="5528114" y="400124"/>
                    </a:cubicBezTo>
                    <a:cubicBezTo>
                      <a:pt x="5528114" y="198293"/>
                      <a:pt x="5364500" y="34678"/>
                      <a:pt x="5162669" y="34678"/>
                    </a:cubicBezTo>
                    <a:lnTo>
                      <a:pt x="335370" y="34678"/>
                    </a:lnTo>
                    <a:cubicBezTo>
                      <a:pt x="209226" y="34678"/>
                      <a:pt x="98010" y="98590"/>
                      <a:pt x="32337" y="195800"/>
                    </a:cubicBezTo>
                    <a:lnTo>
                      <a:pt x="0" y="255375"/>
                    </a:lnTo>
                    <a:lnTo>
                      <a:pt x="9988" y="223198"/>
                    </a:lnTo>
                    <a:cubicBezTo>
                      <a:pt x="65466" y="92034"/>
                      <a:pt x="195342" y="1"/>
                      <a:pt x="346715" y="0"/>
                    </a:cubicBezTo>
                    <a:lnTo>
                      <a:pt x="5174015" y="1"/>
                    </a:lnTo>
                    <a:cubicBezTo>
                      <a:pt x="5274930" y="1"/>
                      <a:pt x="5366291" y="40905"/>
                      <a:pt x="5432423"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06" name="Google Shape;2006;p13"/>
              <p:cNvSpPr/>
              <p:nvPr/>
            </p:nvSpPr>
            <p:spPr>
              <a:xfrm rot="-2827716">
                <a:off x="1500345" y="2976459"/>
                <a:ext cx="5536567" cy="509927"/>
              </a:xfrm>
              <a:custGeom>
                <a:rect b="b" l="l" r="r" t="t"/>
                <a:pathLst>
                  <a:path extrusionOk="0" h="510193" w="5539459">
                    <a:moveTo>
                      <a:pt x="5539459" y="254818"/>
                    </a:moveTo>
                    <a:lnTo>
                      <a:pt x="5529471" y="286996"/>
                    </a:lnTo>
                    <a:cubicBezTo>
                      <a:pt x="5473993" y="418159"/>
                      <a:pt x="5344117" y="510193"/>
                      <a:pt x="5192744" y="510193"/>
                    </a:cubicBezTo>
                    <a:lnTo>
                      <a:pt x="365445" y="510193"/>
                    </a:lnTo>
                    <a:cubicBezTo>
                      <a:pt x="163616" y="510193"/>
                      <a:pt x="0" y="346578"/>
                      <a:pt x="0" y="144749"/>
                    </a:cubicBezTo>
                    <a:cubicBezTo>
                      <a:pt x="0" y="94291"/>
                      <a:pt x="10226" y="46222"/>
                      <a:pt x="28718" y="2500"/>
                    </a:cubicBezTo>
                    <a:lnTo>
                      <a:pt x="30075" y="0"/>
                    </a:lnTo>
                    <a:lnTo>
                      <a:pt x="18770" y="36421"/>
                    </a:lnTo>
                    <a:cubicBezTo>
                      <a:pt x="13902" y="60210"/>
                      <a:pt x="11345" y="84842"/>
                      <a:pt x="11345" y="110071"/>
                    </a:cubicBezTo>
                    <a:cubicBezTo>
                      <a:pt x="11345" y="311900"/>
                      <a:pt x="174961" y="475516"/>
                      <a:pt x="376790" y="475515"/>
                    </a:cubicBezTo>
                    <a:lnTo>
                      <a:pt x="5204090" y="475515"/>
                    </a:lnTo>
                    <a:cubicBezTo>
                      <a:pt x="5330233" y="475515"/>
                      <a:pt x="5441449" y="411603"/>
                      <a:pt x="5507122" y="314394"/>
                    </a:cubicBezTo>
                    <a:lnTo>
                      <a:pt x="5539459"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007" name="Google Shape;2007;p13"/>
            <p:cNvGrpSpPr/>
            <p:nvPr/>
          </p:nvGrpSpPr>
          <p:grpSpPr>
            <a:xfrm>
              <a:off x="5255762" y="2121228"/>
              <a:ext cx="4399200" cy="4663500"/>
              <a:chOff x="5255762" y="2121228"/>
              <a:chExt cx="4399200" cy="4663500"/>
            </a:xfrm>
          </p:grpSpPr>
          <p:sp>
            <p:nvSpPr>
              <p:cNvPr id="2008" name="Google Shape;2008;p13"/>
              <p:cNvSpPr/>
              <p:nvPr/>
            </p:nvSpPr>
            <p:spPr>
              <a:xfrm rot="-2829916">
                <a:off x="4614371" y="4087528"/>
                <a:ext cx="5681983" cy="730899"/>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09" name="Google Shape;2009;p13"/>
              <p:cNvSpPr/>
              <p:nvPr/>
            </p:nvSpPr>
            <p:spPr>
              <a:xfrm rot="-2827716">
                <a:off x="4550710" y="4118522"/>
                <a:ext cx="5660315" cy="509927"/>
              </a:xfrm>
              <a:custGeom>
                <a:rect b="b" l="l" r="r" t="t"/>
                <a:pathLst>
                  <a:path extrusionOk="0" h="510193" w="5663271">
                    <a:moveTo>
                      <a:pt x="5556235" y="107036"/>
                    </a:moveTo>
                    <a:cubicBezTo>
                      <a:pt x="5622367" y="173169"/>
                      <a:pt x="5663271" y="264530"/>
                      <a:pt x="5663271" y="365444"/>
                    </a:cubicBezTo>
                    <a:cubicBezTo>
                      <a:pt x="5663271" y="415902"/>
                      <a:pt x="5653045" y="463971"/>
                      <a:pt x="5634553" y="507693"/>
                    </a:cubicBezTo>
                    <a:lnTo>
                      <a:pt x="5633195" y="510193"/>
                    </a:lnTo>
                    <a:lnTo>
                      <a:pt x="5644501" y="473772"/>
                    </a:lnTo>
                    <a:cubicBezTo>
                      <a:pt x="5649369" y="449982"/>
                      <a:pt x="5651925" y="425351"/>
                      <a:pt x="5651925" y="400122"/>
                    </a:cubicBezTo>
                    <a:cubicBezTo>
                      <a:pt x="5651926" y="198292"/>
                      <a:pt x="5488311" y="34678"/>
                      <a:pt x="5286481" y="34677"/>
                    </a:cubicBezTo>
                    <a:lnTo>
                      <a:pt x="335370" y="34677"/>
                    </a:lnTo>
                    <a:cubicBezTo>
                      <a:pt x="209226" y="34677"/>
                      <a:pt x="98010" y="98589"/>
                      <a:pt x="32337" y="195798"/>
                    </a:cubicBezTo>
                    <a:lnTo>
                      <a:pt x="0" y="255374"/>
                    </a:lnTo>
                    <a:lnTo>
                      <a:pt x="9988" y="223197"/>
                    </a:lnTo>
                    <a:cubicBezTo>
                      <a:pt x="65466" y="92033"/>
                      <a:pt x="195343" y="-1"/>
                      <a:pt x="346715" y="0"/>
                    </a:cubicBezTo>
                    <a:lnTo>
                      <a:pt x="5297827" y="0"/>
                    </a:lnTo>
                    <a:cubicBezTo>
                      <a:pt x="5398741" y="0"/>
                      <a:pt x="5490103" y="40904"/>
                      <a:pt x="555623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10" name="Google Shape;2010;p13"/>
              <p:cNvSpPr/>
              <p:nvPr/>
            </p:nvSpPr>
            <p:spPr>
              <a:xfrm rot="-2827716">
                <a:off x="4703362" y="4278757"/>
                <a:ext cx="5660314" cy="509928"/>
              </a:xfrm>
              <a:custGeom>
                <a:rect b="b" l="l" r="r" t="t"/>
                <a:pathLst>
                  <a:path extrusionOk="0" h="510194" w="5663270">
                    <a:moveTo>
                      <a:pt x="5663270" y="254819"/>
                    </a:moveTo>
                    <a:lnTo>
                      <a:pt x="5653283" y="286996"/>
                    </a:lnTo>
                    <a:cubicBezTo>
                      <a:pt x="5597805" y="418160"/>
                      <a:pt x="5467928" y="510193"/>
                      <a:pt x="5316556" y="510193"/>
                    </a:cubicBezTo>
                    <a:lnTo>
                      <a:pt x="365445" y="510194"/>
                    </a:lnTo>
                    <a:cubicBezTo>
                      <a:pt x="163615" y="510194"/>
                      <a:pt x="0" y="346579"/>
                      <a:pt x="0" y="144749"/>
                    </a:cubicBezTo>
                    <a:cubicBezTo>
                      <a:pt x="0" y="94291"/>
                      <a:pt x="10226" y="46222"/>
                      <a:pt x="28718" y="2501"/>
                    </a:cubicBezTo>
                    <a:lnTo>
                      <a:pt x="30075" y="0"/>
                    </a:lnTo>
                    <a:lnTo>
                      <a:pt x="18770" y="36421"/>
                    </a:lnTo>
                    <a:cubicBezTo>
                      <a:pt x="13901" y="60210"/>
                      <a:pt x="11345" y="84843"/>
                      <a:pt x="11345" y="110071"/>
                    </a:cubicBezTo>
                    <a:cubicBezTo>
                      <a:pt x="11345" y="311901"/>
                      <a:pt x="174960" y="475516"/>
                      <a:pt x="376790" y="475516"/>
                    </a:cubicBezTo>
                    <a:lnTo>
                      <a:pt x="5327901" y="475516"/>
                    </a:lnTo>
                    <a:cubicBezTo>
                      <a:pt x="5454045" y="475516"/>
                      <a:pt x="5565261" y="411604"/>
                      <a:pt x="5630934" y="314394"/>
                    </a:cubicBezTo>
                    <a:lnTo>
                      <a:pt x="5663270" y="25481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011" name="Google Shape;2011;p13"/>
            <p:cNvGrpSpPr/>
            <p:nvPr/>
          </p:nvGrpSpPr>
          <p:grpSpPr>
            <a:xfrm>
              <a:off x="7086948" y="2711938"/>
              <a:ext cx="3990300" cy="4222800"/>
              <a:chOff x="7086948" y="2711938"/>
              <a:chExt cx="3990300" cy="4222800"/>
            </a:xfrm>
          </p:grpSpPr>
          <p:sp>
            <p:nvSpPr>
              <p:cNvPr id="2012" name="Google Shape;2012;p13"/>
              <p:cNvSpPr/>
              <p:nvPr/>
            </p:nvSpPr>
            <p:spPr>
              <a:xfrm rot="-2830071">
                <a:off x="6541696" y="4457889"/>
                <a:ext cx="5080804"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13" name="Google Shape;2013;p13"/>
              <p:cNvSpPr/>
              <p:nvPr/>
            </p:nvSpPr>
            <p:spPr>
              <a:xfrm rot="-2827716">
                <a:off x="6477943" y="4488751"/>
                <a:ext cx="5059349" cy="509926"/>
              </a:xfrm>
              <a:custGeom>
                <a:rect b="b" l="l" r="r" t="t"/>
                <a:pathLst>
                  <a:path extrusionOk="0" h="510192" w="5061991">
                    <a:moveTo>
                      <a:pt x="4954955" y="107036"/>
                    </a:moveTo>
                    <a:cubicBezTo>
                      <a:pt x="5021087" y="173169"/>
                      <a:pt x="5061991" y="264531"/>
                      <a:pt x="5061991" y="365445"/>
                    </a:cubicBezTo>
                    <a:cubicBezTo>
                      <a:pt x="5061991" y="415903"/>
                      <a:pt x="5051765" y="463972"/>
                      <a:pt x="5033272" y="507693"/>
                    </a:cubicBezTo>
                    <a:lnTo>
                      <a:pt x="5031916" y="510192"/>
                    </a:lnTo>
                    <a:lnTo>
                      <a:pt x="5043221" y="473773"/>
                    </a:lnTo>
                    <a:cubicBezTo>
                      <a:pt x="5048089" y="449983"/>
                      <a:pt x="5050646" y="425352"/>
                      <a:pt x="5050646" y="400123"/>
                    </a:cubicBezTo>
                    <a:cubicBezTo>
                      <a:pt x="5050646" y="198293"/>
                      <a:pt x="4887031" y="34678"/>
                      <a:pt x="4685200" y="34678"/>
                    </a:cubicBezTo>
                    <a:lnTo>
                      <a:pt x="335370" y="34678"/>
                    </a:lnTo>
                    <a:cubicBezTo>
                      <a:pt x="209226" y="34678"/>
                      <a:pt x="98010" y="98590"/>
                      <a:pt x="32336" y="195799"/>
                    </a:cubicBezTo>
                    <a:lnTo>
                      <a:pt x="0" y="255374"/>
                    </a:lnTo>
                    <a:lnTo>
                      <a:pt x="9988" y="223197"/>
                    </a:lnTo>
                    <a:cubicBezTo>
                      <a:pt x="65466" y="92034"/>
                      <a:pt x="195342" y="0"/>
                      <a:pt x="346715" y="0"/>
                    </a:cubicBezTo>
                    <a:lnTo>
                      <a:pt x="4696545" y="1"/>
                    </a:lnTo>
                    <a:cubicBezTo>
                      <a:pt x="4797461" y="1"/>
                      <a:pt x="4888822" y="40904"/>
                      <a:pt x="495495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14" name="Google Shape;2014;p13"/>
              <p:cNvSpPr/>
              <p:nvPr/>
            </p:nvSpPr>
            <p:spPr>
              <a:xfrm rot="-2827716">
                <a:off x="6630593" y="4648986"/>
                <a:ext cx="5059350" cy="509928"/>
              </a:xfrm>
              <a:custGeom>
                <a:rect b="b" l="l" r="r" t="t"/>
                <a:pathLst>
                  <a:path extrusionOk="0" h="510194" w="5061992">
                    <a:moveTo>
                      <a:pt x="5061992" y="254818"/>
                    </a:moveTo>
                    <a:lnTo>
                      <a:pt x="5052003" y="286996"/>
                    </a:lnTo>
                    <a:cubicBezTo>
                      <a:pt x="4996525" y="418160"/>
                      <a:pt x="4866649" y="510193"/>
                      <a:pt x="4715276" y="510194"/>
                    </a:cubicBezTo>
                    <a:lnTo>
                      <a:pt x="365445" y="510194"/>
                    </a:lnTo>
                    <a:cubicBezTo>
                      <a:pt x="163616" y="510194"/>
                      <a:pt x="0" y="346579"/>
                      <a:pt x="1" y="144749"/>
                    </a:cubicBezTo>
                    <a:cubicBezTo>
                      <a:pt x="1" y="94292"/>
                      <a:pt x="10227" y="46223"/>
                      <a:pt x="28719" y="2501"/>
                    </a:cubicBezTo>
                    <a:lnTo>
                      <a:pt x="30076" y="0"/>
                    </a:lnTo>
                    <a:lnTo>
                      <a:pt x="18771" y="36422"/>
                    </a:lnTo>
                    <a:cubicBezTo>
                      <a:pt x="13902" y="60211"/>
                      <a:pt x="11346" y="84843"/>
                      <a:pt x="11346" y="110072"/>
                    </a:cubicBezTo>
                    <a:cubicBezTo>
                      <a:pt x="11345" y="311901"/>
                      <a:pt x="174961" y="475517"/>
                      <a:pt x="376790" y="475516"/>
                    </a:cubicBezTo>
                    <a:lnTo>
                      <a:pt x="4726622" y="475516"/>
                    </a:lnTo>
                    <a:cubicBezTo>
                      <a:pt x="4852765" y="475516"/>
                      <a:pt x="4963982" y="411604"/>
                      <a:pt x="5029655" y="314395"/>
                    </a:cubicBezTo>
                    <a:lnTo>
                      <a:pt x="5061992"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2015" name="Google Shape;2015;p13"/>
          <p:cNvGrpSpPr/>
          <p:nvPr/>
        </p:nvGrpSpPr>
        <p:grpSpPr>
          <a:xfrm>
            <a:off x="-139229" y="-630694"/>
            <a:ext cx="3931817" cy="2468930"/>
            <a:chOff x="459511" y="-111295"/>
            <a:chExt cx="11220939" cy="7046034"/>
          </a:xfrm>
        </p:grpSpPr>
        <p:grpSp>
          <p:nvGrpSpPr>
            <p:cNvPr id="2016" name="Google Shape;2016;p13"/>
            <p:cNvGrpSpPr/>
            <p:nvPr/>
          </p:nvGrpSpPr>
          <p:grpSpPr>
            <a:xfrm>
              <a:off x="3346366" y="66264"/>
              <a:ext cx="4787701" cy="5081700"/>
              <a:chOff x="3346366" y="66264"/>
              <a:chExt cx="4787701" cy="5081700"/>
            </a:xfrm>
          </p:grpSpPr>
          <p:sp>
            <p:nvSpPr>
              <p:cNvPr id="2017" name="Google Shape;2017;p13"/>
              <p:cNvSpPr/>
              <p:nvPr/>
            </p:nvSpPr>
            <p:spPr>
              <a:xfrm rot="-2830000">
                <a:off x="2620494" y="2234983"/>
                <a:ext cx="6239445" cy="744262"/>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18" name="Google Shape;2018;p13"/>
              <p:cNvSpPr/>
              <p:nvPr/>
            </p:nvSpPr>
            <p:spPr>
              <a:xfrm rot="-2827716">
                <a:off x="2494786" y="2293359"/>
                <a:ext cx="6236242" cy="396002"/>
              </a:xfrm>
              <a:custGeom>
                <a:rect b="b" l="l" r="r" t="t"/>
                <a:pathLst>
                  <a:path extrusionOk="0" h="396209" w="6239499">
                    <a:moveTo>
                      <a:pt x="6130512" y="108986"/>
                    </a:moveTo>
                    <a:cubicBezTo>
                      <a:pt x="6197850" y="176324"/>
                      <a:pt x="6239499" y="269349"/>
                      <a:pt x="6239499" y="372103"/>
                    </a:cubicBezTo>
                    <a:lnTo>
                      <a:pt x="6237069" y="396209"/>
                    </a:lnTo>
                    <a:lnTo>
                      <a:pt x="6230613" y="332172"/>
                    </a:lnTo>
                    <a:cubicBezTo>
                      <a:pt x="6195916" y="162611"/>
                      <a:pt x="6045889" y="35061"/>
                      <a:pt x="5866071" y="35061"/>
                    </a:cubicBezTo>
                    <a:lnTo>
                      <a:pt x="370776" y="35061"/>
                    </a:lnTo>
                    <a:cubicBezTo>
                      <a:pt x="190959" y="35061"/>
                      <a:pt x="40932" y="162611"/>
                      <a:pt x="6235" y="332172"/>
                    </a:cubicBezTo>
                    <a:lnTo>
                      <a:pt x="1105" y="383057"/>
                    </a:lnTo>
                    <a:lnTo>
                      <a:pt x="1" y="372102"/>
                    </a:lnTo>
                    <a:cubicBezTo>
                      <a:pt x="0" y="166596"/>
                      <a:pt x="166597" y="0"/>
                      <a:pt x="372102" y="0"/>
                    </a:cubicBezTo>
                    <a:lnTo>
                      <a:pt x="5867397" y="0"/>
                    </a:lnTo>
                    <a:cubicBezTo>
                      <a:pt x="5970150" y="0"/>
                      <a:pt x="6063175" y="41649"/>
                      <a:pt x="6130512" y="10898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19" name="Google Shape;2019;p13"/>
              <p:cNvSpPr/>
              <p:nvPr/>
            </p:nvSpPr>
            <p:spPr>
              <a:xfrm rot="-2827716">
                <a:off x="2746442" y="2526408"/>
                <a:ext cx="6236241" cy="396002"/>
              </a:xfrm>
              <a:custGeom>
                <a:rect b="b" l="l" r="r" t="t"/>
                <a:pathLst>
                  <a:path extrusionOk="0" h="396209" w="6239498">
                    <a:moveTo>
                      <a:pt x="6238394" y="13152"/>
                    </a:moveTo>
                    <a:lnTo>
                      <a:pt x="6239498" y="24106"/>
                    </a:lnTo>
                    <a:cubicBezTo>
                      <a:pt x="6239498" y="229612"/>
                      <a:pt x="6072902" y="396208"/>
                      <a:pt x="5867396" y="396209"/>
                    </a:cubicBezTo>
                    <a:lnTo>
                      <a:pt x="372102" y="396208"/>
                    </a:lnTo>
                    <a:cubicBezTo>
                      <a:pt x="166596" y="396208"/>
                      <a:pt x="0" y="229612"/>
                      <a:pt x="0" y="24106"/>
                    </a:cubicBezTo>
                    <a:lnTo>
                      <a:pt x="2430" y="0"/>
                    </a:lnTo>
                    <a:lnTo>
                      <a:pt x="8886" y="64036"/>
                    </a:lnTo>
                    <a:cubicBezTo>
                      <a:pt x="43583" y="233597"/>
                      <a:pt x="193610" y="361147"/>
                      <a:pt x="373427" y="361147"/>
                    </a:cubicBezTo>
                    <a:lnTo>
                      <a:pt x="5868722" y="361148"/>
                    </a:lnTo>
                    <a:cubicBezTo>
                      <a:pt x="6048540" y="361147"/>
                      <a:pt x="6198567" y="233597"/>
                      <a:pt x="6233264" y="64037"/>
                    </a:cubicBezTo>
                    <a:lnTo>
                      <a:pt x="6238394"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020" name="Google Shape;2020;p13"/>
            <p:cNvGrpSpPr/>
            <p:nvPr/>
          </p:nvGrpSpPr>
          <p:grpSpPr>
            <a:xfrm>
              <a:off x="3765864" y="1195612"/>
              <a:ext cx="5193601" cy="5520600"/>
              <a:chOff x="3765864" y="1195612"/>
              <a:chExt cx="5193601" cy="5520600"/>
            </a:xfrm>
          </p:grpSpPr>
          <p:sp>
            <p:nvSpPr>
              <p:cNvPr id="2021" name="Google Shape;2021;p13"/>
              <p:cNvSpPr/>
              <p:nvPr/>
            </p:nvSpPr>
            <p:spPr>
              <a:xfrm rot="-2830008">
                <a:off x="2937359" y="3590462"/>
                <a:ext cx="6850611"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22" name="Google Shape;2022;p13"/>
              <p:cNvSpPr/>
              <p:nvPr/>
            </p:nvSpPr>
            <p:spPr>
              <a:xfrm rot="-2827716">
                <a:off x="2814227" y="3648150"/>
                <a:ext cx="6847034" cy="389347"/>
              </a:xfrm>
              <a:custGeom>
                <a:rect b="b" l="l" r="r" t="t"/>
                <a:pathLst>
                  <a:path extrusionOk="0" h="389550" w="6850610">
                    <a:moveTo>
                      <a:pt x="6743574" y="107037"/>
                    </a:moveTo>
                    <a:cubicBezTo>
                      <a:pt x="6809707" y="173170"/>
                      <a:pt x="6850610" y="264531"/>
                      <a:pt x="6850610" y="365445"/>
                    </a:cubicBezTo>
                    <a:lnTo>
                      <a:pt x="6848180" y="389550"/>
                    </a:lnTo>
                    <a:lnTo>
                      <a:pt x="6841860" y="326857"/>
                    </a:lnTo>
                    <a:cubicBezTo>
                      <a:pt x="6807784" y="160330"/>
                      <a:pt x="6660442" y="35062"/>
                      <a:pt x="6483840" y="35062"/>
                    </a:cubicBezTo>
                    <a:lnTo>
                      <a:pt x="364120" y="35061"/>
                    </a:lnTo>
                    <a:cubicBezTo>
                      <a:pt x="187518" y="35062"/>
                      <a:pt x="40175" y="160329"/>
                      <a:pt x="6099" y="326857"/>
                    </a:cubicBezTo>
                    <a:lnTo>
                      <a:pt x="1105" y="376401"/>
                    </a:lnTo>
                    <a:lnTo>
                      <a:pt x="0" y="365446"/>
                    </a:lnTo>
                    <a:cubicBezTo>
                      <a:pt x="0" y="163616"/>
                      <a:pt x="163615" y="1"/>
                      <a:pt x="365445" y="0"/>
                    </a:cubicBezTo>
                    <a:lnTo>
                      <a:pt x="6485166" y="1"/>
                    </a:lnTo>
                    <a:cubicBezTo>
                      <a:pt x="6586081" y="1"/>
                      <a:pt x="6677442" y="40905"/>
                      <a:pt x="6743574"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23" name="Google Shape;2023;p13"/>
              <p:cNvSpPr/>
              <p:nvPr/>
            </p:nvSpPr>
            <p:spPr>
              <a:xfrm rot="-2827716">
                <a:off x="3061003" y="3876675"/>
                <a:ext cx="6847033" cy="389348"/>
              </a:xfrm>
              <a:custGeom>
                <a:rect b="b" l="l" r="r" t="t"/>
                <a:pathLst>
                  <a:path extrusionOk="0" h="389551" w="6850609">
                    <a:moveTo>
                      <a:pt x="6849505" y="13149"/>
                    </a:moveTo>
                    <a:lnTo>
                      <a:pt x="6850609" y="24105"/>
                    </a:lnTo>
                    <a:cubicBezTo>
                      <a:pt x="6850609" y="225936"/>
                      <a:pt x="6686995" y="389551"/>
                      <a:pt x="6485165" y="389550"/>
                    </a:cubicBezTo>
                    <a:lnTo>
                      <a:pt x="365445" y="389551"/>
                    </a:lnTo>
                    <a:cubicBezTo>
                      <a:pt x="163615" y="389551"/>
                      <a:pt x="0" y="225936"/>
                      <a:pt x="0" y="24106"/>
                    </a:cubicBezTo>
                    <a:lnTo>
                      <a:pt x="2430" y="0"/>
                    </a:lnTo>
                    <a:lnTo>
                      <a:pt x="8750" y="62695"/>
                    </a:lnTo>
                    <a:cubicBezTo>
                      <a:pt x="42826" y="229222"/>
                      <a:pt x="190169" y="354490"/>
                      <a:pt x="366771" y="354490"/>
                    </a:cubicBezTo>
                    <a:lnTo>
                      <a:pt x="6486491" y="354489"/>
                    </a:lnTo>
                    <a:cubicBezTo>
                      <a:pt x="6663092" y="354490"/>
                      <a:pt x="6810434" y="229222"/>
                      <a:pt x="6844510" y="62694"/>
                    </a:cubicBezTo>
                    <a:lnTo>
                      <a:pt x="6849505" y="1314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024" name="Google Shape;2024;p13"/>
            <p:cNvGrpSpPr/>
            <p:nvPr/>
          </p:nvGrpSpPr>
          <p:grpSpPr>
            <a:xfrm>
              <a:off x="5031721" y="1309109"/>
              <a:ext cx="4394938" cy="4655100"/>
              <a:chOff x="5031721" y="1309109"/>
              <a:chExt cx="4394938" cy="4655100"/>
            </a:xfrm>
          </p:grpSpPr>
          <p:sp>
            <p:nvSpPr>
              <p:cNvPr id="2025" name="Google Shape;2025;p13"/>
              <p:cNvSpPr/>
              <p:nvPr/>
            </p:nvSpPr>
            <p:spPr>
              <a:xfrm rot="-2830055">
                <a:off x="4392113" y="3271209"/>
                <a:ext cx="5670316"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26" name="Google Shape;2026;p13"/>
              <p:cNvSpPr/>
              <p:nvPr/>
            </p:nvSpPr>
            <p:spPr>
              <a:xfrm rot="-2827716">
                <a:off x="4288978" y="3321658"/>
                <a:ext cx="5662529" cy="442790"/>
              </a:xfrm>
              <a:custGeom>
                <a:rect b="b" l="l" r="r" t="t"/>
                <a:pathLst>
                  <a:path extrusionOk="0" h="443021" w="5665486">
                    <a:moveTo>
                      <a:pt x="5563222" y="107036"/>
                    </a:moveTo>
                    <a:cubicBezTo>
                      <a:pt x="5612821" y="156635"/>
                      <a:pt x="5648229" y="220426"/>
                      <a:pt x="5662834" y="291795"/>
                    </a:cubicBezTo>
                    <a:lnTo>
                      <a:pt x="5665486" y="318110"/>
                    </a:lnTo>
                    <a:lnTo>
                      <a:pt x="5645411" y="253438"/>
                    </a:lnTo>
                    <a:cubicBezTo>
                      <a:pt x="5589934" y="122275"/>
                      <a:pt x="5460057" y="30240"/>
                      <a:pt x="5308685" y="30241"/>
                    </a:cubicBezTo>
                    <a:lnTo>
                      <a:pt x="369317" y="30242"/>
                    </a:lnTo>
                    <a:cubicBezTo>
                      <a:pt x="167487" y="30242"/>
                      <a:pt x="3872" y="193856"/>
                      <a:pt x="3872" y="395686"/>
                    </a:cubicBezTo>
                    <a:lnTo>
                      <a:pt x="8643" y="443021"/>
                    </a:lnTo>
                    <a:lnTo>
                      <a:pt x="7425" y="439096"/>
                    </a:lnTo>
                    <a:cubicBezTo>
                      <a:pt x="2557" y="415306"/>
                      <a:pt x="0" y="390674"/>
                      <a:pt x="0" y="365445"/>
                    </a:cubicBezTo>
                    <a:cubicBezTo>
                      <a:pt x="0" y="163615"/>
                      <a:pt x="163615" y="0"/>
                      <a:pt x="365446" y="0"/>
                    </a:cubicBezTo>
                    <a:lnTo>
                      <a:pt x="5304813" y="0"/>
                    </a:lnTo>
                    <a:cubicBezTo>
                      <a:pt x="5405728" y="0"/>
                      <a:pt x="5497090" y="40904"/>
                      <a:pt x="556322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27" name="Google Shape;2027;p13"/>
              <p:cNvSpPr/>
              <p:nvPr/>
            </p:nvSpPr>
            <p:spPr>
              <a:xfrm rot="-2827716">
                <a:off x="4506872" y="3510328"/>
                <a:ext cx="5662530" cy="442790"/>
              </a:xfrm>
              <a:custGeom>
                <a:rect b="b" l="l" r="r" t="t"/>
                <a:pathLst>
                  <a:path extrusionOk="0" h="443021" w="5665487">
                    <a:moveTo>
                      <a:pt x="5656843" y="0"/>
                    </a:moveTo>
                    <a:lnTo>
                      <a:pt x="5658062" y="3926"/>
                    </a:lnTo>
                    <a:cubicBezTo>
                      <a:pt x="5662930" y="27716"/>
                      <a:pt x="5665487" y="52348"/>
                      <a:pt x="5665487" y="77576"/>
                    </a:cubicBezTo>
                    <a:cubicBezTo>
                      <a:pt x="5665487" y="279406"/>
                      <a:pt x="5501871" y="443021"/>
                      <a:pt x="5300042" y="443020"/>
                    </a:cubicBezTo>
                    <a:lnTo>
                      <a:pt x="360674" y="443021"/>
                    </a:lnTo>
                    <a:cubicBezTo>
                      <a:pt x="184073" y="443021"/>
                      <a:pt x="36730" y="317754"/>
                      <a:pt x="2653" y="151227"/>
                    </a:cubicBezTo>
                    <a:lnTo>
                      <a:pt x="0" y="124911"/>
                    </a:lnTo>
                    <a:lnTo>
                      <a:pt x="20076" y="189583"/>
                    </a:lnTo>
                    <a:cubicBezTo>
                      <a:pt x="75554" y="320747"/>
                      <a:pt x="205430" y="412780"/>
                      <a:pt x="356803" y="412780"/>
                    </a:cubicBezTo>
                    <a:lnTo>
                      <a:pt x="5296170" y="412779"/>
                    </a:lnTo>
                    <a:cubicBezTo>
                      <a:pt x="5498000" y="412780"/>
                      <a:pt x="5661616" y="249165"/>
                      <a:pt x="5661615" y="47335"/>
                    </a:cubicBezTo>
                    <a:lnTo>
                      <a:pt x="5656843" y="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028" name="Google Shape;2028;p13"/>
            <p:cNvGrpSpPr/>
            <p:nvPr/>
          </p:nvGrpSpPr>
          <p:grpSpPr>
            <a:xfrm>
              <a:off x="905180" y="112533"/>
              <a:ext cx="4401720" cy="4660800"/>
              <a:chOff x="905180" y="112533"/>
              <a:chExt cx="4401720" cy="4660800"/>
            </a:xfrm>
          </p:grpSpPr>
          <p:sp>
            <p:nvSpPr>
              <p:cNvPr id="2029" name="Google Shape;2029;p13"/>
              <p:cNvSpPr/>
              <p:nvPr/>
            </p:nvSpPr>
            <p:spPr>
              <a:xfrm rot="-2829934">
                <a:off x="271998" y="2070056"/>
                <a:ext cx="5664365" cy="745754"/>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30" name="Google Shape;2030;p13"/>
              <p:cNvSpPr/>
              <p:nvPr/>
            </p:nvSpPr>
            <p:spPr>
              <a:xfrm rot="-2827716">
                <a:off x="404987" y="2361893"/>
                <a:ext cx="5661343" cy="396733"/>
              </a:xfrm>
              <a:custGeom>
                <a:rect b="b" l="l" r="r" t="t"/>
                <a:pathLst>
                  <a:path extrusionOk="0" h="396940" w="5664300">
                    <a:moveTo>
                      <a:pt x="5663198" y="13201"/>
                    </a:moveTo>
                    <a:lnTo>
                      <a:pt x="5664300" y="24132"/>
                    </a:lnTo>
                    <a:cubicBezTo>
                      <a:pt x="5664300" y="230029"/>
                      <a:pt x="5497388" y="396940"/>
                      <a:pt x="5291491" y="396940"/>
                    </a:cubicBezTo>
                    <a:lnTo>
                      <a:pt x="372808" y="396940"/>
                    </a:lnTo>
                    <a:cubicBezTo>
                      <a:pt x="166912" y="396940"/>
                      <a:pt x="1" y="230028"/>
                      <a:pt x="0" y="24132"/>
                    </a:cubicBezTo>
                    <a:lnTo>
                      <a:pt x="2433" y="0"/>
                    </a:lnTo>
                    <a:lnTo>
                      <a:pt x="8905" y="64205"/>
                    </a:lnTo>
                    <a:cubicBezTo>
                      <a:pt x="43668" y="234087"/>
                      <a:pt x="193980" y="361878"/>
                      <a:pt x="374138" y="361879"/>
                    </a:cubicBezTo>
                    <a:lnTo>
                      <a:pt x="5292822" y="361879"/>
                    </a:lnTo>
                    <a:cubicBezTo>
                      <a:pt x="5472981" y="361879"/>
                      <a:pt x="5623293" y="234087"/>
                      <a:pt x="5658056" y="64205"/>
                    </a:cubicBezTo>
                    <a:lnTo>
                      <a:pt x="5663198" y="1320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031" name="Google Shape;2031;p13"/>
            <p:cNvGrpSpPr/>
            <p:nvPr/>
          </p:nvGrpSpPr>
          <p:grpSpPr>
            <a:xfrm>
              <a:off x="4789281" y="622548"/>
              <a:ext cx="4320760" cy="4575000"/>
              <a:chOff x="4789281" y="622548"/>
              <a:chExt cx="4320760" cy="4575000"/>
            </a:xfrm>
          </p:grpSpPr>
          <p:sp>
            <p:nvSpPr>
              <p:cNvPr id="2032" name="Google Shape;2032;p13"/>
              <p:cNvSpPr/>
              <p:nvPr/>
            </p:nvSpPr>
            <p:spPr>
              <a:xfrm rot="-2829984">
                <a:off x="4167184" y="2544598"/>
                <a:ext cx="5561198"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33" name="Google Shape;2033;p13"/>
              <p:cNvSpPr/>
              <p:nvPr/>
            </p:nvSpPr>
            <p:spPr>
              <a:xfrm rot="-2827716">
                <a:off x="4043638" y="2601761"/>
                <a:ext cx="5558206" cy="389373"/>
              </a:xfrm>
              <a:custGeom>
                <a:rect b="b" l="l" r="r" t="t"/>
                <a:pathLst>
                  <a:path extrusionOk="0" h="389576" w="5561109">
                    <a:moveTo>
                      <a:pt x="5454073" y="107036"/>
                    </a:moveTo>
                    <a:cubicBezTo>
                      <a:pt x="5520206" y="173169"/>
                      <a:pt x="5561109" y="264530"/>
                      <a:pt x="5561109" y="365446"/>
                    </a:cubicBezTo>
                    <a:lnTo>
                      <a:pt x="5558677" y="389576"/>
                    </a:lnTo>
                    <a:lnTo>
                      <a:pt x="5552354" y="326857"/>
                    </a:lnTo>
                    <a:cubicBezTo>
                      <a:pt x="5518278" y="160330"/>
                      <a:pt x="5370936" y="35062"/>
                      <a:pt x="5194334" y="35062"/>
                    </a:cubicBezTo>
                    <a:lnTo>
                      <a:pt x="364115" y="35063"/>
                    </a:lnTo>
                    <a:cubicBezTo>
                      <a:pt x="187514" y="35062"/>
                      <a:pt x="40171" y="160330"/>
                      <a:pt x="6095" y="326857"/>
                    </a:cubicBezTo>
                    <a:lnTo>
                      <a:pt x="1103" y="376376"/>
                    </a:lnTo>
                    <a:lnTo>
                      <a:pt x="1" y="365445"/>
                    </a:lnTo>
                    <a:cubicBezTo>
                      <a:pt x="0" y="163616"/>
                      <a:pt x="163616" y="1"/>
                      <a:pt x="365446" y="1"/>
                    </a:cubicBezTo>
                    <a:lnTo>
                      <a:pt x="5195665" y="0"/>
                    </a:lnTo>
                    <a:cubicBezTo>
                      <a:pt x="5296580" y="0"/>
                      <a:pt x="5387941" y="40904"/>
                      <a:pt x="545407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34" name="Google Shape;2034;p13"/>
              <p:cNvSpPr/>
              <p:nvPr/>
            </p:nvSpPr>
            <p:spPr>
              <a:xfrm rot="-2827716">
                <a:off x="4297479" y="2830271"/>
                <a:ext cx="5558206" cy="389373"/>
              </a:xfrm>
              <a:custGeom>
                <a:rect b="b" l="l" r="r" t="t"/>
                <a:pathLst>
                  <a:path extrusionOk="0" h="389576" w="5561109">
                    <a:moveTo>
                      <a:pt x="5560007" y="13200"/>
                    </a:moveTo>
                    <a:lnTo>
                      <a:pt x="5561109" y="24131"/>
                    </a:lnTo>
                    <a:cubicBezTo>
                      <a:pt x="5561109" y="225961"/>
                      <a:pt x="5397494" y="389576"/>
                      <a:pt x="5195663" y="389576"/>
                    </a:cubicBezTo>
                    <a:lnTo>
                      <a:pt x="365445" y="389576"/>
                    </a:lnTo>
                    <a:cubicBezTo>
                      <a:pt x="163615" y="389576"/>
                      <a:pt x="0" y="225961"/>
                      <a:pt x="0" y="24131"/>
                    </a:cubicBezTo>
                    <a:lnTo>
                      <a:pt x="2433" y="0"/>
                    </a:lnTo>
                    <a:lnTo>
                      <a:pt x="8755" y="62720"/>
                    </a:lnTo>
                    <a:cubicBezTo>
                      <a:pt x="42832" y="229247"/>
                      <a:pt x="190174" y="354515"/>
                      <a:pt x="366776" y="354515"/>
                    </a:cubicBezTo>
                    <a:lnTo>
                      <a:pt x="5196994" y="354515"/>
                    </a:lnTo>
                    <a:cubicBezTo>
                      <a:pt x="5373596" y="354515"/>
                      <a:pt x="5520939" y="229247"/>
                      <a:pt x="5555015" y="62719"/>
                    </a:cubicBezTo>
                    <a:lnTo>
                      <a:pt x="5560007"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035" name="Google Shape;2035;p13"/>
            <p:cNvGrpSpPr/>
            <p:nvPr/>
          </p:nvGrpSpPr>
          <p:grpSpPr>
            <a:xfrm>
              <a:off x="6808533" y="1745708"/>
              <a:ext cx="4401400" cy="4662000"/>
              <a:chOff x="6808533" y="1745708"/>
              <a:chExt cx="4401400" cy="4662000"/>
            </a:xfrm>
          </p:grpSpPr>
          <p:sp>
            <p:nvSpPr>
              <p:cNvPr id="2036" name="Google Shape;2036;p13"/>
              <p:cNvSpPr/>
              <p:nvPr/>
            </p:nvSpPr>
            <p:spPr>
              <a:xfrm rot="-2829965">
                <a:off x="6167451" y="3711259"/>
                <a:ext cx="5679863"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37" name="Google Shape;2037;p13"/>
              <p:cNvSpPr/>
              <p:nvPr/>
            </p:nvSpPr>
            <p:spPr>
              <a:xfrm rot="-2827716">
                <a:off x="6043945" y="3768489"/>
                <a:ext cx="5676734" cy="389373"/>
              </a:xfrm>
              <a:custGeom>
                <a:rect b="b" l="l" r="r" t="t"/>
                <a:pathLst>
                  <a:path extrusionOk="0" h="389576" w="5679699">
                    <a:moveTo>
                      <a:pt x="5572662" y="107036"/>
                    </a:moveTo>
                    <a:cubicBezTo>
                      <a:pt x="5638795" y="173169"/>
                      <a:pt x="5679699" y="264530"/>
                      <a:pt x="5679699" y="365445"/>
                    </a:cubicBezTo>
                    <a:lnTo>
                      <a:pt x="5677266" y="389576"/>
                    </a:lnTo>
                    <a:lnTo>
                      <a:pt x="5670943" y="326856"/>
                    </a:lnTo>
                    <a:cubicBezTo>
                      <a:pt x="5636867" y="160329"/>
                      <a:pt x="5489524" y="35062"/>
                      <a:pt x="5312922" y="35062"/>
                    </a:cubicBezTo>
                    <a:lnTo>
                      <a:pt x="364115" y="35062"/>
                    </a:lnTo>
                    <a:cubicBezTo>
                      <a:pt x="187513" y="35062"/>
                      <a:pt x="40170" y="160329"/>
                      <a:pt x="6094" y="326857"/>
                    </a:cubicBezTo>
                    <a:lnTo>
                      <a:pt x="1102" y="376376"/>
                    </a:lnTo>
                    <a:lnTo>
                      <a:pt x="0" y="365445"/>
                    </a:lnTo>
                    <a:cubicBezTo>
                      <a:pt x="0" y="163615"/>
                      <a:pt x="163616" y="1"/>
                      <a:pt x="365446" y="1"/>
                    </a:cubicBezTo>
                    <a:lnTo>
                      <a:pt x="5314253" y="0"/>
                    </a:lnTo>
                    <a:cubicBezTo>
                      <a:pt x="5415168" y="0"/>
                      <a:pt x="5506530" y="40904"/>
                      <a:pt x="557266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38" name="Google Shape;2038;p13"/>
              <p:cNvSpPr/>
              <p:nvPr/>
            </p:nvSpPr>
            <p:spPr>
              <a:xfrm rot="-2827716">
                <a:off x="6297786" y="3996999"/>
                <a:ext cx="5676733" cy="389373"/>
              </a:xfrm>
              <a:custGeom>
                <a:rect b="b" l="l" r="r" t="t"/>
                <a:pathLst>
                  <a:path extrusionOk="0" h="389576" w="5679698">
                    <a:moveTo>
                      <a:pt x="5678596" y="13200"/>
                    </a:moveTo>
                    <a:lnTo>
                      <a:pt x="5679698" y="24131"/>
                    </a:lnTo>
                    <a:cubicBezTo>
                      <a:pt x="5679698" y="225961"/>
                      <a:pt x="5516083" y="389575"/>
                      <a:pt x="5314252" y="389575"/>
                    </a:cubicBezTo>
                    <a:lnTo>
                      <a:pt x="365445" y="389576"/>
                    </a:lnTo>
                    <a:cubicBezTo>
                      <a:pt x="163615" y="389576"/>
                      <a:pt x="0" y="225961"/>
                      <a:pt x="0" y="24131"/>
                    </a:cubicBezTo>
                    <a:lnTo>
                      <a:pt x="2432" y="0"/>
                    </a:lnTo>
                    <a:lnTo>
                      <a:pt x="8755" y="62720"/>
                    </a:lnTo>
                    <a:cubicBezTo>
                      <a:pt x="42832" y="229247"/>
                      <a:pt x="190174" y="354514"/>
                      <a:pt x="366775" y="354515"/>
                    </a:cubicBezTo>
                    <a:lnTo>
                      <a:pt x="5315583" y="354514"/>
                    </a:lnTo>
                    <a:cubicBezTo>
                      <a:pt x="5492185" y="354514"/>
                      <a:pt x="5639528" y="229246"/>
                      <a:pt x="5673604" y="62719"/>
                    </a:cubicBezTo>
                    <a:lnTo>
                      <a:pt x="5678596"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039" name="Google Shape;2039;p13"/>
            <p:cNvGrpSpPr/>
            <p:nvPr/>
          </p:nvGrpSpPr>
          <p:grpSpPr>
            <a:xfrm>
              <a:off x="5824532" y="1155331"/>
              <a:ext cx="4354159" cy="4603200"/>
              <a:chOff x="5824532" y="1155331"/>
              <a:chExt cx="4354159" cy="4603200"/>
            </a:xfrm>
          </p:grpSpPr>
          <p:sp>
            <p:nvSpPr>
              <p:cNvPr id="2040" name="Google Shape;2040;p13"/>
              <p:cNvSpPr/>
              <p:nvPr/>
            </p:nvSpPr>
            <p:spPr>
              <a:xfrm rot="-2830004">
                <a:off x="5196271" y="3091482"/>
                <a:ext cx="5599622" cy="730899"/>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41" name="Google Shape;2041;p13"/>
              <p:cNvSpPr/>
              <p:nvPr/>
            </p:nvSpPr>
            <p:spPr>
              <a:xfrm rot="-2827716">
                <a:off x="5072700" y="3148580"/>
                <a:ext cx="5596872" cy="389350"/>
              </a:xfrm>
              <a:custGeom>
                <a:rect b="b" l="l" r="r" t="t"/>
                <a:pathLst>
                  <a:path extrusionOk="0" h="389553" w="5599795">
                    <a:moveTo>
                      <a:pt x="5492759" y="107036"/>
                    </a:moveTo>
                    <a:cubicBezTo>
                      <a:pt x="5558891" y="173169"/>
                      <a:pt x="5599795" y="264530"/>
                      <a:pt x="5599795" y="365445"/>
                    </a:cubicBezTo>
                    <a:lnTo>
                      <a:pt x="5597364" y="389553"/>
                    </a:lnTo>
                    <a:lnTo>
                      <a:pt x="5591045" y="326860"/>
                    </a:lnTo>
                    <a:cubicBezTo>
                      <a:pt x="5556968" y="160333"/>
                      <a:pt x="5409625" y="35065"/>
                      <a:pt x="5233024" y="35065"/>
                    </a:cubicBezTo>
                    <a:lnTo>
                      <a:pt x="364119" y="35066"/>
                    </a:lnTo>
                    <a:cubicBezTo>
                      <a:pt x="187518" y="35065"/>
                      <a:pt x="40175" y="160333"/>
                      <a:pt x="6099" y="326860"/>
                    </a:cubicBezTo>
                    <a:lnTo>
                      <a:pt x="1105" y="376401"/>
                    </a:lnTo>
                    <a:lnTo>
                      <a:pt x="0" y="365445"/>
                    </a:lnTo>
                    <a:cubicBezTo>
                      <a:pt x="0" y="163615"/>
                      <a:pt x="163615" y="0"/>
                      <a:pt x="365444" y="1"/>
                    </a:cubicBezTo>
                    <a:lnTo>
                      <a:pt x="5234350" y="0"/>
                    </a:lnTo>
                    <a:cubicBezTo>
                      <a:pt x="5335265" y="0"/>
                      <a:pt x="5426626" y="40904"/>
                      <a:pt x="54927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42" name="Google Shape;2042;p13"/>
              <p:cNvSpPr/>
              <p:nvPr/>
            </p:nvSpPr>
            <p:spPr>
              <a:xfrm rot="-2827716">
                <a:off x="5333650" y="3377103"/>
                <a:ext cx="5596872" cy="389351"/>
              </a:xfrm>
              <a:custGeom>
                <a:rect b="b" l="l" r="r" t="t"/>
                <a:pathLst>
                  <a:path extrusionOk="0" h="389554" w="5599795">
                    <a:moveTo>
                      <a:pt x="5598690" y="13152"/>
                    </a:moveTo>
                    <a:lnTo>
                      <a:pt x="5599795" y="24109"/>
                    </a:lnTo>
                    <a:cubicBezTo>
                      <a:pt x="5599795" y="225939"/>
                      <a:pt x="5436180" y="389554"/>
                      <a:pt x="5234350" y="389554"/>
                    </a:cubicBezTo>
                    <a:lnTo>
                      <a:pt x="365445" y="389554"/>
                    </a:lnTo>
                    <a:cubicBezTo>
                      <a:pt x="163614" y="389554"/>
                      <a:pt x="0" y="225939"/>
                      <a:pt x="0" y="24109"/>
                    </a:cubicBezTo>
                    <a:lnTo>
                      <a:pt x="2431" y="0"/>
                    </a:lnTo>
                    <a:lnTo>
                      <a:pt x="8750" y="62694"/>
                    </a:lnTo>
                    <a:cubicBezTo>
                      <a:pt x="42827" y="229221"/>
                      <a:pt x="190169" y="354489"/>
                      <a:pt x="366771" y="354489"/>
                    </a:cubicBezTo>
                    <a:lnTo>
                      <a:pt x="5235676" y="354489"/>
                    </a:lnTo>
                    <a:cubicBezTo>
                      <a:pt x="5412277" y="354489"/>
                      <a:pt x="5559620" y="229221"/>
                      <a:pt x="5593696" y="62694"/>
                    </a:cubicBezTo>
                    <a:lnTo>
                      <a:pt x="5598690"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043" name="Google Shape;2043;p13"/>
            <p:cNvGrpSpPr/>
            <p:nvPr/>
          </p:nvGrpSpPr>
          <p:grpSpPr>
            <a:xfrm>
              <a:off x="2134683" y="1406427"/>
              <a:ext cx="4494099" cy="4755300"/>
              <a:chOff x="2134683" y="1406427"/>
              <a:chExt cx="4494099" cy="4755300"/>
            </a:xfrm>
          </p:grpSpPr>
          <p:sp>
            <p:nvSpPr>
              <p:cNvPr id="2044" name="Google Shape;2044;p13"/>
              <p:cNvSpPr/>
              <p:nvPr/>
            </p:nvSpPr>
            <p:spPr>
              <a:xfrm rot="-2829977">
                <a:off x="1469270" y="3422451"/>
                <a:ext cx="5814027" cy="723252"/>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45" name="Google Shape;2045;p13"/>
              <p:cNvSpPr/>
              <p:nvPr/>
            </p:nvSpPr>
            <p:spPr>
              <a:xfrm rot="-2827716">
                <a:off x="1347244" y="3479082"/>
                <a:ext cx="5810844" cy="385501"/>
              </a:xfrm>
              <a:custGeom>
                <a:rect b="b" l="l" r="r" t="t"/>
                <a:pathLst>
                  <a:path extrusionOk="0" h="385702" w="5813879">
                    <a:moveTo>
                      <a:pt x="5707969" y="105910"/>
                    </a:moveTo>
                    <a:cubicBezTo>
                      <a:pt x="5773405" y="171347"/>
                      <a:pt x="5813879" y="261747"/>
                      <a:pt x="5813879" y="361600"/>
                    </a:cubicBezTo>
                    <a:lnTo>
                      <a:pt x="5813877" y="361600"/>
                    </a:lnTo>
                    <a:lnTo>
                      <a:pt x="5811448" y="385702"/>
                    </a:lnTo>
                    <a:lnTo>
                      <a:pt x="5805207" y="323791"/>
                    </a:lnTo>
                    <a:cubicBezTo>
                      <a:pt x="5771489" y="159015"/>
                      <a:pt x="5625695" y="35065"/>
                      <a:pt x="5450953" y="35065"/>
                    </a:cubicBezTo>
                    <a:lnTo>
                      <a:pt x="360274" y="35066"/>
                    </a:lnTo>
                    <a:cubicBezTo>
                      <a:pt x="185532" y="35065"/>
                      <a:pt x="39739" y="159016"/>
                      <a:pt x="6021" y="323791"/>
                    </a:cubicBezTo>
                    <a:lnTo>
                      <a:pt x="1105" y="372556"/>
                    </a:lnTo>
                    <a:lnTo>
                      <a:pt x="0" y="361600"/>
                    </a:lnTo>
                    <a:lnTo>
                      <a:pt x="7347" y="288725"/>
                    </a:lnTo>
                    <a:cubicBezTo>
                      <a:pt x="41065" y="123951"/>
                      <a:pt x="186858" y="0"/>
                      <a:pt x="361600" y="0"/>
                    </a:cubicBezTo>
                    <a:lnTo>
                      <a:pt x="5452279" y="0"/>
                    </a:lnTo>
                    <a:cubicBezTo>
                      <a:pt x="5552132" y="0"/>
                      <a:pt x="5642532" y="40474"/>
                      <a:pt x="5707969" y="10591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46" name="Google Shape;2046;p13"/>
              <p:cNvSpPr/>
              <p:nvPr/>
            </p:nvSpPr>
            <p:spPr>
              <a:xfrm rot="-2827716">
                <a:off x="1605376" y="3704992"/>
                <a:ext cx="5810844" cy="385508"/>
              </a:xfrm>
              <a:custGeom>
                <a:rect b="b" l="l" r="r" t="t"/>
                <a:pathLst>
                  <a:path extrusionOk="0" h="385709" w="5813879">
                    <a:moveTo>
                      <a:pt x="5812774" y="13146"/>
                    </a:moveTo>
                    <a:lnTo>
                      <a:pt x="5813879" y="24109"/>
                    </a:lnTo>
                    <a:lnTo>
                      <a:pt x="5813878" y="24109"/>
                    </a:lnTo>
                    <a:cubicBezTo>
                      <a:pt x="5813877" y="223815"/>
                      <a:pt x="5651984" y="385709"/>
                      <a:pt x="5452278" y="385709"/>
                    </a:cubicBezTo>
                    <a:lnTo>
                      <a:pt x="361601" y="385708"/>
                    </a:lnTo>
                    <a:cubicBezTo>
                      <a:pt x="186857" y="385708"/>
                      <a:pt x="41065" y="261758"/>
                      <a:pt x="7347" y="96983"/>
                    </a:cubicBezTo>
                    <a:lnTo>
                      <a:pt x="0" y="24109"/>
                    </a:lnTo>
                    <a:lnTo>
                      <a:pt x="2431" y="0"/>
                    </a:lnTo>
                    <a:lnTo>
                      <a:pt x="8673" y="61918"/>
                    </a:lnTo>
                    <a:cubicBezTo>
                      <a:pt x="42391" y="226693"/>
                      <a:pt x="188183" y="350643"/>
                      <a:pt x="362926" y="350643"/>
                    </a:cubicBezTo>
                    <a:lnTo>
                      <a:pt x="5453604" y="350644"/>
                    </a:lnTo>
                    <a:cubicBezTo>
                      <a:pt x="5628346" y="350644"/>
                      <a:pt x="5774139" y="226694"/>
                      <a:pt x="5807857" y="61919"/>
                    </a:cubicBezTo>
                    <a:lnTo>
                      <a:pt x="5812774" y="1314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047" name="Google Shape;2047;p13"/>
            <p:cNvGrpSpPr/>
            <p:nvPr/>
          </p:nvGrpSpPr>
          <p:grpSpPr>
            <a:xfrm>
              <a:off x="6182744" y="2351413"/>
              <a:ext cx="4257816" cy="4499400"/>
              <a:chOff x="6182744" y="2351413"/>
              <a:chExt cx="4257816" cy="4499400"/>
            </a:xfrm>
          </p:grpSpPr>
          <p:sp>
            <p:nvSpPr>
              <p:cNvPr id="2048" name="Google Shape;2048;p13"/>
              <p:cNvSpPr/>
              <p:nvPr/>
            </p:nvSpPr>
            <p:spPr>
              <a:xfrm rot="-2830035">
                <a:off x="5577129" y="4235663"/>
                <a:ext cx="5458031"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49" name="Google Shape;2049;p13"/>
              <p:cNvSpPr/>
              <p:nvPr/>
            </p:nvSpPr>
            <p:spPr>
              <a:xfrm rot="-2827716">
                <a:off x="5453545" y="4292751"/>
                <a:ext cx="5455263" cy="389351"/>
              </a:xfrm>
              <a:custGeom>
                <a:rect b="b" l="l" r="r" t="t"/>
                <a:pathLst>
                  <a:path extrusionOk="0" h="389554" w="5458112">
                    <a:moveTo>
                      <a:pt x="5351075" y="107037"/>
                    </a:moveTo>
                    <a:cubicBezTo>
                      <a:pt x="5417207" y="173169"/>
                      <a:pt x="5458112" y="264530"/>
                      <a:pt x="5458112" y="365445"/>
                    </a:cubicBezTo>
                    <a:lnTo>
                      <a:pt x="5455681" y="389554"/>
                    </a:lnTo>
                    <a:lnTo>
                      <a:pt x="5449360" y="326860"/>
                    </a:lnTo>
                    <a:cubicBezTo>
                      <a:pt x="5415284" y="160333"/>
                      <a:pt x="5267942" y="35065"/>
                      <a:pt x="5091341" y="35066"/>
                    </a:cubicBezTo>
                    <a:lnTo>
                      <a:pt x="364118" y="35065"/>
                    </a:lnTo>
                    <a:cubicBezTo>
                      <a:pt x="187517" y="35066"/>
                      <a:pt x="40174" y="160334"/>
                      <a:pt x="6098" y="326861"/>
                    </a:cubicBezTo>
                    <a:lnTo>
                      <a:pt x="1104" y="376403"/>
                    </a:lnTo>
                    <a:lnTo>
                      <a:pt x="0" y="365446"/>
                    </a:lnTo>
                    <a:cubicBezTo>
                      <a:pt x="-1" y="163616"/>
                      <a:pt x="163615" y="1"/>
                      <a:pt x="365444" y="0"/>
                    </a:cubicBezTo>
                    <a:lnTo>
                      <a:pt x="5092667" y="1"/>
                    </a:lnTo>
                    <a:cubicBezTo>
                      <a:pt x="5193582" y="1"/>
                      <a:pt x="5284943" y="40904"/>
                      <a:pt x="5351075"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50" name="Google Shape;2050;p13"/>
              <p:cNvSpPr/>
              <p:nvPr/>
            </p:nvSpPr>
            <p:spPr>
              <a:xfrm rot="-2827716">
                <a:off x="5714497" y="4521277"/>
                <a:ext cx="5455263" cy="389350"/>
              </a:xfrm>
              <a:custGeom>
                <a:rect b="b" l="l" r="r" t="t"/>
                <a:pathLst>
                  <a:path extrusionOk="0" h="389553" w="5458112">
                    <a:moveTo>
                      <a:pt x="5457007" y="13151"/>
                    </a:moveTo>
                    <a:lnTo>
                      <a:pt x="5458112" y="24107"/>
                    </a:lnTo>
                    <a:cubicBezTo>
                      <a:pt x="5458112" y="225937"/>
                      <a:pt x="5294496" y="389553"/>
                      <a:pt x="5092667" y="389553"/>
                    </a:cubicBezTo>
                    <a:lnTo>
                      <a:pt x="365445" y="389553"/>
                    </a:lnTo>
                    <a:cubicBezTo>
                      <a:pt x="163615" y="389553"/>
                      <a:pt x="0" y="225938"/>
                      <a:pt x="0" y="24108"/>
                    </a:cubicBezTo>
                    <a:lnTo>
                      <a:pt x="2430" y="0"/>
                    </a:lnTo>
                    <a:lnTo>
                      <a:pt x="8750" y="62693"/>
                    </a:lnTo>
                    <a:cubicBezTo>
                      <a:pt x="42827" y="229220"/>
                      <a:pt x="190169" y="354488"/>
                      <a:pt x="366771" y="354488"/>
                    </a:cubicBezTo>
                    <a:lnTo>
                      <a:pt x="5093993" y="354487"/>
                    </a:lnTo>
                    <a:cubicBezTo>
                      <a:pt x="5270594" y="354488"/>
                      <a:pt x="5417937" y="229219"/>
                      <a:pt x="5452013" y="62692"/>
                    </a:cubicBezTo>
                    <a:lnTo>
                      <a:pt x="5457007" y="1315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051" name="Google Shape;2051;p13"/>
            <p:cNvGrpSpPr/>
            <p:nvPr/>
          </p:nvGrpSpPr>
          <p:grpSpPr>
            <a:xfrm>
              <a:off x="2617490" y="2742232"/>
              <a:ext cx="3927230" cy="4143000"/>
              <a:chOff x="2617490" y="2742232"/>
              <a:chExt cx="3927230" cy="4143000"/>
            </a:xfrm>
          </p:grpSpPr>
          <p:sp>
            <p:nvSpPr>
              <p:cNvPr id="2052" name="Google Shape;2052;p13"/>
              <p:cNvSpPr/>
              <p:nvPr/>
            </p:nvSpPr>
            <p:spPr>
              <a:xfrm rot="-2829980">
                <a:off x="2089685" y="4448282"/>
                <a:ext cx="497211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53" name="Google Shape;2053;p13"/>
              <p:cNvSpPr/>
              <p:nvPr/>
            </p:nvSpPr>
            <p:spPr>
              <a:xfrm rot="-2827716">
                <a:off x="1965948" y="4505227"/>
                <a:ext cx="4969364" cy="389350"/>
              </a:xfrm>
              <a:custGeom>
                <a:rect b="b" l="l" r="r" t="t"/>
                <a:pathLst>
                  <a:path extrusionOk="0" h="389553" w="4971959">
                    <a:moveTo>
                      <a:pt x="4864923" y="107036"/>
                    </a:moveTo>
                    <a:cubicBezTo>
                      <a:pt x="4931056" y="173169"/>
                      <a:pt x="4971959" y="264530"/>
                      <a:pt x="4971959" y="365445"/>
                    </a:cubicBezTo>
                    <a:lnTo>
                      <a:pt x="4969529" y="389553"/>
                    </a:lnTo>
                    <a:lnTo>
                      <a:pt x="4963209" y="326860"/>
                    </a:lnTo>
                    <a:cubicBezTo>
                      <a:pt x="4929133" y="160333"/>
                      <a:pt x="4781790" y="35065"/>
                      <a:pt x="4605189" y="35065"/>
                    </a:cubicBezTo>
                    <a:lnTo>
                      <a:pt x="364119" y="35065"/>
                    </a:lnTo>
                    <a:cubicBezTo>
                      <a:pt x="187518" y="35065"/>
                      <a:pt x="40175" y="160333"/>
                      <a:pt x="6099" y="326860"/>
                    </a:cubicBezTo>
                    <a:lnTo>
                      <a:pt x="1104" y="376401"/>
                    </a:lnTo>
                    <a:lnTo>
                      <a:pt x="0" y="365445"/>
                    </a:lnTo>
                    <a:cubicBezTo>
                      <a:pt x="0" y="163615"/>
                      <a:pt x="163615" y="0"/>
                      <a:pt x="365445" y="0"/>
                    </a:cubicBezTo>
                    <a:lnTo>
                      <a:pt x="4606515" y="0"/>
                    </a:lnTo>
                    <a:cubicBezTo>
                      <a:pt x="4707430" y="0"/>
                      <a:pt x="4798791" y="40904"/>
                      <a:pt x="486492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54" name="Google Shape;2054;p13"/>
              <p:cNvSpPr/>
              <p:nvPr/>
            </p:nvSpPr>
            <p:spPr>
              <a:xfrm rot="-2827716">
                <a:off x="2226898" y="4733750"/>
                <a:ext cx="4969364" cy="389351"/>
              </a:xfrm>
              <a:custGeom>
                <a:rect b="b" l="l" r="r" t="t"/>
                <a:pathLst>
                  <a:path extrusionOk="0" h="389554" w="4971959">
                    <a:moveTo>
                      <a:pt x="4970855" y="13152"/>
                    </a:moveTo>
                    <a:lnTo>
                      <a:pt x="4971959" y="24109"/>
                    </a:lnTo>
                    <a:cubicBezTo>
                      <a:pt x="4971960" y="225940"/>
                      <a:pt x="4808344" y="389554"/>
                      <a:pt x="4606515" y="389553"/>
                    </a:cubicBezTo>
                    <a:lnTo>
                      <a:pt x="365446" y="389554"/>
                    </a:lnTo>
                    <a:cubicBezTo>
                      <a:pt x="163615" y="389554"/>
                      <a:pt x="0" y="225939"/>
                      <a:pt x="0" y="24109"/>
                    </a:cubicBezTo>
                    <a:lnTo>
                      <a:pt x="2430" y="0"/>
                    </a:lnTo>
                    <a:lnTo>
                      <a:pt x="8750" y="62694"/>
                    </a:lnTo>
                    <a:cubicBezTo>
                      <a:pt x="42827" y="229221"/>
                      <a:pt x="190170" y="354489"/>
                      <a:pt x="366771" y="354488"/>
                    </a:cubicBezTo>
                    <a:lnTo>
                      <a:pt x="4607841" y="354488"/>
                    </a:lnTo>
                    <a:cubicBezTo>
                      <a:pt x="4784442" y="354489"/>
                      <a:pt x="4931785" y="229221"/>
                      <a:pt x="4965861" y="62694"/>
                    </a:cubicBezTo>
                    <a:lnTo>
                      <a:pt x="4970855"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055" name="Google Shape;2055;p13"/>
            <p:cNvGrpSpPr/>
            <p:nvPr/>
          </p:nvGrpSpPr>
          <p:grpSpPr>
            <a:xfrm>
              <a:off x="9275607" y="3248167"/>
              <a:ext cx="2404844" cy="2545800"/>
              <a:chOff x="9275607" y="3248167"/>
              <a:chExt cx="2404844" cy="2545800"/>
            </a:xfrm>
          </p:grpSpPr>
          <p:sp>
            <p:nvSpPr>
              <p:cNvPr id="2056" name="Google Shape;2056;p13"/>
              <p:cNvSpPr/>
              <p:nvPr/>
            </p:nvSpPr>
            <p:spPr>
              <a:xfrm rot="-2830077">
                <a:off x="8888438" y="4357500"/>
                <a:ext cx="3168338" cy="327135"/>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57" name="Google Shape;2057;p13"/>
              <p:cNvSpPr/>
              <p:nvPr/>
            </p:nvSpPr>
            <p:spPr>
              <a:xfrm rot="-2827716">
                <a:off x="8837051" y="4381832"/>
                <a:ext cx="3166615" cy="184314"/>
              </a:xfrm>
              <a:custGeom>
                <a:rect b="b" l="l" r="r" t="t"/>
                <a:pathLst>
                  <a:path extrusionOk="0" h="184410" w="3168269">
                    <a:moveTo>
                      <a:pt x="3120354" y="47916"/>
                    </a:moveTo>
                    <a:cubicBezTo>
                      <a:pt x="3149958" y="77520"/>
                      <a:pt x="3168269" y="118419"/>
                      <a:pt x="3168269" y="163593"/>
                    </a:cubicBezTo>
                    <a:lnTo>
                      <a:pt x="3164066" y="184410"/>
                    </a:lnTo>
                    <a:lnTo>
                      <a:pt x="3154087" y="134981"/>
                    </a:lnTo>
                    <a:cubicBezTo>
                      <a:pt x="3129252" y="76265"/>
                      <a:pt x="3071113" y="35066"/>
                      <a:pt x="3003350" y="35065"/>
                    </a:cubicBezTo>
                    <a:lnTo>
                      <a:pt x="162267" y="35065"/>
                    </a:lnTo>
                    <a:cubicBezTo>
                      <a:pt x="94504" y="35065"/>
                      <a:pt x="36365" y="76265"/>
                      <a:pt x="11530" y="134981"/>
                    </a:cubicBezTo>
                    <a:lnTo>
                      <a:pt x="2877" y="177843"/>
                    </a:lnTo>
                    <a:lnTo>
                      <a:pt x="1" y="163594"/>
                    </a:lnTo>
                    <a:cubicBezTo>
                      <a:pt x="0" y="73243"/>
                      <a:pt x="73243" y="0"/>
                      <a:pt x="163593" y="0"/>
                    </a:cubicBezTo>
                    <a:lnTo>
                      <a:pt x="3004676" y="0"/>
                    </a:lnTo>
                    <a:cubicBezTo>
                      <a:pt x="3049851" y="0"/>
                      <a:pt x="3090750" y="18312"/>
                      <a:pt x="3120354" y="4791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58" name="Google Shape;2058;p13"/>
              <p:cNvSpPr/>
              <p:nvPr/>
            </p:nvSpPr>
            <p:spPr>
              <a:xfrm rot="-2827716">
                <a:off x="8952392" y="4475363"/>
                <a:ext cx="3166615" cy="184313"/>
              </a:xfrm>
              <a:custGeom>
                <a:rect b="b" l="l" r="r" t="t"/>
                <a:pathLst>
                  <a:path extrusionOk="0" h="184409" w="3168269">
                    <a:moveTo>
                      <a:pt x="3165392" y="6567"/>
                    </a:moveTo>
                    <a:lnTo>
                      <a:pt x="3168269" y="20815"/>
                    </a:lnTo>
                    <a:cubicBezTo>
                      <a:pt x="3168269" y="111166"/>
                      <a:pt x="3095027" y="184408"/>
                      <a:pt x="3004676" y="184409"/>
                    </a:cubicBezTo>
                    <a:lnTo>
                      <a:pt x="163593" y="184409"/>
                    </a:lnTo>
                    <a:cubicBezTo>
                      <a:pt x="73243" y="184409"/>
                      <a:pt x="0" y="111166"/>
                      <a:pt x="1" y="20816"/>
                    </a:cubicBezTo>
                    <a:lnTo>
                      <a:pt x="4203" y="0"/>
                    </a:lnTo>
                    <a:lnTo>
                      <a:pt x="14182" y="49428"/>
                    </a:lnTo>
                    <a:cubicBezTo>
                      <a:pt x="39017" y="108145"/>
                      <a:pt x="97156" y="149344"/>
                      <a:pt x="164919" y="149344"/>
                    </a:cubicBezTo>
                    <a:lnTo>
                      <a:pt x="3006002" y="149344"/>
                    </a:lnTo>
                    <a:cubicBezTo>
                      <a:pt x="3073765" y="149344"/>
                      <a:pt x="3131904" y="108144"/>
                      <a:pt x="3156739" y="49428"/>
                    </a:cubicBezTo>
                    <a:lnTo>
                      <a:pt x="3165392" y="656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059" name="Google Shape;2059;p13"/>
            <p:cNvGrpSpPr/>
            <p:nvPr/>
          </p:nvGrpSpPr>
          <p:grpSpPr>
            <a:xfrm>
              <a:off x="2075692" y="52828"/>
              <a:ext cx="4347442" cy="4607700"/>
              <a:chOff x="2075692" y="52828"/>
              <a:chExt cx="4347442" cy="4607700"/>
            </a:xfrm>
          </p:grpSpPr>
          <p:sp>
            <p:nvSpPr>
              <p:cNvPr id="2060" name="Google Shape;2060;p13"/>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61" name="Google Shape;2061;p13"/>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62" name="Google Shape;2062;p13"/>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063" name="Google Shape;2063;p13"/>
            <p:cNvGrpSpPr/>
            <p:nvPr/>
          </p:nvGrpSpPr>
          <p:grpSpPr>
            <a:xfrm>
              <a:off x="1470547" y="379512"/>
              <a:ext cx="1786005" cy="1894200"/>
              <a:chOff x="1470547" y="379512"/>
              <a:chExt cx="1786005" cy="1894200"/>
            </a:xfrm>
          </p:grpSpPr>
          <p:sp>
            <p:nvSpPr>
              <p:cNvPr id="2064" name="Google Shape;2064;p13"/>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65" name="Google Shape;2065;p13"/>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66" name="Google Shape;2066;p13"/>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067" name="Google Shape;2067;p13"/>
            <p:cNvGrpSpPr/>
            <p:nvPr/>
          </p:nvGrpSpPr>
          <p:grpSpPr>
            <a:xfrm>
              <a:off x="459511" y="835636"/>
              <a:ext cx="3285587" cy="3486900"/>
              <a:chOff x="459511" y="835636"/>
              <a:chExt cx="3285587" cy="3486900"/>
            </a:xfrm>
          </p:grpSpPr>
          <p:sp>
            <p:nvSpPr>
              <p:cNvPr id="2068" name="Google Shape;2068;p13"/>
              <p:cNvSpPr/>
              <p:nvPr/>
            </p:nvSpPr>
            <p:spPr>
              <a:xfrm rot="-2830019">
                <a:off x="-56761" y="2341433"/>
                <a:ext cx="4314245" cy="475306"/>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69" name="Google Shape;2069;p13"/>
              <p:cNvSpPr/>
              <p:nvPr/>
            </p:nvSpPr>
            <p:spPr>
              <a:xfrm rot="-2827716">
                <a:off x="-133745" y="2377546"/>
                <a:ext cx="4311929" cy="261669"/>
              </a:xfrm>
              <a:custGeom>
                <a:rect b="b" l="l" r="r" t="t"/>
                <a:pathLst>
                  <a:path extrusionOk="0" h="261806" w="4314181">
                    <a:moveTo>
                      <a:pt x="4244562" y="69619"/>
                    </a:moveTo>
                    <a:cubicBezTo>
                      <a:pt x="4287576" y="112632"/>
                      <a:pt x="4314180" y="172055"/>
                      <a:pt x="4314181" y="237692"/>
                    </a:cubicBezTo>
                    <a:lnTo>
                      <a:pt x="4311749" y="261806"/>
                    </a:lnTo>
                    <a:lnTo>
                      <a:pt x="4308024" y="224853"/>
                    </a:lnTo>
                    <a:cubicBezTo>
                      <a:pt x="4285860" y="116541"/>
                      <a:pt x="4190026" y="35064"/>
                      <a:pt x="4075162" y="35064"/>
                    </a:cubicBezTo>
                    <a:lnTo>
                      <a:pt x="236364" y="35064"/>
                    </a:lnTo>
                    <a:cubicBezTo>
                      <a:pt x="121500" y="35064"/>
                      <a:pt x="25666" y="116541"/>
                      <a:pt x="3502" y="224853"/>
                    </a:cubicBezTo>
                    <a:lnTo>
                      <a:pt x="1104" y="248640"/>
                    </a:lnTo>
                    <a:lnTo>
                      <a:pt x="0" y="237692"/>
                    </a:lnTo>
                    <a:cubicBezTo>
                      <a:pt x="0" y="106419"/>
                      <a:pt x="106418" y="0"/>
                      <a:pt x="237691" y="1"/>
                    </a:cubicBezTo>
                    <a:lnTo>
                      <a:pt x="4076489" y="0"/>
                    </a:lnTo>
                    <a:cubicBezTo>
                      <a:pt x="4142126" y="0"/>
                      <a:pt x="4201548" y="26605"/>
                      <a:pt x="4244562" y="69619"/>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70" name="Google Shape;2070;p13"/>
              <p:cNvSpPr/>
              <p:nvPr/>
            </p:nvSpPr>
            <p:spPr>
              <a:xfrm rot="-2827716">
                <a:off x="26426" y="2519211"/>
                <a:ext cx="4311928" cy="261670"/>
              </a:xfrm>
              <a:custGeom>
                <a:rect b="b" l="l" r="r" t="t"/>
                <a:pathLst>
                  <a:path extrusionOk="0" h="261807" w="4314180">
                    <a:moveTo>
                      <a:pt x="4313076" y="13166"/>
                    </a:moveTo>
                    <a:lnTo>
                      <a:pt x="4314180" y="24115"/>
                    </a:lnTo>
                    <a:cubicBezTo>
                      <a:pt x="4314179" y="155388"/>
                      <a:pt x="4207762" y="261806"/>
                      <a:pt x="4076489" y="261807"/>
                    </a:cubicBezTo>
                    <a:lnTo>
                      <a:pt x="237690" y="261806"/>
                    </a:lnTo>
                    <a:cubicBezTo>
                      <a:pt x="106418" y="261807"/>
                      <a:pt x="0" y="155388"/>
                      <a:pt x="0" y="24116"/>
                    </a:cubicBezTo>
                    <a:lnTo>
                      <a:pt x="2431" y="0"/>
                    </a:lnTo>
                    <a:lnTo>
                      <a:pt x="6156" y="36955"/>
                    </a:lnTo>
                    <a:cubicBezTo>
                      <a:pt x="28320" y="145267"/>
                      <a:pt x="124154" y="226743"/>
                      <a:pt x="239018" y="226743"/>
                    </a:cubicBezTo>
                    <a:lnTo>
                      <a:pt x="4077816" y="226743"/>
                    </a:lnTo>
                    <a:cubicBezTo>
                      <a:pt x="4192680" y="226743"/>
                      <a:pt x="4288514" y="145266"/>
                      <a:pt x="4310678" y="36954"/>
                    </a:cubicBezTo>
                    <a:lnTo>
                      <a:pt x="4313076"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071" name="Google Shape;2071;p13"/>
            <p:cNvGrpSpPr/>
            <p:nvPr/>
          </p:nvGrpSpPr>
          <p:grpSpPr>
            <a:xfrm>
              <a:off x="3267959" y="970321"/>
              <a:ext cx="4398388" cy="4658700"/>
              <a:chOff x="3267959" y="970321"/>
              <a:chExt cx="4398388" cy="4658700"/>
            </a:xfrm>
          </p:grpSpPr>
          <p:sp>
            <p:nvSpPr>
              <p:cNvPr id="2072" name="Google Shape;2072;p13"/>
              <p:cNvSpPr/>
              <p:nvPr/>
            </p:nvSpPr>
            <p:spPr>
              <a:xfrm rot="-2830072">
                <a:off x="2627559" y="2934221"/>
                <a:ext cx="5675200"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73" name="Google Shape;2073;p13"/>
              <p:cNvSpPr/>
              <p:nvPr/>
            </p:nvSpPr>
            <p:spPr>
              <a:xfrm rot="-2827716">
                <a:off x="2504074" y="2991429"/>
                <a:ext cx="5672301" cy="389356"/>
              </a:xfrm>
              <a:custGeom>
                <a:rect b="b" l="l" r="r" t="t"/>
                <a:pathLst>
                  <a:path extrusionOk="0" h="389559" w="5675264">
                    <a:moveTo>
                      <a:pt x="5568227" y="107035"/>
                    </a:moveTo>
                    <a:cubicBezTo>
                      <a:pt x="5634360" y="173168"/>
                      <a:pt x="5675264" y="264529"/>
                      <a:pt x="5675264" y="365445"/>
                    </a:cubicBezTo>
                    <a:lnTo>
                      <a:pt x="5672833" y="389559"/>
                    </a:lnTo>
                    <a:lnTo>
                      <a:pt x="5666512" y="326858"/>
                    </a:lnTo>
                    <a:cubicBezTo>
                      <a:pt x="5632435" y="160331"/>
                      <a:pt x="5485093" y="35064"/>
                      <a:pt x="5308491" y="35064"/>
                    </a:cubicBezTo>
                    <a:lnTo>
                      <a:pt x="364118" y="35064"/>
                    </a:lnTo>
                    <a:cubicBezTo>
                      <a:pt x="187517" y="35064"/>
                      <a:pt x="40174" y="160331"/>
                      <a:pt x="6098" y="326859"/>
                    </a:cubicBezTo>
                    <a:lnTo>
                      <a:pt x="1104" y="376394"/>
                    </a:lnTo>
                    <a:lnTo>
                      <a:pt x="0" y="365445"/>
                    </a:lnTo>
                    <a:cubicBezTo>
                      <a:pt x="0" y="163615"/>
                      <a:pt x="163615" y="0"/>
                      <a:pt x="365446" y="0"/>
                    </a:cubicBezTo>
                    <a:lnTo>
                      <a:pt x="5309818" y="0"/>
                    </a:lnTo>
                    <a:cubicBezTo>
                      <a:pt x="5410733" y="0"/>
                      <a:pt x="5502095" y="40904"/>
                      <a:pt x="5568227" y="10703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74" name="Google Shape;2074;p13"/>
              <p:cNvSpPr/>
              <p:nvPr/>
            </p:nvSpPr>
            <p:spPr>
              <a:xfrm rot="-2827716">
                <a:off x="2757930" y="3219948"/>
                <a:ext cx="5672301" cy="389357"/>
              </a:xfrm>
              <a:custGeom>
                <a:rect b="b" l="l" r="r" t="t"/>
                <a:pathLst>
                  <a:path extrusionOk="0" h="389560" w="5675264">
                    <a:moveTo>
                      <a:pt x="5674160" y="13165"/>
                    </a:moveTo>
                    <a:lnTo>
                      <a:pt x="5675264" y="24114"/>
                    </a:lnTo>
                    <a:cubicBezTo>
                      <a:pt x="5675264" y="225944"/>
                      <a:pt x="5511649" y="389560"/>
                      <a:pt x="5309819" y="389560"/>
                    </a:cubicBezTo>
                    <a:lnTo>
                      <a:pt x="365445" y="389560"/>
                    </a:lnTo>
                    <a:cubicBezTo>
                      <a:pt x="163615" y="389559"/>
                      <a:pt x="0" y="225945"/>
                      <a:pt x="0" y="24115"/>
                    </a:cubicBezTo>
                    <a:lnTo>
                      <a:pt x="2431" y="0"/>
                    </a:lnTo>
                    <a:lnTo>
                      <a:pt x="8752" y="62701"/>
                    </a:lnTo>
                    <a:cubicBezTo>
                      <a:pt x="42828" y="229228"/>
                      <a:pt x="190171" y="354496"/>
                      <a:pt x="366772" y="354496"/>
                    </a:cubicBezTo>
                    <a:lnTo>
                      <a:pt x="5311146" y="354496"/>
                    </a:lnTo>
                    <a:cubicBezTo>
                      <a:pt x="5487748" y="354496"/>
                      <a:pt x="5635090" y="229228"/>
                      <a:pt x="5669166" y="62700"/>
                    </a:cubicBezTo>
                    <a:lnTo>
                      <a:pt x="5674160"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075" name="Google Shape;2075;p13"/>
            <p:cNvGrpSpPr/>
            <p:nvPr/>
          </p:nvGrpSpPr>
          <p:grpSpPr>
            <a:xfrm>
              <a:off x="5955587" y="1782813"/>
              <a:ext cx="4418674" cy="4680600"/>
              <a:chOff x="5955587" y="1782813"/>
              <a:chExt cx="4418674" cy="4680600"/>
            </a:xfrm>
          </p:grpSpPr>
          <p:sp>
            <p:nvSpPr>
              <p:cNvPr id="2076" name="Google Shape;2076;p13"/>
              <p:cNvSpPr/>
              <p:nvPr/>
            </p:nvSpPr>
            <p:spPr>
              <a:xfrm rot="-2830029">
                <a:off x="5310423" y="3757664"/>
                <a:ext cx="5705129"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77" name="Google Shape;2077;p13"/>
              <p:cNvSpPr/>
              <p:nvPr/>
            </p:nvSpPr>
            <p:spPr>
              <a:xfrm rot="-2827716">
                <a:off x="5186938" y="3814894"/>
                <a:ext cx="5702117" cy="389357"/>
              </a:xfrm>
              <a:custGeom>
                <a:rect b="b" l="l" r="r" t="t"/>
                <a:pathLst>
                  <a:path extrusionOk="0" h="389560" w="5705095">
                    <a:moveTo>
                      <a:pt x="5598059" y="107036"/>
                    </a:moveTo>
                    <a:cubicBezTo>
                      <a:pt x="5664191" y="173169"/>
                      <a:pt x="5705095" y="264530"/>
                      <a:pt x="5705095" y="365446"/>
                    </a:cubicBezTo>
                    <a:lnTo>
                      <a:pt x="5702664" y="389560"/>
                    </a:lnTo>
                    <a:lnTo>
                      <a:pt x="5696344" y="326859"/>
                    </a:lnTo>
                    <a:cubicBezTo>
                      <a:pt x="5662267" y="160332"/>
                      <a:pt x="5514924" y="35064"/>
                      <a:pt x="5338323" y="35064"/>
                    </a:cubicBezTo>
                    <a:lnTo>
                      <a:pt x="364118" y="35065"/>
                    </a:lnTo>
                    <a:cubicBezTo>
                      <a:pt x="187517" y="35064"/>
                      <a:pt x="40174" y="160332"/>
                      <a:pt x="6098" y="326859"/>
                    </a:cubicBezTo>
                    <a:lnTo>
                      <a:pt x="1104" y="376394"/>
                    </a:lnTo>
                    <a:lnTo>
                      <a:pt x="0" y="365445"/>
                    </a:lnTo>
                    <a:cubicBezTo>
                      <a:pt x="1" y="163616"/>
                      <a:pt x="163615" y="0"/>
                      <a:pt x="365445" y="1"/>
                    </a:cubicBezTo>
                    <a:lnTo>
                      <a:pt x="5339650" y="0"/>
                    </a:lnTo>
                    <a:cubicBezTo>
                      <a:pt x="5440565" y="0"/>
                      <a:pt x="5531927" y="40904"/>
                      <a:pt x="55980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78" name="Google Shape;2078;p13"/>
              <p:cNvSpPr/>
              <p:nvPr/>
            </p:nvSpPr>
            <p:spPr>
              <a:xfrm rot="-2827716">
                <a:off x="5440794" y="4043414"/>
                <a:ext cx="5702117" cy="389357"/>
              </a:xfrm>
              <a:custGeom>
                <a:rect b="b" l="l" r="r" t="t"/>
                <a:pathLst>
                  <a:path extrusionOk="0" h="389560" w="5705095">
                    <a:moveTo>
                      <a:pt x="5703991" y="13166"/>
                    </a:moveTo>
                    <a:lnTo>
                      <a:pt x="5705095" y="24115"/>
                    </a:lnTo>
                    <a:cubicBezTo>
                      <a:pt x="5705095" y="225945"/>
                      <a:pt x="5541480" y="389560"/>
                      <a:pt x="5339650" y="389560"/>
                    </a:cubicBezTo>
                    <a:lnTo>
                      <a:pt x="365445" y="389560"/>
                    </a:lnTo>
                    <a:cubicBezTo>
                      <a:pt x="163615" y="389560"/>
                      <a:pt x="0" y="225945"/>
                      <a:pt x="0" y="24115"/>
                    </a:cubicBezTo>
                    <a:lnTo>
                      <a:pt x="2431" y="0"/>
                    </a:lnTo>
                    <a:lnTo>
                      <a:pt x="8752" y="62702"/>
                    </a:lnTo>
                    <a:cubicBezTo>
                      <a:pt x="42828" y="229229"/>
                      <a:pt x="190170" y="354497"/>
                      <a:pt x="366772" y="354497"/>
                    </a:cubicBezTo>
                    <a:lnTo>
                      <a:pt x="5340977" y="354496"/>
                    </a:lnTo>
                    <a:cubicBezTo>
                      <a:pt x="5517579" y="354496"/>
                      <a:pt x="5664921" y="229229"/>
                      <a:pt x="5698998" y="62701"/>
                    </a:cubicBezTo>
                    <a:lnTo>
                      <a:pt x="5703991"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079" name="Google Shape;2079;p13"/>
            <p:cNvGrpSpPr/>
            <p:nvPr/>
          </p:nvGrpSpPr>
          <p:grpSpPr>
            <a:xfrm>
              <a:off x="7952172" y="3535170"/>
              <a:ext cx="3086305" cy="3281100"/>
              <a:chOff x="7952172" y="3535170"/>
              <a:chExt cx="3086305" cy="3281100"/>
            </a:xfrm>
          </p:grpSpPr>
          <p:sp>
            <p:nvSpPr>
              <p:cNvPr id="2080" name="Google Shape;2080;p13"/>
              <p:cNvSpPr/>
              <p:nvPr/>
            </p:nvSpPr>
            <p:spPr>
              <a:xfrm rot="-2829986">
                <a:off x="7439577" y="4978085"/>
                <a:ext cx="4107691" cy="39526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81" name="Google Shape;2081;p13"/>
              <p:cNvSpPr/>
              <p:nvPr/>
            </p:nvSpPr>
            <p:spPr>
              <a:xfrm rot="-2827716">
                <a:off x="7376022" y="5008186"/>
                <a:ext cx="4105426" cy="218287"/>
              </a:xfrm>
              <a:custGeom>
                <a:rect b="b" l="l" r="r" t="t"/>
                <a:pathLst>
                  <a:path extrusionOk="0" h="218401" w="4107570">
                    <a:moveTo>
                      <a:pt x="4049699" y="57870"/>
                    </a:moveTo>
                    <a:cubicBezTo>
                      <a:pt x="4085455" y="93627"/>
                      <a:pt x="4107570" y="143024"/>
                      <a:pt x="4107570" y="197586"/>
                    </a:cubicBezTo>
                    <a:lnTo>
                      <a:pt x="4107569" y="197586"/>
                    </a:lnTo>
                    <a:lnTo>
                      <a:pt x="4103367" y="218401"/>
                    </a:lnTo>
                    <a:lnTo>
                      <a:pt x="4090716" y="155740"/>
                    </a:lnTo>
                    <a:cubicBezTo>
                      <a:pt x="4060721" y="84823"/>
                      <a:pt x="3990500" y="35063"/>
                      <a:pt x="3908657" y="35064"/>
                    </a:cubicBezTo>
                    <a:lnTo>
                      <a:pt x="196259" y="35063"/>
                    </a:lnTo>
                    <a:cubicBezTo>
                      <a:pt x="114415" y="35064"/>
                      <a:pt x="44195" y="84824"/>
                      <a:pt x="14200" y="155740"/>
                    </a:cubicBezTo>
                    <a:lnTo>
                      <a:pt x="2876" y="211831"/>
                    </a:lnTo>
                    <a:lnTo>
                      <a:pt x="0" y="197585"/>
                    </a:lnTo>
                    <a:lnTo>
                      <a:pt x="0" y="197586"/>
                    </a:lnTo>
                    <a:cubicBezTo>
                      <a:pt x="1" y="88462"/>
                      <a:pt x="88462" y="0"/>
                      <a:pt x="197586" y="0"/>
                    </a:cubicBezTo>
                    <a:lnTo>
                      <a:pt x="3909984" y="0"/>
                    </a:lnTo>
                    <a:cubicBezTo>
                      <a:pt x="3964546" y="0"/>
                      <a:pt x="4013943" y="22115"/>
                      <a:pt x="4049699" y="5787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82" name="Google Shape;2082;p13"/>
              <p:cNvSpPr/>
              <p:nvPr/>
            </p:nvSpPr>
            <p:spPr>
              <a:xfrm rot="-2827716">
                <a:off x="7509199" y="5124823"/>
                <a:ext cx="4105427" cy="218290"/>
              </a:xfrm>
              <a:custGeom>
                <a:rect b="b" l="l" r="r" t="t"/>
                <a:pathLst>
                  <a:path extrusionOk="0" h="218404" w="4107571">
                    <a:moveTo>
                      <a:pt x="4104695" y="6570"/>
                    </a:moveTo>
                    <a:lnTo>
                      <a:pt x="4107571" y="20818"/>
                    </a:lnTo>
                    <a:lnTo>
                      <a:pt x="4107569" y="20818"/>
                    </a:lnTo>
                    <a:cubicBezTo>
                      <a:pt x="4107569" y="129942"/>
                      <a:pt x="4019108" y="218404"/>
                      <a:pt x="3909983" y="218404"/>
                    </a:cubicBezTo>
                    <a:lnTo>
                      <a:pt x="197587" y="218403"/>
                    </a:lnTo>
                    <a:cubicBezTo>
                      <a:pt x="88463" y="218403"/>
                      <a:pt x="0" y="129941"/>
                      <a:pt x="0" y="20818"/>
                    </a:cubicBezTo>
                    <a:lnTo>
                      <a:pt x="1" y="20818"/>
                    </a:lnTo>
                    <a:lnTo>
                      <a:pt x="4204" y="0"/>
                    </a:lnTo>
                    <a:lnTo>
                      <a:pt x="16855" y="62664"/>
                    </a:lnTo>
                    <a:cubicBezTo>
                      <a:pt x="46850" y="133580"/>
                      <a:pt x="117071" y="183340"/>
                      <a:pt x="198914" y="183340"/>
                    </a:cubicBezTo>
                    <a:lnTo>
                      <a:pt x="3911311" y="183341"/>
                    </a:lnTo>
                    <a:cubicBezTo>
                      <a:pt x="3993154" y="183341"/>
                      <a:pt x="4063375" y="133581"/>
                      <a:pt x="4093370" y="62664"/>
                    </a:cubicBezTo>
                    <a:lnTo>
                      <a:pt x="4104695" y="657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083" name="Google Shape;2083;p13"/>
            <p:cNvGrpSpPr/>
            <p:nvPr/>
          </p:nvGrpSpPr>
          <p:grpSpPr>
            <a:xfrm>
              <a:off x="9817792" y="3927025"/>
              <a:ext cx="1631594" cy="1728900"/>
              <a:chOff x="9817792" y="3927025"/>
              <a:chExt cx="1631594" cy="1728900"/>
            </a:xfrm>
          </p:grpSpPr>
          <p:sp>
            <p:nvSpPr>
              <p:cNvPr id="2084" name="Google Shape;2084;p13"/>
              <p:cNvSpPr/>
              <p:nvPr/>
            </p:nvSpPr>
            <p:spPr>
              <a:xfrm rot="-2829923">
                <a:off x="9564967" y="4670579"/>
                <a:ext cx="2133450" cy="241791"/>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85" name="Google Shape;2085;p13"/>
              <p:cNvSpPr/>
              <p:nvPr/>
            </p:nvSpPr>
            <p:spPr>
              <a:xfrm rot="-2827716">
                <a:off x="9528923" y="4687498"/>
                <a:ext cx="2132346" cy="141707"/>
              </a:xfrm>
              <a:custGeom>
                <a:rect b="b" l="l" r="r" t="t"/>
                <a:pathLst>
                  <a:path extrusionOk="0" h="141781" w="2133460">
                    <a:moveTo>
                      <a:pt x="2098031" y="35430"/>
                    </a:moveTo>
                    <a:cubicBezTo>
                      <a:pt x="2119921" y="57320"/>
                      <a:pt x="2133460" y="87560"/>
                      <a:pt x="2133460" y="120964"/>
                    </a:cubicBezTo>
                    <a:lnTo>
                      <a:pt x="2133459" y="120963"/>
                    </a:lnTo>
                    <a:lnTo>
                      <a:pt x="2129256" y="141781"/>
                    </a:lnTo>
                    <a:lnTo>
                      <a:pt x="2122627" y="108944"/>
                    </a:lnTo>
                    <a:cubicBezTo>
                      <a:pt x="2104264" y="65527"/>
                      <a:pt x="2061274" y="35064"/>
                      <a:pt x="2011170" y="35065"/>
                    </a:cubicBezTo>
                    <a:lnTo>
                      <a:pt x="119635" y="35064"/>
                    </a:lnTo>
                    <a:cubicBezTo>
                      <a:pt x="69531" y="35064"/>
                      <a:pt x="26542" y="65528"/>
                      <a:pt x="8179" y="108943"/>
                    </a:cubicBezTo>
                    <a:lnTo>
                      <a:pt x="2877" y="135208"/>
                    </a:lnTo>
                    <a:lnTo>
                      <a:pt x="0" y="120963"/>
                    </a:lnTo>
                    <a:lnTo>
                      <a:pt x="9506" y="73880"/>
                    </a:lnTo>
                    <a:cubicBezTo>
                      <a:pt x="27870" y="30464"/>
                      <a:pt x="70859" y="1"/>
                      <a:pt x="120963" y="1"/>
                    </a:cubicBezTo>
                    <a:lnTo>
                      <a:pt x="2012497" y="1"/>
                    </a:lnTo>
                    <a:cubicBezTo>
                      <a:pt x="2045900" y="0"/>
                      <a:pt x="2076141" y="13540"/>
                      <a:pt x="2098031" y="3543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86" name="Google Shape;2086;p13"/>
              <p:cNvSpPr/>
              <p:nvPr/>
            </p:nvSpPr>
            <p:spPr>
              <a:xfrm rot="-2827716">
                <a:off x="9605909" y="4752042"/>
                <a:ext cx="2132346" cy="141708"/>
              </a:xfrm>
              <a:custGeom>
                <a:rect b="b" l="l" r="r" t="t"/>
                <a:pathLst>
                  <a:path extrusionOk="0" h="141782" w="2133460">
                    <a:moveTo>
                      <a:pt x="2130583" y="6573"/>
                    </a:moveTo>
                    <a:lnTo>
                      <a:pt x="2133460" y="20820"/>
                    </a:lnTo>
                    <a:lnTo>
                      <a:pt x="2133459" y="20819"/>
                    </a:lnTo>
                    <a:cubicBezTo>
                      <a:pt x="2133459" y="87625"/>
                      <a:pt x="2079303" y="141782"/>
                      <a:pt x="2012495" y="141782"/>
                    </a:cubicBezTo>
                    <a:lnTo>
                      <a:pt x="120963" y="141781"/>
                    </a:lnTo>
                    <a:cubicBezTo>
                      <a:pt x="70859" y="141781"/>
                      <a:pt x="27869" y="111318"/>
                      <a:pt x="9506" y="67902"/>
                    </a:cubicBezTo>
                    <a:lnTo>
                      <a:pt x="0" y="20819"/>
                    </a:lnTo>
                    <a:lnTo>
                      <a:pt x="4204" y="0"/>
                    </a:lnTo>
                    <a:lnTo>
                      <a:pt x="10833" y="32839"/>
                    </a:lnTo>
                    <a:cubicBezTo>
                      <a:pt x="29197" y="76254"/>
                      <a:pt x="72186" y="106718"/>
                      <a:pt x="122290" y="106718"/>
                    </a:cubicBezTo>
                    <a:lnTo>
                      <a:pt x="2013823" y="106719"/>
                    </a:lnTo>
                    <a:cubicBezTo>
                      <a:pt x="2063928" y="106718"/>
                      <a:pt x="2106917" y="76255"/>
                      <a:pt x="2125281" y="32840"/>
                    </a:cubicBezTo>
                    <a:lnTo>
                      <a:pt x="2130583"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087" name="Google Shape;2087;p13"/>
            <p:cNvGrpSpPr/>
            <p:nvPr/>
          </p:nvGrpSpPr>
          <p:grpSpPr>
            <a:xfrm>
              <a:off x="4808875" y="-111295"/>
              <a:ext cx="4335900" cy="4595400"/>
              <a:chOff x="4808875" y="-111295"/>
              <a:chExt cx="4335900" cy="4595400"/>
            </a:xfrm>
          </p:grpSpPr>
          <p:sp>
            <p:nvSpPr>
              <p:cNvPr id="2088" name="Google Shape;2088;p13"/>
              <p:cNvSpPr/>
              <p:nvPr/>
            </p:nvSpPr>
            <p:spPr>
              <a:xfrm rot="-2829990">
                <a:off x="4182321" y="1820955"/>
                <a:ext cx="5589007"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89" name="Google Shape;2089;p13"/>
              <p:cNvSpPr/>
              <p:nvPr/>
            </p:nvSpPr>
            <p:spPr>
              <a:xfrm rot="-2827716">
                <a:off x="4118653" y="1851906"/>
                <a:ext cx="5567509" cy="509926"/>
              </a:xfrm>
              <a:custGeom>
                <a:rect b="b" l="l" r="r" t="t"/>
                <a:pathLst>
                  <a:path extrusionOk="0" h="510192" w="5570417">
                    <a:moveTo>
                      <a:pt x="5463381" y="107036"/>
                    </a:moveTo>
                    <a:cubicBezTo>
                      <a:pt x="5529514" y="173169"/>
                      <a:pt x="5570418" y="264531"/>
                      <a:pt x="5570417" y="365446"/>
                    </a:cubicBezTo>
                    <a:cubicBezTo>
                      <a:pt x="5570417" y="415903"/>
                      <a:pt x="5560192" y="463973"/>
                      <a:pt x="5541699" y="507693"/>
                    </a:cubicBezTo>
                    <a:lnTo>
                      <a:pt x="5540342" y="510192"/>
                    </a:lnTo>
                    <a:lnTo>
                      <a:pt x="5551648" y="473773"/>
                    </a:lnTo>
                    <a:cubicBezTo>
                      <a:pt x="5556516" y="449984"/>
                      <a:pt x="5559072" y="425352"/>
                      <a:pt x="5559072" y="400123"/>
                    </a:cubicBezTo>
                    <a:cubicBezTo>
                      <a:pt x="5559072" y="198293"/>
                      <a:pt x="5395458" y="34678"/>
                      <a:pt x="5193627" y="34678"/>
                    </a:cubicBezTo>
                    <a:lnTo>
                      <a:pt x="335369" y="34679"/>
                    </a:lnTo>
                    <a:cubicBezTo>
                      <a:pt x="209226" y="34679"/>
                      <a:pt x="98010" y="98591"/>
                      <a:pt x="32337" y="195800"/>
                    </a:cubicBezTo>
                    <a:lnTo>
                      <a:pt x="0" y="255376"/>
                    </a:lnTo>
                    <a:lnTo>
                      <a:pt x="9988" y="223198"/>
                    </a:lnTo>
                    <a:cubicBezTo>
                      <a:pt x="65466" y="92034"/>
                      <a:pt x="195342" y="1"/>
                      <a:pt x="346714" y="1"/>
                    </a:cubicBezTo>
                    <a:lnTo>
                      <a:pt x="5204973" y="0"/>
                    </a:lnTo>
                    <a:cubicBezTo>
                      <a:pt x="5305888" y="0"/>
                      <a:pt x="5397249" y="40904"/>
                      <a:pt x="5463381"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90" name="Google Shape;2090;p13"/>
              <p:cNvSpPr/>
              <p:nvPr/>
            </p:nvSpPr>
            <p:spPr>
              <a:xfrm rot="-2827716">
                <a:off x="4271307" y="2012144"/>
                <a:ext cx="5567509" cy="509927"/>
              </a:xfrm>
              <a:custGeom>
                <a:rect b="b" l="l" r="r" t="t"/>
                <a:pathLst>
                  <a:path extrusionOk="0" h="510193" w="5570417">
                    <a:moveTo>
                      <a:pt x="5570417" y="254816"/>
                    </a:moveTo>
                    <a:lnTo>
                      <a:pt x="5560429" y="286995"/>
                    </a:lnTo>
                    <a:cubicBezTo>
                      <a:pt x="5504952" y="418159"/>
                      <a:pt x="5375074" y="510192"/>
                      <a:pt x="5223702" y="510192"/>
                    </a:cubicBezTo>
                    <a:lnTo>
                      <a:pt x="365444" y="510192"/>
                    </a:lnTo>
                    <a:cubicBezTo>
                      <a:pt x="163614" y="510193"/>
                      <a:pt x="0" y="346577"/>
                      <a:pt x="0" y="144747"/>
                    </a:cubicBezTo>
                    <a:cubicBezTo>
                      <a:pt x="0" y="94290"/>
                      <a:pt x="10226" y="46221"/>
                      <a:pt x="28718" y="2500"/>
                    </a:cubicBezTo>
                    <a:lnTo>
                      <a:pt x="30075" y="0"/>
                    </a:lnTo>
                    <a:lnTo>
                      <a:pt x="18769" y="36420"/>
                    </a:lnTo>
                    <a:cubicBezTo>
                      <a:pt x="13902" y="60209"/>
                      <a:pt x="11345" y="84841"/>
                      <a:pt x="11345" y="110069"/>
                    </a:cubicBezTo>
                    <a:cubicBezTo>
                      <a:pt x="11345" y="311900"/>
                      <a:pt x="174959" y="475515"/>
                      <a:pt x="376790" y="475515"/>
                    </a:cubicBezTo>
                    <a:lnTo>
                      <a:pt x="5235047" y="475515"/>
                    </a:lnTo>
                    <a:cubicBezTo>
                      <a:pt x="5361191" y="475514"/>
                      <a:pt x="5472407" y="411603"/>
                      <a:pt x="5538080" y="314393"/>
                    </a:cubicBezTo>
                    <a:lnTo>
                      <a:pt x="5570417" y="25481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091" name="Google Shape;2091;p13"/>
            <p:cNvGrpSpPr/>
            <p:nvPr/>
          </p:nvGrpSpPr>
          <p:grpSpPr>
            <a:xfrm>
              <a:off x="1316031" y="142329"/>
              <a:ext cx="2671800" cy="2839500"/>
              <a:chOff x="1316031" y="142329"/>
              <a:chExt cx="2671800" cy="2839500"/>
            </a:xfrm>
          </p:grpSpPr>
          <p:sp>
            <p:nvSpPr>
              <p:cNvPr id="2092" name="Google Shape;2092;p13"/>
              <p:cNvSpPr/>
              <p:nvPr/>
            </p:nvSpPr>
            <p:spPr>
              <a:xfrm rot="-2830044">
                <a:off x="893477" y="1370600"/>
                <a:ext cx="3516907" cy="382958"/>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93" name="Google Shape;2093;p13"/>
              <p:cNvSpPr/>
              <p:nvPr/>
            </p:nvSpPr>
            <p:spPr>
              <a:xfrm rot="-2827716">
                <a:off x="863305" y="1385770"/>
                <a:ext cx="3505215" cy="274960"/>
              </a:xfrm>
              <a:custGeom>
                <a:rect b="b" l="l" r="r" t="t"/>
                <a:pathLst>
                  <a:path extrusionOk="0" h="275104" w="3507046">
                    <a:moveTo>
                      <a:pt x="3450985" y="56062"/>
                    </a:moveTo>
                    <a:cubicBezTo>
                      <a:pt x="3485622" y="90699"/>
                      <a:pt x="3507046" y="138549"/>
                      <a:pt x="3507046" y="191404"/>
                    </a:cubicBezTo>
                    <a:cubicBezTo>
                      <a:pt x="3507046" y="217831"/>
                      <a:pt x="3501690" y="243008"/>
                      <a:pt x="3492004" y="265906"/>
                    </a:cubicBezTo>
                    <a:lnTo>
                      <a:pt x="3485803" y="275104"/>
                    </a:lnTo>
                    <a:lnTo>
                      <a:pt x="3495700" y="226082"/>
                    </a:lnTo>
                    <a:cubicBezTo>
                      <a:pt x="3495701" y="120372"/>
                      <a:pt x="3410007" y="34678"/>
                      <a:pt x="3304298" y="34679"/>
                    </a:cubicBezTo>
                    <a:lnTo>
                      <a:pt x="170160" y="34678"/>
                    </a:lnTo>
                    <a:cubicBezTo>
                      <a:pt x="117306" y="34678"/>
                      <a:pt x="69455" y="56102"/>
                      <a:pt x="34818" y="90739"/>
                    </a:cubicBezTo>
                    <a:lnTo>
                      <a:pt x="0" y="142381"/>
                    </a:lnTo>
                    <a:lnTo>
                      <a:pt x="5144" y="116901"/>
                    </a:lnTo>
                    <a:cubicBezTo>
                      <a:pt x="34200" y="48203"/>
                      <a:pt x="102224" y="1"/>
                      <a:pt x="181506" y="0"/>
                    </a:cubicBezTo>
                    <a:lnTo>
                      <a:pt x="3315643" y="1"/>
                    </a:lnTo>
                    <a:cubicBezTo>
                      <a:pt x="3368497" y="1"/>
                      <a:pt x="3416348" y="21424"/>
                      <a:pt x="3450985" y="56062"/>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94" name="Google Shape;2094;p13"/>
              <p:cNvSpPr/>
              <p:nvPr/>
            </p:nvSpPr>
            <p:spPr>
              <a:xfrm rot="-2827716">
                <a:off x="939100" y="1462710"/>
                <a:ext cx="3505215" cy="274959"/>
              </a:xfrm>
              <a:custGeom>
                <a:rect b="b" l="l" r="r" t="t"/>
                <a:pathLst>
                  <a:path extrusionOk="0" h="275103" w="3507046">
                    <a:moveTo>
                      <a:pt x="3507046" y="132723"/>
                    </a:moveTo>
                    <a:lnTo>
                      <a:pt x="3501902" y="158203"/>
                    </a:lnTo>
                    <a:cubicBezTo>
                      <a:pt x="3472846" y="226900"/>
                      <a:pt x="3404822" y="275103"/>
                      <a:pt x="3325540" y="275103"/>
                    </a:cubicBezTo>
                    <a:lnTo>
                      <a:pt x="191404" y="275103"/>
                    </a:lnTo>
                    <a:cubicBezTo>
                      <a:pt x="85694" y="275103"/>
                      <a:pt x="0" y="189409"/>
                      <a:pt x="0" y="83700"/>
                    </a:cubicBezTo>
                    <a:cubicBezTo>
                      <a:pt x="0" y="57272"/>
                      <a:pt x="5356" y="32096"/>
                      <a:pt x="15042" y="9197"/>
                    </a:cubicBezTo>
                    <a:lnTo>
                      <a:pt x="21243" y="0"/>
                    </a:lnTo>
                    <a:lnTo>
                      <a:pt x="11346" y="49022"/>
                    </a:lnTo>
                    <a:cubicBezTo>
                      <a:pt x="11345" y="154732"/>
                      <a:pt x="97039" y="240425"/>
                      <a:pt x="202749" y="240426"/>
                    </a:cubicBezTo>
                    <a:lnTo>
                      <a:pt x="3336885" y="240426"/>
                    </a:lnTo>
                    <a:cubicBezTo>
                      <a:pt x="3389740" y="240426"/>
                      <a:pt x="3437591" y="219002"/>
                      <a:pt x="3472228" y="184365"/>
                    </a:cubicBezTo>
                    <a:lnTo>
                      <a:pt x="3507046" y="13272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095" name="Google Shape;2095;p13"/>
            <p:cNvGrpSpPr/>
            <p:nvPr/>
          </p:nvGrpSpPr>
          <p:grpSpPr>
            <a:xfrm>
              <a:off x="5624194" y="350969"/>
              <a:ext cx="4465200" cy="4734600"/>
              <a:chOff x="5624194" y="350969"/>
              <a:chExt cx="4465200" cy="4734600"/>
            </a:xfrm>
          </p:grpSpPr>
          <p:sp>
            <p:nvSpPr>
              <p:cNvPr id="2096" name="Google Shape;2096;p13"/>
              <p:cNvSpPr/>
              <p:nvPr/>
            </p:nvSpPr>
            <p:spPr>
              <a:xfrm rot="-2829881">
                <a:off x="4967296" y="2352819"/>
                <a:ext cx="5778994" cy="73089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97" name="Google Shape;2097;p13"/>
              <p:cNvSpPr/>
              <p:nvPr/>
            </p:nvSpPr>
            <p:spPr>
              <a:xfrm rot="-2827716">
                <a:off x="4903645" y="2383838"/>
                <a:ext cx="5757263" cy="509928"/>
              </a:xfrm>
              <a:custGeom>
                <a:rect b="b" l="l" r="r" t="t"/>
                <a:pathLst>
                  <a:path extrusionOk="0" h="510194" w="5760270">
                    <a:moveTo>
                      <a:pt x="5653234" y="107036"/>
                    </a:moveTo>
                    <a:cubicBezTo>
                      <a:pt x="5719367" y="173169"/>
                      <a:pt x="5760270" y="264529"/>
                      <a:pt x="5760270" y="365445"/>
                    </a:cubicBezTo>
                    <a:cubicBezTo>
                      <a:pt x="5760270" y="415902"/>
                      <a:pt x="5750045" y="463972"/>
                      <a:pt x="5731553" y="507693"/>
                    </a:cubicBezTo>
                    <a:lnTo>
                      <a:pt x="5730195" y="510194"/>
                    </a:lnTo>
                    <a:lnTo>
                      <a:pt x="5741501" y="473772"/>
                    </a:lnTo>
                    <a:cubicBezTo>
                      <a:pt x="5746369" y="449983"/>
                      <a:pt x="5748925" y="425351"/>
                      <a:pt x="5748925" y="400122"/>
                    </a:cubicBezTo>
                    <a:cubicBezTo>
                      <a:pt x="5748925" y="198292"/>
                      <a:pt x="5585310" y="34678"/>
                      <a:pt x="5383480" y="34678"/>
                    </a:cubicBezTo>
                    <a:lnTo>
                      <a:pt x="335370" y="34678"/>
                    </a:lnTo>
                    <a:cubicBezTo>
                      <a:pt x="209227" y="34679"/>
                      <a:pt x="98010" y="98590"/>
                      <a:pt x="32337" y="195800"/>
                    </a:cubicBezTo>
                    <a:lnTo>
                      <a:pt x="0" y="255377"/>
                    </a:lnTo>
                    <a:lnTo>
                      <a:pt x="9989" y="223198"/>
                    </a:lnTo>
                    <a:cubicBezTo>
                      <a:pt x="65466" y="92034"/>
                      <a:pt x="195343" y="1"/>
                      <a:pt x="346716" y="1"/>
                    </a:cubicBezTo>
                    <a:lnTo>
                      <a:pt x="5394825" y="0"/>
                    </a:lnTo>
                    <a:cubicBezTo>
                      <a:pt x="5495740" y="0"/>
                      <a:pt x="5587102" y="40904"/>
                      <a:pt x="5653234"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98" name="Google Shape;2098;p13"/>
              <p:cNvSpPr/>
              <p:nvPr/>
            </p:nvSpPr>
            <p:spPr>
              <a:xfrm rot="-2827716">
                <a:off x="5056297" y="2544077"/>
                <a:ext cx="5757263" cy="509925"/>
              </a:xfrm>
              <a:custGeom>
                <a:rect b="b" l="l" r="r" t="t"/>
                <a:pathLst>
                  <a:path extrusionOk="0" h="510191" w="5760270">
                    <a:moveTo>
                      <a:pt x="5760270" y="254817"/>
                    </a:moveTo>
                    <a:lnTo>
                      <a:pt x="5750282" y="286994"/>
                    </a:lnTo>
                    <a:cubicBezTo>
                      <a:pt x="5694805" y="418157"/>
                      <a:pt x="5564928" y="510191"/>
                      <a:pt x="5413556" y="510191"/>
                    </a:cubicBezTo>
                    <a:lnTo>
                      <a:pt x="365446" y="510191"/>
                    </a:lnTo>
                    <a:cubicBezTo>
                      <a:pt x="163615" y="510191"/>
                      <a:pt x="0" y="346576"/>
                      <a:pt x="0" y="144746"/>
                    </a:cubicBezTo>
                    <a:cubicBezTo>
                      <a:pt x="0" y="94289"/>
                      <a:pt x="10226" y="46220"/>
                      <a:pt x="28719" y="2499"/>
                    </a:cubicBezTo>
                    <a:lnTo>
                      <a:pt x="30075" y="0"/>
                    </a:lnTo>
                    <a:lnTo>
                      <a:pt x="18770" y="36419"/>
                    </a:lnTo>
                    <a:cubicBezTo>
                      <a:pt x="13902" y="60208"/>
                      <a:pt x="11345" y="84840"/>
                      <a:pt x="11345" y="110069"/>
                    </a:cubicBezTo>
                    <a:cubicBezTo>
                      <a:pt x="11345" y="311899"/>
                      <a:pt x="174961" y="475514"/>
                      <a:pt x="376791" y="475513"/>
                    </a:cubicBezTo>
                    <a:lnTo>
                      <a:pt x="5424901" y="475513"/>
                    </a:lnTo>
                    <a:cubicBezTo>
                      <a:pt x="5551044" y="475513"/>
                      <a:pt x="5662261" y="411601"/>
                      <a:pt x="5727934" y="314392"/>
                    </a:cubicBezTo>
                    <a:lnTo>
                      <a:pt x="5760270" y="25481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099" name="Google Shape;2099;p13"/>
            <p:cNvGrpSpPr/>
            <p:nvPr/>
          </p:nvGrpSpPr>
          <p:grpSpPr>
            <a:xfrm>
              <a:off x="949298" y="529687"/>
              <a:ext cx="4532700" cy="4800900"/>
              <a:chOff x="949298" y="529687"/>
              <a:chExt cx="4532700" cy="4800900"/>
            </a:xfrm>
          </p:grpSpPr>
          <p:sp>
            <p:nvSpPr>
              <p:cNvPr id="2100" name="Google Shape;2100;p13"/>
              <p:cNvSpPr/>
              <p:nvPr/>
            </p:nvSpPr>
            <p:spPr>
              <a:xfrm rot="-2829942">
                <a:off x="310652" y="2532850"/>
                <a:ext cx="5809992" cy="794573"/>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01" name="Google Shape;2101;p13"/>
              <p:cNvSpPr/>
              <p:nvPr/>
            </p:nvSpPr>
            <p:spPr>
              <a:xfrm rot="-2827716">
                <a:off x="242082" y="2566031"/>
                <a:ext cx="5785735" cy="554090"/>
              </a:xfrm>
              <a:custGeom>
                <a:rect b="b" l="l" r="r" t="t"/>
                <a:pathLst>
                  <a:path extrusionOk="0" h="554379" w="5788757">
                    <a:moveTo>
                      <a:pt x="5672404" y="116353"/>
                    </a:moveTo>
                    <a:cubicBezTo>
                      <a:pt x="5744292" y="188242"/>
                      <a:pt x="5788757" y="287555"/>
                      <a:pt x="5788757" y="397253"/>
                    </a:cubicBezTo>
                    <a:cubicBezTo>
                      <a:pt x="5788757" y="452102"/>
                      <a:pt x="5777641" y="504354"/>
                      <a:pt x="5757539" y="551881"/>
                    </a:cubicBezTo>
                    <a:lnTo>
                      <a:pt x="5756183" y="554379"/>
                    </a:lnTo>
                    <a:lnTo>
                      <a:pt x="5769341" y="511991"/>
                    </a:lnTo>
                    <a:cubicBezTo>
                      <a:pt x="5774633" y="486130"/>
                      <a:pt x="5777412" y="459355"/>
                      <a:pt x="5777412" y="431930"/>
                    </a:cubicBezTo>
                    <a:cubicBezTo>
                      <a:pt x="5777411" y="212534"/>
                      <a:pt x="5599556" y="34679"/>
                      <a:pt x="5380160" y="34678"/>
                    </a:cubicBezTo>
                    <a:lnTo>
                      <a:pt x="364678" y="34678"/>
                    </a:lnTo>
                    <a:cubicBezTo>
                      <a:pt x="227556" y="34678"/>
                      <a:pt x="106659" y="104154"/>
                      <a:pt x="35270" y="209823"/>
                    </a:cubicBezTo>
                    <a:lnTo>
                      <a:pt x="0" y="274803"/>
                    </a:lnTo>
                    <a:lnTo>
                      <a:pt x="9989" y="242624"/>
                    </a:lnTo>
                    <a:cubicBezTo>
                      <a:pt x="70295" y="100045"/>
                      <a:pt x="211476" y="1"/>
                      <a:pt x="376023" y="1"/>
                    </a:cubicBezTo>
                    <a:lnTo>
                      <a:pt x="5391505" y="0"/>
                    </a:lnTo>
                    <a:cubicBezTo>
                      <a:pt x="5501203" y="1"/>
                      <a:pt x="5600515" y="44465"/>
                      <a:pt x="5672404" y="116353"/>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02" name="Google Shape;2102;p13"/>
              <p:cNvSpPr/>
              <p:nvPr/>
            </p:nvSpPr>
            <p:spPr>
              <a:xfrm rot="-2827716">
                <a:off x="407282" y="2741308"/>
                <a:ext cx="5785735" cy="554091"/>
              </a:xfrm>
              <a:custGeom>
                <a:rect b="b" l="l" r="r" t="t"/>
                <a:pathLst>
                  <a:path extrusionOk="0" h="554380" w="5788757">
                    <a:moveTo>
                      <a:pt x="5788757" y="279576"/>
                    </a:moveTo>
                    <a:lnTo>
                      <a:pt x="5778768" y="311755"/>
                    </a:lnTo>
                    <a:cubicBezTo>
                      <a:pt x="5718461" y="454335"/>
                      <a:pt x="5577281" y="554379"/>
                      <a:pt x="5412734" y="554380"/>
                    </a:cubicBezTo>
                    <a:lnTo>
                      <a:pt x="397252" y="554379"/>
                    </a:lnTo>
                    <a:cubicBezTo>
                      <a:pt x="177856" y="554380"/>
                      <a:pt x="0" y="376524"/>
                      <a:pt x="0" y="157127"/>
                    </a:cubicBezTo>
                    <a:cubicBezTo>
                      <a:pt x="0" y="102278"/>
                      <a:pt x="11116" y="50026"/>
                      <a:pt x="31218" y="2499"/>
                    </a:cubicBezTo>
                    <a:lnTo>
                      <a:pt x="32574" y="0"/>
                    </a:lnTo>
                    <a:lnTo>
                      <a:pt x="19416" y="42389"/>
                    </a:lnTo>
                    <a:cubicBezTo>
                      <a:pt x="14124" y="68250"/>
                      <a:pt x="11345" y="95025"/>
                      <a:pt x="11345" y="122449"/>
                    </a:cubicBezTo>
                    <a:cubicBezTo>
                      <a:pt x="11345" y="341846"/>
                      <a:pt x="189201" y="519702"/>
                      <a:pt x="408598" y="519702"/>
                    </a:cubicBezTo>
                    <a:lnTo>
                      <a:pt x="5424079" y="519702"/>
                    </a:lnTo>
                    <a:cubicBezTo>
                      <a:pt x="5561201" y="519702"/>
                      <a:pt x="5682097" y="450227"/>
                      <a:pt x="5753486" y="344557"/>
                    </a:cubicBezTo>
                    <a:lnTo>
                      <a:pt x="5788757" y="27957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103" name="Google Shape;2103;p13"/>
            <p:cNvGrpSpPr/>
            <p:nvPr/>
          </p:nvGrpSpPr>
          <p:grpSpPr>
            <a:xfrm>
              <a:off x="2032969" y="864182"/>
              <a:ext cx="4314900" cy="4572900"/>
              <a:chOff x="2032969" y="864182"/>
              <a:chExt cx="4314900" cy="4572900"/>
            </a:xfrm>
          </p:grpSpPr>
          <p:sp>
            <p:nvSpPr>
              <p:cNvPr id="2104" name="Google Shape;2104;p13"/>
              <p:cNvSpPr/>
              <p:nvPr/>
            </p:nvSpPr>
            <p:spPr>
              <a:xfrm rot="-2830053">
                <a:off x="1411304" y="2785182"/>
                <a:ext cx="555823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05" name="Google Shape;2105;p13"/>
              <p:cNvSpPr/>
              <p:nvPr/>
            </p:nvSpPr>
            <p:spPr>
              <a:xfrm rot="-2827716">
                <a:off x="1347693" y="2816223"/>
                <a:ext cx="5536567" cy="509927"/>
              </a:xfrm>
              <a:custGeom>
                <a:rect b="b" l="l" r="r" t="t"/>
                <a:pathLst>
                  <a:path extrusionOk="0" h="510193" w="5539459">
                    <a:moveTo>
                      <a:pt x="5432423" y="107037"/>
                    </a:moveTo>
                    <a:cubicBezTo>
                      <a:pt x="5498556" y="173170"/>
                      <a:pt x="5539459" y="264531"/>
                      <a:pt x="5539459" y="365446"/>
                    </a:cubicBezTo>
                    <a:cubicBezTo>
                      <a:pt x="5539459" y="415903"/>
                      <a:pt x="5529233" y="463972"/>
                      <a:pt x="5510741" y="507694"/>
                    </a:cubicBezTo>
                    <a:lnTo>
                      <a:pt x="5509384" y="510193"/>
                    </a:lnTo>
                    <a:lnTo>
                      <a:pt x="5520689" y="473773"/>
                    </a:lnTo>
                    <a:cubicBezTo>
                      <a:pt x="5525558" y="449984"/>
                      <a:pt x="5528114" y="425352"/>
                      <a:pt x="5528114" y="400124"/>
                    </a:cubicBezTo>
                    <a:cubicBezTo>
                      <a:pt x="5528114" y="198293"/>
                      <a:pt x="5364500" y="34678"/>
                      <a:pt x="5162669" y="34678"/>
                    </a:cubicBezTo>
                    <a:lnTo>
                      <a:pt x="335370" y="34678"/>
                    </a:lnTo>
                    <a:cubicBezTo>
                      <a:pt x="209226" y="34678"/>
                      <a:pt x="98010" y="98590"/>
                      <a:pt x="32337" y="195800"/>
                    </a:cubicBezTo>
                    <a:lnTo>
                      <a:pt x="0" y="255375"/>
                    </a:lnTo>
                    <a:lnTo>
                      <a:pt x="9988" y="223198"/>
                    </a:lnTo>
                    <a:cubicBezTo>
                      <a:pt x="65466" y="92034"/>
                      <a:pt x="195342" y="1"/>
                      <a:pt x="346715" y="0"/>
                    </a:cubicBezTo>
                    <a:lnTo>
                      <a:pt x="5174015" y="1"/>
                    </a:lnTo>
                    <a:cubicBezTo>
                      <a:pt x="5274930" y="1"/>
                      <a:pt x="5366291" y="40905"/>
                      <a:pt x="5432423"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06" name="Google Shape;2106;p13"/>
              <p:cNvSpPr/>
              <p:nvPr/>
            </p:nvSpPr>
            <p:spPr>
              <a:xfrm rot="-2827716">
                <a:off x="1500345" y="2976459"/>
                <a:ext cx="5536567" cy="509927"/>
              </a:xfrm>
              <a:custGeom>
                <a:rect b="b" l="l" r="r" t="t"/>
                <a:pathLst>
                  <a:path extrusionOk="0" h="510193" w="5539459">
                    <a:moveTo>
                      <a:pt x="5539459" y="254818"/>
                    </a:moveTo>
                    <a:lnTo>
                      <a:pt x="5529471" y="286996"/>
                    </a:lnTo>
                    <a:cubicBezTo>
                      <a:pt x="5473993" y="418159"/>
                      <a:pt x="5344117" y="510193"/>
                      <a:pt x="5192744" y="510193"/>
                    </a:cubicBezTo>
                    <a:lnTo>
                      <a:pt x="365445" y="510193"/>
                    </a:lnTo>
                    <a:cubicBezTo>
                      <a:pt x="163616" y="510193"/>
                      <a:pt x="0" y="346578"/>
                      <a:pt x="0" y="144749"/>
                    </a:cubicBezTo>
                    <a:cubicBezTo>
                      <a:pt x="0" y="94291"/>
                      <a:pt x="10226" y="46222"/>
                      <a:pt x="28718" y="2500"/>
                    </a:cubicBezTo>
                    <a:lnTo>
                      <a:pt x="30075" y="0"/>
                    </a:lnTo>
                    <a:lnTo>
                      <a:pt x="18770" y="36421"/>
                    </a:lnTo>
                    <a:cubicBezTo>
                      <a:pt x="13902" y="60210"/>
                      <a:pt x="11345" y="84842"/>
                      <a:pt x="11345" y="110071"/>
                    </a:cubicBezTo>
                    <a:cubicBezTo>
                      <a:pt x="11345" y="311900"/>
                      <a:pt x="174961" y="475516"/>
                      <a:pt x="376790" y="475515"/>
                    </a:cubicBezTo>
                    <a:lnTo>
                      <a:pt x="5204090" y="475515"/>
                    </a:lnTo>
                    <a:cubicBezTo>
                      <a:pt x="5330233" y="475515"/>
                      <a:pt x="5441449" y="411603"/>
                      <a:pt x="5507122" y="314394"/>
                    </a:cubicBezTo>
                    <a:lnTo>
                      <a:pt x="5539459"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107" name="Google Shape;2107;p13"/>
            <p:cNvGrpSpPr/>
            <p:nvPr/>
          </p:nvGrpSpPr>
          <p:grpSpPr>
            <a:xfrm>
              <a:off x="5255762" y="2121228"/>
              <a:ext cx="4399200" cy="4663500"/>
              <a:chOff x="5255762" y="2121228"/>
              <a:chExt cx="4399200" cy="4663500"/>
            </a:xfrm>
          </p:grpSpPr>
          <p:sp>
            <p:nvSpPr>
              <p:cNvPr id="2108" name="Google Shape;2108;p13"/>
              <p:cNvSpPr/>
              <p:nvPr/>
            </p:nvSpPr>
            <p:spPr>
              <a:xfrm rot="-2829916">
                <a:off x="4614371" y="4087528"/>
                <a:ext cx="5681983" cy="730899"/>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09" name="Google Shape;2109;p13"/>
              <p:cNvSpPr/>
              <p:nvPr/>
            </p:nvSpPr>
            <p:spPr>
              <a:xfrm rot="-2827716">
                <a:off x="4550710" y="4118522"/>
                <a:ext cx="5660315" cy="509927"/>
              </a:xfrm>
              <a:custGeom>
                <a:rect b="b" l="l" r="r" t="t"/>
                <a:pathLst>
                  <a:path extrusionOk="0" h="510193" w="5663271">
                    <a:moveTo>
                      <a:pt x="5556235" y="107036"/>
                    </a:moveTo>
                    <a:cubicBezTo>
                      <a:pt x="5622367" y="173169"/>
                      <a:pt x="5663271" y="264530"/>
                      <a:pt x="5663271" y="365444"/>
                    </a:cubicBezTo>
                    <a:cubicBezTo>
                      <a:pt x="5663271" y="415902"/>
                      <a:pt x="5653045" y="463971"/>
                      <a:pt x="5634553" y="507693"/>
                    </a:cubicBezTo>
                    <a:lnTo>
                      <a:pt x="5633195" y="510193"/>
                    </a:lnTo>
                    <a:lnTo>
                      <a:pt x="5644501" y="473772"/>
                    </a:lnTo>
                    <a:cubicBezTo>
                      <a:pt x="5649369" y="449982"/>
                      <a:pt x="5651925" y="425351"/>
                      <a:pt x="5651925" y="400122"/>
                    </a:cubicBezTo>
                    <a:cubicBezTo>
                      <a:pt x="5651926" y="198292"/>
                      <a:pt x="5488311" y="34678"/>
                      <a:pt x="5286481" y="34677"/>
                    </a:cubicBezTo>
                    <a:lnTo>
                      <a:pt x="335370" y="34677"/>
                    </a:lnTo>
                    <a:cubicBezTo>
                      <a:pt x="209226" y="34677"/>
                      <a:pt x="98010" y="98589"/>
                      <a:pt x="32337" y="195798"/>
                    </a:cubicBezTo>
                    <a:lnTo>
                      <a:pt x="0" y="255374"/>
                    </a:lnTo>
                    <a:lnTo>
                      <a:pt x="9988" y="223197"/>
                    </a:lnTo>
                    <a:cubicBezTo>
                      <a:pt x="65466" y="92033"/>
                      <a:pt x="195343" y="-1"/>
                      <a:pt x="346715" y="0"/>
                    </a:cubicBezTo>
                    <a:lnTo>
                      <a:pt x="5297827" y="0"/>
                    </a:lnTo>
                    <a:cubicBezTo>
                      <a:pt x="5398741" y="0"/>
                      <a:pt x="5490103" y="40904"/>
                      <a:pt x="555623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10" name="Google Shape;2110;p13"/>
              <p:cNvSpPr/>
              <p:nvPr/>
            </p:nvSpPr>
            <p:spPr>
              <a:xfrm rot="-2827716">
                <a:off x="4703362" y="4278757"/>
                <a:ext cx="5660314" cy="509928"/>
              </a:xfrm>
              <a:custGeom>
                <a:rect b="b" l="l" r="r" t="t"/>
                <a:pathLst>
                  <a:path extrusionOk="0" h="510194" w="5663270">
                    <a:moveTo>
                      <a:pt x="5663270" y="254819"/>
                    </a:moveTo>
                    <a:lnTo>
                      <a:pt x="5653283" y="286996"/>
                    </a:lnTo>
                    <a:cubicBezTo>
                      <a:pt x="5597805" y="418160"/>
                      <a:pt x="5467928" y="510193"/>
                      <a:pt x="5316556" y="510193"/>
                    </a:cubicBezTo>
                    <a:lnTo>
                      <a:pt x="365445" y="510194"/>
                    </a:lnTo>
                    <a:cubicBezTo>
                      <a:pt x="163615" y="510194"/>
                      <a:pt x="0" y="346579"/>
                      <a:pt x="0" y="144749"/>
                    </a:cubicBezTo>
                    <a:cubicBezTo>
                      <a:pt x="0" y="94291"/>
                      <a:pt x="10226" y="46222"/>
                      <a:pt x="28718" y="2501"/>
                    </a:cubicBezTo>
                    <a:lnTo>
                      <a:pt x="30075" y="0"/>
                    </a:lnTo>
                    <a:lnTo>
                      <a:pt x="18770" y="36421"/>
                    </a:lnTo>
                    <a:cubicBezTo>
                      <a:pt x="13901" y="60210"/>
                      <a:pt x="11345" y="84843"/>
                      <a:pt x="11345" y="110071"/>
                    </a:cubicBezTo>
                    <a:cubicBezTo>
                      <a:pt x="11345" y="311901"/>
                      <a:pt x="174960" y="475516"/>
                      <a:pt x="376790" y="475516"/>
                    </a:cubicBezTo>
                    <a:lnTo>
                      <a:pt x="5327901" y="475516"/>
                    </a:lnTo>
                    <a:cubicBezTo>
                      <a:pt x="5454045" y="475516"/>
                      <a:pt x="5565261" y="411604"/>
                      <a:pt x="5630934" y="314394"/>
                    </a:cubicBezTo>
                    <a:lnTo>
                      <a:pt x="5663270" y="25481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111" name="Google Shape;2111;p13"/>
            <p:cNvGrpSpPr/>
            <p:nvPr/>
          </p:nvGrpSpPr>
          <p:grpSpPr>
            <a:xfrm>
              <a:off x="7086948" y="2711938"/>
              <a:ext cx="3990300" cy="4222800"/>
              <a:chOff x="7086948" y="2711938"/>
              <a:chExt cx="3990300" cy="4222800"/>
            </a:xfrm>
          </p:grpSpPr>
          <p:sp>
            <p:nvSpPr>
              <p:cNvPr id="2112" name="Google Shape;2112;p13"/>
              <p:cNvSpPr/>
              <p:nvPr/>
            </p:nvSpPr>
            <p:spPr>
              <a:xfrm rot="-2830071">
                <a:off x="6541696" y="4457889"/>
                <a:ext cx="5080804"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13" name="Google Shape;2113;p13"/>
              <p:cNvSpPr/>
              <p:nvPr/>
            </p:nvSpPr>
            <p:spPr>
              <a:xfrm rot="-2827716">
                <a:off x="6477943" y="4488751"/>
                <a:ext cx="5059349" cy="509926"/>
              </a:xfrm>
              <a:custGeom>
                <a:rect b="b" l="l" r="r" t="t"/>
                <a:pathLst>
                  <a:path extrusionOk="0" h="510192" w="5061991">
                    <a:moveTo>
                      <a:pt x="4954955" y="107036"/>
                    </a:moveTo>
                    <a:cubicBezTo>
                      <a:pt x="5021087" y="173169"/>
                      <a:pt x="5061991" y="264531"/>
                      <a:pt x="5061991" y="365445"/>
                    </a:cubicBezTo>
                    <a:cubicBezTo>
                      <a:pt x="5061991" y="415903"/>
                      <a:pt x="5051765" y="463972"/>
                      <a:pt x="5033272" y="507693"/>
                    </a:cubicBezTo>
                    <a:lnTo>
                      <a:pt x="5031916" y="510192"/>
                    </a:lnTo>
                    <a:lnTo>
                      <a:pt x="5043221" y="473773"/>
                    </a:lnTo>
                    <a:cubicBezTo>
                      <a:pt x="5048089" y="449983"/>
                      <a:pt x="5050646" y="425352"/>
                      <a:pt x="5050646" y="400123"/>
                    </a:cubicBezTo>
                    <a:cubicBezTo>
                      <a:pt x="5050646" y="198293"/>
                      <a:pt x="4887031" y="34678"/>
                      <a:pt x="4685200" y="34678"/>
                    </a:cubicBezTo>
                    <a:lnTo>
                      <a:pt x="335370" y="34678"/>
                    </a:lnTo>
                    <a:cubicBezTo>
                      <a:pt x="209226" y="34678"/>
                      <a:pt x="98010" y="98590"/>
                      <a:pt x="32336" y="195799"/>
                    </a:cubicBezTo>
                    <a:lnTo>
                      <a:pt x="0" y="255374"/>
                    </a:lnTo>
                    <a:lnTo>
                      <a:pt x="9988" y="223197"/>
                    </a:lnTo>
                    <a:cubicBezTo>
                      <a:pt x="65466" y="92034"/>
                      <a:pt x="195342" y="0"/>
                      <a:pt x="346715" y="0"/>
                    </a:cubicBezTo>
                    <a:lnTo>
                      <a:pt x="4696545" y="1"/>
                    </a:lnTo>
                    <a:cubicBezTo>
                      <a:pt x="4797461" y="1"/>
                      <a:pt x="4888822" y="40904"/>
                      <a:pt x="495495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14" name="Google Shape;2114;p13"/>
              <p:cNvSpPr/>
              <p:nvPr/>
            </p:nvSpPr>
            <p:spPr>
              <a:xfrm rot="-2827716">
                <a:off x="6630593" y="4648986"/>
                <a:ext cx="5059350" cy="509928"/>
              </a:xfrm>
              <a:custGeom>
                <a:rect b="b" l="l" r="r" t="t"/>
                <a:pathLst>
                  <a:path extrusionOk="0" h="510194" w="5061992">
                    <a:moveTo>
                      <a:pt x="5061992" y="254818"/>
                    </a:moveTo>
                    <a:lnTo>
                      <a:pt x="5052003" y="286996"/>
                    </a:lnTo>
                    <a:cubicBezTo>
                      <a:pt x="4996525" y="418160"/>
                      <a:pt x="4866649" y="510193"/>
                      <a:pt x="4715276" y="510194"/>
                    </a:cubicBezTo>
                    <a:lnTo>
                      <a:pt x="365445" y="510194"/>
                    </a:lnTo>
                    <a:cubicBezTo>
                      <a:pt x="163616" y="510194"/>
                      <a:pt x="0" y="346579"/>
                      <a:pt x="1" y="144749"/>
                    </a:cubicBezTo>
                    <a:cubicBezTo>
                      <a:pt x="1" y="94292"/>
                      <a:pt x="10227" y="46223"/>
                      <a:pt x="28719" y="2501"/>
                    </a:cubicBezTo>
                    <a:lnTo>
                      <a:pt x="30076" y="0"/>
                    </a:lnTo>
                    <a:lnTo>
                      <a:pt x="18771" y="36422"/>
                    </a:lnTo>
                    <a:cubicBezTo>
                      <a:pt x="13902" y="60211"/>
                      <a:pt x="11346" y="84843"/>
                      <a:pt x="11346" y="110072"/>
                    </a:cubicBezTo>
                    <a:cubicBezTo>
                      <a:pt x="11345" y="311901"/>
                      <a:pt x="174961" y="475517"/>
                      <a:pt x="376790" y="475516"/>
                    </a:cubicBezTo>
                    <a:lnTo>
                      <a:pt x="4726622" y="475516"/>
                    </a:lnTo>
                    <a:cubicBezTo>
                      <a:pt x="4852765" y="475516"/>
                      <a:pt x="4963982" y="411604"/>
                      <a:pt x="5029655" y="314395"/>
                    </a:cubicBezTo>
                    <a:lnTo>
                      <a:pt x="5061992"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2115" name="Google Shape;2115;p13"/>
          <p:cNvGrpSpPr/>
          <p:nvPr/>
        </p:nvGrpSpPr>
        <p:grpSpPr>
          <a:xfrm>
            <a:off x="2849671" y="-630694"/>
            <a:ext cx="3931817" cy="2468930"/>
            <a:chOff x="459511" y="-111295"/>
            <a:chExt cx="11220939" cy="7046034"/>
          </a:xfrm>
        </p:grpSpPr>
        <p:grpSp>
          <p:nvGrpSpPr>
            <p:cNvPr id="2116" name="Google Shape;2116;p13"/>
            <p:cNvGrpSpPr/>
            <p:nvPr/>
          </p:nvGrpSpPr>
          <p:grpSpPr>
            <a:xfrm>
              <a:off x="3346366" y="66264"/>
              <a:ext cx="4787701" cy="5081700"/>
              <a:chOff x="3346366" y="66264"/>
              <a:chExt cx="4787701" cy="5081700"/>
            </a:xfrm>
          </p:grpSpPr>
          <p:sp>
            <p:nvSpPr>
              <p:cNvPr id="2117" name="Google Shape;2117;p13"/>
              <p:cNvSpPr/>
              <p:nvPr/>
            </p:nvSpPr>
            <p:spPr>
              <a:xfrm rot="-2830000">
                <a:off x="2620494" y="2234983"/>
                <a:ext cx="6239445" cy="744262"/>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18" name="Google Shape;2118;p13"/>
              <p:cNvSpPr/>
              <p:nvPr/>
            </p:nvSpPr>
            <p:spPr>
              <a:xfrm rot="-2827716">
                <a:off x="2494786" y="2293359"/>
                <a:ext cx="6236242" cy="396002"/>
              </a:xfrm>
              <a:custGeom>
                <a:rect b="b" l="l" r="r" t="t"/>
                <a:pathLst>
                  <a:path extrusionOk="0" h="396209" w="6239499">
                    <a:moveTo>
                      <a:pt x="6130512" y="108986"/>
                    </a:moveTo>
                    <a:cubicBezTo>
                      <a:pt x="6197850" y="176324"/>
                      <a:pt x="6239499" y="269349"/>
                      <a:pt x="6239499" y="372103"/>
                    </a:cubicBezTo>
                    <a:lnTo>
                      <a:pt x="6237069" y="396209"/>
                    </a:lnTo>
                    <a:lnTo>
                      <a:pt x="6230613" y="332172"/>
                    </a:lnTo>
                    <a:cubicBezTo>
                      <a:pt x="6195916" y="162611"/>
                      <a:pt x="6045889" y="35061"/>
                      <a:pt x="5866071" y="35061"/>
                    </a:cubicBezTo>
                    <a:lnTo>
                      <a:pt x="370776" y="35061"/>
                    </a:lnTo>
                    <a:cubicBezTo>
                      <a:pt x="190959" y="35061"/>
                      <a:pt x="40932" y="162611"/>
                      <a:pt x="6235" y="332172"/>
                    </a:cubicBezTo>
                    <a:lnTo>
                      <a:pt x="1105" y="383057"/>
                    </a:lnTo>
                    <a:lnTo>
                      <a:pt x="1" y="372102"/>
                    </a:lnTo>
                    <a:cubicBezTo>
                      <a:pt x="0" y="166596"/>
                      <a:pt x="166597" y="0"/>
                      <a:pt x="372102" y="0"/>
                    </a:cubicBezTo>
                    <a:lnTo>
                      <a:pt x="5867397" y="0"/>
                    </a:lnTo>
                    <a:cubicBezTo>
                      <a:pt x="5970150" y="0"/>
                      <a:pt x="6063175" y="41649"/>
                      <a:pt x="6130512" y="10898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19" name="Google Shape;2119;p13"/>
              <p:cNvSpPr/>
              <p:nvPr/>
            </p:nvSpPr>
            <p:spPr>
              <a:xfrm rot="-2827716">
                <a:off x="2746442" y="2526408"/>
                <a:ext cx="6236241" cy="396002"/>
              </a:xfrm>
              <a:custGeom>
                <a:rect b="b" l="l" r="r" t="t"/>
                <a:pathLst>
                  <a:path extrusionOk="0" h="396209" w="6239498">
                    <a:moveTo>
                      <a:pt x="6238394" y="13152"/>
                    </a:moveTo>
                    <a:lnTo>
                      <a:pt x="6239498" y="24106"/>
                    </a:lnTo>
                    <a:cubicBezTo>
                      <a:pt x="6239498" y="229612"/>
                      <a:pt x="6072902" y="396208"/>
                      <a:pt x="5867396" y="396209"/>
                    </a:cubicBezTo>
                    <a:lnTo>
                      <a:pt x="372102" y="396208"/>
                    </a:lnTo>
                    <a:cubicBezTo>
                      <a:pt x="166596" y="396208"/>
                      <a:pt x="0" y="229612"/>
                      <a:pt x="0" y="24106"/>
                    </a:cubicBezTo>
                    <a:lnTo>
                      <a:pt x="2430" y="0"/>
                    </a:lnTo>
                    <a:lnTo>
                      <a:pt x="8886" y="64036"/>
                    </a:lnTo>
                    <a:cubicBezTo>
                      <a:pt x="43583" y="233597"/>
                      <a:pt x="193610" y="361147"/>
                      <a:pt x="373427" y="361147"/>
                    </a:cubicBezTo>
                    <a:lnTo>
                      <a:pt x="5868722" y="361148"/>
                    </a:lnTo>
                    <a:cubicBezTo>
                      <a:pt x="6048540" y="361147"/>
                      <a:pt x="6198567" y="233597"/>
                      <a:pt x="6233264" y="64037"/>
                    </a:cubicBezTo>
                    <a:lnTo>
                      <a:pt x="6238394"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120" name="Google Shape;2120;p13"/>
            <p:cNvGrpSpPr/>
            <p:nvPr/>
          </p:nvGrpSpPr>
          <p:grpSpPr>
            <a:xfrm>
              <a:off x="3765864" y="1195612"/>
              <a:ext cx="5193601" cy="5520600"/>
              <a:chOff x="3765864" y="1195612"/>
              <a:chExt cx="5193601" cy="5520600"/>
            </a:xfrm>
          </p:grpSpPr>
          <p:sp>
            <p:nvSpPr>
              <p:cNvPr id="2121" name="Google Shape;2121;p13"/>
              <p:cNvSpPr/>
              <p:nvPr/>
            </p:nvSpPr>
            <p:spPr>
              <a:xfrm rot="-2830008">
                <a:off x="2937359" y="3590462"/>
                <a:ext cx="6850611"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22" name="Google Shape;2122;p13"/>
              <p:cNvSpPr/>
              <p:nvPr/>
            </p:nvSpPr>
            <p:spPr>
              <a:xfrm rot="-2827716">
                <a:off x="2814227" y="3648150"/>
                <a:ext cx="6847034" cy="389347"/>
              </a:xfrm>
              <a:custGeom>
                <a:rect b="b" l="l" r="r" t="t"/>
                <a:pathLst>
                  <a:path extrusionOk="0" h="389550" w="6850610">
                    <a:moveTo>
                      <a:pt x="6743574" y="107037"/>
                    </a:moveTo>
                    <a:cubicBezTo>
                      <a:pt x="6809707" y="173170"/>
                      <a:pt x="6850610" y="264531"/>
                      <a:pt x="6850610" y="365445"/>
                    </a:cubicBezTo>
                    <a:lnTo>
                      <a:pt x="6848180" y="389550"/>
                    </a:lnTo>
                    <a:lnTo>
                      <a:pt x="6841860" y="326857"/>
                    </a:lnTo>
                    <a:cubicBezTo>
                      <a:pt x="6807784" y="160330"/>
                      <a:pt x="6660442" y="35062"/>
                      <a:pt x="6483840" y="35062"/>
                    </a:cubicBezTo>
                    <a:lnTo>
                      <a:pt x="364120" y="35061"/>
                    </a:lnTo>
                    <a:cubicBezTo>
                      <a:pt x="187518" y="35062"/>
                      <a:pt x="40175" y="160329"/>
                      <a:pt x="6099" y="326857"/>
                    </a:cubicBezTo>
                    <a:lnTo>
                      <a:pt x="1105" y="376401"/>
                    </a:lnTo>
                    <a:lnTo>
                      <a:pt x="0" y="365446"/>
                    </a:lnTo>
                    <a:cubicBezTo>
                      <a:pt x="0" y="163616"/>
                      <a:pt x="163615" y="1"/>
                      <a:pt x="365445" y="0"/>
                    </a:cubicBezTo>
                    <a:lnTo>
                      <a:pt x="6485166" y="1"/>
                    </a:lnTo>
                    <a:cubicBezTo>
                      <a:pt x="6586081" y="1"/>
                      <a:pt x="6677442" y="40905"/>
                      <a:pt x="6743574"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23" name="Google Shape;2123;p13"/>
              <p:cNvSpPr/>
              <p:nvPr/>
            </p:nvSpPr>
            <p:spPr>
              <a:xfrm rot="-2827716">
                <a:off x="3061003" y="3876675"/>
                <a:ext cx="6847033" cy="389348"/>
              </a:xfrm>
              <a:custGeom>
                <a:rect b="b" l="l" r="r" t="t"/>
                <a:pathLst>
                  <a:path extrusionOk="0" h="389551" w="6850609">
                    <a:moveTo>
                      <a:pt x="6849505" y="13149"/>
                    </a:moveTo>
                    <a:lnTo>
                      <a:pt x="6850609" y="24105"/>
                    </a:lnTo>
                    <a:cubicBezTo>
                      <a:pt x="6850609" y="225936"/>
                      <a:pt x="6686995" y="389551"/>
                      <a:pt x="6485165" y="389550"/>
                    </a:cubicBezTo>
                    <a:lnTo>
                      <a:pt x="365445" y="389551"/>
                    </a:lnTo>
                    <a:cubicBezTo>
                      <a:pt x="163615" y="389551"/>
                      <a:pt x="0" y="225936"/>
                      <a:pt x="0" y="24106"/>
                    </a:cubicBezTo>
                    <a:lnTo>
                      <a:pt x="2430" y="0"/>
                    </a:lnTo>
                    <a:lnTo>
                      <a:pt x="8750" y="62695"/>
                    </a:lnTo>
                    <a:cubicBezTo>
                      <a:pt x="42826" y="229222"/>
                      <a:pt x="190169" y="354490"/>
                      <a:pt x="366771" y="354490"/>
                    </a:cubicBezTo>
                    <a:lnTo>
                      <a:pt x="6486491" y="354489"/>
                    </a:lnTo>
                    <a:cubicBezTo>
                      <a:pt x="6663092" y="354490"/>
                      <a:pt x="6810434" y="229222"/>
                      <a:pt x="6844510" y="62694"/>
                    </a:cubicBezTo>
                    <a:lnTo>
                      <a:pt x="6849505" y="1314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124" name="Google Shape;2124;p13"/>
            <p:cNvGrpSpPr/>
            <p:nvPr/>
          </p:nvGrpSpPr>
          <p:grpSpPr>
            <a:xfrm>
              <a:off x="5031721" y="1309109"/>
              <a:ext cx="4394938" cy="4655100"/>
              <a:chOff x="5031721" y="1309109"/>
              <a:chExt cx="4394938" cy="4655100"/>
            </a:xfrm>
          </p:grpSpPr>
          <p:sp>
            <p:nvSpPr>
              <p:cNvPr id="2125" name="Google Shape;2125;p13"/>
              <p:cNvSpPr/>
              <p:nvPr/>
            </p:nvSpPr>
            <p:spPr>
              <a:xfrm rot="-2830055">
                <a:off x="4392113" y="3271209"/>
                <a:ext cx="5670316"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26" name="Google Shape;2126;p13"/>
              <p:cNvSpPr/>
              <p:nvPr/>
            </p:nvSpPr>
            <p:spPr>
              <a:xfrm rot="-2827716">
                <a:off x="4288978" y="3321658"/>
                <a:ext cx="5662529" cy="442790"/>
              </a:xfrm>
              <a:custGeom>
                <a:rect b="b" l="l" r="r" t="t"/>
                <a:pathLst>
                  <a:path extrusionOk="0" h="443021" w="5665486">
                    <a:moveTo>
                      <a:pt x="5563222" y="107036"/>
                    </a:moveTo>
                    <a:cubicBezTo>
                      <a:pt x="5612821" y="156635"/>
                      <a:pt x="5648229" y="220426"/>
                      <a:pt x="5662834" y="291795"/>
                    </a:cubicBezTo>
                    <a:lnTo>
                      <a:pt x="5665486" y="318110"/>
                    </a:lnTo>
                    <a:lnTo>
                      <a:pt x="5645411" y="253438"/>
                    </a:lnTo>
                    <a:cubicBezTo>
                      <a:pt x="5589934" y="122275"/>
                      <a:pt x="5460057" y="30240"/>
                      <a:pt x="5308685" y="30241"/>
                    </a:cubicBezTo>
                    <a:lnTo>
                      <a:pt x="369317" y="30242"/>
                    </a:lnTo>
                    <a:cubicBezTo>
                      <a:pt x="167487" y="30242"/>
                      <a:pt x="3872" y="193856"/>
                      <a:pt x="3872" y="395686"/>
                    </a:cubicBezTo>
                    <a:lnTo>
                      <a:pt x="8643" y="443021"/>
                    </a:lnTo>
                    <a:lnTo>
                      <a:pt x="7425" y="439096"/>
                    </a:lnTo>
                    <a:cubicBezTo>
                      <a:pt x="2557" y="415306"/>
                      <a:pt x="0" y="390674"/>
                      <a:pt x="0" y="365445"/>
                    </a:cubicBezTo>
                    <a:cubicBezTo>
                      <a:pt x="0" y="163615"/>
                      <a:pt x="163615" y="0"/>
                      <a:pt x="365446" y="0"/>
                    </a:cubicBezTo>
                    <a:lnTo>
                      <a:pt x="5304813" y="0"/>
                    </a:lnTo>
                    <a:cubicBezTo>
                      <a:pt x="5405728" y="0"/>
                      <a:pt x="5497090" y="40904"/>
                      <a:pt x="556322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27" name="Google Shape;2127;p13"/>
              <p:cNvSpPr/>
              <p:nvPr/>
            </p:nvSpPr>
            <p:spPr>
              <a:xfrm rot="-2827716">
                <a:off x="4506872" y="3510328"/>
                <a:ext cx="5662530" cy="442790"/>
              </a:xfrm>
              <a:custGeom>
                <a:rect b="b" l="l" r="r" t="t"/>
                <a:pathLst>
                  <a:path extrusionOk="0" h="443021" w="5665487">
                    <a:moveTo>
                      <a:pt x="5656843" y="0"/>
                    </a:moveTo>
                    <a:lnTo>
                      <a:pt x="5658062" y="3926"/>
                    </a:lnTo>
                    <a:cubicBezTo>
                      <a:pt x="5662930" y="27716"/>
                      <a:pt x="5665487" y="52348"/>
                      <a:pt x="5665487" y="77576"/>
                    </a:cubicBezTo>
                    <a:cubicBezTo>
                      <a:pt x="5665487" y="279406"/>
                      <a:pt x="5501871" y="443021"/>
                      <a:pt x="5300042" y="443020"/>
                    </a:cubicBezTo>
                    <a:lnTo>
                      <a:pt x="360674" y="443021"/>
                    </a:lnTo>
                    <a:cubicBezTo>
                      <a:pt x="184073" y="443021"/>
                      <a:pt x="36730" y="317754"/>
                      <a:pt x="2653" y="151227"/>
                    </a:cubicBezTo>
                    <a:lnTo>
                      <a:pt x="0" y="124911"/>
                    </a:lnTo>
                    <a:lnTo>
                      <a:pt x="20076" y="189583"/>
                    </a:lnTo>
                    <a:cubicBezTo>
                      <a:pt x="75554" y="320747"/>
                      <a:pt x="205430" y="412780"/>
                      <a:pt x="356803" y="412780"/>
                    </a:cubicBezTo>
                    <a:lnTo>
                      <a:pt x="5296170" y="412779"/>
                    </a:lnTo>
                    <a:cubicBezTo>
                      <a:pt x="5498000" y="412780"/>
                      <a:pt x="5661616" y="249165"/>
                      <a:pt x="5661615" y="47335"/>
                    </a:cubicBezTo>
                    <a:lnTo>
                      <a:pt x="5656843" y="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128" name="Google Shape;2128;p13"/>
            <p:cNvGrpSpPr/>
            <p:nvPr/>
          </p:nvGrpSpPr>
          <p:grpSpPr>
            <a:xfrm>
              <a:off x="905180" y="112533"/>
              <a:ext cx="4401720" cy="4660800"/>
              <a:chOff x="905180" y="112533"/>
              <a:chExt cx="4401720" cy="4660800"/>
            </a:xfrm>
          </p:grpSpPr>
          <p:sp>
            <p:nvSpPr>
              <p:cNvPr id="2129" name="Google Shape;2129;p13"/>
              <p:cNvSpPr/>
              <p:nvPr/>
            </p:nvSpPr>
            <p:spPr>
              <a:xfrm rot="-2829934">
                <a:off x="271998" y="2070056"/>
                <a:ext cx="5664365" cy="745754"/>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30" name="Google Shape;2130;p13"/>
              <p:cNvSpPr/>
              <p:nvPr/>
            </p:nvSpPr>
            <p:spPr>
              <a:xfrm rot="-2827716">
                <a:off x="404987" y="2361893"/>
                <a:ext cx="5661343" cy="396733"/>
              </a:xfrm>
              <a:custGeom>
                <a:rect b="b" l="l" r="r" t="t"/>
                <a:pathLst>
                  <a:path extrusionOk="0" h="396940" w="5664300">
                    <a:moveTo>
                      <a:pt x="5663198" y="13201"/>
                    </a:moveTo>
                    <a:lnTo>
                      <a:pt x="5664300" y="24132"/>
                    </a:lnTo>
                    <a:cubicBezTo>
                      <a:pt x="5664300" y="230029"/>
                      <a:pt x="5497388" y="396940"/>
                      <a:pt x="5291491" y="396940"/>
                    </a:cubicBezTo>
                    <a:lnTo>
                      <a:pt x="372808" y="396940"/>
                    </a:lnTo>
                    <a:cubicBezTo>
                      <a:pt x="166912" y="396940"/>
                      <a:pt x="1" y="230028"/>
                      <a:pt x="0" y="24132"/>
                    </a:cubicBezTo>
                    <a:lnTo>
                      <a:pt x="2433" y="0"/>
                    </a:lnTo>
                    <a:lnTo>
                      <a:pt x="8905" y="64205"/>
                    </a:lnTo>
                    <a:cubicBezTo>
                      <a:pt x="43668" y="234087"/>
                      <a:pt x="193980" y="361878"/>
                      <a:pt x="374138" y="361879"/>
                    </a:cubicBezTo>
                    <a:lnTo>
                      <a:pt x="5292822" y="361879"/>
                    </a:lnTo>
                    <a:cubicBezTo>
                      <a:pt x="5472981" y="361879"/>
                      <a:pt x="5623293" y="234087"/>
                      <a:pt x="5658056" y="64205"/>
                    </a:cubicBezTo>
                    <a:lnTo>
                      <a:pt x="5663198" y="1320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131" name="Google Shape;2131;p13"/>
            <p:cNvGrpSpPr/>
            <p:nvPr/>
          </p:nvGrpSpPr>
          <p:grpSpPr>
            <a:xfrm>
              <a:off x="4789281" y="622548"/>
              <a:ext cx="4320760" cy="4575000"/>
              <a:chOff x="4789281" y="622548"/>
              <a:chExt cx="4320760" cy="4575000"/>
            </a:xfrm>
          </p:grpSpPr>
          <p:sp>
            <p:nvSpPr>
              <p:cNvPr id="2132" name="Google Shape;2132;p13"/>
              <p:cNvSpPr/>
              <p:nvPr/>
            </p:nvSpPr>
            <p:spPr>
              <a:xfrm rot="-2829984">
                <a:off x="4167184" y="2544598"/>
                <a:ext cx="5561198"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33" name="Google Shape;2133;p13"/>
              <p:cNvSpPr/>
              <p:nvPr/>
            </p:nvSpPr>
            <p:spPr>
              <a:xfrm rot="-2827716">
                <a:off x="4043638" y="2601761"/>
                <a:ext cx="5558206" cy="389373"/>
              </a:xfrm>
              <a:custGeom>
                <a:rect b="b" l="l" r="r" t="t"/>
                <a:pathLst>
                  <a:path extrusionOk="0" h="389576" w="5561109">
                    <a:moveTo>
                      <a:pt x="5454073" y="107036"/>
                    </a:moveTo>
                    <a:cubicBezTo>
                      <a:pt x="5520206" y="173169"/>
                      <a:pt x="5561109" y="264530"/>
                      <a:pt x="5561109" y="365446"/>
                    </a:cubicBezTo>
                    <a:lnTo>
                      <a:pt x="5558677" y="389576"/>
                    </a:lnTo>
                    <a:lnTo>
                      <a:pt x="5552354" y="326857"/>
                    </a:lnTo>
                    <a:cubicBezTo>
                      <a:pt x="5518278" y="160330"/>
                      <a:pt x="5370936" y="35062"/>
                      <a:pt x="5194334" y="35062"/>
                    </a:cubicBezTo>
                    <a:lnTo>
                      <a:pt x="364115" y="35063"/>
                    </a:lnTo>
                    <a:cubicBezTo>
                      <a:pt x="187514" y="35062"/>
                      <a:pt x="40171" y="160330"/>
                      <a:pt x="6095" y="326857"/>
                    </a:cubicBezTo>
                    <a:lnTo>
                      <a:pt x="1103" y="376376"/>
                    </a:lnTo>
                    <a:lnTo>
                      <a:pt x="1" y="365445"/>
                    </a:lnTo>
                    <a:cubicBezTo>
                      <a:pt x="0" y="163616"/>
                      <a:pt x="163616" y="1"/>
                      <a:pt x="365446" y="1"/>
                    </a:cubicBezTo>
                    <a:lnTo>
                      <a:pt x="5195665" y="0"/>
                    </a:lnTo>
                    <a:cubicBezTo>
                      <a:pt x="5296580" y="0"/>
                      <a:pt x="5387941" y="40904"/>
                      <a:pt x="545407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34" name="Google Shape;2134;p13"/>
              <p:cNvSpPr/>
              <p:nvPr/>
            </p:nvSpPr>
            <p:spPr>
              <a:xfrm rot="-2827716">
                <a:off x="4297479" y="2830271"/>
                <a:ext cx="5558206" cy="389373"/>
              </a:xfrm>
              <a:custGeom>
                <a:rect b="b" l="l" r="r" t="t"/>
                <a:pathLst>
                  <a:path extrusionOk="0" h="389576" w="5561109">
                    <a:moveTo>
                      <a:pt x="5560007" y="13200"/>
                    </a:moveTo>
                    <a:lnTo>
                      <a:pt x="5561109" y="24131"/>
                    </a:lnTo>
                    <a:cubicBezTo>
                      <a:pt x="5561109" y="225961"/>
                      <a:pt x="5397494" y="389576"/>
                      <a:pt x="5195663" y="389576"/>
                    </a:cubicBezTo>
                    <a:lnTo>
                      <a:pt x="365445" y="389576"/>
                    </a:lnTo>
                    <a:cubicBezTo>
                      <a:pt x="163615" y="389576"/>
                      <a:pt x="0" y="225961"/>
                      <a:pt x="0" y="24131"/>
                    </a:cubicBezTo>
                    <a:lnTo>
                      <a:pt x="2433" y="0"/>
                    </a:lnTo>
                    <a:lnTo>
                      <a:pt x="8755" y="62720"/>
                    </a:lnTo>
                    <a:cubicBezTo>
                      <a:pt x="42832" y="229247"/>
                      <a:pt x="190174" y="354515"/>
                      <a:pt x="366776" y="354515"/>
                    </a:cubicBezTo>
                    <a:lnTo>
                      <a:pt x="5196994" y="354515"/>
                    </a:lnTo>
                    <a:cubicBezTo>
                      <a:pt x="5373596" y="354515"/>
                      <a:pt x="5520939" y="229247"/>
                      <a:pt x="5555015" y="62719"/>
                    </a:cubicBezTo>
                    <a:lnTo>
                      <a:pt x="5560007"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135" name="Google Shape;2135;p13"/>
            <p:cNvGrpSpPr/>
            <p:nvPr/>
          </p:nvGrpSpPr>
          <p:grpSpPr>
            <a:xfrm>
              <a:off x="6808533" y="1745708"/>
              <a:ext cx="4401400" cy="4662000"/>
              <a:chOff x="6808533" y="1745708"/>
              <a:chExt cx="4401400" cy="4662000"/>
            </a:xfrm>
          </p:grpSpPr>
          <p:sp>
            <p:nvSpPr>
              <p:cNvPr id="2136" name="Google Shape;2136;p13"/>
              <p:cNvSpPr/>
              <p:nvPr/>
            </p:nvSpPr>
            <p:spPr>
              <a:xfrm rot="-2829965">
                <a:off x="6167451" y="3711259"/>
                <a:ext cx="5679863"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37" name="Google Shape;2137;p13"/>
              <p:cNvSpPr/>
              <p:nvPr/>
            </p:nvSpPr>
            <p:spPr>
              <a:xfrm rot="-2827716">
                <a:off x="6043945" y="3768489"/>
                <a:ext cx="5676734" cy="389373"/>
              </a:xfrm>
              <a:custGeom>
                <a:rect b="b" l="l" r="r" t="t"/>
                <a:pathLst>
                  <a:path extrusionOk="0" h="389576" w="5679699">
                    <a:moveTo>
                      <a:pt x="5572662" y="107036"/>
                    </a:moveTo>
                    <a:cubicBezTo>
                      <a:pt x="5638795" y="173169"/>
                      <a:pt x="5679699" y="264530"/>
                      <a:pt x="5679699" y="365445"/>
                    </a:cubicBezTo>
                    <a:lnTo>
                      <a:pt x="5677266" y="389576"/>
                    </a:lnTo>
                    <a:lnTo>
                      <a:pt x="5670943" y="326856"/>
                    </a:lnTo>
                    <a:cubicBezTo>
                      <a:pt x="5636867" y="160329"/>
                      <a:pt x="5489524" y="35062"/>
                      <a:pt x="5312922" y="35062"/>
                    </a:cubicBezTo>
                    <a:lnTo>
                      <a:pt x="364115" y="35062"/>
                    </a:lnTo>
                    <a:cubicBezTo>
                      <a:pt x="187513" y="35062"/>
                      <a:pt x="40170" y="160329"/>
                      <a:pt x="6094" y="326857"/>
                    </a:cubicBezTo>
                    <a:lnTo>
                      <a:pt x="1102" y="376376"/>
                    </a:lnTo>
                    <a:lnTo>
                      <a:pt x="0" y="365445"/>
                    </a:lnTo>
                    <a:cubicBezTo>
                      <a:pt x="0" y="163615"/>
                      <a:pt x="163616" y="1"/>
                      <a:pt x="365446" y="1"/>
                    </a:cubicBezTo>
                    <a:lnTo>
                      <a:pt x="5314253" y="0"/>
                    </a:lnTo>
                    <a:cubicBezTo>
                      <a:pt x="5415168" y="0"/>
                      <a:pt x="5506530" y="40904"/>
                      <a:pt x="557266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38" name="Google Shape;2138;p13"/>
              <p:cNvSpPr/>
              <p:nvPr/>
            </p:nvSpPr>
            <p:spPr>
              <a:xfrm rot="-2827716">
                <a:off x="6297786" y="3996999"/>
                <a:ext cx="5676733" cy="389373"/>
              </a:xfrm>
              <a:custGeom>
                <a:rect b="b" l="l" r="r" t="t"/>
                <a:pathLst>
                  <a:path extrusionOk="0" h="389576" w="5679698">
                    <a:moveTo>
                      <a:pt x="5678596" y="13200"/>
                    </a:moveTo>
                    <a:lnTo>
                      <a:pt x="5679698" y="24131"/>
                    </a:lnTo>
                    <a:cubicBezTo>
                      <a:pt x="5679698" y="225961"/>
                      <a:pt x="5516083" y="389575"/>
                      <a:pt x="5314252" y="389575"/>
                    </a:cubicBezTo>
                    <a:lnTo>
                      <a:pt x="365445" y="389576"/>
                    </a:lnTo>
                    <a:cubicBezTo>
                      <a:pt x="163615" y="389576"/>
                      <a:pt x="0" y="225961"/>
                      <a:pt x="0" y="24131"/>
                    </a:cubicBezTo>
                    <a:lnTo>
                      <a:pt x="2432" y="0"/>
                    </a:lnTo>
                    <a:lnTo>
                      <a:pt x="8755" y="62720"/>
                    </a:lnTo>
                    <a:cubicBezTo>
                      <a:pt x="42832" y="229247"/>
                      <a:pt x="190174" y="354514"/>
                      <a:pt x="366775" y="354515"/>
                    </a:cubicBezTo>
                    <a:lnTo>
                      <a:pt x="5315583" y="354514"/>
                    </a:lnTo>
                    <a:cubicBezTo>
                      <a:pt x="5492185" y="354514"/>
                      <a:pt x="5639528" y="229246"/>
                      <a:pt x="5673604" y="62719"/>
                    </a:cubicBezTo>
                    <a:lnTo>
                      <a:pt x="5678596"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139" name="Google Shape;2139;p13"/>
            <p:cNvGrpSpPr/>
            <p:nvPr/>
          </p:nvGrpSpPr>
          <p:grpSpPr>
            <a:xfrm>
              <a:off x="5824532" y="1155331"/>
              <a:ext cx="4354159" cy="4603200"/>
              <a:chOff x="5824532" y="1155331"/>
              <a:chExt cx="4354159" cy="4603200"/>
            </a:xfrm>
          </p:grpSpPr>
          <p:sp>
            <p:nvSpPr>
              <p:cNvPr id="2140" name="Google Shape;2140;p13"/>
              <p:cNvSpPr/>
              <p:nvPr/>
            </p:nvSpPr>
            <p:spPr>
              <a:xfrm rot="-2830004">
                <a:off x="5196271" y="3091482"/>
                <a:ext cx="5599622" cy="730899"/>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41" name="Google Shape;2141;p13"/>
              <p:cNvSpPr/>
              <p:nvPr/>
            </p:nvSpPr>
            <p:spPr>
              <a:xfrm rot="-2827716">
                <a:off x="5072700" y="3148580"/>
                <a:ext cx="5596872" cy="389350"/>
              </a:xfrm>
              <a:custGeom>
                <a:rect b="b" l="l" r="r" t="t"/>
                <a:pathLst>
                  <a:path extrusionOk="0" h="389553" w="5599795">
                    <a:moveTo>
                      <a:pt x="5492759" y="107036"/>
                    </a:moveTo>
                    <a:cubicBezTo>
                      <a:pt x="5558891" y="173169"/>
                      <a:pt x="5599795" y="264530"/>
                      <a:pt x="5599795" y="365445"/>
                    </a:cubicBezTo>
                    <a:lnTo>
                      <a:pt x="5597364" y="389553"/>
                    </a:lnTo>
                    <a:lnTo>
                      <a:pt x="5591045" y="326860"/>
                    </a:lnTo>
                    <a:cubicBezTo>
                      <a:pt x="5556968" y="160333"/>
                      <a:pt x="5409625" y="35065"/>
                      <a:pt x="5233024" y="35065"/>
                    </a:cubicBezTo>
                    <a:lnTo>
                      <a:pt x="364119" y="35066"/>
                    </a:lnTo>
                    <a:cubicBezTo>
                      <a:pt x="187518" y="35065"/>
                      <a:pt x="40175" y="160333"/>
                      <a:pt x="6099" y="326860"/>
                    </a:cubicBezTo>
                    <a:lnTo>
                      <a:pt x="1105" y="376401"/>
                    </a:lnTo>
                    <a:lnTo>
                      <a:pt x="0" y="365445"/>
                    </a:lnTo>
                    <a:cubicBezTo>
                      <a:pt x="0" y="163615"/>
                      <a:pt x="163615" y="0"/>
                      <a:pt x="365444" y="1"/>
                    </a:cubicBezTo>
                    <a:lnTo>
                      <a:pt x="5234350" y="0"/>
                    </a:lnTo>
                    <a:cubicBezTo>
                      <a:pt x="5335265" y="0"/>
                      <a:pt x="5426626" y="40904"/>
                      <a:pt x="54927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42" name="Google Shape;2142;p13"/>
              <p:cNvSpPr/>
              <p:nvPr/>
            </p:nvSpPr>
            <p:spPr>
              <a:xfrm rot="-2827716">
                <a:off x="5333650" y="3377103"/>
                <a:ext cx="5596872" cy="389351"/>
              </a:xfrm>
              <a:custGeom>
                <a:rect b="b" l="l" r="r" t="t"/>
                <a:pathLst>
                  <a:path extrusionOk="0" h="389554" w="5599795">
                    <a:moveTo>
                      <a:pt x="5598690" y="13152"/>
                    </a:moveTo>
                    <a:lnTo>
                      <a:pt x="5599795" y="24109"/>
                    </a:lnTo>
                    <a:cubicBezTo>
                      <a:pt x="5599795" y="225939"/>
                      <a:pt x="5436180" y="389554"/>
                      <a:pt x="5234350" y="389554"/>
                    </a:cubicBezTo>
                    <a:lnTo>
                      <a:pt x="365445" y="389554"/>
                    </a:lnTo>
                    <a:cubicBezTo>
                      <a:pt x="163614" y="389554"/>
                      <a:pt x="0" y="225939"/>
                      <a:pt x="0" y="24109"/>
                    </a:cubicBezTo>
                    <a:lnTo>
                      <a:pt x="2431" y="0"/>
                    </a:lnTo>
                    <a:lnTo>
                      <a:pt x="8750" y="62694"/>
                    </a:lnTo>
                    <a:cubicBezTo>
                      <a:pt x="42827" y="229221"/>
                      <a:pt x="190169" y="354489"/>
                      <a:pt x="366771" y="354489"/>
                    </a:cubicBezTo>
                    <a:lnTo>
                      <a:pt x="5235676" y="354489"/>
                    </a:lnTo>
                    <a:cubicBezTo>
                      <a:pt x="5412277" y="354489"/>
                      <a:pt x="5559620" y="229221"/>
                      <a:pt x="5593696" y="62694"/>
                    </a:cubicBezTo>
                    <a:lnTo>
                      <a:pt x="5598690"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143" name="Google Shape;2143;p13"/>
            <p:cNvGrpSpPr/>
            <p:nvPr/>
          </p:nvGrpSpPr>
          <p:grpSpPr>
            <a:xfrm>
              <a:off x="2134683" y="1406427"/>
              <a:ext cx="4494099" cy="4755300"/>
              <a:chOff x="2134683" y="1406427"/>
              <a:chExt cx="4494099" cy="4755300"/>
            </a:xfrm>
          </p:grpSpPr>
          <p:sp>
            <p:nvSpPr>
              <p:cNvPr id="2144" name="Google Shape;2144;p13"/>
              <p:cNvSpPr/>
              <p:nvPr/>
            </p:nvSpPr>
            <p:spPr>
              <a:xfrm rot="-2829977">
                <a:off x="1469270" y="3422451"/>
                <a:ext cx="5814027" cy="723252"/>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45" name="Google Shape;2145;p13"/>
              <p:cNvSpPr/>
              <p:nvPr/>
            </p:nvSpPr>
            <p:spPr>
              <a:xfrm rot="-2827716">
                <a:off x="1347244" y="3479082"/>
                <a:ext cx="5810844" cy="385501"/>
              </a:xfrm>
              <a:custGeom>
                <a:rect b="b" l="l" r="r" t="t"/>
                <a:pathLst>
                  <a:path extrusionOk="0" h="385702" w="5813879">
                    <a:moveTo>
                      <a:pt x="5707969" y="105910"/>
                    </a:moveTo>
                    <a:cubicBezTo>
                      <a:pt x="5773405" y="171347"/>
                      <a:pt x="5813879" y="261747"/>
                      <a:pt x="5813879" y="361600"/>
                    </a:cubicBezTo>
                    <a:lnTo>
                      <a:pt x="5813877" y="361600"/>
                    </a:lnTo>
                    <a:lnTo>
                      <a:pt x="5811448" y="385702"/>
                    </a:lnTo>
                    <a:lnTo>
                      <a:pt x="5805207" y="323791"/>
                    </a:lnTo>
                    <a:cubicBezTo>
                      <a:pt x="5771489" y="159015"/>
                      <a:pt x="5625695" y="35065"/>
                      <a:pt x="5450953" y="35065"/>
                    </a:cubicBezTo>
                    <a:lnTo>
                      <a:pt x="360274" y="35066"/>
                    </a:lnTo>
                    <a:cubicBezTo>
                      <a:pt x="185532" y="35065"/>
                      <a:pt x="39739" y="159016"/>
                      <a:pt x="6021" y="323791"/>
                    </a:cubicBezTo>
                    <a:lnTo>
                      <a:pt x="1105" y="372556"/>
                    </a:lnTo>
                    <a:lnTo>
                      <a:pt x="0" y="361600"/>
                    </a:lnTo>
                    <a:lnTo>
                      <a:pt x="7347" y="288725"/>
                    </a:lnTo>
                    <a:cubicBezTo>
                      <a:pt x="41065" y="123951"/>
                      <a:pt x="186858" y="0"/>
                      <a:pt x="361600" y="0"/>
                    </a:cubicBezTo>
                    <a:lnTo>
                      <a:pt x="5452279" y="0"/>
                    </a:lnTo>
                    <a:cubicBezTo>
                      <a:pt x="5552132" y="0"/>
                      <a:pt x="5642532" y="40474"/>
                      <a:pt x="5707969" y="10591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46" name="Google Shape;2146;p13"/>
              <p:cNvSpPr/>
              <p:nvPr/>
            </p:nvSpPr>
            <p:spPr>
              <a:xfrm rot="-2827716">
                <a:off x="1605376" y="3704992"/>
                <a:ext cx="5810844" cy="385508"/>
              </a:xfrm>
              <a:custGeom>
                <a:rect b="b" l="l" r="r" t="t"/>
                <a:pathLst>
                  <a:path extrusionOk="0" h="385709" w="5813879">
                    <a:moveTo>
                      <a:pt x="5812774" y="13146"/>
                    </a:moveTo>
                    <a:lnTo>
                      <a:pt x="5813879" y="24109"/>
                    </a:lnTo>
                    <a:lnTo>
                      <a:pt x="5813878" y="24109"/>
                    </a:lnTo>
                    <a:cubicBezTo>
                      <a:pt x="5813877" y="223815"/>
                      <a:pt x="5651984" y="385709"/>
                      <a:pt x="5452278" y="385709"/>
                    </a:cubicBezTo>
                    <a:lnTo>
                      <a:pt x="361601" y="385708"/>
                    </a:lnTo>
                    <a:cubicBezTo>
                      <a:pt x="186857" y="385708"/>
                      <a:pt x="41065" y="261758"/>
                      <a:pt x="7347" y="96983"/>
                    </a:cubicBezTo>
                    <a:lnTo>
                      <a:pt x="0" y="24109"/>
                    </a:lnTo>
                    <a:lnTo>
                      <a:pt x="2431" y="0"/>
                    </a:lnTo>
                    <a:lnTo>
                      <a:pt x="8673" y="61918"/>
                    </a:lnTo>
                    <a:cubicBezTo>
                      <a:pt x="42391" y="226693"/>
                      <a:pt x="188183" y="350643"/>
                      <a:pt x="362926" y="350643"/>
                    </a:cubicBezTo>
                    <a:lnTo>
                      <a:pt x="5453604" y="350644"/>
                    </a:lnTo>
                    <a:cubicBezTo>
                      <a:pt x="5628346" y="350644"/>
                      <a:pt x="5774139" y="226694"/>
                      <a:pt x="5807857" y="61919"/>
                    </a:cubicBezTo>
                    <a:lnTo>
                      <a:pt x="5812774" y="1314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147" name="Google Shape;2147;p13"/>
            <p:cNvGrpSpPr/>
            <p:nvPr/>
          </p:nvGrpSpPr>
          <p:grpSpPr>
            <a:xfrm>
              <a:off x="6182744" y="2351413"/>
              <a:ext cx="4257816" cy="4499400"/>
              <a:chOff x="6182744" y="2351413"/>
              <a:chExt cx="4257816" cy="4499400"/>
            </a:xfrm>
          </p:grpSpPr>
          <p:sp>
            <p:nvSpPr>
              <p:cNvPr id="2148" name="Google Shape;2148;p13"/>
              <p:cNvSpPr/>
              <p:nvPr/>
            </p:nvSpPr>
            <p:spPr>
              <a:xfrm rot="-2830035">
                <a:off x="5577129" y="4235663"/>
                <a:ext cx="5458031"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49" name="Google Shape;2149;p13"/>
              <p:cNvSpPr/>
              <p:nvPr/>
            </p:nvSpPr>
            <p:spPr>
              <a:xfrm rot="-2827716">
                <a:off x="5453545" y="4292751"/>
                <a:ext cx="5455263" cy="389351"/>
              </a:xfrm>
              <a:custGeom>
                <a:rect b="b" l="l" r="r" t="t"/>
                <a:pathLst>
                  <a:path extrusionOk="0" h="389554" w="5458112">
                    <a:moveTo>
                      <a:pt x="5351075" y="107037"/>
                    </a:moveTo>
                    <a:cubicBezTo>
                      <a:pt x="5417207" y="173169"/>
                      <a:pt x="5458112" y="264530"/>
                      <a:pt x="5458112" y="365445"/>
                    </a:cubicBezTo>
                    <a:lnTo>
                      <a:pt x="5455681" y="389554"/>
                    </a:lnTo>
                    <a:lnTo>
                      <a:pt x="5449360" y="326860"/>
                    </a:lnTo>
                    <a:cubicBezTo>
                      <a:pt x="5415284" y="160333"/>
                      <a:pt x="5267942" y="35065"/>
                      <a:pt x="5091341" y="35066"/>
                    </a:cubicBezTo>
                    <a:lnTo>
                      <a:pt x="364118" y="35065"/>
                    </a:lnTo>
                    <a:cubicBezTo>
                      <a:pt x="187517" y="35066"/>
                      <a:pt x="40174" y="160334"/>
                      <a:pt x="6098" y="326861"/>
                    </a:cubicBezTo>
                    <a:lnTo>
                      <a:pt x="1104" y="376403"/>
                    </a:lnTo>
                    <a:lnTo>
                      <a:pt x="0" y="365446"/>
                    </a:lnTo>
                    <a:cubicBezTo>
                      <a:pt x="-1" y="163616"/>
                      <a:pt x="163615" y="1"/>
                      <a:pt x="365444" y="0"/>
                    </a:cubicBezTo>
                    <a:lnTo>
                      <a:pt x="5092667" y="1"/>
                    </a:lnTo>
                    <a:cubicBezTo>
                      <a:pt x="5193582" y="1"/>
                      <a:pt x="5284943" y="40904"/>
                      <a:pt x="5351075"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50" name="Google Shape;2150;p13"/>
              <p:cNvSpPr/>
              <p:nvPr/>
            </p:nvSpPr>
            <p:spPr>
              <a:xfrm rot="-2827716">
                <a:off x="5714497" y="4521277"/>
                <a:ext cx="5455263" cy="389350"/>
              </a:xfrm>
              <a:custGeom>
                <a:rect b="b" l="l" r="r" t="t"/>
                <a:pathLst>
                  <a:path extrusionOk="0" h="389553" w="5458112">
                    <a:moveTo>
                      <a:pt x="5457007" y="13151"/>
                    </a:moveTo>
                    <a:lnTo>
                      <a:pt x="5458112" y="24107"/>
                    </a:lnTo>
                    <a:cubicBezTo>
                      <a:pt x="5458112" y="225937"/>
                      <a:pt x="5294496" y="389553"/>
                      <a:pt x="5092667" y="389553"/>
                    </a:cubicBezTo>
                    <a:lnTo>
                      <a:pt x="365445" y="389553"/>
                    </a:lnTo>
                    <a:cubicBezTo>
                      <a:pt x="163615" y="389553"/>
                      <a:pt x="0" y="225938"/>
                      <a:pt x="0" y="24108"/>
                    </a:cubicBezTo>
                    <a:lnTo>
                      <a:pt x="2430" y="0"/>
                    </a:lnTo>
                    <a:lnTo>
                      <a:pt x="8750" y="62693"/>
                    </a:lnTo>
                    <a:cubicBezTo>
                      <a:pt x="42827" y="229220"/>
                      <a:pt x="190169" y="354488"/>
                      <a:pt x="366771" y="354488"/>
                    </a:cubicBezTo>
                    <a:lnTo>
                      <a:pt x="5093993" y="354487"/>
                    </a:lnTo>
                    <a:cubicBezTo>
                      <a:pt x="5270594" y="354488"/>
                      <a:pt x="5417937" y="229219"/>
                      <a:pt x="5452013" y="62692"/>
                    </a:cubicBezTo>
                    <a:lnTo>
                      <a:pt x="5457007" y="1315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151" name="Google Shape;2151;p13"/>
            <p:cNvGrpSpPr/>
            <p:nvPr/>
          </p:nvGrpSpPr>
          <p:grpSpPr>
            <a:xfrm>
              <a:off x="2617490" y="2742232"/>
              <a:ext cx="3927230" cy="4143000"/>
              <a:chOff x="2617490" y="2742232"/>
              <a:chExt cx="3927230" cy="4143000"/>
            </a:xfrm>
          </p:grpSpPr>
          <p:sp>
            <p:nvSpPr>
              <p:cNvPr id="2152" name="Google Shape;2152;p13"/>
              <p:cNvSpPr/>
              <p:nvPr/>
            </p:nvSpPr>
            <p:spPr>
              <a:xfrm rot="-2829980">
                <a:off x="2089685" y="4448282"/>
                <a:ext cx="497211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53" name="Google Shape;2153;p13"/>
              <p:cNvSpPr/>
              <p:nvPr/>
            </p:nvSpPr>
            <p:spPr>
              <a:xfrm rot="-2827716">
                <a:off x="1965948" y="4505227"/>
                <a:ext cx="4969364" cy="389350"/>
              </a:xfrm>
              <a:custGeom>
                <a:rect b="b" l="l" r="r" t="t"/>
                <a:pathLst>
                  <a:path extrusionOk="0" h="389553" w="4971959">
                    <a:moveTo>
                      <a:pt x="4864923" y="107036"/>
                    </a:moveTo>
                    <a:cubicBezTo>
                      <a:pt x="4931056" y="173169"/>
                      <a:pt x="4971959" y="264530"/>
                      <a:pt x="4971959" y="365445"/>
                    </a:cubicBezTo>
                    <a:lnTo>
                      <a:pt x="4969529" y="389553"/>
                    </a:lnTo>
                    <a:lnTo>
                      <a:pt x="4963209" y="326860"/>
                    </a:lnTo>
                    <a:cubicBezTo>
                      <a:pt x="4929133" y="160333"/>
                      <a:pt x="4781790" y="35065"/>
                      <a:pt x="4605189" y="35065"/>
                    </a:cubicBezTo>
                    <a:lnTo>
                      <a:pt x="364119" y="35065"/>
                    </a:lnTo>
                    <a:cubicBezTo>
                      <a:pt x="187518" y="35065"/>
                      <a:pt x="40175" y="160333"/>
                      <a:pt x="6099" y="326860"/>
                    </a:cubicBezTo>
                    <a:lnTo>
                      <a:pt x="1104" y="376401"/>
                    </a:lnTo>
                    <a:lnTo>
                      <a:pt x="0" y="365445"/>
                    </a:lnTo>
                    <a:cubicBezTo>
                      <a:pt x="0" y="163615"/>
                      <a:pt x="163615" y="0"/>
                      <a:pt x="365445" y="0"/>
                    </a:cubicBezTo>
                    <a:lnTo>
                      <a:pt x="4606515" y="0"/>
                    </a:lnTo>
                    <a:cubicBezTo>
                      <a:pt x="4707430" y="0"/>
                      <a:pt x="4798791" y="40904"/>
                      <a:pt x="486492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54" name="Google Shape;2154;p13"/>
              <p:cNvSpPr/>
              <p:nvPr/>
            </p:nvSpPr>
            <p:spPr>
              <a:xfrm rot="-2827716">
                <a:off x="2226898" y="4733750"/>
                <a:ext cx="4969364" cy="389351"/>
              </a:xfrm>
              <a:custGeom>
                <a:rect b="b" l="l" r="r" t="t"/>
                <a:pathLst>
                  <a:path extrusionOk="0" h="389554" w="4971959">
                    <a:moveTo>
                      <a:pt x="4970855" y="13152"/>
                    </a:moveTo>
                    <a:lnTo>
                      <a:pt x="4971959" y="24109"/>
                    </a:lnTo>
                    <a:cubicBezTo>
                      <a:pt x="4971960" y="225940"/>
                      <a:pt x="4808344" y="389554"/>
                      <a:pt x="4606515" y="389553"/>
                    </a:cubicBezTo>
                    <a:lnTo>
                      <a:pt x="365446" y="389554"/>
                    </a:lnTo>
                    <a:cubicBezTo>
                      <a:pt x="163615" y="389554"/>
                      <a:pt x="0" y="225939"/>
                      <a:pt x="0" y="24109"/>
                    </a:cubicBezTo>
                    <a:lnTo>
                      <a:pt x="2430" y="0"/>
                    </a:lnTo>
                    <a:lnTo>
                      <a:pt x="8750" y="62694"/>
                    </a:lnTo>
                    <a:cubicBezTo>
                      <a:pt x="42827" y="229221"/>
                      <a:pt x="190170" y="354489"/>
                      <a:pt x="366771" y="354488"/>
                    </a:cubicBezTo>
                    <a:lnTo>
                      <a:pt x="4607841" y="354488"/>
                    </a:lnTo>
                    <a:cubicBezTo>
                      <a:pt x="4784442" y="354489"/>
                      <a:pt x="4931785" y="229221"/>
                      <a:pt x="4965861" y="62694"/>
                    </a:cubicBezTo>
                    <a:lnTo>
                      <a:pt x="4970855"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155" name="Google Shape;2155;p13"/>
            <p:cNvGrpSpPr/>
            <p:nvPr/>
          </p:nvGrpSpPr>
          <p:grpSpPr>
            <a:xfrm>
              <a:off x="9275607" y="3248167"/>
              <a:ext cx="2404844" cy="2545800"/>
              <a:chOff x="9275607" y="3248167"/>
              <a:chExt cx="2404844" cy="2545800"/>
            </a:xfrm>
          </p:grpSpPr>
          <p:sp>
            <p:nvSpPr>
              <p:cNvPr id="2156" name="Google Shape;2156;p13"/>
              <p:cNvSpPr/>
              <p:nvPr/>
            </p:nvSpPr>
            <p:spPr>
              <a:xfrm rot="-2830077">
                <a:off x="8888438" y="4357500"/>
                <a:ext cx="3168338" cy="327135"/>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57" name="Google Shape;2157;p13"/>
              <p:cNvSpPr/>
              <p:nvPr/>
            </p:nvSpPr>
            <p:spPr>
              <a:xfrm rot="-2827716">
                <a:off x="8837051" y="4381832"/>
                <a:ext cx="3166615" cy="184314"/>
              </a:xfrm>
              <a:custGeom>
                <a:rect b="b" l="l" r="r" t="t"/>
                <a:pathLst>
                  <a:path extrusionOk="0" h="184410" w="3168269">
                    <a:moveTo>
                      <a:pt x="3120354" y="47916"/>
                    </a:moveTo>
                    <a:cubicBezTo>
                      <a:pt x="3149958" y="77520"/>
                      <a:pt x="3168269" y="118419"/>
                      <a:pt x="3168269" y="163593"/>
                    </a:cubicBezTo>
                    <a:lnTo>
                      <a:pt x="3164066" y="184410"/>
                    </a:lnTo>
                    <a:lnTo>
                      <a:pt x="3154087" y="134981"/>
                    </a:lnTo>
                    <a:cubicBezTo>
                      <a:pt x="3129252" y="76265"/>
                      <a:pt x="3071113" y="35066"/>
                      <a:pt x="3003350" y="35065"/>
                    </a:cubicBezTo>
                    <a:lnTo>
                      <a:pt x="162267" y="35065"/>
                    </a:lnTo>
                    <a:cubicBezTo>
                      <a:pt x="94504" y="35065"/>
                      <a:pt x="36365" y="76265"/>
                      <a:pt x="11530" y="134981"/>
                    </a:cubicBezTo>
                    <a:lnTo>
                      <a:pt x="2877" y="177843"/>
                    </a:lnTo>
                    <a:lnTo>
                      <a:pt x="1" y="163594"/>
                    </a:lnTo>
                    <a:cubicBezTo>
                      <a:pt x="0" y="73243"/>
                      <a:pt x="73243" y="0"/>
                      <a:pt x="163593" y="0"/>
                    </a:cubicBezTo>
                    <a:lnTo>
                      <a:pt x="3004676" y="0"/>
                    </a:lnTo>
                    <a:cubicBezTo>
                      <a:pt x="3049851" y="0"/>
                      <a:pt x="3090750" y="18312"/>
                      <a:pt x="3120354" y="4791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58" name="Google Shape;2158;p13"/>
              <p:cNvSpPr/>
              <p:nvPr/>
            </p:nvSpPr>
            <p:spPr>
              <a:xfrm rot="-2827716">
                <a:off x="8952392" y="4475363"/>
                <a:ext cx="3166615" cy="184313"/>
              </a:xfrm>
              <a:custGeom>
                <a:rect b="b" l="l" r="r" t="t"/>
                <a:pathLst>
                  <a:path extrusionOk="0" h="184409" w="3168269">
                    <a:moveTo>
                      <a:pt x="3165392" y="6567"/>
                    </a:moveTo>
                    <a:lnTo>
                      <a:pt x="3168269" y="20815"/>
                    </a:lnTo>
                    <a:cubicBezTo>
                      <a:pt x="3168269" y="111166"/>
                      <a:pt x="3095027" y="184408"/>
                      <a:pt x="3004676" y="184409"/>
                    </a:cubicBezTo>
                    <a:lnTo>
                      <a:pt x="163593" y="184409"/>
                    </a:lnTo>
                    <a:cubicBezTo>
                      <a:pt x="73243" y="184409"/>
                      <a:pt x="0" y="111166"/>
                      <a:pt x="1" y="20816"/>
                    </a:cubicBezTo>
                    <a:lnTo>
                      <a:pt x="4203" y="0"/>
                    </a:lnTo>
                    <a:lnTo>
                      <a:pt x="14182" y="49428"/>
                    </a:lnTo>
                    <a:cubicBezTo>
                      <a:pt x="39017" y="108145"/>
                      <a:pt x="97156" y="149344"/>
                      <a:pt x="164919" y="149344"/>
                    </a:cubicBezTo>
                    <a:lnTo>
                      <a:pt x="3006002" y="149344"/>
                    </a:lnTo>
                    <a:cubicBezTo>
                      <a:pt x="3073765" y="149344"/>
                      <a:pt x="3131904" y="108144"/>
                      <a:pt x="3156739" y="49428"/>
                    </a:cubicBezTo>
                    <a:lnTo>
                      <a:pt x="3165392" y="656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159" name="Google Shape;2159;p13"/>
            <p:cNvGrpSpPr/>
            <p:nvPr/>
          </p:nvGrpSpPr>
          <p:grpSpPr>
            <a:xfrm>
              <a:off x="2075692" y="52828"/>
              <a:ext cx="4347442" cy="4607700"/>
              <a:chOff x="2075692" y="52828"/>
              <a:chExt cx="4347442" cy="4607700"/>
            </a:xfrm>
          </p:grpSpPr>
          <p:sp>
            <p:nvSpPr>
              <p:cNvPr id="2160" name="Google Shape;2160;p13"/>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61" name="Google Shape;2161;p13"/>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62" name="Google Shape;2162;p13"/>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163" name="Google Shape;2163;p13"/>
            <p:cNvGrpSpPr/>
            <p:nvPr/>
          </p:nvGrpSpPr>
          <p:grpSpPr>
            <a:xfrm>
              <a:off x="1470547" y="379512"/>
              <a:ext cx="1786005" cy="1894200"/>
              <a:chOff x="1470547" y="379512"/>
              <a:chExt cx="1786005" cy="1894200"/>
            </a:xfrm>
          </p:grpSpPr>
          <p:sp>
            <p:nvSpPr>
              <p:cNvPr id="2164" name="Google Shape;2164;p13"/>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65" name="Google Shape;2165;p13"/>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66" name="Google Shape;2166;p13"/>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167" name="Google Shape;2167;p13"/>
            <p:cNvGrpSpPr/>
            <p:nvPr/>
          </p:nvGrpSpPr>
          <p:grpSpPr>
            <a:xfrm>
              <a:off x="459511" y="835636"/>
              <a:ext cx="3285587" cy="3486900"/>
              <a:chOff x="459511" y="835636"/>
              <a:chExt cx="3285587" cy="3486900"/>
            </a:xfrm>
          </p:grpSpPr>
          <p:sp>
            <p:nvSpPr>
              <p:cNvPr id="2168" name="Google Shape;2168;p13"/>
              <p:cNvSpPr/>
              <p:nvPr/>
            </p:nvSpPr>
            <p:spPr>
              <a:xfrm rot="-2830019">
                <a:off x="-56761" y="2341433"/>
                <a:ext cx="4314245" cy="475306"/>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69" name="Google Shape;2169;p13"/>
              <p:cNvSpPr/>
              <p:nvPr/>
            </p:nvSpPr>
            <p:spPr>
              <a:xfrm rot="-2827716">
                <a:off x="-133745" y="2377546"/>
                <a:ext cx="4311929" cy="261669"/>
              </a:xfrm>
              <a:custGeom>
                <a:rect b="b" l="l" r="r" t="t"/>
                <a:pathLst>
                  <a:path extrusionOk="0" h="261806" w="4314181">
                    <a:moveTo>
                      <a:pt x="4244562" y="69619"/>
                    </a:moveTo>
                    <a:cubicBezTo>
                      <a:pt x="4287576" y="112632"/>
                      <a:pt x="4314180" y="172055"/>
                      <a:pt x="4314181" y="237692"/>
                    </a:cubicBezTo>
                    <a:lnTo>
                      <a:pt x="4311749" y="261806"/>
                    </a:lnTo>
                    <a:lnTo>
                      <a:pt x="4308024" y="224853"/>
                    </a:lnTo>
                    <a:cubicBezTo>
                      <a:pt x="4285860" y="116541"/>
                      <a:pt x="4190026" y="35064"/>
                      <a:pt x="4075162" y="35064"/>
                    </a:cubicBezTo>
                    <a:lnTo>
                      <a:pt x="236364" y="35064"/>
                    </a:lnTo>
                    <a:cubicBezTo>
                      <a:pt x="121500" y="35064"/>
                      <a:pt x="25666" y="116541"/>
                      <a:pt x="3502" y="224853"/>
                    </a:cubicBezTo>
                    <a:lnTo>
                      <a:pt x="1104" y="248640"/>
                    </a:lnTo>
                    <a:lnTo>
                      <a:pt x="0" y="237692"/>
                    </a:lnTo>
                    <a:cubicBezTo>
                      <a:pt x="0" y="106419"/>
                      <a:pt x="106418" y="0"/>
                      <a:pt x="237691" y="1"/>
                    </a:cubicBezTo>
                    <a:lnTo>
                      <a:pt x="4076489" y="0"/>
                    </a:lnTo>
                    <a:cubicBezTo>
                      <a:pt x="4142126" y="0"/>
                      <a:pt x="4201548" y="26605"/>
                      <a:pt x="4244562" y="69619"/>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70" name="Google Shape;2170;p13"/>
              <p:cNvSpPr/>
              <p:nvPr/>
            </p:nvSpPr>
            <p:spPr>
              <a:xfrm rot="-2827716">
                <a:off x="26426" y="2519211"/>
                <a:ext cx="4311928" cy="261670"/>
              </a:xfrm>
              <a:custGeom>
                <a:rect b="b" l="l" r="r" t="t"/>
                <a:pathLst>
                  <a:path extrusionOk="0" h="261807" w="4314180">
                    <a:moveTo>
                      <a:pt x="4313076" y="13166"/>
                    </a:moveTo>
                    <a:lnTo>
                      <a:pt x="4314180" y="24115"/>
                    </a:lnTo>
                    <a:cubicBezTo>
                      <a:pt x="4314179" y="155388"/>
                      <a:pt x="4207762" y="261806"/>
                      <a:pt x="4076489" y="261807"/>
                    </a:cubicBezTo>
                    <a:lnTo>
                      <a:pt x="237690" y="261806"/>
                    </a:lnTo>
                    <a:cubicBezTo>
                      <a:pt x="106418" y="261807"/>
                      <a:pt x="0" y="155388"/>
                      <a:pt x="0" y="24116"/>
                    </a:cubicBezTo>
                    <a:lnTo>
                      <a:pt x="2431" y="0"/>
                    </a:lnTo>
                    <a:lnTo>
                      <a:pt x="6156" y="36955"/>
                    </a:lnTo>
                    <a:cubicBezTo>
                      <a:pt x="28320" y="145267"/>
                      <a:pt x="124154" y="226743"/>
                      <a:pt x="239018" y="226743"/>
                    </a:cubicBezTo>
                    <a:lnTo>
                      <a:pt x="4077816" y="226743"/>
                    </a:lnTo>
                    <a:cubicBezTo>
                      <a:pt x="4192680" y="226743"/>
                      <a:pt x="4288514" y="145266"/>
                      <a:pt x="4310678" y="36954"/>
                    </a:cubicBezTo>
                    <a:lnTo>
                      <a:pt x="4313076"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171" name="Google Shape;2171;p13"/>
            <p:cNvGrpSpPr/>
            <p:nvPr/>
          </p:nvGrpSpPr>
          <p:grpSpPr>
            <a:xfrm>
              <a:off x="3267959" y="970321"/>
              <a:ext cx="4398388" cy="4658700"/>
              <a:chOff x="3267959" y="970321"/>
              <a:chExt cx="4398388" cy="4658700"/>
            </a:xfrm>
          </p:grpSpPr>
          <p:sp>
            <p:nvSpPr>
              <p:cNvPr id="2172" name="Google Shape;2172;p13"/>
              <p:cNvSpPr/>
              <p:nvPr/>
            </p:nvSpPr>
            <p:spPr>
              <a:xfrm rot="-2830072">
                <a:off x="2627559" y="2934221"/>
                <a:ext cx="5675200"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73" name="Google Shape;2173;p13"/>
              <p:cNvSpPr/>
              <p:nvPr/>
            </p:nvSpPr>
            <p:spPr>
              <a:xfrm rot="-2827716">
                <a:off x="2504074" y="2991429"/>
                <a:ext cx="5672301" cy="389356"/>
              </a:xfrm>
              <a:custGeom>
                <a:rect b="b" l="l" r="r" t="t"/>
                <a:pathLst>
                  <a:path extrusionOk="0" h="389559" w="5675264">
                    <a:moveTo>
                      <a:pt x="5568227" y="107035"/>
                    </a:moveTo>
                    <a:cubicBezTo>
                      <a:pt x="5634360" y="173168"/>
                      <a:pt x="5675264" y="264529"/>
                      <a:pt x="5675264" y="365445"/>
                    </a:cubicBezTo>
                    <a:lnTo>
                      <a:pt x="5672833" y="389559"/>
                    </a:lnTo>
                    <a:lnTo>
                      <a:pt x="5666512" y="326858"/>
                    </a:lnTo>
                    <a:cubicBezTo>
                      <a:pt x="5632435" y="160331"/>
                      <a:pt x="5485093" y="35064"/>
                      <a:pt x="5308491" y="35064"/>
                    </a:cubicBezTo>
                    <a:lnTo>
                      <a:pt x="364118" y="35064"/>
                    </a:lnTo>
                    <a:cubicBezTo>
                      <a:pt x="187517" y="35064"/>
                      <a:pt x="40174" y="160331"/>
                      <a:pt x="6098" y="326859"/>
                    </a:cubicBezTo>
                    <a:lnTo>
                      <a:pt x="1104" y="376394"/>
                    </a:lnTo>
                    <a:lnTo>
                      <a:pt x="0" y="365445"/>
                    </a:lnTo>
                    <a:cubicBezTo>
                      <a:pt x="0" y="163615"/>
                      <a:pt x="163615" y="0"/>
                      <a:pt x="365446" y="0"/>
                    </a:cubicBezTo>
                    <a:lnTo>
                      <a:pt x="5309818" y="0"/>
                    </a:lnTo>
                    <a:cubicBezTo>
                      <a:pt x="5410733" y="0"/>
                      <a:pt x="5502095" y="40904"/>
                      <a:pt x="5568227" y="10703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74" name="Google Shape;2174;p13"/>
              <p:cNvSpPr/>
              <p:nvPr/>
            </p:nvSpPr>
            <p:spPr>
              <a:xfrm rot="-2827716">
                <a:off x="2757930" y="3219948"/>
                <a:ext cx="5672301" cy="389357"/>
              </a:xfrm>
              <a:custGeom>
                <a:rect b="b" l="l" r="r" t="t"/>
                <a:pathLst>
                  <a:path extrusionOk="0" h="389560" w="5675264">
                    <a:moveTo>
                      <a:pt x="5674160" y="13165"/>
                    </a:moveTo>
                    <a:lnTo>
                      <a:pt x="5675264" y="24114"/>
                    </a:lnTo>
                    <a:cubicBezTo>
                      <a:pt x="5675264" y="225944"/>
                      <a:pt x="5511649" y="389560"/>
                      <a:pt x="5309819" y="389560"/>
                    </a:cubicBezTo>
                    <a:lnTo>
                      <a:pt x="365445" y="389560"/>
                    </a:lnTo>
                    <a:cubicBezTo>
                      <a:pt x="163615" y="389559"/>
                      <a:pt x="0" y="225945"/>
                      <a:pt x="0" y="24115"/>
                    </a:cubicBezTo>
                    <a:lnTo>
                      <a:pt x="2431" y="0"/>
                    </a:lnTo>
                    <a:lnTo>
                      <a:pt x="8752" y="62701"/>
                    </a:lnTo>
                    <a:cubicBezTo>
                      <a:pt x="42828" y="229228"/>
                      <a:pt x="190171" y="354496"/>
                      <a:pt x="366772" y="354496"/>
                    </a:cubicBezTo>
                    <a:lnTo>
                      <a:pt x="5311146" y="354496"/>
                    </a:lnTo>
                    <a:cubicBezTo>
                      <a:pt x="5487748" y="354496"/>
                      <a:pt x="5635090" y="229228"/>
                      <a:pt x="5669166" y="62700"/>
                    </a:cubicBezTo>
                    <a:lnTo>
                      <a:pt x="5674160"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175" name="Google Shape;2175;p13"/>
            <p:cNvGrpSpPr/>
            <p:nvPr/>
          </p:nvGrpSpPr>
          <p:grpSpPr>
            <a:xfrm>
              <a:off x="5955587" y="1782813"/>
              <a:ext cx="4418674" cy="4680600"/>
              <a:chOff x="5955587" y="1782813"/>
              <a:chExt cx="4418674" cy="4680600"/>
            </a:xfrm>
          </p:grpSpPr>
          <p:sp>
            <p:nvSpPr>
              <p:cNvPr id="2176" name="Google Shape;2176;p13"/>
              <p:cNvSpPr/>
              <p:nvPr/>
            </p:nvSpPr>
            <p:spPr>
              <a:xfrm rot="-2830029">
                <a:off x="5310423" y="3757664"/>
                <a:ext cx="5705129"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77" name="Google Shape;2177;p13"/>
              <p:cNvSpPr/>
              <p:nvPr/>
            </p:nvSpPr>
            <p:spPr>
              <a:xfrm rot="-2827716">
                <a:off x="5186938" y="3814894"/>
                <a:ext cx="5702117" cy="389357"/>
              </a:xfrm>
              <a:custGeom>
                <a:rect b="b" l="l" r="r" t="t"/>
                <a:pathLst>
                  <a:path extrusionOk="0" h="389560" w="5705095">
                    <a:moveTo>
                      <a:pt x="5598059" y="107036"/>
                    </a:moveTo>
                    <a:cubicBezTo>
                      <a:pt x="5664191" y="173169"/>
                      <a:pt x="5705095" y="264530"/>
                      <a:pt x="5705095" y="365446"/>
                    </a:cubicBezTo>
                    <a:lnTo>
                      <a:pt x="5702664" y="389560"/>
                    </a:lnTo>
                    <a:lnTo>
                      <a:pt x="5696344" y="326859"/>
                    </a:lnTo>
                    <a:cubicBezTo>
                      <a:pt x="5662267" y="160332"/>
                      <a:pt x="5514924" y="35064"/>
                      <a:pt x="5338323" y="35064"/>
                    </a:cubicBezTo>
                    <a:lnTo>
                      <a:pt x="364118" y="35065"/>
                    </a:lnTo>
                    <a:cubicBezTo>
                      <a:pt x="187517" y="35064"/>
                      <a:pt x="40174" y="160332"/>
                      <a:pt x="6098" y="326859"/>
                    </a:cubicBezTo>
                    <a:lnTo>
                      <a:pt x="1104" y="376394"/>
                    </a:lnTo>
                    <a:lnTo>
                      <a:pt x="0" y="365445"/>
                    </a:lnTo>
                    <a:cubicBezTo>
                      <a:pt x="1" y="163616"/>
                      <a:pt x="163615" y="0"/>
                      <a:pt x="365445" y="1"/>
                    </a:cubicBezTo>
                    <a:lnTo>
                      <a:pt x="5339650" y="0"/>
                    </a:lnTo>
                    <a:cubicBezTo>
                      <a:pt x="5440565" y="0"/>
                      <a:pt x="5531927" y="40904"/>
                      <a:pt x="55980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78" name="Google Shape;2178;p13"/>
              <p:cNvSpPr/>
              <p:nvPr/>
            </p:nvSpPr>
            <p:spPr>
              <a:xfrm rot="-2827716">
                <a:off x="5440794" y="4043414"/>
                <a:ext cx="5702117" cy="389357"/>
              </a:xfrm>
              <a:custGeom>
                <a:rect b="b" l="l" r="r" t="t"/>
                <a:pathLst>
                  <a:path extrusionOk="0" h="389560" w="5705095">
                    <a:moveTo>
                      <a:pt x="5703991" y="13166"/>
                    </a:moveTo>
                    <a:lnTo>
                      <a:pt x="5705095" y="24115"/>
                    </a:lnTo>
                    <a:cubicBezTo>
                      <a:pt x="5705095" y="225945"/>
                      <a:pt x="5541480" y="389560"/>
                      <a:pt x="5339650" y="389560"/>
                    </a:cubicBezTo>
                    <a:lnTo>
                      <a:pt x="365445" y="389560"/>
                    </a:lnTo>
                    <a:cubicBezTo>
                      <a:pt x="163615" y="389560"/>
                      <a:pt x="0" y="225945"/>
                      <a:pt x="0" y="24115"/>
                    </a:cubicBezTo>
                    <a:lnTo>
                      <a:pt x="2431" y="0"/>
                    </a:lnTo>
                    <a:lnTo>
                      <a:pt x="8752" y="62702"/>
                    </a:lnTo>
                    <a:cubicBezTo>
                      <a:pt x="42828" y="229229"/>
                      <a:pt x="190170" y="354497"/>
                      <a:pt x="366772" y="354497"/>
                    </a:cubicBezTo>
                    <a:lnTo>
                      <a:pt x="5340977" y="354496"/>
                    </a:lnTo>
                    <a:cubicBezTo>
                      <a:pt x="5517579" y="354496"/>
                      <a:pt x="5664921" y="229229"/>
                      <a:pt x="5698998" y="62701"/>
                    </a:cubicBezTo>
                    <a:lnTo>
                      <a:pt x="5703991"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179" name="Google Shape;2179;p13"/>
            <p:cNvGrpSpPr/>
            <p:nvPr/>
          </p:nvGrpSpPr>
          <p:grpSpPr>
            <a:xfrm>
              <a:off x="7952172" y="3535170"/>
              <a:ext cx="3086305" cy="3281100"/>
              <a:chOff x="7952172" y="3535170"/>
              <a:chExt cx="3086305" cy="3281100"/>
            </a:xfrm>
          </p:grpSpPr>
          <p:sp>
            <p:nvSpPr>
              <p:cNvPr id="2180" name="Google Shape;2180;p13"/>
              <p:cNvSpPr/>
              <p:nvPr/>
            </p:nvSpPr>
            <p:spPr>
              <a:xfrm rot="-2829986">
                <a:off x="7439577" y="4978085"/>
                <a:ext cx="4107691" cy="39526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81" name="Google Shape;2181;p13"/>
              <p:cNvSpPr/>
              <p:nvPr/>
            </p:nvSpPr>
            <p:spPr>
              <a:xfrm rot="-2827716">
                <a:off x="7376022" y="5008186"/>
                <a:ext cx="4105426" cy="218287"/>
              </a:xfrm>
              <a:custGeom>
                <a:rect b="b" l="l" r="r" t="t"/>
                <a:pathLst>
                  <a:path extrusionOk="0" h="218401" w="4107570">
                    <a:moveTo>
                      <a:pt x="4049699" y="57870"/>
                    </a:moveTo>
                    <a:cubicBezTo>
                      <a:pt x="4085455" y="93627"/>
                      <a:pt x="4107570" y="143024"/>
                      <a:pt x="4107570" y="197586"/>
                    </a:cubicBezTo>
                    <a:lnTo>
                      <a:pt x="4107569" y="197586"/>
                    </a:lnTo>
                    <a:lnTo>
                      <a:pt x="4103367" y="218401"/>
                    </a:lnTo>
                    <a:lnTo>
                      <a:pt x="4090716" y="155740"/>
                    </a:lnTo>
                    <a:cubicBezTo>
                      <a:pt x="4060721" y="84823"/>
                      <a:pt x="3990500" y="35063"/>
                      <a:pt x="3908657" y="35064"/>
                    </a:cubicBezTo>
                    <a:lnTo>
                      <a:pt x="196259" y="35063"/>
                    </a:lnTo>
                    <a:cubicBezTo>
                      <a:pt x="114415" y="35064"/>
                      <a:pt x="44195" y="84824"/>
                      <a:pt x="14200" y="155740"/>
                    </a:cubicBezTo>
                    <a:lnTo>
                      <a:pt x="2876" y="211831"/>
                    </a:lnTo>
                    <a:lnTo>
                      <a:pt x="0" y="197585"/>
                    </a:lnTo>
                    <a:lnTo>
                      <a:pt x="0" y="197586"/>
                    </a:lnTo>
                    <a:cubicBezTo>
                      <a:pt x="1" y="88462"/>
                      <a:pt x="88462" y="0"/>
                      <a:pt x="197586" y="0"/>
                    </a:cubicBezTo>
                    <a:lnTo>
                      <a:pt x="3909984" y="0"/>
                    </a:lnTo>
                    <a:cubicBezTo>
                      <a:pt x="3964546" y="0"/>
                      <a:pt x="4013943" y="22115"/>
                      <a:pt x="4049699" y="5787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82" name="Google Shape;2182;p13"/>
              <p:cNvSpPr/>
              <p:nvPr/>
            </p:nvSpPr>
            <p:spPr>
              <a:xfrm rot="-2827716">
                <a:off x="7509199" y="5124823"/>
                <a:ext cx="4105427" cy="218290"/>
              </a:xfrm>
              <a:custGeom>
                <a:rect b="b" l="l" r="r" t="t"/>
                <a:pathLst>
                  <a:path extrusionOk="0" h="218404" w="4107571">
                    <a:moveTo>
                      <a:pt x="4104695" y="6570"/>
                    </a:moveTo>
                    <a:lnTo>
                      <a:pt x="4107571" y="20818"/>
                    </a:lnTo>
                    <a:lnTo>
                      <a:pt x="4107569" y="20818"/>
                    </a:lnTo>
                    <a:cubicBezTo>
                      <a:pt x="4107569" y="129942"/>
                      <a:pt x="4019108" y="218404"/>
                      <a:pt x="3909983" y="218404"/>
                    </a:cubicBezTo>
                    <a:lnTo>
                      <a:pt x="197587" y="218403"/>
                    </a:lnTo>
                    <a:cubicBezTo>
                      <a:pt x="88463" y="218403"/>
                      <a:pt x="0" y="129941"/>
                      <a:pt x="0" y="20818"/>
                    </a:cubicBezTo>
                    <a:lnTo>
                      <a:pt x="1" y="20818"/>
                    </a:lnTo>
                    <a:lnTo>
                      <a:pt x="4204" y="0"/>
                    </a:lnTo>
                    <a:lnTo>
                      <a:pt x="16855" y="62664"/>
                    </a:lnTo>
                    <a:cubicBezTo>
                      <a:pt x="46850" y="133580"/>
                      <a:pt x="117071" y="183340"/>
                      <a:pt x="198914" y="183340"/>
                    </a:cubicBezTo>
                    <a:lnTo>
                      <a:pt x="3911311" y="183341"/>
                    </a:lnTo>
                    <a:cubicBezTo>
                      <a:pt x="3993154" y="183341"/>
                      <a:pt x="4063375" y="133581"/>
                      <a:pt x="4093370" y="62664"/>
                    </a:cubicBezTo>
                    <a:lnTo>
                      <a:pt x="4104695" y="657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183" name="Google Shape;2183;p13"/>
            <p:cNvGrpSpPr/>
            <p:nvPr/>
          </p:nvGrpSpPr>
          <p:grpSpPr>
            <a:xfrm>
              <a:off x="9817792" y="3927025"/>
              <a:ext cx="1631594" cy="1728900"/>
              <a:chOff x="9817792" y="3927025"/>
              <a:chExt cx="1631594" cy="1728900"/>
            </a:xfrm>
          </p:grpSpPr>
          <p:sp>
            <p:nvSpPr>
              <p:cNvPr id="2184" name="Google Shape;2184;p13"/>
              <p:cNvSpPr/>
              <p:nvPr/>
            </p:nvSpPr>
            <p:spPr>
              <a:xfrm rot="-2829923">
                <a:off x="9564967" y="4670579"/>
                <a:ext cx="2133450" cy="241791"/>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85" name="Google Shape;2185;p13"/>
              <p:cNvSpPr/>
              <p:nvPr/>
            </p:nvSpPr>
            <p:spPr>
              <a:xfrm rot="-2827716">
                <a:off x="9528923" y="4687498"/>
                <a:ext cx="2132346" cy="141707"/>
              </a:xfrm>
              <a:custGeom>
                <a:rect b="b" l="l" r="r" t="t"/>
                <a:pathLst>
                  <a:path extrusionOk="0" h="141781" w="2133460">
                    <a:moveTo>
                      <a:pt x="2098031" y="35430"/>
                    </a:moveTo>
                    <a:cubicBezTo>
                      <a:pt x="2119921" y="57320"/>
                      <a:pt x="2133460" y="87560"/>
                      <a:pt x="2133460" y="120964"/>
                    </a:cubicBezTo>
                    <a:lnTo>
                      <a:pt x="2133459" y="120963"/>
                    </a:lnTo>
                    <a:lnTo>
                      <a:pt x="2129256" y="141781"/>
                    </a:lnTo>
                    <a:lnTo>
                      <a:pt x="2122627" y="108944"/>
                    </a:lnTo>
                    <a:cubicBezTo>
                      <a:pt x="2104264" y="65527"/>
                      <a:pt x="2061274" y="35064"/>
                      <a:pt x="2011170" y="35065"/>
                    </a:cubicBezTo>
                    <a:lnTo>
                      <a:pt x="119635" y="35064"/>
                    </a:lnTo>
                    <a:cubicBezTo>
                      <a:pt x="69531" y="35064"/>
                      <a:pt x="26542" y="65528"/>
                      <a:pt x="8179" y="108943"/>
                    </a:cubicBezTo>
                    <a:lnTo>
                      <a:pt x="2877" y="135208"/>
                    </a:lnTo>
                    <a:lnTo>
                      <a:pt x="0" y="120963"/>
                    </a:lnTo>
                    <a:lnTo>
                      <a:pt x="9506" y="73880"/>
                    </a:lnTo>
                    <a:cubicBezTo>
                      <a:pt x="27870" y="30464"/>
                      <a:pt x="70859" y="1"/>
                      <a:pt x="120963" y="1"/>
                    </a:cubicBezTo>
                    <a:lnTo>
                      <a:pt x="2012497" y="1"/>
                    </a:lnTo>
                    <a:cubicBezTo>
                      <a:pt x="2045900" y="0"/>
                      <a:pt x="2076141" y="13540"/>
                      <a:pt x="2098031" y="3543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86" name="Google Shape;2186;p13"/>
              <p:cNvSpPr/>
              <p:nvPr/>
            </p:nvSpPr>
            <p:spPr>
              <a:xfrm rot="-2827716">
                <a:off x="9605909" y="4752042"/>
                <a:ext cx="2132346" cy="141708"/>
              </a:xfrm>
              <a:custGeom>
                <a:rect b="b" l="l" r="r" t="t"/>
                <a:pathLst>
                  <a:path extrusionOk="0" h="141782" w="2133460">
                    <a:moveTo>
                      <a:pt x="2130583" y="6573"/>
                    </a:moveTo>
                    <a:lnTo>
                      <a:pt x="2133460" y="20820"/>
                    </a:lnTo>
                    <a:lnTo>
                      <a:pt x="2133459" y="20819"/>
                    </a:lnTo>
                    <a:cubicBezTo>
                      <a:pt x="2133459" y="87625"/>
                      <a:pt x="2079303" y="141782"/>
                      <a:pt x="2012495" y="141782"/>
                    </a:cubicBezTo>
                    <a:lnTo>
                      <a:pt x="120963" y="141781"/>
                    </a:lnTo>
                    <a:cubicBezTo>
                      <a:pt x="70859" y="141781"/>
                      <a:pt x="27869" y="111318"/>
                      <a:pt x="9506" y="67902"/>
                    </a:cubicBezTo>
                    <a:lnTo>
                      <a:pt x="0" y="20819"/>
                    </a:lnTo>
                    <a:lnTo>
                      <a:pt x="4204" y="0"/>
                    </a:lnTo>
                    <a:lnTo>
                      <a:pt x="10833" y="32839"/>
                    </a:lnTo>
                    <a:cubicBezTo>
                      <a:pt x="29197" y="76254"/>
                      <a:pt x="72186" y="106718"/>
                      <a:pt x="122290" y="106718"/>
                    </a:cubicBezTo>
                    <a:lnTo>
                      <a:pt x="2013823" y="106719"/>
                    </a:lnTo>
                    <a:cubicBezTo>
                      <a:pt x="2063928" y="106718"/>
                      <a:pt x="2106917" y="76255"/>
                      <a:pt x="2125281" y="32840"/>
                    </a:cubicBezTo>
                    <a:lnTo>
                      <a:pt x="2130583"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187" name="Google Shape;2187;p13"/>
            <p:cNvGrpSpPr/>
            <p:nvPr/>
          </p:nvGrpSpPr>
          <p:grpSpPr>
            <a:xfrm>
              <a:off x="4808875" y="-111295"/>
              <a:ext cx="4335900" cy="4595400"/>
              <a:chOff x="4808875" y="-111295"/>
              <a:chExt cx="4335900" cy="4595400"/>
            </a:xfrm>
          </p:grpSpPr>
          <p:sp>
            <p:nvSpPr>
              <p:cNvPr id="2188" name="Google Shape;2188;p13"/>
              <p:cNvSpPr/>
              <p:nvPr/>
            </p:nvSpPr>
            <p:spPr>
              <a:xfrm rot="-2829990">
                <a:off x="4182321" y="1820955"/>
                <a:ext cx="5589007"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89" name="Google Shape;2189;p13"/>
              <p:cNvSpPr/>
              <p:nvPr/>
            </p:nvSpPr>
            <p:spPr>
              <a:xfrm rot="-2827716">
                <a:off x="4118653" y="1851906"/>
                <a:ext cx="5567509" cy="509926"/>
              </a:xfrm>
              <a:custGeom>
                <a:rect b="b" l="l" r="r" t="t"/>
                <a:pathLst>
                  <a:path extrusionOk="0" h="510192" w="5570417">
                    <a:moveTo>
                      <a:pt x="5463381" y="107036"/>
                    </a:moveTo>
                    <a:cubicBezTo>
                      <a:pt x="5529514" y="173169"/>
                      <a:pt x="5570418" y="264531"/>
                      <a:pt x="5570417" y="365446"/>
                    </a:cubicBezTo>
                    <a:cubicBezTo>
                      <a:pt x="5570417" y="415903"/>
                      <a:pt x="5560192" y="463973"/>
                      <a:pt x="5541699" y="507693"/>
                    </a:cubicBezTo>
                    <a:lnTo>
                      <a:pt x="5540342" y="510192"/>
                    </a:lnTo>
                    <a:lnTo>
                      <a:pt x="5551648" y="473773"/>
                    </a:lnTo>
                    <a:cubicBezTo>
                      <a:pt x="5556516" y="449984"/>
                      <a:pt x="5559072" y="425352"/>
                      <a:pt x="5559072" y="400123"/>
                    </a:cubicBezTo>
                    <a:cubicBezTo>
                      <a:pt x="5559072" y="198293"/>
                      <a:pt x="5395458" y="34678"/>
                      <a:pt x="5193627" y="34678"/>
                    </a:cubicBezTo>
                    <a:lnTo>
                      <a:pt x="335369" y="34679"/>
                    </a:lnTo>
                    <a:cubicBezTo>
                      <a:pt x="209226" y="34679"/>
                      <a:pt x="98010" y="98591"/>
                      <a:pt x="32337" y="195800"/>
                    </a:cubicBezTo>
                    <a:lnTo>
                      <a:pt x="0" y="255376"/>
                    </a:lnTo>
                    <a:lnTo>
                      <a:pt x="9988" y="223198"/>
                    </a:lnTo>
                    <a:cubicBezTo>
                      <a:pt x="65466" y="92034"/>
                      <a:pt x="195342" y="1"/>
                      <a:pt x="346714" y="1"/>
                    </a:cubicBezTo>
                    <a:lnTo>
                      <a:pt x="5204973" y="0"/>
                    </a:lnTo>
                    <a:cubicBezTo>
                      <a:pt x="5305888" y="0"/>
                      <a:pt x="5397249" y="40904"/>
                      <a:pt x="5463381"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90" name="Google Shape;2190;p13"/>
              <p:cNvSpPr/>
              <p:nvPr/>
            </p:nvSpPr>
            <p:spPr>
              <a:xfrm rot="-2827716">
                <a:off x="4271307" y="2012144"/>
                <a:ext cx="5567509" cy="509927"/>
              </a:xfrm>
              <a:custGeom>
                <a:rect b="b" l="l" r="r" t="t"/>
                <a:pathLst>
                  <a:path extrusionOk="0" h="510193" w="5570417">
                    <a:moveTo>
                      <a:pt x="5570417" y="254816"/>
                    </a:moveTo>
                    <a:lnTo>
                      <a:pt x="5560429" y="286995"/>
                    </a:lnTo>
                    <a:cubicBezTo>
                      <a:pt x="5504952" y="418159"/>
                      <a:pt x="5375074" y="510192"/>
                      <a:pt x="5223702" y="510192"/>
                    </a:cubicBezTo>
                    <a:lnTo>
                      <a:pt x="365444" y="510192"/>
                    </a:lnTo>
                    <a:cubicBezTo>
                      <a:pt x="163614" y="510193"/>
                      <a:pt x="0" y="346577"/>
                      <a:pt x="0" y="144747"/>
                    </a:cubicBezTo>
                    <a:cubicBezTo>
                      <a:pt x="0" y="94290"/>
                      <a:pt x="10226" y="46221"/>
                      <a:pt x="28718" y="2500"/>
                    </a:cubicBezTo>
                    <a:lnTo>
                      <a:pt x="30075" y="0"/>
                    </a:lnTo>
                    <a:lnTo>
                      <a:pt x="18769" y="36420"/>
                    </a:lnTo>
                    <a:cubicBezTo>
                      <a:pt x="13902" y="60209"/>
                      <a:pt x="11345" y="84841"/>
                      <a:pt x="11345" y="110069"/>
                    </a:cubicBezTo>
                    <a:cubicBezTo>
                      <a:pt x="11345" y="311900"/>
                      <a:pt x="174959" y="475515"/>
                      <a:pt x="376790" y="475515"/>
                    </a:cubicBezTo>
                    <a:lnTo>
                      <a:pt x="5235047" y="475515"/>
                    </a:lnTo>
                    <a:cubicBezTo>
                      <a:pt x="5361191" y="475514"/>
                      <a:pt x="5472407" y="411603"/>
                      <a:pt x="5538080" y="314393"/>
                    </a:cubicBezTo>
                    <a:lnTo>
                      <a:pt x="5570417" y="25481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191" name="Google Shape;2191;p13"/>
            <p:cNvGrpSpPr/>
            <p:nvPr/>
          </p:nvGrpSpPr>
          <p:grpSpPr>
            <a:xfrm>
              <a:off x="1316031" y="142329"/>
              <a:ext cx="2671800" cy="2839500"/>
              <a:chOff x="1316031" y="142329"/>
              <a:chExt cx="2671800" cy="2839500"/>
            </a:xfrm>
          </p:grpSpPr>
          <p:sp>
            <p:nvSpPr>
              <p:cNvPr id="2192" name="Google Shape;2192;p13"/>
              <p:cNvSpPr/>
              <p:nvPr/>
            </p:nvSpPr>
            <p:spPr>
              <a:xfrm rot="-2830044">
                <a:off x="893477" y="1370600"/>
                <a:ext cx="3516907" cy="382958"/>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93" name="Google Shape;2193;p13"/>
              <p:cNvSpPr/>
              <p:nvPr/>
            </p:nvSpPr>
            <p:spPr>
              <a:xfrm rot="-2827716">
                <a:off x="863305" y="1385770"/>
                <a:ext cx="3505215" cy="274960"/>
              </a:xfrm>
              <a:custGeom>
                <a:rect b="b" l="l" r="r" t="t"/>
                <a:pathLst>
                  <a:path extrusionOk="0" h="275104" w="3507046">
                    <a:moveTo>
                      <a:pt x="3450985" y="56062"/>
                    </a:moveTo>
                    <a:cubicBezTo>
                      <a:pt x="3485622" y="90699"/>
                      <a:pt x="3507046" y="138549"/>
                      <a:pt x="3507046" y="191404"/>
                    </a:cubicBezTo>
                    <a:cubicBezTo>
                      <a:pt x="3507046" y="217831"/>
                      <a:pt x="3501690" y="243008"/>
                      <a:pt x="3492004" y="265906"/>
                    </a:cubicBezTo>
                    <a:lnTo>
                      <a:pt x="3485803" y="275104"/>
                    </a:lnTo>
                    <a:lnTo>
                      <a:pt x="3495700" y="226082"/>
                    </a:lnTo>
                    <a:cubicBezTo>
                      <a:pt x="3495701" y="120372"/>
                      <a:pt x="3410007" y="34678"/>
                      <a:pt x="3304298" y="34679"/>
                    </a:cubicBezTo>
                    <a:lnTo>
                      <a:pt x="170160" y="34678"/>
                    </a:lnTo>
                    <a:cubicBezTo>
                      <a:pt x="117306" y="34678"/>
                      <a:pt x="69455" y="56102"/>
                      <a:pt x="34818" y="90739"/>
                    </a:cubicBezTo>
                    <a:lnTo>
                      <a:pt x="0" y="142381"/>
                    </a:lnTo>
                    <a:lnTo>
                      <a:pt x="5144" y="116901"/>
                    </a:lnTo>
                    <a:cubicBezTo>
                      <a:pt x="34200" y="48203"/>
                      <a:pt x="102224" y="1"/>
                      <a:pt x="181506" y="0"/>
                    </a:cubicBezTo>
                    <a:lnTo>
                      <a:pt x="3315643" y="1"/>
                    </a:lnTo>
                    <a:cubicBezTo>
                      <a:pt x="3368497" y="1"/>
                      <a:pt x="3416348" y="21424"/>
                      <a:pt x="3450985" y="56062"/>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94" name="Google Shape;2194;p13"/>
              <p:cNvSpPr/>
              <p:nvPr/>
            </p:nvSpPr>
            <p:spPr>
              <a:xfrm rot="-2827716">
                <a:off x="939100" y="1462710"/>
                <a:ext cx="3505215" cy="274959"/>
              </a:xfrm>
              <a:custGeom>
                <a:rect b="b" l="l" r="r" t="t"/>
                <a:pathLst>
                  <a:path extrusionOk="0" h="275103" w="3507046">
                    <a:moveTo>
                      <a:pt x="3507046" y="132723"/>
                    </a:moveTo>
                    <a:lnTo>
                      <a:pt x="3501902" y="158203"/>
                    </a:lnTo>
                    <a:cubicBezTo>
                      <a:pt x="3472846" y="226900"/>
                      <a:pt x="3404822" y="275103"/>
                      <a:pt x="3325540" y="275103"/>
                    </a:cubicBezTo>
                    <a:lnTo>
                      <a:pt x="191404" y="275103"/>
                    </a:lnTo>
                    <a:cubicBezTo>
                      <a:pt x="85694" y="275103"/>
                      <a:pt x="0" y="189409"/>
                      <a:pt x="0" y="83700"/>
                    </a:cubicBezTo>
                    <a:cubicBezTo>
                      <a:pt x="0" y="57272"/>
                      <a:pt x="5356" y="32096"/>
                      <a:pt x="15042" y="9197"/>
                    </a:cubicBezTo>
                    <a:lnTo>
                      <a:pt x="21243" y="0"/>
                    </a:lnTo>
                    <a:lnTo>
                      <a:pt x="11346" y="49022"/>
                    </a:lnTo>
                    <a:cubicBezTo>
                      <a:pt x="11345" y="154732"/>
                      <a:pt x="97039" y="240425"/>
                      <a:pt x="202749" y="240426"/>
                    </a:cubicBezTo>
                    <a:lnTo>
                      <a:pt x="3336885" y="240426"/>
                    </a:lnTo>
                    <a:cubicBezTo>
                      <a:pt x="3389740" y="240426"/>
                      <a:pt x="3437591" y="219002"/>
                      <a:pt x="3472228" y="184365"/>
                    </a:cubicBezTo>
                    <a:lnTo>
                      <a:pt x="3507046" y="13272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195" name="Google Shape;2195;p13"/>
            <p:cNvGrpSpPr/>
            <p:nvPr/>
          </p:nvGrpSpPr>
          <p:grpSpPr>
            <a:xfrm>
              <a:off x="5624194" y="350969"/>
              <a:ext cx="4465200" cy="4734600"/>
              <a:chOff x="5624194" y="350969"/>
              <a:chExt cx="4465200" cy="4734600"/>
            </a:xfrm>
          </p:grpSpPr>
          <p:sp>
            <p:nvSpPr>
              <p:cNvPr id="2196" name="Google Shape;2196;p13"/>
              <p:cNvSpPr/>
              <p:nvPr/>
            </p:nvSpPr>
            <p:spPr>
              <a:xfrm rot="-2829881">
                <a:off x="4967296" y="2352819"/>
                <a:ext cx="5778994" cy="73089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97" name="Google Shape;2197;p13"/>
              <p:cNvSpPr/>
              <p:nvPr/>
            </p:nvSpPr>
            <p:spPr>
              <a:xfrm rot="-2827716">
                <a:off x="4903645" y="2383838"/>
                <a:ext cx="5757263" cy="509928"/>
              </a:xfrm>
              <a:custGeom>
                <a:rect b="b" l="l" r="r" t="t"/>
                <a:pathLst>
                  <a:path extrusionOk="0" h="510194" w="5760270">
                    <a:moveTo>
                      <a:pt x="5653234" y="107036"/>
                    </a:moveTo>
                    <a:cubicBezTo>
                      <a:pt x="5719367" y="173169"/>
                      <a:pt x="5760270" y="264529"/>
                      <a:pt x="5760270" y="365445"/>
                    </a:cubicBezTo>
                    <a:cubicBezTo>
                      <a:pt x="5760270" y="415902"/>
                      <a:pt x="5750045" y="463972"/>
                      <a:pt x="5731553" y="507693"/>
                    </a:cubicBezTo>
                    <a:lnTo>
                      <a:pt x="5730195" y="510194"/>
                    </a:lnTo>
                    <a:lnTo>
                      <a:pt x="5741501" y="473772"/>
                    </a:lnTo>
                    <a:cubicBezTo>
                      <a:pt x="5746369" y="449983"/>
                      <a:pt x="5748925" y="425351"/>
                      <a:pt x="5748925" y="400122"/>
                    </a:cubicBezTo>
                    <a:cubicBezTo>
                      <a:pt x="5748925" y="198292"/>
                      <a:pt x="5585310" y="34678"/>
                      <a:pt x="5383480" y="34678"/>
                    </a:cubicBezTo>
                    <a:lnTo>
                      <a:pt x="335370" y="34678"/>
                    </a:lnTo>
                    <a:cubicBezTo>
                      <a:pt x="209227" y="34679"/>
                      <a:pt x="98010" y="98590"/>
                      <a:pt x="32337" y="195800"/>
                    </a:cubicBezTo>
                    <a:lnTo>
                      <a:pt x="0" y="255377"/>
                    </a:lnTo>
                    <a:lnTo>
                      <a:pt x="9989" y="223198"/>
                    </a:lnTo>
                    <a:cubicBezTo>
                      <a:pt x="65466" y="92034"/>
                      <a:pt x="195343" y="1"/>
                      <a:pt x="346716" y="1"/>
                    </a:cubicBezTo>
                    <a:lnTo>
                      <a:pt x="5394825" y="0"/>
                    </a:lnTo>
                    <a:cubicBezTo>
                      <a:pt x="5495740" y="0"/>
                      <a:pt x="5587102" y="40904"/>
                      <a:pt x="5653234"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98" name="Google Shape;2198;p13"/>
              <p:cNvSpPr/>
              <p:nvPr/>
            </p:nvSpPr>
            <p:spPr>
              <a:xfrm rot="-2827716">
                <a:off x="5056297" y="2544077"/>
                <a:ext cx="5757263" cy="509925"/>
              </a:xfrm>
              <a:custGeom>
                <a:rect b="b" l="l" r="r" t="t"/>
                <a:pathLst>
                  <a:path extrusionOk="0" h="510191" w="5760270">
                    <a:moveTo>
                      <a:pt x="5760270" y="254817"/>
                    </a:moveTo>
                    <a:lnTo>
                      <a:pt x="5750282" y="286994"/>
                    </a:lnTo>
                    <a:cubicBezTo>
                      <a:pt x="5694805" y="418157"/>
                      <a:pt x="5564928" y="510191"/>
                      <a:pt x="5413556" y="510191"/>
                    </a:cubicBezTo>
                    <a:lnTo>
                      <a:pt x="365446" y="510191"/>
                    </a:lnTo>
                    <a:cubicBezTo>
                      <a:pt x="163615" y="510191"/>
                      <a:pt x="0" y="346576"/>
                      <a:pt x="0" y="144746"/>
                    </a:cubicBezTo>
                    <a:cubicBezTo>
                      <a:pt x="0" y="94289"/>
                      <a:pt x="10226" y="46220"/>
                      <a:pt x="28719" y="2499"/>
                    </a:cubicBezTo>
                    <a:lnTo>
                      <a:pt x="30075" y="0"/>
                    </a:lnTo>
                    <a:lnTo>
                      <a:pt x="18770" y="36419"/>
                    </a:lnTo>
                    <a:cubicBezTo>
                      <a:pt x="13902" y="60208"/>
                      <a:pt x="11345" y="84840"/>
                      <a:pt x="11345" y="110069"/>
                    </a:cubicBezTo>
                    <a:cubicBezTo>
                      <a:pt x="11345" y="311899"/>
                      <a:pt x="174961" y="475514"/>
                      <a:pt x="376791" y="475513"/>
                    </a:cubicBezTo>
                    <a:lnTo>
                      <a:pt x="5424901" y="475513"/>
                    </a:lnTo>
                    <a:cubicBezTo>
                      <a:pt x="5551044" y="475513"/>
                      <a:pt x="5662261" y="411601"/>
                      <a:pt x="5727934" y="314392"/>
                    </a:cubicBezTo>
                    <a:lnTo>
                      <a:pt x="5760270" y="25481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199" name="Google Shape;2199;p13"/>
            <p:cNvGrpSpPr/>
            <p:nvPr/>
          </p:nvGrpSpPr>
          <p:grpSpPr>
            <a:xfrm>
              <a:off x="949298" y="529687"/>
              <a:ext cx="4532700" cy="4800900"/>
              <a:chOff x="949298" y="529687"/>
              <a:chExt cx="4532700" cy="4800900"/>
            </a:xfrm>
          </p:grpSpPr>
          <p:sp>
            <p:nvSpPr>
              <p:cNvPr id="2200" name="Google Shape;2200;p13"/>
              <p:cNvSpPr/>
              <p:nvPr/>
            </p:nvSpPr>
            <p:spPr>
              <a:xfrm rot="-2829942">
                <a:off x="310652" y="2532850"/>
                <a:ext cx="5809992" cy="794573"/>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01" name="Google Shape;2201;p13"/>
              <p:cNvSpPr/>
              <p:nvPr/>
            </p:nvSpPr>
            <p:spPr>
              <a:xfrm rot="-2827716">
                <a:off x="242082" y="2566031"/>
                <a:ext cx="5785735" cy="554090"/>
              </a:xfrm>
              <a:custGeom>
                <a:rect b="b" l="l" r="r" t="t"/>
                <a:pathLst>
                  <a:path extrusionOk="0" h="554379" w="5788757">
                    <a:moveTo>
                      <a:pt x="5672404" y="116353"/>
                    </a:moveTo>
                    <a:cubicBezTo>
                      <a:pt x="5744292" y="188242"/>
                      <a:pt x="5788757" y="287555"/>
                      <a:pt x="5788757" y="397253"/>
                    </a:cubicBezTo>
                    <a:cubicBezTo>
                      <a:pt x="5788757" y="452102"/>
                      <a:pt x="5777641" y="504354"/>
                      <a:pt x="5757539" y="551881"/>
                    </a:cubicBezTo>
                    <a:lnTo>
                      <a:pt x="5756183" y="554379"/>
                    </a:lnTo>
                    <a:lnTo>
                      <a:pt x="5769341" y="511991"/>
                    </a:lnTo>
                    <a:cubicBezTo>
                      <a:pt x="5774633" y="486130"/>
                      <a:pt x="5777412" y="459355"/>
                      <a:pt x="5777412" y="431930"/>
                    </a:cubicBezTo>
                    <a:cubicBezTo>
                      <a:pt x="5777411" y="212534"/>
                      <a:pt x="5599556" y="34679"/>
                      <a:pt x="5380160" y="34678"/>
                    </a:cubicBezTo>
                    <a:lnTo>
                      <a:pt x="364678" y="34678"/>
                    </a:lnTo>
                    <a:cubicBezTo>
                      <a:pt x="227556" y="34678"/>
                      <a:pt x="106659" y="104154"/>
                      <a:pt x="35270" y="209823"/>
                    </a:cubicBezTo>
                    <a:lnTo>
                      <a:pt x="0" y="274803"/>
                    </a:lnTo>
                    <a:lnTo>
                      <a:pt x="9989" y="242624"/>
                    </a:lnTo>
                    <a:cubicBezTo>
                      <a:pt x="70295" y="100045"/>
                      <a:pt x="211476" y="1"/>
                      <a:pt x="376023" y="1"/>
                    </a:cubicBezTo>
                    <a:lnTo>
                      <a:pt x="5391505" y="0"/>
                    </a:lnTo>
                    <a:cubicBezTo>
                      <a:pt x="5501203" y="1"/>
                      <a:pt x="5600515" y="44465"/>
                      <a:pt x="5672404" y="116353"/>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02" name="Google Shape;2202;p13"/>
              <p:cNvSpPr/>
              <p:nvPr/>
            </p:nvSpPr>
            <p:spPr>
              <a:xfrm rot="-2827716">
                <a:off x="407282" y="2741308"/>
                <a:ext cx="5785735" cy="554091"/>
              </a:xfrm>
              <a:custGeom>
                <a:rect b="b" l="l" r="r" t="t"/>
                <a:pathLst>
                  <a:path extrusionOk="0" h="554380" w="5788757">
                    <a:moveTo>
                      <a:pt x="5788757" y="279576"/>
                    </a:moveTo>
                    <a:lnTo>
                      <a:pt x="5778768" y="311755"/>
                    </a:lnTo>
                    <a:cubicBezTo>
                      <a:pt x="5718461" y="454335"/>
                      <a:pt x="5577281" y="554379"/>
                      <a:pt x="5412734" y="554380"/>
                    </a:cubicBezTo>
                    <a:lnTo>
                      <a:pt x="397252" y="554379"/>
                    </a:lnTo>
                    <a:cubicBezTo>
                      <a:pt x="177856" y="554380"/>
                      <a:pt x="0" y="376524"/>
                      <a:pt x="0" y="157127"/>
                    </a:cubicBezTo>
                    <a:cubicBezTo>
                      <a:pt x="0" y="102278"/>
                      <a:pt x="11116" y="50026"/>
                      <a:pt x="31218" y="2499"/>
                    </a:cubicBezTo>
                    <a:lnTo>
                      <a:pt x="32574" y="0"/>
                    </a:lnTo>
                    <a:lnTo>
                      <a:pt x="19416" y="42389"/>
                    </a:lnTo>
                    <a:cubicBezTo>
                      <a:pt x="14124" y="68250"/>
                      <a:pt x="11345" y="95025"/>
                      <a:pt x="11345" y="122449"/>
                    </a:cubicBezTo>
                    <a:cubicBezTo>
                      <a:pt x="11345" y="341846"/>
                      <a:pt x="189201" y="519702"/>
                      <a:pt x="408598" y="519702"/>
                    </a:cubicBezTo>
                    <a:lnTo>
                      <a:pt x="5424079" y="519702"/>
                    </a:lnTo>
                    <a:cubicBezTo>
                      <a:pt x="5561201" y="519702"/>
                      <a:pt x="5682097" y="450227"/>
                      <a:pt x="5753486" y="344557"/>
                    </a:cubicBezTo>
                    <a:lnTo>
                      <a:pt x="5788757" y="27957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203" name="Google Shape;2203;p13"/>
            <p:cNvGrpSpPr/>
            <p:nvPr/>
          </p:nvGrpSpPr>
          <p:grpSpPr>
            <a:xfrm>
              <a:off x="2032969" y="864182"/>
              <a:ext cx="4314900" cy="4572900"/>
              <a:chOff x="2032969" y="864182"/>
              <a:chExt cx="4314900" cy="4572900"/>
            </a:xfrm>
          </p:grpSpPr>
          <p:sp>
            <p:nvSpPr>
              <p:cNvPr id="2204" name="Google Shape;2204;p13"/>
              <p:cNvSpPr/>
              <p:nvPr/>
            </p:nvSpPr>
            <p:spPr>
              <a:xfrm rot="-2830053">
                <a:off x="1411304" y="2785182"/>
                <a:ext cx="555823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05" name="Google Shape;2205;p13"/>
              <p:cNvSpPr/>
              <p:nvPr/>
            </p:nvSpPr>
            <p:spPr>
              <a:xfrm rot="-2827716">
                <a:off x="1347693" y="2816223"/>
                <a:ext cx="5536567" cy="509927"/>
              </a:xfrm>
              <a:custGeom>
                <a:rect b="b" l="l" r="r" t="t"/>
                <a:pathLst>
                  <a:path extrusionOk="0" h="510193" w="5539459">
                    <a:moveTo>
                      <a:pt x="5432423" y="107037"/>
                    </a:moveTo>
                    <a:cubicBezTo>
                      <a:pt x="5498556" y="173170"/>
                      <a:pt x="5539459" y="264531"/>
                      <a:pt x="5539459" y="365446"/>
                    </a:cubicBezTo>
                    <a:cubicBezTo>
                      <a:pt x="5539459" y="415903"/>
                      <a:pt x="5529233" y="463972"/>
                      <a:pt x="5510741" y="507694"/>
                    </a:cubicBezTo>
                    <a:lnTo>
                      <a:pt x="5509384" y="510193"/>
                    </a:lnTo>
                    <a:lnTo>
                      <a:pt x="5520689" y="473773"/>
                    </a:lnTo>
                    <a:cubicBezTo>
                      <a:pt x="5525558" y="449984"/>
                      <a:pt x="5528114" y="425352"/>
                      <a:pt x="5528114" y="400124"/>
                    </a:cubicBezTo>
                    <a:cubicBezTo>
                      <a:pt x="5528114" y="198293"/>
                      <a:pt x="5364500" y="34678"/>
                      <a:pt x="5162669" y="34678"/>
                    </a:cubicBezTo>
                    <a:lnTo>
                      <a:pt x="335370" y="34678"/>
                    </a:lnTo>
                    <a:cubicBezTo>
                      <a:pt x="209226" y="34678"/>
                      <a:pt x="98010" y="98590"/>
                      <a:pt x="32337" y="195800"/>
                    </a:cubicBezTo>
                    <a:lnTo>
                      <a:pt x="0" y="255375"/>
                    </a:lnTo>
                    <a:lnTo>
                      <a:pt x="9988" y="223198"/>
                    </a:lnTo>
                    <a:cubicBezTo>
                      <a:pt x="65466" y="92034"/>
                      <a:pt x="195342" y="1"/>
                      <a:pt x="346715" y="0"/>
                    </a:cubicBezTo>
                    <a:lnTo>
                      <a:pt x="5174015" y="1"/>
                    </a:lnTo>
                    <a:cubicBezTo>
                      <a:pt x="5274930" y="1"/>
                      <a:pt x="5366291" y="40905"/>
                      <a:pt x="5432423"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06" name="Google Shape;2206;p13"/>
              <p:cNvSpPr/>
              <p:nvPr/>
            </p:nvSpPr>
            <p:spPr>
              <a:xfrm rot="-2827716">
                <a:off x="1500345" y="2976459"/>
                <a:ext cx="5536567" cy="509927"/>
              </a:xfrm>
              <a:custGeom>
                <a:rect b="b" l="l" r="r" t="t"/>
                <a:pathLst>
                  <a:path extrusionOk="0" h="510193" w="5539459">
                    <a:moveTo>
                      <a:pt x="5539459" y="254818"/>
                    </a:moveTo>
                    <a:lnTo>
                      <a:pt x="5529471" y="286996"/>
                    </a:lnTo>
                    <a:cubicBezTo>
                      <a:pt x="5473993" y="418159"/>
                      <a:pt x="5344117" y="510193"/>
                      <a:pt x="5192744" y="510193"/>
                    </a:cubicBezTo>
                    <a:lnTo>
                      <a:pt x="365445" y="510193"/>
                    </a:lnTo>
                    <a:cubicBezTo>
                      <a:pt x="163616" y="510193"/>
                      <a:pt x="0" y="346578"/>
                      <a:pt x="0" y="144749"/>
                    </a:cubicBezTo>
                    <a:cubicBezTo>
                      <a:pt x="0" y="94291"/>
                      <a:pt x="10226" y="46222"/>
                      <a:pt x="28718" y="2500"/>
                    </a:cubicBezTo>
                    <a:lnTo>
                      <a:pt x="30075" y="0"/>
                    </a:lnTo>
                    <a:lnTo>
                      <a:pt x="18770" y="36421"/>
                    </a:lnTo>
                    <a:cubicBezTo>
                      <a:pt x="13902" y="60210"/>
                      <a:pt x="11345" y="84842"/>
                      <a:pt x="11345" y="110071"/>
                    </a:cubicBezTo>
                    <a:cubicBezTo>
                      <a:pt x="11345" y="311900"/>
                      <a:pt x="174961" y="475516"/>
                      <a:pt x="376790" y="475515"/>
                    </a:cubicBezTo>
                    <a:lnTo>
                      <a:pt x="5204090" y="475515"/>
                    </a:lnTo>
                    <a:cubicBezTo>
                      <a:pt x="5330233" y="475515"/>
                      <a:pt x="5441449" y="411603"/>
                      <a:pt x="5507122" y="314394"/>
                    </a:cubicBezTo>
                    <a:lnTo>
                      <a:pt x="5539459"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207" name="Google Shape;2207;p13"/>
            <p:cNvGrpSpPr/>
            <p:nvPr/>
          </p:nvGrpSpPr>
          <p:grpSpPr>
            <a:xfrm>
              <a:off x="5255762" y="2121228"/>
              <a:ext cx="4399200" cy="4663500"/>
              <a:chOff x="5255762" y="2121228"/>
              <a:chExt cx="4399200" cy="4663500"/>
            </a:xfrm>
          </p:grpSpPr>
          <p:sp>
            <p:nvSpPr>
              <p:cNvPr id="2208" name="Google Shape;2208;p13"/>
              <p:cNvSpPr/>
              <p:nvPr/>
            </p:nvSpPr>
            <p:spPr>
              <a:xfrm rot="-2829916">
                <a:off x="4614371" y="4087528"/>
                <a:ext cx="5681983" cy="730899"/>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09" name="Google Shape;2209;p13"/>
              <p:cNvSpPr/>
              <p:nvPr/>
            </p:nvSpPr>
            <p:spPr>
              <a:xfrm rot="-2827716">
                <a:off x="4550710" y="4118522"/>
                <a:ext cx="5660315" cy="509927"/>
              </a:xfrm>
              <a:custGeom>
                <a:rect b="b" l="l" r="r" t="t"/>
                <a:pathLst>
                  <a:path extrusionOk="0" h="510193" w="5663271">
                    <a:moveTo>
                      <a:pt x="5556235" y="107036"/>
                    </a:moveTo>
                    <a:cubicBezTo>
                      <a:pt x="5622367" y="173169"/>
                      <a:pt x="5663271" y="264530"/>
                      <a:pt x="5663271" y="365444"/>
                    </a:cubicBezTo>
                    <a:cubicBezTo>
                      <a:pt x="5663271" y="415902"/>
                      <a:pt x="5653045" y="463971"/>
                      <a:pt x="5634553" y="507693"/>
                    </a:cubicBezTo>
                    <a:lnTo>
                      <a:pt x="5633195" y="510193"/>
                    </a:lnTo>
                    <a:lnTo>
                      <a:pt x="5644501" y="473772"/>
                    </a:lnTo>
                    <a:cubicBezTo>
                      <a:pt x="5649369" y="449982"/>
                      <a:pt x="5651925" y="425351"/>
                      <a:pt x="5651925" y="400122"/>
                    </a:cubicBezTo>
                    <a:cubicBezTo>
                      <a:pt x="5651926" y="198292"/>
                      <a:pt x="5488311" y="34678"/>
                      <a:pt x="5286481" y="34677"/>
                    </a:cubicBezTo>
                    <a:lnTo>
                      <a:pt x="335370" y="34677"/>
                    </a:lnTo>
                    <a:cubicBezTo>
                      <a:pt x="209226" y="34677"/>
                      <a:pt x="98010" y="98589"/>
                      <a:pt x="32337" y="195798"/>
                    </a:cubicBezTo>
                    <a:lnTo>
                      <a:pt x="0" y="255374"/>
                    </a:lnTo>
                    <a:lnTo>
                      <a:pt x="9988" y="223197"/>
                    </a:lnTo>
                    <a:cubicBezTo>
                      <a:pt x="65466" y="92033"/>
                      <a:pt x="195343" y="-1"/>
                      <a:pt x="346715" y="0"/>
                    </a:cubicBezTo>
                    <a:lnTo>
                      <a:pt x="5297827" y="0"/>
                    </a:lnTo>
                    <a:cubicBezTo>
                      <a:pt x="5398741" y="0"/>
                      <a:pt x="5490103" y="40904"/>
                      <a:pt x="555623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10" name="Google Shape;2210;p13"/>
              <p:cNvSpPr/>
              <p:nvPr/>
            </p:nvSpPr>
            <p:spPr>
              <a:xfrm rot="-2827716">
                <a:off x="4703362" y="4278757"/>
                <a:ext cx="5660314" cy="509928"/>
              </a:xfrm>
              <a:custGeom>
                <a:rect b="b" l="l" r="r" t="t"/>
                <a:pathLst>
                  <a:path extrusionOk="0" h="510194" w="5663270">
                    <a:moveTo>
                      <a:pt x="5663270" y="254819"/>
                    </a:moveTo>
                    <a:lnTo>
                      <a:pt x="5653283" y="286996"/>
                    </a:lnTo>
                    <a:cubicBezTo>
                      <a:pt x="5597805" y="418160"/>
                      <a:pt x="5467928" y="510193"/>
                      <a:pt x="5316556" y="510193"/>
                    </a:cubicBezTo>
                    <a:lnTo>
                      <a:pt x="365445" y="510194"/>
                    </a:lnTo>
                    <a:cubicBezTo>
                      <a:pt x="163615" y="510194"/>
                      <a:pt x="0" y="346579"/>
                      <a:pt x="0" y="144749"/>
                    </a:cubicBezTo>
                    <a:cubicBezTo>
                      <a:pt x="0" y="94291"/>
                      <a:pt x="10226" y="46222"/>
                      <a:pt x="28718" y="2501"/>
                    </a:cubicBezTo>
                    <a:lnTo>
                      <a:pt x="30075" y="0"/>
                    </a:lnTo>
                    <a:lnTo>
                      <a:pt x="18770" y="36421"/>
                    </a:lnTo>
                    <a:cubicBezTo>
                      <a:pt x="13901" y="60210"/>
                      <a:pt x="11345" y="84843"/>
                      <a:pt x="11345" y="110071"/>
                    </a:cubicBezTo>
                    <a:cubicBezTo>
                      <a:pt x="11345" y="311901"/>
                      <a:pt x="174960" y="475516"/>
                      <a:pt x="376790" y="475516"/>
                    </a:cubicBezTo>
                    <a:lnTo>
                      <a:pt x="5327901" y="475516"/>
                    </a:lnTo>
                    <a:cubicBezTo>
                      <a:pt x="5454045" y="475516"/>
                      <a:pt x="5565261" y="411604"/>
                      <a:pt x="5630934" y="314394"/>
                    </a:cubicBezTo>
                    <a:lnTo>
                      <a:pt x="5663270" y="25481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211" name="Google Shape;2211;p13"/>
            <p:cNvGrpSpPr/>
            <p:nvPr/>
          </p:nvGrpSpPr>
          <p:grpSpPr>
            <a:xfrm>
              <a:off x="7086948" y="2711938"/>
              <a:ext cx="3990300" cy="4222800"/>
              <a:chOff x="7086948" y="2711938"/>
              <a:chExt cx="3990300" cy="4222800"/>
            </a:xfrm>
          </p:grpSpPr>
          <p:sp>
            <p:nvSpPr>
              <p:cNvPr id="2212" name="Google Shape;2212;p13"/>
              <p:cNvSpPr/>
              <p:nvPr/>
            </p:nvSpPr>
            <p:spPr>
              <a:xfrm rot="-2830071">
                <a:off x="6541696" y="4457889"/>
                <a:ext cx="5080804"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13" name="Google Shape;2213;p13"/>
              <p:cNvSpPr/>
              <p:nvPr/>
            </p:nvSpPr>
            <p:spPr>
              <a:xfrm rot="-2827716">
                <a:off x="6477943" y="4488751"/>
                <a:ext cx="5059349" cy="509926"/>
              </a:xfrm>
              <a:custGeom>
                <a:rect b="b" l="l" r="r" t="t"/>
                <a:pathLst>
                  <a:path extrusionOk="0" h="510192" w="5061991">
                    <a:moveTo>
                      <a:pt x="4954955" y="107036"/>
                    </a:moveTo>
                    <a:cubicBezTo>
                      <a:pt x="5021087" y="173169"/>
                      <a:pt x="5061991" y="264531"/>
                      <a:pt x="5061991" y="365445"/>
                    </a:cubicBezTo>
                    <a:cubicBezTo>
                      <a:pt x="5061991" y="415903"/>
                      <a:pt x="5051765" y="463972"/>
                      <a:pt x="5033272" y="507693"/>
                    </a:cubicBezTo>
                    <a:lnTo>
                      <a:pt x="5031916" y="510192"/>
                    </a:lnTo>
                    <a:lnTo>
                      <a:pt x="5043221" y="473773"/>
                    </a:lnTo>
                    <a:cubicBezTo>
                      <a:pt x="5048089" y="449983"/>
                      <a:pt x="5050646" y="425352"/>
                      <a:pt x="5050646" y="400123"/>
                    </a:cubicBezTo>
                    <a:cubicBezTo>
                      <a:pt x="5050646" y="198293"/>
                      <a:pt x="4887031" y="34678"/>
                      <a:pt x="4685200" y="34678"/>
                    </a:cubicBezTo>
                    <a:lnTo>
                      <a:pt x="335370" y="34678"/>
                    </a:lnTo>
                    <a:cubicBezTo>
                      <a:pt x="209226" y="34678"/>
                      <a:pt x="98010" y="98590"/>
                      <a:pt x="32336" y="195799"/>
                    </a:cubicBezTo>
                    <a:lnTo>
                      <a:pt x="0" y="255374"/>
                    </a:lnTo>
                    <a:lnTo>
                      <a:pt x="9988" y="223197"/>
                    </a:lnTo>
                    <a:cubicBezTo>
                      <a:pt x="65466" y="92034"/>
                      <a:pt x="195342" y="0"/>
                      <a:pt x="346715" y="0"/>
                    </a:cubicBezTo>
                    <a:lnTo>
                      <a:pt x="4696545" y="1"/>
                    </a:lnTo>
                    <a:cubicBezTo>
                      <a:pt x="4797461" y="1"/>
                      <a:pt x="4888822" y="40904"/>
                      <a:pt x="495495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14" name="Google Shape;2214;p13"/>
              <p:cNvSpPr/>
              <p:nvPr/>
            </p:nvSpPr>
            <p:spPr>
              <a:xfrm rot="-2827716">
                <a:off x="6630593" y="4648986"/>
                <a:ext cx="5059350" cy="509928"/>
              </a:xfrm>
              <a:custGeom>
                <a:rect b="b" l="l" r="r" t="t"/>
                <a:pathLst>
                  <a:path extrusionOk="0" h="510194" w="5061992">
                    <a:moveTo>
                      <a:pt x="5061992" y="254818"/>
                    </a:moveTo>
                    <a:lnTo>
                      <a:pt x="5052003" y="286996"/>
                    </a:lnTo>
                    <a:cubicBezTo>
                      <a:pt x="4996525" y="418160"/>
                      <a:pt x="4866649" y="510193"/>
                      <a:pt x="4715276" y="510194"/>
                    </a:cubicBezTo>
                    <a:lnTo>
                      <a:pt x="365445" y="510194"/>
                    </a:lnTo>
                    <a:cubicBezTo>
                      <a:pt x="163616" y="510194"/>
                      <a:pt x="0" y="346579"/>
                      <a:pt x="1" y="144749"/>
                    </a:cubicBezTo>
                    <a:cubicBezTo>
                      <a:pt x="1" y="94292"/>
                      <a:pt x="10227" y="46223"/>
                      <a:pt x="28719" y="2501"/>
                    </a:cubicBezTo>
                    <a:lnTo>
                      <a:pt x="30076" y="0"/>
                    </a:lnTo>
                    <a:lnTo>
                      <a:pt x="18771" y="36422"/>
                    </a:lnTo>
                    <a:cubicBezTo>
                      <a:pt x="13902" y="60211"/>
                      <a:pt x="11346" y="84843"/>
                      <a:pt x="11346" y="110072"/>
                    </a:cubicBezTo>
                    <a:cubicBezTo>
                      <a:pt x="11345" y="311901"/>
                      <a:pt x="174961" y="475517"/>
                      <a:pt x="376790" y="475516"/>
                    </a:cubicBezTo>
                    <a:lnTo>
                      <a:pt x="4726622" y="475516"/>
                    </a:lnTo>
                    <a:cubicBezTo>
                      <a:pt x="4852765" y="475516"/>
                      <a:pt x="4963982" y="411604"/>
                      <a:pt x="5029655" y="314395"/>
                    </a:cubicBezTo>
                    <a:lnTo>
                      <a:pt x="5061992"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2215" name="Google Shape;2215;p13"/>
          <p:cNvGrpSpPr/>
          <p:nvPr/>
        </p:nvGrpSpPr>
        <p:grpSpPr>
          <a:xfrm>
            <a:off x="5536921" y="-630694"/>
            <a:ext cx="3931817" cy="2468930"/>
            <a:chOff x="459511" y="-111295"/>
            <a:chExt cx="11220939" cy="7046034"/>
          </a:xfrm>
        </p:grpSpPr>
        <p:grpSp>
          <p:nvGrpSpPr>
            <p:cNvPr id="2216" name="Google Shape;2216;p13"/>
            <p:cNvGrpSpPr/>
            <p:nvPr/>
          </p:nvGrpSpPr>
          <p:grpSpPr>
            <a:xfrm>
              <a:off x="3346366" y="66264"/>
              <a:ext cx="4787701" cy="5081700"/>
              <a:chOff x="3346366" y="66264"/>
              <a:chExt cx="4787701" cy="5081700"/>
            </a:xfrm>
          </p:grpSpPr>
          <p:sp>
            <p:nvSpPr>
              <p:cNvPr id="2217" name="Google Shape;2217;p13"/>
              <p:cNvSpPr/>
              <p:nvPr/>
            </p:nvSpPr>
            <p:spPr>
              <a:xfrm rot="-2830000">
                <a:off x="2620494" y="2234983"/>
                <a:ext cx="6239445" cy="744262"/>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18" name="Google Shape;2218;p13"/>
              <p:cNvSpPr/>
              <p:nvPr/>
            </p:nvSpPr>
            <p:spPr>
              <a:xfrm rot="-2827716">
                <a:off x="2494786" y="2293359"/>
                <a:ext cx="6236242" cy="396002"/>
              </a:xfrm>
              <a:custGeom>
                <a:rect b="b" l="l" r="r" t="t"/>
                <a:pathLst>
                  <a:path extrusionOk="0" h="396209" w="6239499">
                    <a:moveTo>
                      <a:pt x="6130512" y="108986"/>
                    </a:moveTo>
                    <a:cubicBezTo>
                      <a:pt x="6197850" y="176324"/>
                      <a:pt x="6239499" y="269349"/>
                      <a:pt x="6239499" y="372103"/>
                    </a:cubicBezTo>
                    <a:lnTo>
                      <a:pt x="6237069" y="396209"/>
                    </a:lnTo>
                    <a:lnTo>
                      <a:pt x="6230613" y="332172"/>
                    </a:lnTo>
                    <a:cubicBezTo>
                      <a:pt x="6195916" y="162611"/>
                      <a:pt x="6045889" y="35061"/>
                      <a:pt x="5866071" y="35061"/>
                    </a:cubicBezTo>
                    <a:lnTo>
                      <a:pt x="370776" y="35061"/>
                    </a:lnTo>
                    <a:cubicBezTo>
                      <a:pt x="190959" y="35061"/>
                      <a:pt x="40932" y="162611"/>
                      <a:pt x="6235" y="332172"/>
                    </a:cubicBezTo>
                    <a:lnTo>
                      <a:pt x="1105" y="383057"/>
                    </a:lnTo>
                    <a:lnTo>
                      <a:pt x="1" y="372102"/>
                    </a:lnTo>
                    <a:cubicBezTo>
                      <a:pt x="0" y="166596"/>
                      <a:pt x="166597" y="0"/>
                      <a:pt x="372102" y="0"/>
                    </a:cubicBezTo>
                    <a:lnTo>
                      <a:pt x="5867397" y="0"/>
                    </a:lnTo>
                    <a:cubicBezTo>
                      <a:pt x="5970150" y="0"/>
                      <a:pt x="6063175" y="41649"/>
                      <a:pt x="6130512" y="10898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19" name="Google Shape;2219;p13"/>
              <p:cNvSpPr/>
              <p:nvPr/>
            </p:nvSpPr>
            <p:spPr>
              <a:xfrm rot="-2827716">
                <a:off x="2746442" y="2526408"/>
                <a:ext cx="6236241" cy="396002"/>
              </a:xfrm>
              <a:custGeom>
                <a:rect b="b" l="l" r="r" t="t"/>
                <a:pathLst>
                  <a:path extrusionOk="0" h="396209" w="6239498">
                    <a:moveTo>
                      <a:pt x="6238394" y="13152"/>
                    </a:moveTo>
                    <a:lnTo>
                      <a:pt x="6239498" y="24106"/>
                    </a:lnTo>
                    <a:cubicBezTo>
                      <a:pt x="6239498" y="229612"/>
                      <a:pt x="6072902" y="396208"/>
                      <a:pt x="5867396" y="396209"/>
                    </a:cubicBezTo>
                    <a:lnTo>
                      <a:pt x="372102" y="396208"/>
                    </a:lnTo>
                    <a:cubicBezTo>
                      <a:pt x="166596" y="396208"/>
                      <a:pt x="0" y="229612"/>
                      <a:pt x="0" y="24106"/>
                    </a:cubicBezTo>
                    <a:lnTo>
                      <a:pt x="2430" y="0"/>
                    </a:lnTo>
                    <a:lnTo>
                      <a:pt x="8886" y="64036"/>
                    </a:lnTo>
                    <a:cubicBezTo>
                      <a:pt x="43583" y="233597"/>
                      <a:pt x="193610" y="361147"/>
                      <a:pt x="373427" y="361147"/>
                    </a:cubicBezTo>
                    <a:lnTo>
                      <a:pt x="5868722" y="361148"/>
                    </a:lnTo>
                    <a:cubicBezTo>
                      <a:pt x="6048540" y="361147"/>
                      <a:pt x="6198567" y="233597"/>
                      <a:pt x="6233264" y="64037"/>
                    </a:cubicBezTo>
                    <a:lnTo>
                      <a:pt x="6238394"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220" name="Google Shape;2220;p13"/>
            <p:cNvGrpSpPr/>
            <p:nvPr/>
          </p:nvGrpSpPr>
          <p:grpSpPr>
            <a:xfrm>
              <a:off x="3765864" y="1195612"/>
              <a:ext cx="5193601" cy="5520600"/>
              <a:chOff x="3765864" y="1195612"/>
              <a:chExt cx="5193601" cy="5520600"/>
            </a:xfrm>
          </p:grpSpPr>
          <p:sp>
            <p:nvSpPr>
              <p:cNvPr id="2221" name="Google Shape;2221;p13"/>
              <p:cNvSpPr/>
              <p:nvPr/>
            </p:nvSpPr>
            <p:spPr>
              <a:xfrm rot="-2830008">
                <a:off x="2937359" y="3590462"/>
                <a:ext cx="6850611"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22" name="Google Shape;2222;p13"/>
              <p:cNvSpPr/>
              <p:nvPr/>
            </p:nvSpPr>
            <p:spPr>
              <a:xfrm rot="-2827716">
                <a:off x="2814227" y="3648150"/>
                <a:ext cx="6847034" cy="389347"/>
              </a:xfrm>
              <a:custGeom>
                <a:rect b="b" l="l" r="r" t="t"/>
                <a:pathLst>
                  <a:path extrusionOk="0" h="389550" w="6850610">
                    <a:moveTo>
                      <a:pt x="6743574" y="107037"/>
                    </a:moveTo>
                    <a:cubicBezTo>
                      <a:pt x="6809707" y="173170"/>
                      <a:pt x="6850610" y="264531"/>
                      <a:pt x="6850610" y="365445"/>
                    </a:cubicBezTo>
                    <a:lnTo>
                      <a:pt x="6848180" y="389550"/>
                    </a:lnTo>
                    <a:lnTo>
                      <a:pt x="6841860" y="326857"/>
                    </a:lnTo>
                    <a:cubicBezTo>
                      <a:pt x="6807784" y="160330"/>
                      <a:pt x="6660442" y="35062"/>
                      <a:pt x="6483840" y="35062"/>
                    </a:cubicBezTo>
                    <a:lnTo>
                      <a:pt x="364120" y="35061"/>
                    </a:lnTo>
                    <a:cubicBezTo>
                      <a:pt x="187518" y="35062"/>
                      <a:pt x="40175" y="160329"/>
                      <a:pt x="6099" y="326857"/>
                    </a:cubicBezTo>
                    <a:lnTo>
                      <a:pt x="1105" y="376401"/>
                    </a:lnTo>
                    <a:lnTo>
                      <a:pt x="0" y="365446"/>
                    </a:lnTo>
                    <a:cubicBezTo>
                      <a:pt x="0" y="163616"/>
                      <a:pt x="163615" y="1"/>
                      <a:pt x="365445" y="0"/>
                    </a:cubicBezTo>
                    <a:lnTo>
                      <a:pt x="6485166" y="1"/>
                    </a:lnTo>
                    <a:cubicBezTo>
                      <a:pt x="6586081" y="1"/>
                      <a:pt x="6677442" y="40905"/>
                      <a:pt x="6743574"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23" name="Google Shape;2223;p13"/>
              <p:cNvSpPr/>
              <p:nvPr/>
            </p:nvSpPr>
            <p:spPr>
              <a:xfrm rot="-2827716">
                <a:off x="3061003" y="3876675"/>
                <a:ext cx="6847033" cy="389348"/>
              </a:xfrm>
              <a:custGeom>
                <a:rect b="b" l="l" r="r" t="t"/>
                <a:pathLst>
                  <a:path extrusionOk="0" h="389551" w="6850609">
                    <a:moveTo>
                      <a:pt x="6849505" y="13149"/>
                    </a:moveTo>
                    <a:lnTo>
                      <a:pt x="6850609" y="24105"/>
                    </a:lnTo>
                    <a:cubicBezTo>
                      <a:pt x="6850609" y="225936"/>
                      <a:pt x="6686995" y="389551"/>
                      <a:pt x="6485165" y="389550"/>
                    </a:cubicBezTo>
                    <a:lnTo>
                      <a:pt x="365445" y="389551"/>
                    </a:lnTo>
                    <a:cubicBezTo>
                      <a:pt x="163615" y="389551"/>
                      <a:pt x="0" y="225936"/>
                      <a:pt x="0" y="24106"/>
                    </a:cubicBezTo>
                    <a:lnTo>
                      <a:pt x="2430" y="0"/>
                    </a:lnTo>
                    <a:lnTo>
                      <a:pt x="8750" y="62695"/>
                    </a:lnTo>
                    <a:cubicBezTo>
                      <a:pt x="42826" y="229222"/>
                      <a:pt x="190169" y="354490"/>
                      <a:pt x="366771" y="354490"/>
                    </a:cubicBezTo>
                    <a:lnTo>
                      <a:pt x="6486491" y="354489"/>
                    </a:lnTo>
                    <a:cubicBezTo>
                      <a:pt x="6663092" y="354490"/>
                      <a:pt x="6810434" y="229222"/>
                      <a:pt x="6844510" y="62694"/>
                    </a:cubicBezTo>
                    <a:lnTo>
                      <a:pt x="6849505" y="1314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224" name="Google Shape;2224;p13"/>
            <p:cNvGrpSpPr/>
            <p:nvPr/>
          </p:nvGrpSpPr>
          <p:grpSpPr>
            <a:xfrm>
              <a:off x="5031721" y="1309109"/>
              <a:ext cx="4394938" cy="4655100"/>
              <a:chOff x="5031721" y="1309109"/>
              <a:chExt cx="4394938" cy="4655100"/>
            </a:xfrm>
          </p:grpSpPr>
          <p:sp>
            <p:nvSpPr>
              <p:cNvPr id="2225" name="Google Shape;2225;p13"/>
              <p:cNvSpPr/>
              <p:nvPr/>
            </p:nvSpPr>
            <p:spPr>
              <a:xfrm rot="-2830055">
                <a:off x="4392113" y="3271209"/>
                <a:ext cx="5670316"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26" name="Google Shape;2226;p13"/>
              <p:cNvSpPr/>
              <p:nvPr/>
            </p:nvSpPr>
            <p:spPr>
              <a:xfrm rot="-2827716">
                <a:off x="4288978" y="3321658"/>
                <a:ext cx="5662529" cy="442790"/>
              </a:xfrm>
              <a:custGeom>
                <a:rect b="b" l="l" r="r" t="t"/>
                <a:pathLst>
                  <a:path extrusionOk="0" h="443021" w="5665486">
                    <a:moveTo>
                      <a:pt x="5563222" y="107036"/>
                    </a:moveTo>
                    <a:cubicBezTo>
                      <a:pt x="5612821" y="156635"/>
                      <a:pt x="5648229" y="220426"/>
                      <a:pt x="5662834" y="291795"/>
                    </a:cubicBezTo>
                    <a:lnTo>
                      <a:pt x="5665486" y="318110"/>
                    </a:lnTo>
                    <a:lnTo>
                      <a:pt x="5645411" y="253438"/>
                    </a:lnTo>
                    <a:cubicBezTo>
                      <a:pt x="5589934" y="122275"/>
                      <a:pt x="5460057" y="30240"/>
                      <a:pt x="5308685" y="30241"/>
                    </a:cubicBezTo>
                    <a:lnTo>
                      <a:pt x="369317" y="30242"/>
                    </a:lnTo>
                    <a:cubicBezTo>
                      <a:pt x="167487" y="30242"/>
                      <a:pt x="3872" y="193856"/>
                      <a:pt x="3872" y="395686"/>
                    </a:cubicBezTo>
                    <a:lnTo>
                      <a:pt x="8643" y="443021"/>
                    </a:lnTo>
                    <a:lnTo>
                      <a:pt x="7425" y="439096"/>
                    </a:lnTo>
                    <a:cubicBezTo>
                      <a:pt x="2557" y="415306"/>
                      <a:pt x="0" y="390674"/>
                      <a:pt x="0" y="365445"/>
                    </a:cubicBezTo>
                    <a:cubicBezTo>
                      <a:pt x="0" y="163615"/>
                      <a:pt x="163615" y="0"/>
                      <a:pt x="365446" y="0"/>
                    </a:cubicBezTo>
                    <a:lnTo>
                      <a:pt x="5304813" y="0"/>
                    </a:lnTo>
                    <a:cubicBezTo>
                      <a:pt x="5405728" y="0"/>
                      <a:pt x="5497090" y="40904"/>
                      <a:pt x="556322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27" name="Google Shape;2227;p13"/>
              <p:cNvSpPr/>
              <p:nvPr/>
            </p:nvSpPr>
            <p:spPr>
              <a:xfrm rot="-2827716">
                <a:off x="4506872" y="3510328"/>
                <a:ext cx="5662530" cy="442790"/>
              </a:xfrm>
              <a:custGeom>
                <a:rect b="b" l="l" r="r" t="t"/>
                <a:pathLst>
                  <a:path extrusionOk="0" h="443021" w="5665487">
                    <a:moveTo>
                      <a:pt x="5656843" y="0"/>
                    </a:moveTo>
                    <a:lnTo>
                      <a:pt x="5658062" y="3926"/>
                    </a:lnTo>
                    <a:cubicBezTo>
                      <a:pt x="5662930" y="27716"/>
                      <a:pt x="5665487" y="52348"/>
                      <a:pt x="5665487" y="77576"/>
                    </a:cubicBezTo>
                    <a:cubicBezTo>
                      <a:pt x="5665487" y="279406"/>
                      <a:pt x="5501871" y="443021"/>
                      <a:pt x="5300042" y="443020"/>
                    </a:cubicBezTo>
                    <a:lnTo>
                      <a:pt x="360674" y="443021"/>
                    </a:lnTo>
                    <a:cubicBezTo>
                      <a:pt x="184073" y="443021"/>
                      <a:pt x="36730" y="317754"/>
                      <a:pt x="2653" y="151227"/>
                    </a:cubicBezTo>
                    <a:lnTo>
                      <a:pt x="0" y="124911"/>
                    </a:lnTo>
                    <a:lnTo>
                      <a:pt x="20076" y="189583"/>
                    </a:lnTo>
                    <a:cubicBezTo>
                      <a:pt x="75554" y="320747"/>
                      <a:pt x="205430" y="412780"/>
                      <a:pt x="356803" y="412780"/>
                    </a:cubicBezTo>
                    <a:lnTo>
                      <a:pt x="5296170" y="412779"/>
                    </a:lnTo>
                    <a:cubicBezTo>
                      <a:pt x="5498000" y="412780"/>
                      <a:pt x="5661616" y="249165"/>
                      <a:pt x="5661615" y="47335"/>
                    </a:cubicBezTo>
                    <a:lnTo>
                      <a:pt x="5656843" y="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228" name="Google Shape;2228;p13"/>
            <p:cNvGrpSpPr/>
            <p:nvPr/>
          </p:nvGrpSpPr>
          <p:grpSpPr>
            <a:xfrm>
              <a:off x="905180" y="112533"/>
              <a:ext cx="4401720" cy="4660800"/>
              <a:chOff x="905180" y="112533"/>
              <a:chExt cx="4401720" cy="4660800"/>
            </a:xfrm>
          </p:grpSpPr>
          <p:sp>
            <p:nvSpPr>
              <p:cNvPr id="2229" name="Google Shape;2229;p13"/>
              <p:cNvSpPr/>
              <p:nvPr/>
            </p:nvSpPr>
            <p:spPr>
              <a:xfrm rot="-2829934">
                <a:off x="271998" y="2070056"/>
                <a:ext cx="5664365" cy="745754"/>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30" name="Google Shape;2230;p13"/>
              <p:cNvSpPr/>
              <p:nvPr/>
            </p:nvSpPr>
            <p:spPr>
              <a:xfrm rot="-2827716">
                <a:off x="404987" y="2361893"/>
                <a:ext cx="5661343" cy="396733"/>
              </a:xfrm>
              <a:custGeom>
                <a:rect b="b" l="l" r="r" t="t"/>
                <a:pathLst>
                  <a:path extrusionOk="0" h="396940" w="5664300">
                    <a:moveTo>
                      <a:pt x="5663198" y="13201"/>
                    </a:moveTo>
                    <a:lnTo>
                      <a:pt x="5664300" y="24132"/>
                    </a:lnTo>
                    <a:cubicBezTo>
                      <a:pt x="5664300" y="230029"/>
                      <a:pt x="5497388" y="396940"/>
                      <a:pt x="5291491" y="396940"/>
                    </a:cubicBezTo>
                    <a:lnTo>
                      <a:pt x="372808" y="396940"/>
                    </a:lnTo>
                    <a:cubicBezTo>
                      <a:pt x="166912" y="396940"/>
                      <a:pt x="1" y="230028"/>
                      <a:pt x="0" y="24132"/>
                    </a:cubicBezTo>
                    <a:lnTo>
                      <a:pt x="2433" y="0"/>
                    </a:lnTo>
                    <a:lnTo>
                      <a:pt x="8905" y="64205"/>
                    </a:lnTo>
                    <a:cubicBezTo>
                      <a:pt x="43668" y="234087"/>
                      <a:pt x="193980" y="361878"/>
                      <a:pt x="374138" y="361879"/>
                    </a:cubicBezTo>
                    <a:lnTo>
                      <a:pt x="5292822" y="361879"/>
                    </a:lnTo>
                    <a:cubicBezTo>
                      <a:pt x="5472981" y="361879"/>
                      <a:pt x="5623293" y="234087"/>
                      <a:pt x="5658056" y="64205"/>
                    </a:cubicBezTo>
                    <a:lnTo>
                      <a:pt x="5663198" y="1320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231" name="Google Shape;2231;p13"/>
            <p:cNvGrpSpPr/>
            <p:nvPr/>
          </p:nvGrpSpPr>
          <p:grpSpPr>
            <a:xfrm>
              <a:off x="4789281" y="622548"/>
              <a:ext cx="4320760" cy="4575000"/>
              <a:chOff x="4789281" y="622548"/>
              <a:chExt cx="4320760" cy="4575000"/>
            </a:xfrm>
          </p:grpSpPr>
          <p:sp>
            <p:nvSpPr>
              <p:cNvPr id="2232" name="Google Shape;2232;p13"/>
              <p:cNvSpPr/>
              <p:nvPr/>
            </p:nvSpPr>
            <p:spPr>
              <a:xfrm rot="-2829984">
                <a:off x="4167184" y="2544598"/>
                <a:ext cx="5561198"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33" name="Google Shape;2233;p13"/>
              <p:cNvSpPr/>
              <p:nvPr/>
            </p:nvSpPr>
            <p:spPr>
              <a:xfrm rot="-2827716">
                <a:off x="4043638" y="2601761"/>
                <a:ext cx="5558206" cy="389373"/>
              </a:xfrm>
              <a:custGeom>
                <a:rect b="b" l="l" r="r" t="t"/>
                <a:pathLst>
                  <a:path extrusionOk="0" h="389576" w="5561109">
                    <a:moveTo>
                      <a:pt x="5454073" y="107036"/>
                    </a:moveTo>
                    <a:cubicBezTo>
                      <a:pt x="5520206" y="173169"/>
                      <a:pt x="5561109" y="264530"/>
                      <a:pt x="5561109" y="365446"/>
                    </a:cubicBezTo>
                    <a:lnTo>
                      <a:pt x="5558677" y="389576"/>
                    </a:lnTo>
                    <a:lnTo>
                      <a:pt x="5552354" y="326857"/>
                    </a:lnTo>
                    <a:cubicBezTo>
                      <a:pt x="5518278" y="160330"/>
                      <a:pt x="5370936" y="35062"/>
                      <a:pt x="5194334" y="35062"/>
                    </a:cubicBezTo>
                    <a:lnTo>
                      <a:pt x="364115" y="35063"/>
                    </a:lnTo>
                    <a:cubicBezTo>
                      <a:pt x="187514" y="35062"/>
                      <a:pt x="40171" y="160330"/>
                      <a:pt x="6095" y="326857"/>
                    </a:cubicBezTo>
                    <a:lnTo>
                      <a:pt x="1103" y="376376"/>
                    </a:lnTo>
                    <a:lnTo>
                      <a:pt x="1" y="365445"/>
                    </a:lnTo>
                    <a:cubicBezTo>
                      <a:pt x="0" y="163616"/>
                      <a:pt x="163616" y="1"/>
                      <a:pt x="365446" y="1"/>
                    </a:cubicBezTo>
                    <a:lnTo>
                      <a:pt x="5195665" y="0"/>
                    </a:lnTo>
                    <a:cubicBezTo>
                      <a:pt x="5296580" y="0"/>
                      <a:pt x="5387941" y="40904"/>
                      <a:pt x="545407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34" name="Google Shape;2234;p13"/>
              <p:cNvSpPr/>
              <p:nvPr/>
            </p:nvSpPr>
            <p:spPr>
              <a:xfrm rot="-2827716">
                <a:off x="4297479" y="2830271"/>
                <a:ext cx="5558206" cy="389373"/>
              </a:xfrm>
              <a:custGeom>
                <a:rect b="b" l="l" r="r" t="t"/>
                <a:pathLst>
                  <a:path extrusionOk="0" h="389576" w="5561109">
                    <a:moveTo>
                      <a:pt x="5560007" y="13200"/>
                    </a:moveTo>
                    <a:lnTo>
                      <a:pt x="5561109" y="24131"/>
                    </a:lnTo>
                    <a:cubicBezTo>
                      <a:pt x="5561109" y="225961"/>
                      <a:pt x="5397494" y="389576"/>
                      <a:pt x="5195663" y="389576"/>
                    </a:cubicBezTo>
                    <a:lnTo>
                      <a:pt x="365445" y="389576"/>
                    </a:lnTo>
                    <a:cubicBezTo>
                      <a:pt x="163615" y="389576"/>
                      <a:pt x="0" y="225961"/>
                      <a:pt x="0" y="24131"/>
                    </a:cubicBezTo>
                    <a:lnTo>
                      <a:pt x="2433" y="0"/>
                    </a:lnTo>
                    <a:lnTo>
                      <a:pt x="8755" y="62720"/>
                    </a:lnTo>
                    <a:cubicBezTo>
                      <a:pt x="42832" y="229247"/>
                      <a:pt x="190174" y="354515"/>
                      <a:pt x="366776" y="354515"/>
                    </a:cubicBezTo>
                    <a:lnTo>
                      <a:pt x="5196994" y="354515"/>
                    </a:lnTo>
                    <a:cubicBezTo>
                      <a:pt x="5373596" y="354515"/>
                      <a:pt x="5520939" y="229247"/>
                      <a:pt x="5555015" y="62719"/>
                    </a:cubicBezTo>
                    <a:lnTo>
                      <a:pt x="5560007"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235" name="Google Shape;2235;p13"/>
            <p:cNvGrpSpPr/>
            <p:nvPr/>
          </p:nvGrpSpPr>
          <p:grpSpPr>
            <a:xfrm>
              <a:off x="6808533" y="1745708"/>
              <a:ext cx="4401400" cy="4662000"/>
              <a:chOff x="6808533" y="1745708"/>
              <a:chExt cx="4401400" cy="4662000"/>
            </a:xfrm>
          </p:grpSpPr>
          <p:sp>
            <p:nvSpPr>
              <p:cNvPr id="2236" name="Google Shape;2236;p13"/>
              <p:cNvSpPr/>
              <p:nvPr/>
            </p:nvSpPr>
            <p:spPr>
              <a:xfrm rot="-2829965">
                <a:off x="6167451" y="3711259"/>
                <a:ext cx="5679863"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37" name="Google Shape;2237;p13"/>
              <p:cNvSpPr/>
              <p:nvPr/>
            </p:nvSpPr>
            <p:spPr>
              <a:xfrm rot="-2827716">
                <a:off x="6043945" y="3768489"/>
                <a:ext cx="5676734" cy="389373"/>
              </a:xfrm>
              <a:custGeom>
                <a:rect b="b" l="l" r="r" t="t"/>
                <a:pathLst>
                  <a:path extrusionOk="0" h="389576" w="5679699">
                    <a:moveTo>
                      <a:pt x="5572662" y="107036"/>
                    </a:moveTo>
                    <a:cubicBezTo>
                      <a:pt x="5638795" y="173169"/>
                      <a:pt x="5679699" y="264530"/>
                      <a:pt x="5679699" y="365445"/>
                    </a:cubicBezTo>
                    <a:lnTo>
                      <a:pt x="5677266" y="389576"/>
                    </a:lnTo>
                    <a:lnTo>
                      <a:pt x="5670943" y="326856"/>
                    </a:lnTo>
                    <a:cubicBezTo>
                      <a:pt x="5636867" y="160329"/>
                      <a:pt x="5489524" y="35062"/>
                      <a:pt x="5312922" y="35062"/>
                    </a:cubicBezTo>
                    <a:lnTo>
                      <a:pt x="364115" y="35062"/>
                    </a:lnTo>
                    <a:cubicBezTo>
                      <a:pt x="187513" y="35062"/>
                      <a:pt x="40170" y="160329"/>
                      <a:pt x="6094" y="326857"/>
                    </a:cubicBezTo>
                    <a:lnTo>
                      <a:pt x="1102" y="376376"/>
                    </a:lnTo>
                    <a:lnTo>
                      <a:pt x="0" y="365445"/>
                    </a:lnTo>
                    <a:cubicBezTo>
                      <a:pt x="0" y="163615"/>
                      <a:pt x="163616" y="1"/>
                      <a:pt x="365446" y="1"/>
                    </a:cubicBezTo>
                    <a:lnTo>
                      <a:pt x="5314253" y="0"/>
                    </a:lnTo>
                    <a:cubicBezTo>
                      <a:pt x="5415168" y="0"/>
                      <a:pt x="5506530" y="40904"/>
                      <a:pt x="557266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38" name="Google Shape;2238;p13"/>
              <p:cNvSpPr/>
              <p:nvPr/>
            </p:nvSpPr>
            <p:spPr>
              <a:xfrm rot="-2827716">
                <a:off x="6297786" y="3996999"/>
                <a:ext cx="5676733" cy="389373"/>
              </a:xfrm>
              <a:custGeom>
                <a:rect b="b" l="l" r="r" t="t"/>
                <a:pathLst>
                  <a:path extrusionOk="0" h="389576" w="5679698">
                    <a:moveTo>
                      <a:pt x="5678596" y="13200"/>
                    </a:moveTo>
                    <a:lnTo>
                      <a:pt x="5679698" y="24131"/>
                    </a:lnTo>
                    <a:cubicBezTo>
                      <a:pt x="5679698" y="225961"/>
                      <a:pt x="5516083" y="389575"/>
                      <a:pt x="5314252" y="389575"/>
                    </a:cubicBezTo>
                    <a:lnTo>
                      <a:pt x="365445" y="389576"/>
                    </a:lnTo>
                    <a:cubicBezTo>
                      <a:pt x="163615" y="389576"/>
                      <a:pt x="0" y="225961"/>
                      <a:pt x="0" y="24131"/>
                    </a:cubicBezTo>
                    <a:lnTo>
                      <a:pt x="2432" y="0"/>
                    </a:lnTo>
                    <a:lnTo>
                      <a:pt x="8755" y="62720"/>
                    </a:lnTo>
                    <a:cubicBezTo>
                      <a:pt x="42832" y="229247"/>
                      <a:pt x="190174" y="354514"/>
                      <a:pt x="366775" y="354515"/>
                    </a:cubicBezTo>
                    <a:lnTo>
                      <a:pt x="5315583" y="354514"/>
                    </a:lnTo>
                    <a:cubicBezTo>
                      <a:pt x="5492185" y="354514"/>
                      <a:pt x="5639528" y="229246"/>
                      <a:pt x="5673604" y="62719"/>
                    </a:cubicBezTo>
                    <a:lnTo>
                      <a:pt x="5678596"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239" name="Google Shape;2239;p13"/>
            <p:cNvGrpSpPr/>
            <p:nvPr/>
          </p:nvGrpSpPr>
          <p:grpSpPr>
            <a:xfrm>
              <a:off x="5824532" y="1155331"/>
              <a:ext cx="4354159" cy="4603200"/>
              <a:chOff x="5824532" y="1155331"/>
              <a:chExt cx="4354159" cy="4603200"/>
            </a:xfrm>
          </p:grpSpPr>
          <p:sp>
            <p:nvSpPr>
              <p:cNvPr id="2240" name="Google Shape;2240;p13"/>
              <p:cNvSpPr/>
              <p:nvPr/>
            </p:nvSpPr>
            <p:spPr>
              <a:xfrm rot="-2830004">
                <a:off x="5196271" y="3091482"/>
                <a:ext cx="5599622" cy="730899"/>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41" name="Google Shape;2241;p13"/>
              <p:cNvSpPr/>
              <p:nvPr/>
            </p:nvSpPr>
            <p:spPr>
              <a:xfrm rot="-2827716">
                <a:off x="5072700" y="3148580"/>
                <a:ext cx="5596872" cy="389350"/>
              </a:xfrm>
              <a:custGeom>
                <a:rect b="b" l="l" r="r" t="t"/>
                <a:pathLst>
                  <a:path extrusionOk="0" h="389553" w="5599795">
                    <a:moveTo>
                      <a:pt x="5492759" y="107036"/>
                    </a:moveTo>
                    <a:cubicBezTo>
                      <a:pt x="5558891" y="173169"/>
                      <a:pt x="5599795" y="264530"/>
                      <a:pt x="5599795" y="365445"/>
                    </a:cubicBezTo>
                    <a:lnTo>
                      <a:pt x="5597364" y="389553"/>
                    </a:lnTo>
                    <a:lnTo>
                      <a:pt x="5591045" y="326860"/>
                    </a:lnTo>
                    <a:cubicBezTo>
                      <a:pt x="5556968" y="160333"/>
                      <a:pt x="5409625" y="35065"/>
                      <a:pt x="5233024" y="35065"/>
                    </a:cubicBezTo>
                    <a:lnTo>
                      <a:pt x="364119" y="35066"/>
                    </a:lnTo>
                    <a:cubicBezTo>
                      <a:pt x="187518" y="35065"/>
                      <a:pt x="40175" y="160333"/>
                      <a:pt x="6099" y="326860"/>
                    </a:cubicBezTo>
                    <a:lnTo>
                      <a:pt x="1105" y="376401"/>
                    </a:lnTo>
                    <a:lnTo>
                      <a:pt x="0" y="365445"/>
                    </a:lnTo>
                    <a:cubicBezTo>
                      <a:pt x="0" y="163615"/>
                      <a:pt x="163615" y="0"/>
                      <a:pt x="365444" y="1"/>
                    </a:cubicBezTo>
                    <a:lnTo>
                      <a:pt x="5234350" y="0"/>
                    </a:lnTo>
                    <a:cubicBezTo>
                      <a:pt x="5335265" y="0"/>
                      <a:pt x="5426626" y="40904"/>
                      <a:pt x="54927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42" name="Google Shape;2242;p13"/>
              <p:cNvSpPr/>
              <p:nvPr/>
            </p:nvSpPr>
            <p:spPr>
              <a:xfrm rot="-2827716">
                <a:off x="5333650" y="3377103"/>
                <a:ext cx="5596872" cy="389351"/>
              </a:xfrm>
              <a:custGeom>
                <a:rect b="b" l="l" r="r" t="t"/>
                <a:pathLst>
                  <a:path extrusionOk="0" h="389554" w="5599795">
                    <a:moveTo>
                      <a:pt x="5598690" y="13152"/>
                    </a:moveTo>
                    <a:lnTo>
                      <a:pt x="5599795" y="24109"/>
                    </a:lnTo>
                    <a:cubicBezTo>
                      <a:pt x="5599795" y="225939"/>
                      <a:pt x="5436180" y="389554"/>
                      <a:pt x="5234350" y="389554"/>
                    </a:cubicBezTo>
                    <a:lnTo>
                      <a:pt x="365445" y="389554"/>
                    </a:lnTo>
                    <a:cubicBezTo>
                      <a:pt x="163614" y="389554"/>
                      <a:pt x="0" y="225939"/>
                      <a:pt x="0" y="24109"/>
                    </a:cubicBezTo>
                    <a:lnTo>
                      <a:pt x="2431" y="0"/>
                    </a:lnTo>
                    <a:lnTo>
                      <a:pt x="8750" y="62694"/>
                    </a:lnTo>
                    <a:cubicBezTo>
                      <a:pt x="42827" y="229221"/>
                      <a:pt x="190169" y="354489"/>
                      <a:pt x="366771" y="354489"/>
                    </a:cubicBezTo>
                    <a:lnTo>
                      <a:pt x="5235676" y="354489"/>
                    </a:lnTo>
                    <a:cubicBezTo>
                      <a:pt x="5412277" y="354489"/>
                      <a:pt x="5559620" y="229221"/>
                      <a:pt x="5593696" y="62694"/>
                    </a:cubicBezTo>
                    <a:lnTo>
                      <a:pt x="5598690"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243" name="Google Shape;2243;p13"/>
            <p:cNvGrpSpPr/>
            <p:nvPr/>
          </p:nvGrpSpPr>
          <p:grpSpPr>
            <a:xfrm>
              <a:off x="2134683" y="1406427"/>
              <a:ext cx="4494099" cy="4755300"/>
              <a:chOff x="2134683" y="1406427"/>
              <a:chExt cx="4494099" cy="4755300"/>
            </a:xfrm>
          </p:grpSpPr>
          <p:sp>
            <p:nvSpPr>
              <p:cNvPr id="2244" name="Google Shape;2244;p13"/>
              <p:cNvSpPr/>
              <p:nvPr/>
            </p:nvSpPr>
            <p:spPr>
              <a:xfrm rot="-2829977">
                <a:off x="1469270" y="3422451"/>
                <a:ext cx="5814027" cy="723252"/>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45" name="Google Shape;2245;p13"/>
              <p:cNvSpPr/>
              <p:nvPr/>
            </p:nvSpPr>
            <p:spPr>
              <a:xfrm rot="-2827716">
                <a:off x="1347244" y="3479082"/>
                <a:ext cx="5810844" cy="385501"/>
              </a:xfrm>
              <a:custGeom>
                <a:rect b="b" l="l" r="r" t="t"/>
                <a:pathLst>
                  <a:path extrusionOk="0" h="385702" w="5813879">
                    <a:moveTo>
                      <a:pt x="5707969" y="105910"/>
                    </a:moveTo>
                    <a:cubicBezTo>
                      <a:pt x="5773405" y="171347"/>
                      <a:pt x="5813879" y="261747"/>
                      <a:pt x="5813879" y="361600"/>
                    </a:cubicBezTo>
                    <a:lnTo>
                      <a:pt x="5813877" y="361600"/>
                    </a:lnTo>
                    <a:lnTo>
                      <a:pt x="5811448" y="385702"/>
                    </a:lnTo>
                    <a:lnTo>
                      <a:pt x="5805207" y="323791"/>
                    </a:lnTo>
                    <a:cubicBezTo>
                      <a:pt x="5771489" y="159015"/>
                      <a:pt x="5625695" y="35065"/>
                      <a:pt x="5450953" y="35065"/>
                    </a:cubicBezTo>
                    <a:lnTo>
                      <a:pt x="360274" y="35066"/>
                    </a:lnTo>
                    <a:cubicBezTo>
                      <a:pt x="185532" y="35065"/>
                      <a:pt x="39739" y="159016"/>
                      <a:pt x="6021" y="323791"/>
                    </a:cubicBezTo>
                    <a:lnTo>
                      <a:pt x="1105" y="372556"/>
                    </a:lnTo>
                    <a:lnTo>
                      <a:pt x="0" y="361600"/>
                    </a:lnTo>
                    <a:lnTo>
                      <a:pt x="7347" y="288725"/>
                    </a:lnTo>
                    <a:cubicBezTo>
                      <a:pt x="41065" y="123951"/>
                      <a:pt x="186858" y="0"/>
                      <a:pt x="361600" y="0"/>
                    </a:cubicBezTo>
                    <a:lnTo>
                      <a:pt x="5452279" y="0"/>
                    </a:lnTo>
                    <a:cubicBezTo>
                      <a:pt x="5552132" y="0"/>
                      <a:pt x="5642532" y="40474"/>
                      <a:pt x="5707969" y="10591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46" name="Google Shape;2246;p13"/>
              <p:cNvSpPr/>
              <p:nvPr/>
            </p:nvSpPr>
            <p:spPr>
              <a:xfrm rot="-2827716">
                <a:off x="1605376" y="3704992"/>
                <a:ext cx="5810844" cy="385508"/>
              </a:xfrm>
              <a:custGeom>
                <a:rect b="b" l="l" r="r" t="t"/>
                <a:pathLst>
                  <a:path extrusionOk="0" h="385709" w="5813879">
                    <a:moveTo>
                      <a:pt x="5812774" y="13146"/>
                    </a:moveTo>
                    <a:lnTo>
                      <a:pt x="5813879" y="24109"/>
                    </a:lnTo>
                    <a:lnTo>
                      <a:pt x="5813878" y="24109"/>
                    </a:lnTo>
                    <a:cubicBezTo>
                      <a:pt x="5813877" y="223815"/>
                      <a:pt x="5651984" y="385709"/>
                      <a:pt x="5452278" y="385709"/>
                    </a:cubicBezTo>
                    <a:lnTo>
                      <a:pt x="361601" y="385708"/>
                    </a:lnTo>
                    <a:cubicBezTo>
                      <a:pt x="186857" y="385708"/>
                      <a:pt x="41065" y="261758"/>
                      <a:pt x="7347" y="96983"/>
                    </a:cubicBezTo>
                    <a:lnTo>
                      <a:pt x="0" y="24109"/>
                    </a:lnTo>
                    <a:lnTo>
                      <a:pt x="2431" y="0"/>
                    </a:lnTo>
                    <a:lnTo>
                      <a:pt x="8673" y="61918"/>
                    </a:lnTo>
                    <a:cubicBezTo>
                      <a:pt x="42391" y="226693"/>
                      <a:pt x="188183" y="350643"/>
                      <a:pt x="362926" y="350643"/>
                    </a:cubicBezTo>
                    <a:lnTo>
                      <a:pt x="5453604" y="350644"/>
                    </a:lnTo>
                    <a:cubicBezTo>
                      <a:pt x="5628346" y="350644"/>
                      <a:pt x="5774139" y="226694"/>
                      <a:pt x="5807857" y="61919"/>
                    </a:cubicBezTo>
                    <a:lnTo>
                      <a:pt x="5812774" y="1314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247" name="Google Shape;2247;p13"/>
            <p:cNvGrpSpPr/>
            <p:nvPr/>
          </p:nvGrpSpPr>
          <p:grpSpPr>
            <a:xfrm>
              <a:off x="6182744" y="2351413"/>
              <a:ext cx="4257816" cy="4499400"/>
              <a:chOff x="6182744" y="2351413"/>
              <a:chExt cx="4257816" cy="4499400"/>
            </a:xfrm>
          </p:grpSpPr>
          <p:sp>
            <p:nvSpPr>
              <p:cNvPr id="2248" name="Google Shape;2248;p13"/>
              <p:cNvSpPr/>
              <p:nvPr/>
            </p:nvSpPr>
            <p:spPr>
              <a:xfrm rot="-2830035">
                <a:off x="5577129" y="4235663"/>
                <a:ext cx="5458031"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49" name="Google Shape;2249;p13"/>
              <p:cNvSpPr/>
              <p:nvPr/>
            </p:nvSpPr>
            <p:spPr>
              <a:xfrm rot="-2827716">
                <a:off x="5453545" y="4292751"/>
                <a:ext cx="5455263" cy="389351"/>
              </a:xfrm>
              <a:custGeom>
                <a:rect b="b" l="l" r="r" t="t"/>
                <a:pathLst>
                  <a:path extrusionOk="0" h="389554" w="5458112">
                    <a:moveTo>
                      <a:pt x="5351075" y="107037"/>
                    </a:moveTo>
                    <a:cubicBezTo>
                      <a:pt x="5417207" y="173169"/>
                      <a:pt x="5458112" y="264530"/>
                      <a:pt x="5458112" y="365445"/>
                    </a:cubicBezTo>
                    <a:lnTo>
                      <a:pt x="5455681" y="389554"/>
                    </a:lnTo>
                    <a:lnTo>
                      <a:pt x="5449360" y="326860"/>
                    </a:lnTo>
                    <a:cubicBezTo>
                      <a:pt x="5415284" y="160333"/>
                      <a:pt x="5267942" y="35065"/>
                      <a:pt x="5091341" y="35066"/>
                    </a:cubicBezTo>
                    <a:lnTo>
                      <a:pt x="364118" y="35065"/>
                    </a:lnTo>
                    <a:cubicBezTo>
                      <a:pt x="187517" y="35066"/>
                      <a:pt x="40174" y="160334"/>
                      <a:pt x="6098" y="326861"/>
                    </a:cubicBezTo>
                    <a:lnTo>
                      <a:pt x="1104" y="376403"/>
                    </a:lnTo>
                    <a:lnTo>
                      <a:pt x="0" y="365446"/>
                    </a:lnTo>
                    <a:cubicBezTo>
                      <a:pt x="-1" y="163616"/>
                      <a:pt x="163615" y="1"/>
                      <a:pt x="365444" y="0"/>
                    </a:cubicBezTo>
                    <a:lnTo>
                      <a:pt x="5092667" y="1"/>
                    </a:lnTo>
                    <a:cubicBezTo>
                      <a:pt x="5193582" y="1"/>
                      <a:pt x="5284943" y="40904"/>
                      <a:pt x="5351075"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50" name="Google Shape;2250;p13"/>
              <p:cNvSpPr/>
              <p:nvPr/>
            </p:nvSpPr>
            <p:spPr>
              <a:xfrm rot="-2827716">
                <a:off x="5714497" y="4521277"/>
                <a:ext cx="5455263" cy="389350"/>
              </a:xfrm>
              <a:custGeom>
                <a:rect b="b" l="l" r="r" t="t"/>
                <a:pathLst>
                  <a:path extrusionOk="0" h="389553" w="5458112">
                    <a:moveTo>
                      <a:pt x="5457007" y="13151"/>
                    </a:moveTo>
                    <a:lnTo>
                      <a:pt x="5458112" y="24107"/>
                    </a:lnTo>
                    <a:cubicBezTo>
                      <a:pt x="5458112" y="225937"/>
                      <a:pt x="5294496" y="389553"/>
                      <a:pt x="5092667" y="389553"/>
                    </a:cubicBezTo>
                    <a:lnTo>
                      <a:pt x="365445" y="389553"/>
                    </a:lnTo>
                    <a:cubicBezTo>
                      <a:pt x="163615" y="389553"/>
                      <a:pt x="0" y="225938"/>
                      <a:pt x="0" y="24108"/>
                    </a:cubicBezTo>
                    <a:lnTo>
                      <a:pt x="2430" y="0"/>
                    </a:lnTo>
                    <a:lnTo>
                      <a:pt x="8750" y="62693"/>
                    </a:lnTo>
                    <a:cubicBezTo>
                      <a:pt x="42827" y="229220"/>
                      <a:pt x="190169" y="354488"/>
                      <a:pt x="366771" y="354488"/>
                    </a:cubicBezTo>
                    <a:lnTo>
                      <a:pt x="5093993" y="354487"/>
                    </a:lnTo>
                    <a:cubicBezTo>
                      <a:pt x="5270594" y="354488"/>
                      <a:pt x="5417937" y="229219"/>
                      <a:pt x="5452013" y="62692"/>
                    </a:cubicBezTo>
                    <a:lnTo>
                      <a:pt x="5457007" y="1315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251" name="Google Shape;2251;p13"/>
            <p:cNvGrpSpPr/>
            <p:nvPr/>
          </p:nvGrpSpPr>
          <p:grpSpPr>
            <a:xfrm>
              <a:off x="2617490" y="2742232"/>
              <a:ext cx="3927230" cy="4143000"/>
              <a:chOff x="2617490" y="2742232"/>
              <a:chExt cx="3927230" cy="4143000"/>
            </a:xfrm>
          </p:grpSpPr>
          <p:sp>
            <p:nvSpPr>
              <p:cNvPr id="2252" name="Google Shape;2252;p13"/>
              <p:cNvSpPr/>
              <p:nvPr/>
            </p:nvSpPr>
            <p:spPr>
              <a:xfrm rot="-2829980">
                <a:off x="2089685" y="4448282"/>
                <a:ext cx="497211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53" name="Google Shape;2253;p13"/>
              <p:cNvSpPr/>
              <p:nvPr/>
            </p:nvSpPr>
            <p:spPr>
              <a:xfrm rot="-2827716">
                <a:off x="1965948" y="4505227"/>
                <a:ext cx="4969364" cy="389350"/>
              </a:xfrm>
              <a:custGeom>
                <a:rect b="b" l="l" r="r" t="t"/>
                <a:pathLst>
                  <a:path extrusionOk="0" h="389553" w="4971959">
                    <a:moveTo>
                      <a:pt x="4864923" y="107036"/>
                    </a:moveTo>
                    <a:cubicBezTo>
                      <a:pt x="4931056" y="173169"/>
                      <a:pt x="4971959" y="264530"/>
                      <a:pt x="4971959" y="365445"/>
                    </a:cubicBezTo>
                    <a:lnTo>
                      <a:pt x="4969529" y="389553"/>
                    </a:lnTo>
                    <a:lnTo>
                      <a:pt x="4963209" y="326860"/>
                    </a:lnTo>
                    <a:cubicBezTo>
                      <a:pt x="4929133" y="160333"/>
                      <a:pt x="4781790" y="35065"/>
                      <a:pt x="4605189" y="35065"/>
                    </a:cubicBezTo>
                    <a:lnTo>
                      <a:pt x="364119" y="35065"/>
                    </a:lnTo>
                    <a:cubicBezTo>
                      <a:pt x="187518" y="35065"/>
                      <a:pt x="40175" y="160333"/>
                      <a:pt x="6099" y="326860"/>
                    </a:cubicBezTo>
                    <a:lnTo>
                      <a:pt x="1104" y="376401"/>
                    </a:lnTo>
                    <a:lnTo>
                      <a:pt x="0" y="365445"/>
                    </a:lnTo>
                    <a:cubicBezTo>
                      <a:pt x="0" y="163615"/>
                      <a:pt x="163615" y="0"/>
                      <a:pt x="365445" y="0"/>
                    </a:cubicBezTo>
                    <a:lnTo>
                      <a:pt x="4606515" y="0"/>
                    </a:lnTo>
                    <a:cubicBezTo>
                      <a:pt x="4707430" y="0"/>
                      <a:pt x="4798791" y="40904"/>
                      <a:pt x="486492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54" name="Google Shape;2254;p13"/>
              <p:cNvSpPr/>
              <p:nvPr/>
            </p:nvSpPr>
            <p:spPr>
              <a:xfrm rot="-2827716">
                <a:off x="2226898" y="4733750"/>
                <a:ext cx="4969364" cy="389351"/>
              </a:xfrm>
              <a:custGeom>
                <a:rect b="b" l="l" r="r" t="t"/>
                <a:pathLst>
                  <a:path extrusionOk="0" h="389554" w="4971959">
                    <a:moveTo>
                      <a:pt x="4970855" y="13152"/>
                    </a:moveTo>
                    <a:lnTo>
                      <a:pt x="4971959" y="24109"/>
                    </a:lnTo>
                    <a:cubicBezTo>
                      <a:pt x="4971960" y="225940"/>
                      <a:pt x="4808344" y="389554"/>
                      <a:pt x="4606515" y="389553"/>
                    </a:cubicBezTo>
                    <a:lnTo>
                      <a:pt x="365446" y="389554"/>
                    </a:lnTo>
                    <a:cubicBezTo>
                      <a:pt x="163615" y="389554"/>
                      <a:pt x="0" y="225939"/>
                      <a:pt x="0" y="24109"/>
                    </a:cubicBezTo>
                    <a:lnTo>
                      <a:pt x="2430" y="0"/>
                    </a:lnTo>
                    <a:lnTo>
                      <a:pt x="8750" y="62694"/>
                    </a:lnTo>
                    <a:cubicBezTo>
                      <a:pt x="42827" y="229221"/>
                      <a:pt x="190170" y="354489"/>
                      <a:pt x="366771" y="354488"/>
                    </a:cubicBezTo>
                    <a:lnTo>
                      <a:pt x="4607841" y="354488"/>
                    </a:lnTo>
                    <a:cubicBezTo>
                      <a:pt x="4784442" y="354489"/>
                      <a:pt x="4931785" y="229221"/>
                      <a:pt x="4965861" y="62694"/>
                    </a:cubicBezTo>
                    <a:lnTo>
                      <a:pt x="4970855"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255" name="Google Shape;2255;p13"/>
            <p:cNvGrpSpPr/>
            <p:nvPr/>
          </p:nvGrpSpPr>
          <p:grpSpPr>
            <a:xfrm>
              <a:off x="9275607" y="3248167"/>
              <a:ext cx="2404844" cy="2545800"/>
              <a:chOff x="9275607" y="3248167"/>
              <a:chExt cx="2404844" cy="2545800"/>
            </a:xfrm>
          </p:grpSpPr>
          <p:sp>
            <p:nvSpPr>
              <p:cNvPr id="2256" name="Google Shape;2256;p13"/>
              <p:cNvSpPr/>
              <p:nvPr/>
            </p:nvSpPr>
            <p:spPr>
              <a:xfrm rot="-2830077">
                <a:off x="8888438" y="4357500"/>
                <a:ext cx="3168338" cy="327135"/>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57" name="Google Shape;2257;p13"/>
              <p:cNvSpPr/>
              <p:nvPr/>
            </p:nvSpPr>
            <p:spPr>
              <a:xfrm rot="-2827716">
                <a:off x="8837051" y="4381832"/>
                <a:ext cx="3166615" cy="184314"/>
              </a:xfrm>
              <a:custGeom>
                <a:rect b="b" l="l" r="r" t="t"/>
                <a:pathLst>
                  <a:path extrusionOk="0" h="184410" w="3168269">
                    <a:moveTo>
                      <a:pt x="3120354" y="47916"/>
                    </a:moveTo>
                    <a:cubicBezTo>
                      <a:pt x="3149958" y="77520"/>
                      <a:pt x="3168269" y="118419"/>
                      <a:pt x="3168269" y="163593"/>
                    </a:cubicBezTo>
                    <a:lnTo>
                      <a:pt x="3164066" y="184410"/>
                    </a:lnTo>
                    <a:lnTo>
                      <a:pt x="3154087" y="134981"/>
                    </a:lnTo>
                    <a:cubicBezTo>
                      <a:pt x="3129252" y="76265"/>
                      <a:pt x="3071113" y="35066"/>
                      <a:pt x="3003350" y="35065"/>
                    </a:cubicBezTo>
                    <a:lnTo>
                      <a:pt x="162267" y="35065"/>
                    </a:lnTo>
                    <a:cubicBezTo>
                      <a:pt x="94504" y="35065"/>
                      <a:pt x="36365" y="76265"/>
                      <a:pt x="11530" y="134981"/>
                    </a:cubicBezTo>
                    <a:lnTo>
                      <a:pt x="2877" y="177843"/>
                    </a:lnTo>
                    <a:lnTo>
                      <a:pt x="1" y="163594"/>
                    </a:lnTo>
                    <a:cubicBezTo>
                      <a:pt x="0" y="73243"/>
                      <a:pt x="73243" y="0"/>
                      <a:pt x="163593" y="0"/>
                    </a:cubicBezTo>
                    <a:lnTo>
                      <a:pt x="3004676" y="0"/>
                    </a:lnTo>
                    <a:cubicBezTo>
                      <a:pt x="3049851" y="0"/>
                      <a:pt x="3090750" y="18312"/>
                      <a:pt x="3120354" y="4791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58" name="Google Shape;2258;p13"/>
              <p:cNvSpPr/>
              <p:nvPr/>
            </p:nvSpPr>
            <p:spPr>
              <a:xfrm rot="-2827716">
                <a:off x="8952392" y="4475363"/>
                <a:ext cx="3166615" cy="184313"/>
              </a:xfrm>
              <a:custGeom>
                <a:rect b="b" l="l" r="r" t="t"/>
                <a:pathLst>
                  <a:path extrusionOk="0" h="184409" w="3168269">
                    <a:moveTo>
                      <a:pt x="3165392" y="6567"/>
                    </a:moveTo>
                    <a:lnTo>
                      <a:pt x="3168269" y="20815"/>
                    </a:lnTo>
                    <a:cubicBezTo>
                      <a:pt x="3168269" y="111166"/>
                      <a:pt x="3095027" y="184408"/>
                      <a:pt x="3004676" y="184409"/>
                    </a:cubicBezTo>
                    <a:lnTo>
                      <a:pt x="163593" y="184409"/>
                    </a:lnTo>
                    <a:cubicBezTo>
                      <a:pt x="73243" y="184409"/>
                      <a:pt x="0" y="111166"/>
                      <a:pt x="1" y="20816"/>
                    </a:cubicBezTo>
                    <a:lnTo>
                      <a:pt x="4203" y="0"/>
                    </a:lnTo>
                    <a:lnTo>
                      <a:pt x="14182" y="49428"/>
                    </a:lnTo>
                    <a:cubicBezTo>
                      <a:pt x="39017" y="108145"/>
                      <a:pt x="97156" y="149344"/>
                      <a:pt x="164919" y="149344"/>
                    </a:cubicBezTo>
                    <a:lnTo>
                      <a:pt x="3006002" y="149344"/>
                    </a:lnTo>
                    <a:cubicBezTo>
                      <a:pt x="3073765" y="149344"/>
                      <a:pt x="3131904" y="108144"/>
                      <a:pt x="3156739" y="49428"/>
                    </a:cubicBezTo>
                    <a:lnTo>
                      <a:pt x="3165392" y="656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259" name="Google Shape;2259;p13"/>
            <p:cNvGrpSpPr/>
            <p:nvPr/>
          </p:nvGrpSpPr>
          <p:grpSpPr>
            <a:xfrm>
              <a:off x="2075692" y="52828"/>
              <a:ext cx="4347442" cy="4607700"/>
              <a:chOff x="2075692" y="52828"/>
              <a:chExt cx="4347442" cy="4607700"/>
            </a:xfrm>
          </p:grpSpPr>
          <p:sp>
            <p:nvSpPr>
              <p:cNvPr id="2260" name="Google Shape;2260;p13"/>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61" name="Google Shape;2261;p13"/>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62" name="Google Shape;2262;p13"/>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263" name="Google Shape;2263;p13"/>
            <p:cNvGrpSpPr/>
            <p:nvPr/>
          </p:nvGrpSpPr>
          <p:grpSpPr>
            <a:xfrm>
              <a:off x="1470547" y="379512"/>
              <a:ext cx="1786005" cy="1894200"/>
              <a:chOff x="1470547" y="379512"/>
              <a:chExt cx="1786005" cy="1894200"/>
            </a:xfrm>
          </p:grpSpPr>
          <p:sp>
            <p:nvSpPr>
              <p:cNvPr id="2264" name="Google Shape;2264;p13"/>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65" name="Google Shape;2265;p13"/>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66" name="Google Shape;2266;p13"/>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267" name="Google Shape;2267;p13"/>
            <p:cNvGrpSpPr/>
            <p:nvPr/>
          </p:nvGrpSpPr>
          <p:grpSpPr>
            <a:xfrm>
              <a:off x="459511" y="835636"/>
              <a:ext cx="3285587" cy="3486900"/>
              <a:chOff x="459511" y="835636"/>
              <a:chExt cx="3285587" cy="3486900"/>
            </a:xfrm>
          </p:grpSpPr>
          <p:sp>
            <p:nvSpPr>
              <p:cNvPr id="2268" name="Google Shape;2268;p13"/>
              <p:cNvSpPr/>
              <p:nvPr/>
            </p:nvSpPr>
            <p:spPr>
              <a:xfrm rot="-2830019">
                <a:off x="-56761" y="2341433"/>
                <a:ext cx="4314245" cy="475306"/>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69" name="Google Shape;2269;p13"/>
              <p:cNvSpPr/>
              <p:nvPr/>
            </p:nvSpPr>
            <p:spPr>
              <a:xfrm rot="-2827716">
                <a:off x="-133745" y="2377546"/>
                <a:ext cx="4311929" cy="261669"/>
              </a:xfrm>
              <a:custGeom>
                <a:rect b="b" l="l" r="r" t="t"/>
                <a:pathLst>
                  <a:path extrusionOk="0" h="261806" w="4314181">
                    <a:moveTo>
                      <a:pt x="4244562" y="69619"/>
                    </a:moveTo>
                    <a:cubicBezTo>
                      <a:pt x="4287576" y="112632"/>
                      <a:pt x="4314180" y="172055"/>
                      <a:pt x="4314181" y="237692"/>
                    </a:cubicBezTo>
                    <a:lnTo>
                      <a:pt x="4311749" y="261806"/>
                    </a:lnTo>
                    <a:lnTo>
                      <a:pt x="4308024" y="224853"/>
                    </a:lnTo>
                    <a:cubicBezTo>
                      <a:pt x="4285860" y="116541"/>
                      <a:pt x="4190026" y="35064"/>
                      <a:pt x="4075162" y="35064"/>
                    </a:cubicBezTo>
                    <a:lnTo>
                      <a:pt x="236364" y="35064"/>
                    </a:lnTo>
                    <a:cubicBezTo>
                      <a:pt x="121500" y="35064"/>
                      <a:pt x="25666" y="116541"/>
                      <a:pt x="3502" y="224853"/>
                    </a:cubicBezTo>
                    <a:lnTo>
                      <a:pt x="1104" y="248640"/>
                    </a:lnTo>
                    <a:lnTo>
                      <a:pt x="0" y="237692"/>
                    </a:lnTo>
                    <a:cubicBezTo>
                      <a:pt x="0" y="106419"/>
                      <a:pt x="106418" y="0"/>
                      <a:pt x="237691" y="1"/>
                    </a:cubicBezTo>
                    <a:lnTo>
                      <a:pt x="4076489" y="0"/>
                    </a:lnTo>
                    <a:cubicBezTo>
                      <a:pt x="4142126" y="0"/>
                      <a:pt x="4201548" y="26605"/>
                      <a:pt x="4244562" y="69619"/>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70" name="Google Shape;2270;p13"/>
              <p:cNvSpPr/>
              <p:nvPr/>
            </p:nvSpPr>
            <p:spPr>
              <a:xfrm rot="-2827716">
                <a:off x="26426" y="2519211"/>
                <a:ext cx="4311928" cy="261670"/>
              </a:xfrm>
              <a:custGeom>
                <a:rect b="b" l="l" r="r" t="t"/>
                <a:pathLst>
                  <a:path extrusionOk="0" h="261807" w="4314180">
                    <a:moveTo>
                      <a:pt x="4313076" y="13166"/>
                    </a:moveTo>
                    <a:lnTo>
                      <a:pt x="4314180" y="24115"/>
                    </a:lnTo>
                    <a:cubicBezTo>
                      <a:pt x="4314179" y="155388"/>
                      <a:pt x="4207762" y="261806"/>
                      <a:pt x="4076489" y="261807"/>
                    </a:cubicBezTo>
                    <a:lnTo>
                      <a:pt x="237690" y="261806"/>
                    </a:lnTo>
                    <a:cubicBezTo>
                      <a:pt x="106418" y="261807"/>
                      <a:pt x="0" y="155388"/>
                      <a:pt x="0" y="24116"/>
                    </a:cubicBezTo>
                    <a:lnTo>
                      <a:pt x="2431" y="0"/>
                    </a:lnTo>
                    <a:lnTo>
                      <a:pt x="6156" y="36955"/>
                    </a:lnTo>
                    <a:cubicBezTo>
                      <a:pt x="28320" y="145267"/>
                      <a:pt x="124154" y="226743"/>
                      <a:pt x="239018" y="226743"/>
                    </a:cubicBezTo>
                    <a:lnTo>
                      <a:pt x="4077816" y="226743"/>
                    </a:lnTo>
                    <a:cubicBezTo>
                      <a:pt x="4192680" y="226743"/>
                      <a:pt x="4288514" y="145266"/>
                      <a:pt x="4310678" y="36954"/>
                    </a:cubicBezTo>
                    <a:lnTo>
                      <a:pt x="4313076"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271" name="Google Shape;2271;p13"/>
            <p:cNvGrpSpPr/>
            <p:nvPr/>
          </p:nvGrpSpPr>
          <p:grpSpPr>
            <a:xfrm>
              <a:off x="3267959" y="970321"/>
              <a:ext cx="4398388" cy="4658700"/>
              <a:chOff x="3267959" y="970321"/>
              <a:chExt cx="4398388" cy="4658700"/>
            </a:xfrm>
          </p:grpSpPr>
          <p:sp>
            <p:nvSpPr>
              <p:cNvPr id="2272" name="Google Shape;2272;p13"/>
              <p:cNvSpPr/>
              <p:nvPr/>
            </p:nvSpPr>
            <p:spPr>
              <a:xfrm rot="-2830072">
                <a:off x="2627559" y="2934221"/>
                <a:ext cx="5675200"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73" name="Google Shape;2273;p13"/>
              <p:cNvSpPr/>
              <p:nvPr/>
            </p:nvSpPr>
            <p:spPr>
              <a:xfrm rot="-2827716">
                <a:off x="2504074" y="2991429"/>
                <a:ext cx="5672301" cy="389356"/>
              </a:xfrm>
              <a:custGeom>
                <a:rect b="b" l="l" r="r" t="t"/>
                <a:pathLst>
                  <a:path extrusionOk="0" h="389559" w="5675264">
                    <a:moveTo>
                      <a:pt x="5568227" y="107035"/>
                    </a:moveTo>
                    <a:cubicBezTo>
                      <a:pt x="5634360" y="173168"/>
                      <a:pt x="5675264" y="264529"/>
                      <a:pt x="5675264" y="365445"/>
                    </a:cubicBezTo>
                    <a:lnTo>
                      <a:pt x="5672833" y="389559"/>
                    </a:lnTo>
                    <a:lnTo>
                      <a:pt x="5666512" y="326858"/>
                    </a:lnTo>
                    <a:cubicBezTo>
                      <a:pt x="5632435" y="160331"/>
                      <a:pt x="5485093" y="35064"/>
                      <a:pt x="5308491" y="35064"/>
                    </a:cubicBezTo>
                    <a:lnTo>
                      <a:pt x="364118" y="35064"/>
                    </a:lnTo>
                    <a:cubicBezTo>
                      <a:pt x="187517" y="35064"/>
                      <a:pt x="40174" y="160331"/>
                      <a:pt x="6098" y="326859"/>
                    </a:cubicBezTo>
                    <a:lnTo>
                      <a:pt x="1104" y="376394"/>
                    </a:lnTo>
                    <a:lnTo>
                      <a:pt x="0" y="365445"/>
                    </a:lnTo>
                    <a:cubicBezTo>
                      <a:pt x="0" y="163615"/>
                      <a:pt x="163615" y="0"/>
                      <a:pt x="365446" y="0"/>
                    </a:cubicBezTo>
                    <a:lnTo>
                      <a:pt x="5309818" y="0"/>
                    </a:lnTo>
                    <a:cubicBezTo>
                      <a:pt x="5410733" y="0"/>
                      <a:pt x="5502095" y="40904"/>
                      <a:pt x="5568227" y="10703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74" name="Google Shape;2274;p13"/>
              <p:cNvSpPr/>
              <p:nvPr/>
            </p:nvSpPr>
            <p:spPr>
              <a:xfrm rot="-2827716">
                <a:off x="2757930" y="3219948"/>
                <a:ext cx="5672301" cy="389357"/>
              </a:xfrm>
              <a:custGeom>
                <a:rect b="b" l="l" r="r" t="t"/>
                <a:pathLst>
                  <a:path extrusionOk="0" h="389560" w="5675264">
                    <a:moveTo>
                      <a:pt x="5674160" y="13165"/>
                    </a:moveTo>
                    <a:lnTo>
                      <a:pt x="5675264" y="24114"/>
                    </a:lnTo>
                    <a:cubicBezTo>
                      <a:pt x="5675264" y="225944"/>
                      <a:pt x="5511649" y="389560"/>
                      <a:pt x="5309819" y="389560"/>
                    </a:cubicBezTo>
                    <a:lnTo>
                      <a:pt x="365445" y="389560"/>
                    </a:lnTo>
                    <a:cubicBezTo>
                      <a:pt x="163615" y="389559"/>
                      <a:pt x="0" y="225945"/>
                      <a:pt x="0" y="24115"/>
                    </a:cubicBezTo>
                    <a:lnTo>
                      <a:pt x="2431" y="0"/>
                    </a:lnTo>
                    <a:lnTo>
                      <a:pt x="8752" y="62701"/>
                    </a:lnTo>
                    <a:cubicBezTo>
                      <a:pt x="42828" y="229228"/>
                      <a:pt x="190171" y="354496"/>
                      <a:pt x="366772" y="354496"/>
                    </a:cubicBezTo>
                    <a:lnTo>
                      <a:pt x="5311146" y="354496"/>
                    </a:lnTo>
                    <a:cubicBezTo>
                      <a:pt x="5487748" y="354496"/>
                      <a:pt x="5635090" y="229228"/>
                      <a:pt x="5669166" y="62700"/>
                    </a:cubicBezTo>
                    <a:lnTo>
                      <a:pt x="5674160"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275" name="Google Shape;2275;p13"/>
            <p:cNvGrpSpPr/>
            <p:nvPr/>
          </p:nvGrpSpPr>
          <p:grpSpPr>
            <a:xfrm>
              <a:off x="5955587" y="1782813"/>
              <a:ext cx="4418674" cy="4680600"/>
              <a:chOff x="5955587" y="1782813"/>
              <a:chExt cx="4418674" cy="4680600"/>
            </a:xfrm>
          </p:grpSpPr>
          <p:sp>
            <p:nvSpPr>
              <p:cNvPr id="2276" name="Google Shape;2276;p13"/>
              <p:cNvSpPr/>
              <p:nvPr/>
            </p:nvSpPr>
            <p:spPr>
              <a:xfrm rot="-2830029">
                <a:off x="5310423" y="3757664"/>
                <a:ext cx="5705129"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77" name="Google Shape;2277;p13"/>
              <p:cNvSpPr/>
              <p:nvPr/>
            </p:nvSpPr>
            <p:spPr>
              <a:xfrm rot="-2827716">
                <a:off x="5186938" y="3814894"/>
                <a:ext cx="5702117" cy="389357"/>
              </a:xfrm>
              <a:custGeom>
                <a:rect b="b" l="l" r="r" t="t"/>
                <a:pathLst>
                  <a:path extrusionOk="0" h="389560" w="5705095">
                    <a:moveTo>
                      <a:pt x="5598059" y="107036"/>
                    </a:moveTo>
                    <a:cubicBezTo>
                      <a:pt x="5664191" y="173169"/>
                      <a:pt x="5705095" y="264530"/>
                      <a:pt x="5705095" y="365446"/>
                    </a:cubicBezTo>
                    <a:lnTo>
                      <a:pt x="5702664" y="389560"/>
                    </a:lnTo>
                    <a:lnTo>
                      <a:pt x="5696344" y="326859"/>
                    </a:lnTo>
                    <a:cubicBezTo>
                      <a:pt x="5662267" y="160332"/>
                      <a:pt x="5514924" y="35064"/>
                      <a:pt x="5338323" y="35064"/>
                    </a:cubicBezTo>
                    <a:lnTo>
                      <a:pt x="364118" y="35065"/>
                    </a:lnTo>
                    <a:cubicBezTo>
                      <a:pt x="187517" y="35064"/>
                      <a:pt x="40174" y="160332"/>
                      <a:pt x="6098" y="326859"/>
                    </a:cubicBezTo>
                    <a:lnTo>
                      <a:pt x="1104" y="376394"/>
                    </a:lnTo>
                    <a:lnTo>
                      <a:pt x="0" y="365445"/>
                    </a:lnTo>
                    <a:cubicBezTo>
                      <a:pt x="1" y="163616"/>
                      <a:pt x="163615" y="0"/>
                      <a:pt x="365445" y="1"/>
                    </a:cubicBezTo>
                    <a:lnTo>
                      <a:pt x="5339650" y="0"/>
                    </a:lnTo>
                    <a:cubicBezTo>
                      <a:pt x="5440565" y="0"/>
                      <a:pt x="5531927" y="40904"/>
                      <a:pt x="55980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78" name="Google Shape;2278;p13"/>
              <p:cNvSpPr/>
              <p:nvPr/>
            </p:nvSpPr>
            <p:spPr>
              <a:xfrm rot="-2827716">
                <a:off x="5440794" y="4043414"/>
                <a:ext cx="5702117" cy="389357"/>
              </a:xfrm>
              <a:custGeom>
                <a:rect b="b" l="l" r="r" t="t"/>
                <a:pathLst>
                  <a:path extrusionOk="0" h="389560" w="5705095">
                    <a:moveTo>
                      <a:pt x="5703991" y="13166"/>
                    </a:moveTo>
                    <a:lnTo>
                      <a:pt x="5705095" y="24115"/>
                    </a:lnTo>
                    <a:cubicBezTo>
                      <a:pt x="5705095" y="225945"/>
                      <a:pt x="5541480" y="389560"/>
                      <a:pt x="5339650" y="389560"/>
                    </a:cubicBezTo>
                    <a:lnTo>
                      <a:pt x="365445" y="389560"/>
                    </a:lnTo>
                    <a:cubicBezTo>
                      <a:pt x="163615" y="389560"/>
                      <a:pt x="0" y="225945"/>
                      <a:pt x="0" y="24115"/>
                    </a:cubicBezTo>
                    <a:lnTo>
                      <a:pt x="2431" y="0"/>
                    </a:lnTo>
                    <a:lnTo>
                      <a:pt x="8752" y="62702"/>
                    </a:lnTo>
                    <a:cubicBezTo>
                      <a:pt x="42828" y="229229"/>
                      <a:pt x="190170" y="354497"/>
                      <a:pt x="366772" y="354497"/>
                    </a:cubicBezTo>
                    <a:lnTo>
                      <a:pt x="5340977" y="354496"/>
                    </a:lnTo>
                    <a:cubicBezTo>
                      <a:pt x="5517579" y="354496"/>
                      <a:pt x="5664921" y="229229"/>
                      <a:pt x="5698998" y="62701"/>
                    </a:cubicBezTo>
                    <a:lnTo>
                      <a:pt x="5703991"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279" name="Google Shape;2279;p13"/>
            <p:cNvGrpSpPr/>
            <p:nvPr/>
          </p:nvGrpSpPr>
          <p:grpSpPr>
            <a:xfrm>
              <a:off x="7952172" y="3535170"/>
              <a:ext cx="3086305" cy="3281100"/>
              <a:chOff x="7952172" y="3535170"/>
              <a:chExt cx="3086305" cy="3281100"/>
            </a:xfrm>
          </p:grpSpPr>
          <p:sp>
            <p:nvSpPr>
              <p:cNvPr id="2280" name="Google Shape;2280;p13"/>
              <p:cNvSpPr/>
              <p:nvPr/>
            </p:nvSpPr>
            <p:spPr>
              <a:xfrm rot="-2829986">
                <a:off x="7439577" y="4978085"/>
                <a:ext cx="4107691" cy="39526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81" name="Google Shape;2281;p13"/>
              <p:cNvSpPr/>
              <p:nvPr/>
            </p:nvSpPr>
            <p:spPr>
              <a:xfrm rot="-2827716">
                <a:off x="7376022" y="5008186"/>
                <a:ext cx="4105426" cy="218287"/>
              </a:xfrm>
              <a:custGeom>
                <a:rect b="b" l="l" r="r" t="t"/>
                <a:pathLst>
                  <a:path extrusionOk="0" h="218401" w="4107570">
                    <a:moveTo>
                      <a:pt x="4049699" y="57870"/>
                    </a:moveTo>
                    <a:cubicBezTo>
                      <a:pt x="4085455" y="93627"/>
                      <a:pt x="4107570" y="143024"/>
                      <a:pt x="4107570" y="197586"/>
                    </a:cubicBezTo>
                    <a:lnTo>
                      <a:pt x="4107569" y="197586"/>
                    </a:lnTo>
                    <a:lnTo>
                      <a:pt x="4103367" y="218401"/>
                    </a:lnTo>
                    <a:lnTo>
                      <a:pt x="4090716" y="155740"/>
                    </a:lnTo>
                    <a:cubicBezTo>
                      <a:pt x="4060721" y="84823"/>
                      <a:pt x="3990500" y="35063"/>
                      <a:pt x="3908657" y="35064"/>
                    </a:cubicBezTo>
                    <a:lnTo>
                      <a:pt x="196259" y="35063"/>
                    </a:lnTo>
                    <a:cubicBezTo>
                      <a:pt x="114415" y="35064"/>
                      <a:pt x="44195" y="84824"/>
                      <a:pt x="14200" y="155740"/>
                    </a:cubicBezTo>
                    <a:lnTo>
                      <a:pt x="2876" y="211831"/>
                    </a:lnTo>
                    <a:lnTo>
                      <a:pt x="0" y="197585"/>
                    </a:lnTo>
                    <a:lnTo>
                      <a:pt x="0" y="197586"/>
                    </a:lnTo>
                    <a:cubicBezTo>
                      <a:pt x="1" y="88462"/>
                      <a:pt x="88462" y="0"/>
                      <a:pt x="197586" y="0"/>
                    </a:cubicBezTo>
                    <a:lnTo>
                      <a:pt x="3909984" y="0"/>
                    </a:lnTo>
                    <a:cubicBezTo>
                      <a:pt x="3964546" y="0"/>
                      <a:pt x="4013943" y="22115"/>
                      <a:pt x="4049699" y="5787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82" name="Google Shape;2282;p13"/>
              <p:cNvSpPr/>
              <p:nvPr/>
            </p:nvSpPr>
            <p:spPr>
              <a:xfrm rot="-2827716">
                <a:off x="7509199" y="5124823"/>
                <a:ext cx="4105427" cy="218290"/>
              </a:xfrm>
              <a:custGeom>
                <a:rect b="b" l="l" r="r" t="t"/>
                <a:pathLst>
                  <a:path extrusionOk="0" h="218404" w="4107571">
                    <a:moveTo>
                      <a:pt x="4104695" y="6570"/>
                    </a:moveTo>
                    <a:lnTo>
                      <a:pt x="4107571" y="20818"/>
                    </a:lnTo>
                    <a:lnTo>
                      <a:pt x="4107569" y="20818"/>
                    </a:lnTo>
                    <a:cubicBezTo>
                      <a:pt x="4107569" y="129942"/>
                      <a:pt x="4019108" y="218404"/>
                      <a:pt x="3909983" y="218404"/>
                    </a:cubicBezTo>
                    <a:lnTo>
                      <a:pt x="197587" y="218403"/>
                    </a:lnTo>
                    <a:cubicBezTo>
                      <a:pt x="88463" y="218403"/>
                      <a:pt x="0" y="129941"/>
                      <a:pt x="0" y="20818"/>
                    </a:cubicBezTo>
                    <a:lnTo>
                      <a:pt x="1" y="20818"/>
                    </a:lnTo>
                    <a:lnTo>
                      <a:pt x="4204" y="0"/>
                    </a:lnTo>
                    <a:lnTo>
                      <a:pt x="16855" y="62664"/>
                    </a:lnTo>
                    <a:cubicBezTo>
                      <a:pt x="46850" y="133580"/>
                      <a:pt x="117071" y="183340"/>
                      <a:pt x="198914" y="183340"/>
                    </a:cubicBezTo>
                    <a:lnTo>
                      <a:pt x="3911311" y="183341"/>
                    </a:lnTo>
                    <a:cubicBezTo>
                      <a:pt x="3993154" y="183341"/>
                      <a:pt x="4063375" y="133581"/>
                      <a:pt x="4093370" y="62664"/>
                    </a:cubicBezTo>
                    <a:lnTo>
                      <a:pt x="4104695" y="657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283" name="Google Shape;2283;p13"/>
            <p:cNvGrpSpPr/>
            <p:nvPr/>
          </p:nvGrpSpPr>
          <p:grpSpPr>
            <a:xfrm>
              <a:off x="9817792" y="3927025"/>
              <a:ext cx="1631594" cy="1728900"/>
              <a:chOff x="9817792" y="3927025"/>
              <a:chExt cx="1631594" cy="1728900"/>
            </a:xfrm>
          </p:grpSpPr>
          <p:sp>
            <p:nvSpPr>
              <p:cNvPr id="2284" name="Google Shape;2284;p13"/>
              <p:cNvSpPr/>
              <p:nvPr/>
            </p:nvSpPr>
            <p:spPr>
              <a:xfrm rot="-2829923">
                <a:off x="9564967" y="4670579"/>
                <a:ext cx="2133450" cy="241791"/>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85" name="Google Shape;2285;p13"/>
              <p:cNvSpPr/>
              <p:nvPr/>
            </p:nvSpPr>
            <p:spPr>
              <a:xfrm rot="-2827716">
                <a:off x="9528923" y="4687498"/>
                <a:ext cx="2132346" cy="141707"/>
              </a:xfrm>
              <a:custGeom>
                <a:rect b="b" l="l" r="r" t="t"/>
                <a:pathLst>
                  <a:path extrusionOk="0" h="141781" w="2133460">
                    <a:moveTo>
                      <a:pt x="2098031" y="35430"/>
                    </a:moveTo>
                    <a:cubicBezTo>
                      <a:pt x="2119921" y="57320"/>
                      <a:pt x="2133460" y="87560"/>
                      <a:pt x="2133460" y="120964"/>
                    </a:cubicBezTo>
                    <a:lnTo>
                      <a:pt x="2133459" y="120963"/>
                    </a:lnTo>
                    <a:lnTo>
                      <a:pt x="2129256" y="141781"/>
                    </a:lnTo>
                    <a:lnTo>
                      <a:pt x="2122627" y="108944"/>
                    </a:lnTo>
                    <a:cubicBezTo>
                      <a:pt x="2104264" y="65527"/>
                      <a:pt x="2061274" y="35064"/>
                      <a:pt x="2011170" y="35065"/>
                    </a:cubicBezTo>
                    <a:lnTo>
                      <a:pt x="119635" y="35064"/>
                    </a:lnTo>
                    <a:cubicBezTo>
                      <a:pt x="69531" y="35064"/>
                      <a:pt x="26542" y="65528"/>
                      <a:pt x="8179" y="108943"/>
                    </a:cubicBezTo>
                    <a:lnTo>
                      <a:pt x="2877" y="135208"/>
                    </a:lnTo>
                    <a:lnTo>
                      <a:pt x="0" y="120963"/>
                    </a:lnTo>
                    <a:lnTo>
                      <a:pt x="9506" y="73880"/>
                    </a:lnTo>
                    <a:cubicBezTo>
                      <a:pt x="27870" y="30464"/>
                      <a:pt x="70859" y="1"/>
                      <a:pt x="120963" y="1"/>
                    </a:cubicBezTo>
                    <a:lnTo>
                      <a:pt x="2012497" y="1"/>
                    </a:lnTo>
                    <a:cubicBezTo>
                      <a:pt x="2045900" y="0"/>
                      <a:pt x="2076141" y="13540"/>
                      <a:pt x="2098031" y="3543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86" name="Google Shape;2286;p13"/>
              <p:cNvSpPr/>
              <p:nvPr/>
            </p:nvSpPr>
            <p:spPr>
              <a:xfrm rot="-2827716">
                <a:off x="9605909" y="4752042"/>
                <a:ext cx="2132346" cy="141708"/>
              </a:xfrm>
              <a:custGeom>
                <a:rect b="b" l="l" r="r" t="t"/>
                <a:pathLst>
                  <a:path extrusionOk="0" h="141782" w="2133460">
                    <a:moveTo>
                      <a:pt x="2130583" y="6573"/>
                    </a:moveTo>
                    <a:lnTo>
                      <a:pt x="2133460" y="20820"/>
                    </a:lnTo>
                    <a:lnTo>
                      <a:pt x="2133459" y="20819"/>
                    </a:lnTo>
                    <a:cubicBezTo>
                      <a:pt x="2133459" y="87625"/>
                      <a:pt x="2079303" y="141782"/>
                      <a:pt x="2012495" y="141782"/>
                    </a:cubicBezTo>
                    <a:lnTo>
                      <a:pt x="120963" y="141781"/>
                    </a:lnTo>
                    <a:cubicBezTo>
                      <a:pt x="70859" y="141781"/>
                      <a:pt x="27869" y="111318"/>
                      <a:pt x="9506" y="67902"/>
                    </a:cubicBezTo>
                    <a:lnTo>
                      <a:pt x="0" y="20819"/>
                    </a:lnTo>
                    <a:lnTo>
                      <a:pt x="4204" y="0"/>
                    </a:lnTo>
                    <a:lnTo>
                      <a:pt x="10833" y="32839"/>
                    </a:lnTo>
                    <a:cubicBezTo>
                      <a:pt x="29197" y="76254"/>
                      <a:pt x="72186" y="106718"/>
                      <a:pt x="122290" y="106718"/>
                    </a:cubicBezTo>
                    <a:lnTo>
                      <a:pt x="2013823" y="106719"/>
                    </a:lnTo>
                    <a:cubicBezTo>
                      <a:pt x="2063928" y="106718"/>
                      <a:pt x="2106917" y="76255"/>
                      <a:pt x="2125281" y="32840"/>
                    </a:cubicBezTo>
                    <a:lnTo>
                      <a:pt x="2130583"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287" name="Google Shape;2287;p13"/>
            <p:cNvGrpSpPr/>
            <p:nvPr/>
          </p:nvGrpSpPr>
          <p:grpSpPr>
            <a:xfrm>
              <a:off x="4808875" y="-111295"/>
              <a:ext cx="4335900" cy="4595400"/>
              <a:chOff x="4808875" y="-111295"/>
              <a:chExt cx="4335900" cy="4595400"/>
            </a:xfrm>
          </p:grpSpPr>
          <p:sp>
            <p:nvSpPr>
              <p:cNvPr id="2288" name="Google Shape;2288;p13"/>
              <p:cNvSpPr/>
              <p:nvPr/>
            </p:nvSpPr>
            <p:spPr>
              <a:xfrm rot="-2829990">
                <a:off x="4182321" y="1820955"/>
                <a:ext cx="5589007"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89" name="Google Shape;2289;p13"/>
              <p:cNvSpPr/>
              <p:nvPr/>
            </p:nvSpPr>
            <p:spPr>
              <a:xfrm rot="-2827716">
                <a:off x="4118653" y="1851906"/>
                <a:ext cx="5567509" cy="509926"/>
              </a:xfrm>
              <a:custGeom>
                <a:rect b="b" l="l" r="r" t="t"/>
                <a:pathLst>
                  <a:path extrusionOk="0" h="510192" w="5570417">
                    <a:moveTo>
                      <a:pt x="5463381" y="107036"/>
                    </a:moveTo>
                    <a:cubicBezTo>
                      <a:pt x="5529514" y="173169"/>
                      <a:pt x="5570418" y="264531"/>
                      <a:pt x="5570417" y="365446"/>
                    </a:cubicBezTo>
                    <a:cubicBezTo>
                      <a:pt x="5570417" y="415903"/>
                      <a:pt x="5560192" y="463973"/>
                      <a:pt x="5541699" y="507693"/>
                    </a:cubicBezTo>
                    <a:lnTo>
                      <a:pt x="5540342" y="510192"/>
                    </a:lnTo>
                    <a:lnTo>
                      <a:pt x="5551648" y="473773"/>
                    </a:lnTo>
                    <a:cubicBezTo>
                      <a:pt x="5556516" y="449984"/>
                      <a:pt x="5559072" y="425352"/>
                      <a:pt x="5559072" y="400123"/>
                    </a:cubicBezTo>
                    <a:cubicBezTo>
                      <a:pt x="5559072" y="198293"/>
                      <a:pt x="5395458" y="34678"/>
                      <a:pt x="5193627" y="34678"/>
                    </a:cubicBezTo>
                    <a:lnTo>
                      <a:pt x="335369" y="34679"/>
                    </a:lnTo>
                    <a:cubicBezTo>
                      <a:pt x="209226" y="34679"/>
                      <a:pt x="98010" y="98591"/>
                      <a:pt x="32337" y="195800"/>
                    </a:cubicBezTo>
                    <a:lnTo>
                      <a:pt x="0" y="255376"/>
                    </a:lnTo>
                    <a:lnTo>
                      <a:pt x="9988" y="223198"/>
                    </a:lnTo>
                    <a:cubicBezTo>
                      <a:pt x="65466" y="92034"/>
                      <a:pt x="195342" y="1"/>
                      <a:pt x="346714" y="1"/>
                    </a:cubicBezTo>
                    <a:lnTo>
                      <a:pt x="5204973" y="0"/>
                    </a:lnTo>
                    <a:cubicBezTo>
                      <a:pt x="5305888" y="0"/>
                      <a:pt x="5397249" y="40904"/>
                      <a:pt x="5463381"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90" name="Google Shape;2290;p13"/>
              <p:cNvSpPr/>
              <p:nvPr/>
            </p:nvSpPr>
            <p:spPr>
              <a:xfrm rot="-2827716">
                <a:off x="4271307" y="2012144"/>
                <a:ext cx="5567509" cy="509927"/>
              </a:xfrm>
              <a:custGeom>
                <a:rect b="b" l="l" r="r" t="t"/>
                <a:pathLst>
                  <a:path extrusionOk="0" h="510193" w="5570417">
                    <a:moveTo>
                      <a:pt x="5570417" y="254816"/>
                    </a:moveTo>
                    <a:lnTo>
                      <a:pt x="5560429" y="286995"/>
                    </a:lnTo>
                    <a:cubicBezTo>
                      <a:pt x="5504952" y="418159"/>
                      <a:pt x="5375074" y="510192"/>
                      <a:pt x="5223702" y="510192"/>
                    </a:cubicBezTo>
                    <a:lnTo>
                      <a:pt x="365444" y="510192"/>
                    </a:lnTo>
                    <a:cubicBezTo>
                      <a:pt x="163614" y="510193"/>
                      <a:pt x="0" y="346577"/>
                      <a:pt x="0" y="144747"/>
                    </a:cubicBezTo>
                    <a:cubicBezTo>
                      <a:pt x="0" y="94290"/>
                      <a:pt x="10226" y="46221"/>
                      <a:pt x="28718" y="2500"/>
                    </a:cubicBezTo>
                    <a:lnTo>
                      <a:pt x="30075" y="0"/>
                    </a:lnTo>
                    <a:lnTo>
                      <a:pt x="18769" y="36420"/>
                    </a:lnTo>
                    <a:cubicBezTo>
                      <a:pt x="13902" y="60209"/>
                      <a:pt x="11345" y="84841"/>
                      <a:pt x="11345" y="110069"/>
                    </a:cubicBezTo>
                    <a:cubicBezTo>
                      <a:pt x="11345" y="311900"/>
                      <a:pt x="174959" y="475515"/>
                      <a:pt x="376790" y="475515"/>
                    </a:cubicBezTo>
                    <a:lnTo>
                      <a:pt x="5235047" y="475515"/>
                    </a:lnTo>
                    <a:cubicBezTo>
                      <a:pt x="5361191" y="475514"/>
                      <a:pt x="5472407" y="411603"/>
                      <a:pt x="5538080" y="314393"/>
                    </a:cubicBezTo>
                    <a:lnTo>
                      <a:pt x="5570417" y="25481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291" name="Google Shape;2291;p13"/>
            <p:cNvGrpSpPr/>
            <p:nvPr/>
          </p:nvGrpSpPr>
          <p:grpSpPr>
            <a:xfrm>
              <a:off x="1316031" y="142329"/>
              <a:ext cx="2671800" cy="2839500"/>
              <a:chOff x="1316031" y="142329"/>
              <a:chExt cx="2671800" cy="2839500"/>
            </a:xfrm>
          </p:grpSpPr>
          <p:sp>
            <p:nvSpPr>
              <p:cNvPr id="2292" name="Google Shape;2292;p13"/>
              <p:cNvSpPr/>
              <p:nvPr/>
            </p:nvSpPr>
            <p:spPr>
              <a:xfrm rot="-2830044">
                <a:off x="893477" y="1370600"/>
                <a:ext cx="3516907" cy="382958"/>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93" name="Google Shape;2293;p13"/>
              <p:cNvSpPr/>
              <p:nvPr/>
            </p:nvSpPr>
            <p:spPr>
              <a:xfrm rot="-2827716">
                <a:off x="863305" y="1385770"/>
                <a:ext cx="3505215" cy="274960"/>
              </a:xfrm>
              <a:custGeom>
                <a:rect b="b" l="l" r="r" t="t"/>
                <a:pathLst>
                  <a:path extrusionOk="0" h="275104" w="3507046">
                    <a:moveTo>
                      <a:pt x="3450985" y="56062"/>
                    </a:moveTo>
                    <a:cubicBezTo>
                      <a:pt x="3485622" y="90699"/>
                      <a:pt x="3507046" y="138549"/>
                      <a:pt x="3507046" y="191404"/>
                    </a:cubicBezTo>
                    <a:cubicBezTo>
                      <a:pt x="3507046" y="217831"/>
                      <a:pt x="3501690" y="243008"/>
                      <a:pt x="3492004" y="265906"/>
                    </a:cubicBezTo>
                    <a:lnTo>
                      <a:pt x="3485803" y="275104"/>
                    </a:lnTo>
                    <a:lnTo>
                      <a:pt x="3495700" y="226082"/>
                    </a:lnTo>
                    <a:cubicBezTo>
                      <a:pt x="3495701" y="120372"/>
                      <a:pt x="3410007" y="34678"/>
                      <a:pt x="3304298" y="34679"/>
                    </a:cubicBezTo>
                    <a:lnTo>
                      <a:pt x="170160" y="34678"/>
                    </a:lnTo>
                    <a:cubicBezTo>
                      <a:pt x="117306" y="34678"/>
                      <a:pt x="69455" y="56102"/>
                      <a:pt x="34818" y="90739"/>
                    </a:cubicBezTo>
                    <a:lnTo>
                      <a:pt x="0" y="142381"/>
                    </a:lnTo>
                    <a:lnTo>
                      <a:pt x="5144" y="116901"/>
                    </a:lnTo>
                    <a:cubicBezTo>
                      <a:pt x="34200" y="48203"/>
                      <a:pt x="102224" y="1"/>
                      <a:pt x="181506" y="0"/>
                    </a:cubicBezTo>
                    <a:lnTo>
                      <a:pt x="3315643" y="1"/>
                    </a:lnTo>
                    <a:cubicBezTo>
                      <a:pt x="3368497" y="1"/>
                      <a:pt x="3416348" y="21424"/>
                      <a:pt x="3450985" y="56062"/>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94" name="Google Shape;2294;p13"/>
              <p:cNvSpPr/>
              <p:nvPr/>
            </p:nvSpPr>
            <p:spPr>
              <a:xfrm rot="-2827716">
                <a:off x="939100" y="1462710"/>
                <a:ext cx="3505215" cy="274959"/>
              </a:xfrm>
              <a:custGeom>
                <a:rect b="b" l="l" r="r" t="t"/>
                <a:pathLst>
                  <a:path extrusionOk="0" h="275103" w="3507046">
                    <a:moveTo>
                      <a:pt x="3507046" y="132723"/>
                    </a:moveTo>
                    <a:lnTo>
                      <a:pt x="3501902" y="158203"/>
                    </a:lnTo>
                    <a:cubicBezTo>
                      <a:pt x="3472846" y="226900"/>
                      <a:pt x="3404822" y="275103"/>
                      <a:pt x="3325540" y="275103"/>
                    </a:cubicBezTo>
                    <a:lnTo>
                      <a:pt x="191404" y="275103"/>
                    </a:lnTo>
                    <a:cubicBezTo>
                      <a:pt x="85694" y="275103"/>
                      <a:pt x="0" y="189409"/>
                      <a:pt x="0" y="83700"/>
                    </a:cubicBezTo>
                    <a:cubicBezTo>
                      <a:pt x="0" y="57272"/>
                      <a:pt x="5356" y="32096"/>
                      <a:pt x="15042" y="9197"/>
                    </a:cubicBezTo>
                    <a:lnTo>
                      <a:pt x="21243" y="0"/>
                    </a:lnTo>
                    <a:lnTo>
                      <a:pt x="11346" y="49022"/>
                    </a:lnTo>
                    <a:cubicBezTo>
                      <a:pt x="11345" y="154732"/>
                      <a:pt x="97039" y="240425"/>
                      <a:pt x="202749" y="240426"/>
                    </a:cubicBezTo>
                    <a:lnTo>
                      <a:pt x="3336885" y="240426"/>
                    </a:lnTo>
                    <a:cubicBezTo>
                      <a:pt x="3389740" y="240426"/>
                      <a:pt x="3437591" y="219002"/>
                      <a:pt x="3472228" y="184365"/>
                    </a:cubicBezTo>
                    <a:lnTo>
                      <a:pt x="3507046" y="13272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295" name="Google Shape;2295;p13"/>
            <p:cNvGrpSpPr/>
            <p:nvPr/>
          </p:nvGrpSpPr>
          <p:grpSpPr>
            <a:xfrm>
              <a:off x="5624194" y="350969"/>
              <a:ext cx="4465200" cy="4734600"/>
              <a:chOff x="5624194" y="350969"/>
              <a:chExt cx="4465200" cy="4734600"/>
            </a:xfrm>
          </p:grpSpPr>
          <p:sp>
            <p:nvSpPr>
              <p:cNvPr id="2296" name="Google Shape;2296;p13"/>
              <p:cNvSpPr/>
              <p:nvPr/>
            </p:nvSpPr>
            <p:spPr>
              <a:xfrm rot="-2829881">
                <a:off x="4967296" y="2352819"/>
                <a:ext cx="5778994" cy="73089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97" name="Google Shape;2297;p13"/>
              <p:cNvSpPr/>
              <p:nvPr/>
            </p:nvSpPr>
            <p:spPr>
              <a:xfrm rot="-2827716">
                <a:off x="4903645" y="2383838"/>
                <a:ext cx="5757263" cy="509928"/>
              </a:xfrm>
              <a:custGeom>
                <a:rect b="b" l="l" r="r" t="t"/>
                <a:pathLst>
                  <a:path extrusionOk="0" h="510194" w="5760270">
                    <a:moveTo>
                      <a:pt x="5653234" y="107036"/>
                    </a:moveTo>
                    <a:cubicBezTo>
                      <a:pt x="5719367" y="173169"/>
                      <a:pt x="5760270" y="264529"/>
                      <a:pt x="5760270" y="365445"/>
                    </a:cubicBezTo>
                    <a:cubicBezTo>
                      <a:pt x="5760270" y="415902"/>
                      <a:pt x="5750045" y="463972"/>
                      <a:pt x="5731553" y="507693"/>
                    </a:cubicBezTo>
                    <a:lnTo>
                      <a:pt x="5730195" y="510194"/>
                    </a:lnTo>
                    <a:lnTo>
                      <a:pt x="5741501" y="473772"/>
                    </a:lnTo>
                    <a:cubicBezTo>
                      <a:pt x="5746369" y="449983"/>
                      <a:pt x="5748925" y="425351"/>
                      <a:pt x="5748925" y="400122"/>
                    </a:cubicBezTo>
                    <a:cubicBezTo>
                      <a:pt x="5748925" y="198292"/>
                      <a:pt x="5585310" y="34678"/>
                      <a:pt x="5383480" y="34678"/>
                    </a:cubicBezTo>
                    <a:lnTo>
                      <a:pt x="335370" y="34678"/>
                    </a:lnTo>
                    <a:cubicBezTo>
                      <a:pt x="209227" y="34679"/>
                      <a:pt x="98010" y="98590"/>
                      <a:pt x="32337" y="195800"/>
                    </a:cubicBezTo>
                    <a:lnTo>
                      <a:pt x="0" y="255377"/>
                    </a:lnTo>
                    <a:lnTo>
                      <a:pt x="9989" y="223198"/>
                    </a:lnTo>
                    <a:cubicBezTo>
                      <a:pt x="65466" y="92034"/>
                      <a:pt x="195343" y="1"/>
                      <a:pt x="346716" y="1"/>
                    </a:cubicBezTo>
                    <a:lnTo>
                      <a:pt x="5394825" y="0"/>
                    </a:lnTo>
                    <a:cubicBezTo>
                      <a:pt x="5495740" y="0"/>
                      <a:pt x="5587102" y="40904"/>
                      <a:pt x="5653234"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98" name="Google Shape;2298;p13"/>
              <p:cNvSpPr/>
              <p:nvPr/>
            </p:nvSpPr>
            <p:spPr>
              <a:xfrm rot="-2827716">
                <a:off x="5056297" y="2544077"/>
                <a:ext cx="5757263" cy="509925"/>
              </a:xfrm>
              <a:custGeom>
                <a:rect b="b" l="l" r="r" t="t"/>
                <a:pathLst>
                  <a:path extrusionOk="0" h="510191" w="5760270">
                    <a:moveTo>
                      <a:pt x="5760270" y="254817"/>
                    </a:moveTo>
                    <a:lnTo>
                      <a:pt x="5750282" y="286994"/>
                    </a:lnTo>
                    <a:cubicBezTo>
                      <a:pt x="5694805" y="418157"/>
                      <a:pt x="5564928" y="510191"/>
                      <a:pt x="5413556" y="510191"/>
                    </a:cubicBezTo>
                    <a:lnTo>
                      <a:pt x="365446" y="510191"/>
                    </a:lnTo>
                    <a:cubicBezTo>
                      <a:pt x="163615" y="510191"/>
                      <a:pt x="0" y="346576"/>
                      <a:pt x="0" y="144746"/>
                    </a:cubicBezTo>
                    <a:cubicBezTo>
                      <a:pt x="0" y="94289"/>
                      <a:pt x="10226" y="46220"/>
                      <a:pt x="28719" y="2499"/>
                    </a:cubicBezTo>
                    <a:lnTo>
                      <a:pt x="30075" y="0"/>
                    </a:lnTo>
                    <a:lnTo>
                      <a:pt x="18770" y="36419"/>
                    </a:lnTo>
                    <a:cubicBezTo>
                      <a:pt x="13902" y="60208"/>
                      <a:pt x="11345" y="84840"/>
                      <a:pt x="11345" y="110069"/>
                    </a:cubicBezTo>
                    <a:cubicBezTo>
                      <a:pt x="11345" y="311899"/>
                      <a:pt x="174961" y="475514"/>
                      <a:pt x="376791" y="475513"/>
                    </a:cubicBezTo>
                    <a:lnTo>
                      <a:pt x="5424901" y="475513"/>
                    </a:lnTo>
                    <a:cubicBezTo>
                      <a:pt x="5551044" y="475513"/>
                      <a:pt x="5662261" y="411601"/>
                      <a:pt x="5727934" y="314392"/>
                    </a:cubicBezTo>
                    <a:lnTo>
                      <a:pt x="5760270" y="25481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299" name="Google Shape;2299;p13"/>
            <p:cNvGrpSpPr/>
            <p:nvPr/>
          </p:nvGrpSpPr>
          <p:grpSpPr>
            <a:xfrm>
              <a:off x="949298" y="529687"/>
              <a:ext cx="4532700" cy="4800900"/>
              <a:chOff x="949298" y="529687"/>
              <a:chExt cx="4532700" cy="4800900"/>
            </a:xfrm>
          </p:grpSpPr>
          <p:sp>
            <p:nvSpPr>
              <p:cNvPr id="2300" name="Google Shape;2300;p13"/>
              <p:cNvSpPr/>
              <p:nvPr/>
            </p:nvSpPr>
            <p:spPr>
              <a:xfrm rot="-2829942">
                <a:off x="310652" y="2532850"/>
                <a:ext cx="5809992" cy="794573"/>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01" name="Google Shape;2301;p13"/>
              <p:cNvSpPr/>
              <p:nvPr/>
            </p:nvSpPr>
            <p:spPr>
              <a:xfrm rot="-2827716">
                <a:off x="242082" y="2566031"/>
                <a:ext cx="5785735" cy="554090"/>
              </a:xfrm>
              <a:custGeom>
                <a:rect b="b" l="l" r="r" t="t"/>
                <a:pathLst>
                  <a:path extrusionOk="0" h="554379" w="5788757">
                    <a:moveTo>
                      <a:pt x="5672404" y="116353"/>
                    </a:moveTo>
                    <a:cubicBezTo>
                      <a:pt x="5744292" y="188242"/>
                      <a:pt x="5788757" y="287555"/>
                      <a:pt x="5788757" y="397253"/>
                    </a:cubicBezTo>
                    <a:cubicBezTo>
                      <a:pt x="5788757" y="452102"/>
                      <a:pt x="5777641" y="504354"/>
                      <a:pt x="5757539" y="551881"/>
                    </a:cubicBezTo>
                    <a:lnTo>
                      <a:pt x="5756183" y="554379"/>
                    </a:lnTo>
                    <a:lnTo>
                      <a:pt x="5769341" y="511991"/>
                    </a:lnTo>
                    <a:cubicBezTo>
                      <a:pt x="5774633" y="486130"/>
                      <a:pt x="5777412" y="459355"/>
                      <a:pt x="5777412" y="431930"/>
                    </a:cubicBezTo>
                    <a:cubicBezTo>
                      <a:pt x="5777411" y="212534"/>
                      <a:pt x="5599556" y="34679"/>
                      <a:pt x="5380160" y="34678"/>
                    </a:cubicBezTo>
                    <a:lnTo>
                      <a:pt x="364678" y="34678"/>
                    </a:lnTo>
                    <a:cubicBezTo>
                      <a:pt x="227556" y="34678"/>
                      <a:pt x="106659" y="104154"/>
                      <a:pt x="35270" y="209823"/>
                    </a:cubicBezTo>
                    <a:lnTo>
                      <a:pt x="0" y="274803"/>
                    </a:lnTo>
                    <a:lnTo>
                      <a:pt x="9989" y="242624"/>
                    </a:lnTo>
                    <a:cubicBezTo>
                      <a:pt x="70295" y="100045"/>
                      <a:pt x="211476" y="1"/>
                      <a:pt x="376023" y="1"/>
                    </a:cubicBezTo>
                    <a:lnTo>
                      <a:pt x="5391505" y="0"/>
                    </a:lnTo>
                    <a:cubicBezTo>
                      <a:pt x="5501203" y="1"/>
                      <a:pt x="5600515" y="44465"/>
                      <a:pt x="5672404" y="116353"/>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02" name="Google Shape;2302;p13"/>
              <p:cNvSpPr/>
              <p:nvPr/>
            </p:nvSpPr>
            <p:spPr>
              <a:xfrm rot="-2827716">
                <a:off x="407282" y="2741308"/>
                <a:ext cx="5785735" cy="554091"/>
              </a:xfrm>
              <a:custGeom>
                <a:rect b="b" l="l" r="r" t="t"/>
                <a:pathLst>
                  <a:path extrusionOk="0" h="554380" w="5788757">
                    <a:moveTo>
                      <a:pt x="5788757" y="279576"/>
                    </a:moveTo>
                    <a:lnTo>
                      <a:pt x="5778768" y="311755"/>
                    </a:lnTo>
                    <a:cubicBezTo>
                      <a:pt x="5718461" y="454335"/>
                      <a:pt x="5577281" y="554379"/>
                      <a:pt x="5412734" y="554380"/>
                    </a:cubicBezTo>
                    <a:lnTo>
                      <a:pt x="397252" y="554379"/>
                    </a:lnTo>
                    <a:cubicBezTo>
                      <a:pt x="177856" y="554380"/>
                      <a:pt x="0" y="376524"/>
                      <a:pt x="0" y="157127"/>
                    </a:cubicBezTo>
                    <a:cubicBezTo>
                      <a:pt x="0" y="102278"/>
                      <a:pt x="11116" y="50026"/>
                      <a:pt x="31218" y="2499"/>
                    </a:cubicBezTo>
                    <a:lnTo>
                      <a:pt x="32574" y="0"/>
                    </a:lnTo>
                    <a:lnTo>
                      <a:pt x="19416" y="42389"/>
                    </a:lnTo>
                    <a:cubicBezTo>
                      <a:pt x="14124" y="68250"/>
                      <a:pt x="11345" y="95025"/>
                      <a:pt x="11345" y="122449"/>
                    </a:cubicBezTo>
                    <a:cubicBezTo>
                      <a:pt x="11345" y="341846"/>
                      <a:pt x="189201" y="519702"/>
                      <a:pt x="408598" y="519702"/>
                    </a:cubicBezTo>
                    <a:lnTo>
                      <a:pt x="5424079" y="519702"/>
                    </a:lnTo>
                    <a:cubicBezTo>
                      <a:pt x="5561201" y="519702"/>
                      <a:pt x="5682097" y="450227"/>
                      <a:pt x="5753486" y="344557"/>
                    </a:cubicBezTo>
                    <a:lnTo>
                      <a:pt x="5788757" y="27957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303" name="Google Shape;2303;p13"/>
            <p:cNvGrpSpPr/>
            <p:nvPr/>
          </p:nvGrpSpPr>
          <p:grpSpPr>
            <a:xfrm>
              <a:off x="2032969" y="864182"/>
              <a:ext cx="4314900" cy="4572900"/>
              <a:chOff x="2032969" y="864182"/>
              <a:chExt cx="4314900" cy="4572900"/>
            </a:xfrm>
          </p:grpSpPr>
          <p:sp>
            <p:nvSpPr>
              <p:cNvPr id="2304" name="Google Shape;2304;p13"/>
              <p:cNvSpPr/>
              <p:nvPr/>
            </p:nvSpPr>
            <p:spPr>
              <a:xfrm rot="-2830053">
                <a:off x="1411304" y="2785182"/>
                <a:ext cx="555823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05" name="Google Shape;2305;p13"/>
              <p:cNvSpPr/>
              <p:nvPr/>
            </p:nvSpPr>
            <p:spPr>
              <a:xfrm rot="-2827716">
                <a:off x="1347693" y="2816223"/>
                <a:ext cx="5536567" cy="509927"/>
              </a:xfrm>
              <a:custGeom>
                <a:rect b="b" l="l" r="r" t="t"/>
                <a:pathLst>
                  <a:path extrusionOk="0" h="510193" w="5539459">
                    <a:moveTo>
                      <a:pt x="5432423" y="107037"/>
                    </a:moveTo>
                    <a:cubicBezTo>
                      <a:pt x="5498556" y="173170"/>
                      <a:pt x="5539459" y="264531"/>
                      <a:pt x="5539459" y="365446"/>
                    </a:cubicBezTo>
                    <a:cubicBezTo>
                      <a:pt x="5539459" y="415903"/>
                      <a:pt x="5529233" y="463972"/>
                      <a:pt x="5510741" y="507694"/>
                    </a:cubicBezTo>
                    <a:lnTo>
                      <a:pt x="5509384" y="510193"/>
                    </a:lnTo>
                    <a:lnTo>
                      <a:pt x="5520689" y="473773"/>
                    </a:lnTo>
                    <a:cubicBezTo>
                      <a:pt x="5525558" y="449984"/>
                      <a:pt x="5528114" y="425352"/>
                      <a:pt x="5528114" y="400124"/>
                    </a:cubicBezTo>
                    <a:cubicBezTo>
                      <a:pt x="5528114" y="198293"/>
                      <a:pt x="5364500" y="34678"/>
                      <a:pt x="5162669" y="34678"/>
                    </a:cubicBezTo>
                    <a:lnTo>
                      <a:pt x="335370" y="34678"/>
                    </a:lnTo>
                    <a:cubicBezTo>
                      <a:pt x="209226" y="34678"/>
                      <a:pt x="98010" y="98590"/>
                      <a:pt x="32337" y="195800"/>
                    </a:cubicBezTo>
                    <a:lnTo>
                      <a:pt x="0" y="255375"/>
                    </a:lnTo>
                    <a:lnTo>
                      <a:pt x="9988" y="223198"/>
                    </a:lnTo>
                    <a:cubicBezTo>
                      <a:pt x="65466" y="92034"/>
                      <a:pt x="195342" y="1"/>
                      <a:pt x="346715" y="0"/>
                    </a:cubicBezTo>
                    <a:lnTo>
                      <a:pt x="5174015" y="1"/>
                    </a:lnTo>
                    <a:cubicBezTo>
                      <a:pt x="5274930" y="1"/>
                      <a:pt x="5366291" y="40905"/>
                      <a:pt x="5432423"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06" name="Google Shape;2306;p13"/>
              <p:cNvSpPr/>
              <p:nvPr/>
            </p:nvSpPr>
            <p:spPr>
              <a:xfrm rot="-2827716">
                <a:off x="1500345" y="2976459"/>
                <a:ext cx="5536567" cy="509927"/>
              </a:xfrm>
              <a:custGeom>
                <a:rect b="b" l="l" r="r" t="t"/>
                <a:pathLst>
                  <a:path extrusionOk="0" h="510193" w="5539459">
                    <a:moveTo>
                      <a:pt x="5539459" y="254818"/>
                    </a:moveTo>
                    <a:lnTo>
                      <a:pt x="5529471" y="286996"/>
                    </a:lnTo>
                    <a:cubicBezTo>
                      <a:pt x="5473993" y="418159"/>
                      <a:pt x="5344117" y="510193"/>
                      <a:pt x="5192744" y="510193"/>
                    </a:cubicBezTo>
                    <a:lnTo>
                      <a:pt x="365445" y="510193"/>
                    </a:lnTo>
                    <a:cubicBezTo>
                      <a:pt x="163616" y="510193"/>
                      <a:pt x="0" y="346578"/>
                      <a:pt x="0" y="144749"/>
                    </a:cubicBezTo>
                    <a:cubicBezTo>
                      <a:pt x="0" y="94291"/>
                      <a:pt x="10226" y="46222"/>
                      <a:pt x="28718" y="2500"/>
                    </a:cubicBezTo>
                    <a:lnTo>
                      <a:pt x="30075" y="0"/>
                    </a:lnTo>
                    <a:lnTo>
                      <a:pt x="18770" y="36421"/>
                    </a:lnTo>
                    <a:cubicBezTo>
                      <a:pt x="13902" y="60210"/>
                      <a:pt x="11345" y="84842"/>
                      <a:pt x="11345" y="110071"/>
                    </a:cubicBezTo>
                    <a:cubicBezTo>
                      <a:pt x="11345" y="311900"/>
                      <a:pt x="174961" y="475516"/>
                      <a:pt x="376790" y="475515"/>
                    </a:cubicBezTo>
                    <a:lnTo>
                      <a:pt x="5204090" y="475515"/>
                    </a:lnTo>
                    <a:cubicBezTo>
                      <a:pt x="5330233" y="475515"/>
                      <a:pt x="5441449" y="411603"/>
                      <a:pt x="5507122" y="314394"/>
                    </a:cubicBezTo>
                    <a:lnTo>
                      <a:pt x="5539459"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307" name="Google Shape;2307;p13"/>
            <p:cNvGrpSpPr/>
            <p:nvPr/>
          </p:nvGrpSpPr>
          <p:grpSpPr>
            <a:xfrm>
              <a:off x="5255762" y="2121228"/>
              <a:ext cx="4399200" cy="4663500"/>
              <a:chOff x="5255762" y="2121228"/>
              <a:chExt cx="4399200" cy="4663500"/>
            </a:xfrm>
          </p:grpSpPr>
          <p:sp>
            <p:nvSpPr>
              <p:cNvPr id="2308" name="Google Shape;2308;p13"/>
              <p:cNvSpPr/>
              <p:nvPr/>
            </p:nvSpPr>
            <p:spPr>
              <a:xfrm rot="-2829916">
                <a:off x="4614371" y="4087528"/>
                <a:ext cx="5681983" cy="730899"/>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09" name="Google Shape;2309;p13"/>
              <p:cNvSpPr/>
              <p:nvPr/>
            </p:nvSpPr>
            <p:spPr>
              <a:xfrm rot="-2827716">
                <a:off x="4550710" y="4118522"/>
                <a:ext cx="5660315" cy="509927"/>
              </a:xfrm>
              <a:custGeom>
                <a:rect b="b" l="l" r="r" t="t"/>
                <a:pathLst>
                  <a:path extrusionOk="0" h="510193" w="5663271">
                    <a:moveTo>
                      <a:pt x="5556235" y="107036"/>
                    </a:moveTo>
                    <a:cubicBezTo>
                      <a:pt x="5622367" y="173169"/>
                      <a:pt x="5663271" y="264530"/>
                      <a:pt x="5663271" y="365444"/>
                    </a:cubicBezTo>
                    <a:cubicBezTo>
                      <a:pt x="5663271" y="415902"/>
                      <a:pt x="5653045" y="463971"/>
                      <a:pt x="5634553" y="507693"/>
                    </a:cubicBezTo>
                    <a:lnTo>
                      <a:pt x="5633195" y="510193"/>
                    </a:lnTo>
                    <a:lnTo>
                      <a:pt x="5644501" y="473772"/>
                    </a:lnTo>
                    <a:cubicBezTo>
                      <a:pt x="5649369" y="449982"/>
                      <a:pt x="5651925" y="425351"/>
                      <a:pt x="5651925" y="400122"/>
                    </a:cubicBezTo>
                    <a:cubicBezTo>
                      <a:pt x="5651926" y="198292"/>
                      <a:pt x="5488311" y="34678"/>
                      <a:pt x="5286481" y="34677"/>
                    </a:cubicBezTo>
                    <a:lnTo>
                      <a:pt x="335370" y="34677"/>
                    </a:lnTo>
                    <a:cubicBezTo>
                      <a:pt x="209226" y="34677"/>
                      <a:pt x="98010" y="98589"/>
                      <a:pt x="32337" y="195798"/>
                    </a:cubicBezTo>
                    <a:lnTo>
                      <a:pt x="0" y="255374"/>
                    </a:lnTo>
                    <a:lnTo>
                      <a:pt x="9988" y="223197"/>
                    </a:lnTo>
                    <a:cubicBezTo>
                      <a:pt x="65466" y="92033"/>
                      <a:pt x="195343" y="-1"/>
                      <a:pt x="346715" y="0"/>
                    </a:cubicBezTo>
                    <a:lnTo>
                      <a:pt x="5297827" y="0"/>
                    </a:lnTo>
                    <a:cubicBezTo>
                      <a:pt x="5398741" y="0"/>
                      <a:pt x="5490103" y="40904"/>
                      <a:pt x="555623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10" name="Google Shape;2310;p13"/>
              <p:cNvSpPr/>
              <p:nvPr/>
            </p:nvSpPr>
            <p:spPr>
              <a:xfrm rot="-2827716">
                <a:off x="4703362" y="4278757"/>
                <a:ext cx="5660314" cy="509928"/>
              </a:xfrm>
              <a:custGeom>
                <a:rect b="b" l="l" r="r" t="t"/>
                <a:pathLst>
                  <a:path extrusionOk="0" h="510194" w="5663270">
                    <a:moveTo>
                      <a:pt x="5663270" y="254819"/>
                    </a:moveTo>
                    <a:lnTo>
                      <a:pt x="5653283" y="286996"/>
                    </a:lnTo>
                    <a:cubicBezTo>
                      <a:pt x="5597805" y="418160"/>
                      <a:pt x="5467928" y="510193"/>
                      <a:pt x="5316556" y="510193"/>
                    </a:cubicBezTo>
                    <a:lnTo>
                      <a:pt x="365445" y="510194"/>
                    </a:lnTo>
                    <a:cubicBezTo>
                      <a:pt x="163615" y="510194"/>
                      <a:pt x="0" y="346579"/>
                      <a:pt x="0" y="144749"/>
                    </a:cubicBezTo>
                    <a:cubicBezTo>
                      <a:pt x="0" y="94291"/>
                      <a:pt x="10226" y="46222"/>
                      <a:pt x="28718" y="2501"/>
                    </a:cubicBezTo>
                    <a:lnTo>
                      <a:pt x="30075" y="0"/>
                    </a:lnTo>
                    <a:lnTo>
                      <a:pt x="18770" y="36421"/>
                    </a:lnTo>
                    <a:cubicBezTo>
                      <a:pt x="13901" y="60210"/>
                      <a:pt x="11345" y="84843"/>
                      <a:pt x="11345" y="110071"/>
                    </a:cubicBezTo>
                    <a:cubicBezTo>
                      <a:pt x="11345" y="311901"/>
                      <a:pt x="174960" y="475516"/>
                      <a:pt x="376790" y="475516"/>
                    </a:cubicBezTo>
                    <a:lnTo>
                      <a:pt x="5327901" y="475516"/>
                    </a:lnTo>
                    <a:cubicBezTo>
                      <a:pt x="5454045" y="475516"/>
                      <a:pt x="5565261" y="411604"/>
                      <a:pt x="5630934" y="314394"/>
                    </a:cubicBezTo>
                    <a:lnTo>
                      <a:pt x="5663270" y="25481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311" name="Google Shape;2311;p13"/>
            <p:cNvGrpSpPr/>
            <p:nvPr/>
          </p:nvGrpSpPr>
          <p:grpSpPr>
            <a:xfrm>
              <a:off x="7086948" y="2711938"/>
              <a:ext cx="3990300" cy="4222800"/>
              <a:chOff x="7086948" y="2711938"/>
              <a:chExt cx="3990300" cy="4222800"/>
            </a:xfrm>
          </p:grpSpPr>
          <p:sp>
            <p:nvSpPr>
              <p:cNvPr id="2312" name="Google Shape;2312;p13"/>
              <p:cNvSpPr/>
              <p:nvPr/>
            </p:nvSpPr>
            <p:spPr>
              <a:xfrm rot="-2830071">
                <a:off x="6541696" y="4457889"/>
                <a:ext cx="5080804"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13" name="Google Shape;2313;p13"/>
              <p:cNvSpPr/>
              <p:nvPr/>
            </p:nvSpPr>
            <p:spPr>
              <a:xfrm rot="-2827716">
                <a:off x="6477943" y="4488751"/>
                <a:ext cx="5059349" cy="509926"/>
              </a:xfrm>
              <a:custGeom>
                <a:rect b="b" l="l" r="r" t="t"/>
                <a:pathLst>
                  <a:path extrusionOk="0" h="510192" w="5061991">
                    <a:moveTo>
                      <a:pt x="4954955" y="107036"/>
                    </a:moveTo>
                    <a:cubicBezTo>
                      <a:pt x="5021087" y="173169"/>
                      <a:pt x="5061991" y="264531"/>
                      <a:pt x="5061991" y="365445"/>
                    </a:cubicBezTo>
                    <a:cubicBezTo>
                      <a:pt x="5061991" y="415903"/>
                      <a:pt x="5051765" y="463972"/>
                      <a:pt x="5033272" y="507693"/>
                    </a:cubicBezTo>
                    <a:lnTo>
                      <a:pt x="5031916" y="510192"/>
                    </a:lnTo>
                    <a:lnTo>
                      <a:pt x="5043221" y="473773"/>
                    </a:lnTo>
                    <a:cubicBezTo>
                      <a:pt x="5048089" y="449983"/>
                      <a:pt x="5050646" y="425352"/>
                      <a:pt x="5050646" y="400123"/>
                    </a:cubicBezTo>
                    <a:cubicBezTo>
                      <a:pt x="5050646" y="198293"/>
                      <a:pt x="4887031" y="34678"/>
                      <a:pt x="4685200" y="34678"/>
                    </a:cubicBezTo>
                    <a:lnTo>
                      <a:pt x="335370" y="34678"/>
                    </a:lnTo>
                    <a:cubicBezTo>
                      <a:pt x="209226" y="34678"/>
                      <a:pt x="98010" y="98590"/>
                      <a:pt x="32336" y="195799"/>
                    </a:cubicBezTo>
                    <a:lnTo>
                      <a:pt x="0" y="255374"/>
                    </a:lnTo>
                    <a:lnTo>
                      <a:pt x="9988" y="223197"/>
                    </a:lnTo>
                    <a:cubicBezTo>
                      <a:pt x="65466" y="92034"/>
                      <a:pt x="195342" y="0"/>
                      <a:pt x="346715" y="0"/>
                    </a:cubicBezTo>
                    <a:lnTo>
                      <a:pt x="4696545" y="1"/>
                    </a:lnTo>
                    <a:cubicBezTo>
                      <a:pt x="4797461" y="1"/>
                      <a:pt x="4888822" y="40904"/>
                      <a:pt x="495495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14" name="Google Shape;2314;p13"/>
              <p:cNvSpPr/>
              <p:nvPr/>
            </p:nvSpPr>
            <p:spPr>
              <a:xfrm rot="-2827716">
                <a:off x="6630593" y="4648986"/>
                <a:ext cx="5059350" cy="509928"/>
              </a:xfrm>
              <a:custGeom>
                <a:rect b="b" l="l" r="r" t="t"/>
                <a:pathLst>
                  <a:path extrusionOk="0" h="510194" w="5061992">
                    <a:moveTo>
                      <a:pt x="5061992" y="254818"/>
                    </a:moveTo>
                    <a:lnTo>
                      <a:pt x="5052003" y="286996"/>
                    </a:lnTo>
                    <a:cubicBezTo>
                      <a:pt x="4996525" y="418160"/>
                      <a:pt x="4866649" y="510193"/>
                      <a:pt x="4715276" y="510194"/>
                    </a:cubicBezTo>
                    <a:lnTo>
                      <a:pt x="365445" y="510194"/>
                    </a:lnTo>
                    <a:cubicBezTo>
                      <a:pt x="163616" y="510194"/>
                      <a:pt x="0" y="346579"/>
                      <a:pt x="1" y="144749"/>
                    </a:cubicBezTo>
                    <a:cubicBezTo>
                      <a:pt x="1" y="94292"/>
                      <a:pt x="10227" y="46223"/>
                      <a:pt x="28719" y="2501"/>
                    </a:cubicBezTo>
                    <a:lnTo>
                      <a:pt x="30076" y="0"/>
                    </a:lnTo>
                    <a:lnTo>
                      <a:pt x="18771" y="36422"/>
                    </a:lnTo>
                    <a:cubicBezTo>
                      <a:pt x="13902" y="60211"/>
                      <a:pt x="11346" y="84843"/>
                      <a:pt x="11346" y="110072"/>
                    </a:cubicBezTo>
                    <a:cubicBezTo>
                      <a:pt x="11345" y="311901"/>
                      <a:pt x="174961" y="475517"/>
                      <a:pt x="376790" y="475516"/>
                    </a:cubicBezTo>
                    <a:lnTo>
                      <a:pt x="4726622" y="475516"/>
                    </a:lnTo>
                    <a:cubicBezTo>
                      <a:pt x="4852765" y="475516"/>
                      <a:pt x="4963982" y="411604"/>
                      <a:pt x="5029655" y="314395"/>
                    </a:cubicBezTo>
                    <a:lnTo>
                      <a:pt x="5061992"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sp>
        <p:nvSpPr>
          <p:cNvPr id="2315" name="Google Shape;2315;p13"/>
          <p:cNvSpPr txBox="1"/>
          <p:nvPr>
            <p:ph type="title"/>
          </p:nvPr>
        </p:nvSpPr>
        <p:spPr>
          <a:xfrm>
            <a:off x="490800" y="294675"/>
            <a:ext cx="112104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sz="6000"/>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grpSp>
        <p:nvGrpSpPr>
          <p:cNvPr id="2316" name="Google Shape;2316;p13"/>
          <p:cNvGrpSpPr/>
          <p:nvPr/>
        </p:nvGrpSpPr>
        <p:grpSpPr>
          <a:xfrm rot="-1576190">
            <a:off x="1887113" y="143527"/>
            <a:ext cx="428837" cy="428837"/>
            <a:chOff x="8297437" y="2253663"/>
            <a:chExt cx="4117200" cy="4117200"/>
          </a:xfrm>
        </p:grpSpPr>
        <p:sp>
          <p:nvSpPr>
            <p:cNvPr id="2317" name="Google Shape;2317;p13"/>
            <p:cNvSpPr/>
            <p:nvPr/>
          </p:nvSpPr>
          <p:spPr>
            <a:xfrm rot="1902051">
              <a:off x="8860274" y="2816500"/>
              <a:ext cx="2991526" cy="2991526"/>
            </a:xfrm>
            <a:prstGeom prst="ellipse">
              <a:avLst/>
            </a:prstGeom>
            <a:solidFill>
              <a:schemeClr val="accent2"/>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318" name="Google Shape;2318;p13"/>
            <p:cNvPicPr preferRelativeResize="0"/>
            <p:nvPr/>
          </p:nvPicPr>
          <p:blipFill rotWithShape="1">
            <a:blip r:embed="rId2">
              <a:alphaModFix amt="50000"/>
            </a:blip>
            <a:srcRect b="13631" l="16908" r="21674" t="4788"/>
            <a:stretch/>
          </p:blipFill>
          <p:spPr>
            <a:xfrm>
              <a:off x="8846288" y="2814084"/>
              <a:ext cx="3012600" cy="2977200"/>
            </a:xfrm>
            <a:prstGeom prst="ellipse">
              <a:avLst/>
            </a:prstGeom>
            <a:noFill/>
            <a:ln>
              <a:noFill/>
            </a:ln>
          </p:spPr>
        </p:pic>
      </p:grpSp>
      <p:grpSp>
        <p:nvGrpSpPr>
          <p:cNvPr id="2319" name="Google Shape;2319;p13"/>
          <p:cNvGrpSpPr/>
          <p:nvPr/>
        </p:nvGrpSpPr>
        <p:grpSpPr>
          <a:xfrm rot="-1573267">
            <a:off x="601214" y="707139"/>
            <a:ext cx="368076" cy="368076"/>
            <a:chOff x="8297437" y="2253663"/>
            <a:chExt cx="4117200" cy="4117200"/>
          </a:xfrm>
        </p:grpSpPr>
        <p:sp>
          <p:nvSpPr>
            <p:cNvPr id="2320" name="Google Shape;2320;p13"/>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321" name="Google Shape;2321;p13"/>
            <p:cNvPicPr preferRelativeResize="0"/>
            <p:nvPr/>
          </p:nvPicPr>
          <p:blipFill rotWithShape="1">
            <a:blip r:embed="rId3">
              <a:alphaModFix amt="50000"/>
            </a:blip>
            <a:srcRect b="13631" l="16908" r="21674" t="4788"/>
            <a:stretch/>
          </p:blipFill>
          <p:spPr>
            <a:xfrm>
              <a:off x="8846288" y="2814084"/>
              <a:ext cx="3012600" cy="2977200"/>
            </a:xfrm>
            <a:prstGeom prst="ellipse">
              <a:avLst/>
            </a:prstGeom>
            <a:noFill/>
            <a:ln>
              <a:noFill/>
            </a:ln>
          </p:spPr>
        </p:pic>
      </p:grpSp>
      <p:grpSp>
        <p:nvGrpSpPr>
          <p:cNvPr id="2322" name="Google Shape;2322;p13"/>
          <p:cNvGrpSpPr/>
          <p:nvPr/>
        </p:nvGrpSpPr>
        <p:grpSpPr>
          <a:xfrm rot="-1572434">
            <a:off x="1655003" y="407816"/>
            <a:ext cx="235871" cy="235871"/>
            <a:chOff x="8297437" y="2253663"/>
            <a:chExt cx="4117200" cy="4117200"/>
          </a:xfrm>
        </p:grpSpPr>
        <p:sp>
          <p:nvSpPr>
            <p:cNvPr id="2323" name="Google Shape;2323;p13"/>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324" name="Google Shape;2324;p13"/>
            <p:cNvPicPr preferRelativeResize="0"/>
            <p:nvPr/>
          </p:nvPicPr>
          <p:blipFill rotWithShape="1">
            <a:blip r:embed="rId4">
              <a:alphaModFix amt="50000"/>
            </a:blip>
            <a:srcRect b="13631" l="16908" r="21674" t="4788"/>
            <a:stretch/>
          </p:blipFill>
          <p:spPr>
            <a:xfrm>
              <a:off x="8846288" y="2814084"/>
              <a:ext cx="3012600" cy="2977200"/>
            </a:xfrm>
            <a:prstGeom prst="ellipse">
              <a:avLst/>
            </a:prstGeom>
            <a:noFill/>
            <a:ln>
              <a:noFill/>
            </a:ln>
          </p:spPr>
        </p:pic>
      </p:grpSp>
      <p:grpSp>
        <p:nvGrpSpPr>
          <p:cNvPr id="2325" name="Google Shape;2325;p13"/>
          <p:cNvGrpSpPr/>
          <p:nvPr/>
        </p:nvGrpSpPr>
        <p:grpSpPr>
          <a:xfrm rot="-1574617">
            <a:off x="5180605" y="910646"/>
            <a:ext cx="393853" cy="393853"/>
            <a:chOff x="8297437" y="2253663"/>
            <a:chExt cx="4117200" cy="4117200"/>
          </a:xfrm>
        </p:grpSpPr>
        <p:sp>
          <p:nvSpPr>
            <p:cNvPr id="2326" name="Google Shape;2326;p13"/>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327" name="Google Shape;2327;p13"/>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2328" name="Google Shape;2328;p13"/>
          <p:cNvGrpSpPr/>
          <p:nvPr/>
        </p:nvGrpSpPr>
        <p:grpSpPr>
          <a:xfrm rot="-1572610">
            <a:off x="11396404" y="676001"/>
            <a:ext cx="535083" cy="535083"/>
            <a:chOff x="8297437" y="2253663"/>
            <a:chExt cx="4117200" cy="4117200"/>
          </a:xfrm>
        </p:grpSpPr>
        <p:sp>
          <p:nvSpPr>
            <p:cNvPr id="2329" name="Google Shape;2329;p13"/>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330" name="Google Shape;2330;p13"/>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2331" name="Google Shape;2331;p13"/>
          <p:cNvGrpSpPr/>
          <p:nvPr/>
        </p:nvGrpSpPr>
        <p:grpSpPr>
          <a:xfrm rot="-1573459">
            <a:off x="8242027" y="447465"/>
            <a:ext cx="402508" cy="402508"/>
            <a:chOff x="8297437" y="2253663"/>
            <a:chExt cx="4117200" cy="4117200"/>
          </a:xfrm>
        </p:grpSpPr>
        <p:sp>
          <p:nvSpPr>
            <p:cNvPr id="2332" name="Google Shape;2332;p13"/>
            <p:cNvSpPr/>
            <p:nvPr/>
          </p:nvSpPr>
          <p:spPr>
            <a:xfrm rot="1902051">
              <a:off x="8860274" y="2816500"/>
              <a:ext cx="2991526" cy="2991526"/>
            </a:xfrm>
            <a:prstGeom prst="ellipse">
              <a:avLst/>
            </a:prstGeom>
            <a:solidFill>
              <a:schemeClr val="accent2"/>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333" name="Google Shape;2333;p13"/>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2334" name="Google Shape;2334;p13"/>
          <p:cNvGrpSpPr/>
          <p:nvPr/>
        </p:nvGrpSpPr>
        <p:grpSpPr>
          <a:xfrm rot="-1572434">
            <a:off x="1431720" y="1510058"/>
            <a:ext cx="235871" cy="235871"/>
            <a:chOff x="8297437" y="2253663"/>
            <a:chExt cx="4117200" cy="4117200"/>
          </a:xfrm>
        </p:grpSpPr>
        <p:sp>
          <p:nvSpPr>
            <p:cNvPr id="2335" name="Google Shape;2335;p13"/>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336" name="Google Shape;2336;p13"/>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2337" name="Google Shape;2337;p13"/>
          <p:cNvGrpSpPr/>
          <p:nvPr/>
        </p:nvGrpSpPr>
        <p:grpSpPr>
          <a:xfrm rot="-1575894">
            <a:off x="4273965" y="525262"/>
            <a:ext cx="316334" cy="316334"/>
            <a:chOff x="8297437" y="2253663"/>
            <a:chExt cx="4117200" cy="4117200"/>
          </a:xfrm>
        </p:grpSpPr>
        <p:sp>
          <p:nvSpPr>
            <p:cNvPr id="2338" name="Google Shape;2338;p13"/>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339" name="Google Shape;2339;p13"/>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 Text and Image">
  <p:cSld name="CUSTOM_9">
    <p:spTree>
      <p:nvGrpSpPr>
        <p:cNvPr id="2340" name="Shape 2340"/>
        <p:cNvGrpSpPr/>
        <p:nvPr/>
      </p:nvGrpSpPr>
      <p:grpSpPr>
        <a:xfrm>
          <a:off x="0" y="0"/>
          <a:ext cx="0" cy="0"/>
          <a:chOff x="0" y="0"/>
          <a:chExt cx="0" cy="0"/>
        </a:xfrm>
      </p:grpSpPr>
      <p:sp>
        <p:nvSpPr>
          <p:cNvPr id="2341" name="Google Shape;2341;p14"/>
          <p:cNvSpPr txBox="1"/>
          <p:nvPr>
            <p:ph type="title"/>
          </p:nvPr>
        </p:nvSpPr>
        <p:spPr>
          <a:xfrm>
            <a:off x="411275" y="1727000"/>
            <a:ext cx="4458300" cy="2377200"/>
          </a:xfrm>
          <a:prstGeom prst="rect">
            <a:avLst/>
          </a:prstGeom>
        </p:spPr>
        <p:txBody>
          <a:bodyPr anchorCtr="0" anchor="ctr" bIns="121900" lIns="121900" spcFirstLastPara="1" rIns="121900" wrap="square" tIns="121900">
            <a:noAutofit/>
          </a:bodyPr>
          <a:lstStyle>
            <a:lvl1pPr lvl="0" rtl="0">
              <a:spcBef>
                <a:spcPts val="0"/>
              </a:spcBef>
              <a:spcAft>
                <a:spcPts val="0"/>
              </a:spcAft>
              <a:buSzPts val="6000"/>
              <a:buNone/>
              <a:defRPr sz="6000"/>
            </a:lvl1pPr>
            <a:lvl2pPr lvl="1" rtl="0">
              <a:spcBef>
                <a:spcPts val="0"/>
              </a:spcBef>
              <a:spcAft>
                <a:spcPts val="0"/>
              </a:spcAft>
              <a:buSzPts val="15000"/>
              <a:buNone/>
              <a:defRPr sz="15000"/>
            </a:lvl2pPr>
            <a:lvl3pPr lvl="2" rtl="0">
              <a:spcBef>
                <a:spcPts val="0"/>
              </a:spcBef>
              <a:spcAft>
                <a:spcPts val="0"/>
              </a:spcAft>
              <a:buSzPts val="15000"/>
              <a:buNone/>
              <a:defRPr sz="15000"/>
            </a:lvl3pPr>
            <a:lvl4pPr lvl="3" rtl="0">
              <a:spcBef>
                <a:spcPts val="0"/>
              </a:spcBef>
              <a:spcAft>
                <a:spcPts val="0"/>
              </a:spcAft>
              <a:buSzPts val="15000"/>
              <a:buNone/>
              <a:defRPr sz="15000"/>
            </a:lvl4pPr>
            <a:lvl5pPr lvl="4" rtl="0">
              <a:spcBef>
                <a:spcPts val="0"/>
              </a:spcBef>
              <a:spcAft>
                <a:spcPts val="0"/>
              </a:spcAft>
              <a:buSzPts val="15000"/>
              <a:buNone/>
              <a:defRPr sz="15000"/>
            </a:lvl5pPr>
            <a:lvl6pPr lvl="5" rtl="0">
              <a:spcBef>
                <a:spcPts val="0"/>
              </a:spcBef>
              <a:spcAft>
                <a:spcPts val="0"/>
              </a:spcAft>
              <a:buSzPts val="15000"/>
              <a:buNone/>
              <a:defRPr sz="15000"/>
            </a:lvl6pPr>
            <a:lvl7pPr lvl="6" rtl="0">
              <a:spcBef>
                <a:spcPts val="0"/>
              </a:spcBef>
              <a:spcAft>
                <a:spcPts val="0"/>
              </a:spcAft>
              <a:buSzPts val="15000"/>
              <a:buNone/>
              <a:defRPr sz="15000"/>
            </a:lvl7pPr>
            <a:lvl8pPr lvl="7" rtl="0">
              <a:spcBef>
                <a:spcPts val="0"/>
              </a:spcBef>
              <a:spcAft>
                <a:spcPts val="0"/>
              </a:spcAft>
              <a:buSzPts val="15000"/>
              <a:buNone/>
              <a:defRPr sz="15000"/>
            </a:lvl8pPr>
            <a:lvl9pPr lvl="8" rtl="0">
              <a:spcBef>
                <a:spcPts val="0"/>
              </a:spcBef>
              <a:spcAft>
                <a:spcPts val="0"/>
              </a:spcAft>
              <a:buSzPts val="15000"/>
              <a:buNone/>
              <a:defRPr sz="15000"/>
            </a:lvl9pPr>
          </a:lstStyle>
          <a:p/>
        </p:txBody>
      </p:sp>
      <p:sp>
        <p:nvSpPr>
          <p:cNvPr id="2342" name="Google Shape;2342;p14"/>
          <p:cNvSpPr txBox="1"/>
          <p:nvPr>
            <p:ph idx="1" type="subTitle"/>
          </p:nvPr>
        </p:nvSpPr>
        <p:spPr>
          <a:xfrm>
            <a:off x="411275" y="5029775"/>
            <a:ext cx="44583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sz="1800"/>
            </a:lvl1pPr>
            <a:lvl2pPr lvl="1" rtl="0">
              <a:spcBef>
                <a:spcPts val="2100"/>
              </a:spcBef>
              <a:spcAft>
                <a:spcPts val="0"/>
              </a:spcAft>
              <a:buSzPts val="1800"/>
              <a:buNone/>
              <a:defRPr sz="1800"/>
            </a:lvl2pPr>
            <a:lvl3pPr lvl="2" rtl="0">
              <a:spcBef>
                <a:spcPts val="2100"/>
              </a:spcBef>
              <a:spcAft>
                <a:spcPts val="0"/>
              </a:spcAft>
              <a:buSzPts val="1800"/>
              <a:buNone/>
              <a:defRPr sz="1800"/>
            </a:lvl3pPr>
            <a:lvl4pPr lvl="3" rtl="0">
              <a:spcBef>
                <a:spcPts val="2100"/>
              </a:spcBef>
              <a:spcAft>
                <a:spcPts val="0"/>
              </a:spcAft>
              <a:buSzPts val="1800"/>
              <a:buNone/>
              <a:defRPr sz="1800"/>
            </a:lvl4pPr>
            <a:lvl5pPr lvl="4" rtl="0">
              <a:spcBef>
                <a:spcPts val="2100"/>
              </a:spcBef>
              <a:spcAft>
                <a:spcPts val="0"/>
              </a:spcAft>
              <a:buSzPts val="1800"/>
              <a:buNone/>
              <a:defRPr sz="1800"/>
            </a:lvl5pPr>
            <a:lvl6pPr lvl="5" rtl="0">
              <a:spcBef>
                <a:spcPts val="2100"/>
              </a:spcBef>
              <a:spcAft>
                <a:spcPts val="0"/>
              </a:spcAft>
              <a:buSzPts val="1800"/>
              <a:buNone/>
              <a:defRPr sz="1800"/>
            </a:lvl6pPr>
            <a:lvl7pPr lvl="6" rtl="0">
              <a:spcBef>
                <a:spcPts val="2100"/>
              </a:spcBef>
              <a:spcAft>
                <a:spcPts val="0"/>
              </a:spcAft>
              <a:buSzPts val="1800"/>
              <a:buNone/>
              <a:defRPr sz="1800"/>
            </a:lvl7pPr>
            <a:lvl8pPr lvl="7" rtl="0">
              <a:spcBef>
                <a:spcPts val="2100"/>
              </a:spcBef>
              <a:spcAft>
                <a:spcPts val="0"/>
              </a:spcAft>
              <a:buSzPts val="1800"/>
              <a:buNone/>
              <a:defRPr sz="1800"/>
            </a:lvl8pPr>
            <a:lvl9pPr lvl="8" rtl="0">
              <a:spcBef>
                <a:spcPts val="2100"/>
              </a:spcBef>
              <a:spcAft>
                <a:spcPts val="2100"/>
              </a:spcAft>
              <a:buSzPts val="1800"/>
              <a:buNone/>
              <a:defRPr sz="1800"/>
            </a:lvl9pPr>
          </a:lstStyle>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Percentages">
  <p:cSld name="CUSTOM_11">
    <p:spTree>
      <p:nvGrpSpPr>
        <p:cNvPr id="2343" name="Shape 2343"/>
        <p:cNvGrpSpPr/>
        <p:nvPr/>
      </p:nvGrpSpPr>
      <p:grpSpPr>
        <a:xfrm>
          <a:off x="0" y="0"/>
          <a:ext cx="0" cy="0"/>
          <a:chOff x="0" y="0"/>
          <a:chExt cx="0" cy="0"/>
        </a:xfrm>
      </p:grpSpPr>
      <p:grpSp>
        <p:nvGrpSpPr>
          <p:cNvPr id="2344" name="Google Shape;2344;p15"/>
          <p:cNvGrpSpPr/>
          <p:nvPr/>
        </p:nvGrpSpPr>
        <p:grpSpPr>
          <a:xfrm>
            <a:off x="8098114" y="1766550"/>
            <a:ext cx="3618609" cy="3006763"/>
            <a:chOff x="4383222" y="0"/>
            <a:chExt cx="3618609" cy="3006763"/>
          </a:xfrm>
        </p:grpSpPr>
        <p:grpSp>
          <p:nvGrpSpPr>
            <p:cNvPr id="2345" name="Google Shape;2345;p15"/>
            <p:cNvGrpSpPr/>
            <p:nvPr/>
          </p:nvGrpSpPr>
          <p:grpSpPr>
            <a:xfrm>
              <a:off x="4505789" y="103794"/>
              <a:ext cx="1972533" cy="2093660"/>
              <a:chOff x="3346366" y="66264"/>
              <a:chExt cx="4787701" cy="5081700"/>
            </a:xfrm>
          </p:grpSpPr>
          <p:sp>
            <p:nvSpPr>
              <p:cNvPr id="2346" name="Google Shape;2346;p15"/>
              <p:cNvSpPr/>
              <p:nvPr/>
            </p:nvSpPr>
            <p:spPr>
              <a:xfrm rot="-2830000">
                <a:off x="2620494" y="2234983"/>
                <a:ext cx="6239445" cy="744262"/>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47" name="Google Shape;2347;p15"/>
              <p:cNvSpPr/>
              <p:nvPr/>
            </p:nvSpPr>
            <p:spPr>
              <a:xfrm rot="-2827716">
                <a:off x="2494786" y="2293359"/>
                <a:ext cx="6236242" cy="396002"/>
              </a:xfrm>
              <a:custGeom>
                <a:rect b="b" l="l" r="r" t="t"/>
                <a:pathLst>
                  <a:path extrusionOk="0" h="396209" w="6239499">
                    <a:moveTo>
                      <a:pt x="6130512" y="108986"/>
                    </a:moveTo>
                    <a:cubicBezTo>
                      <a:pt x="6197850" y="176324"/>
                      <a:pt x="6239499" y="269349"/>
                      <a:pt x="6239499" y="372103"/>
                    </a:cubicBezTo>
                    <a:lnTo>
                      <a:pt x="6237069" y="396209"/>
                    </a:lnTo>
                    <a:lnTo>
                      <a:pt x="6230613" y="332172"/>
                    </a:lnTo>
                    <a:cubicBezTo>
                      <a:pt x="6195916" y="162611"/>
                      <a:pt x="6045889" y="35061"/>
                      <a:pt x="5866071" y="35061"/>
                    </a:cubicBezTo>
                    <a:lnTo>
                      <a:pt x="370776" y="35061"/>
                    </a:lnTo>
                    <a:cubicBezTo>
                      <a:pt x="190959" y="35061"/>
                      <a:pt x="40932" y="162611"/>
                      <a:pt x="6235" y="332172"/>
                    </a:cubicBezTo>
                    <a:lnTo>
                      <a:pt x="1105" y="383057"/>
                    </a:lnTo>
                    <a:lnTo>
                      <a:pt x="1" y="372102"/>
                    </a:lnTo>
                    <a:cubicBezTo>
                      <a:pt x="0" y="166596"/>
                      <a:pt x="166597" y="0"/>
                      <a:pt x="372102" y="0"/>
                    </a:cubicBezTo>
                    <a:lnTo>
                      <a:pt x="5867397" y="0"/>
                    </a:lnTo>
                    <a:cubicBezTo>
                      <a:pt x="5970150" y="0"/>
                      <a:pt x="6063175" y="41649"/>
                      <a:pt x="6130512" y="10898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48" name="Google Shape;2348;p15"/>
              <p:cNvSpPr/>
              <p:nvPr/>
            </p:nvSpPr>
            <p:spPr>
              <a:xfrm rot="-2827716">
                <a:off x="2746442" y="2526408"/>
                <a:ext cx="6236241" cy="396002"/>
              </a:xfrm>
              <a:custGeom>
                <a:rect b="b" l="l" r="r" t="t"/>
                <a:pathLst>
                  <a:path extrusionOk="0" h="396209" w="6239498">
                    <a:moveTo>
                      <a:pt x="6238394" y="13152"/>
                    </a:moveTo>
                    <a:lnTo>
                      <a:pt x="6239498" y="24106"/>
                    </a:lnTo>
                    <a:cubicBezTo>
                      <a:pt x="6239498" y="229612"/>
                      <a:pt x="6072902" y="396208"/>
                      <a:pt x="5867396" y="396209"/>
                    </a:cubicBezTo>
                    <a:lnTo>
                      <a:pt x="372102" y="396208"/>
                    </a:lnTo>
                    <a:cubicBezTo>
                      <a:pt x="166596" y="396208"/>
                      <a:pt x="0" y="229612"/>
                      <a:pt x="0" y="24106"/>
                    </a:cubicBezTo>
                    <a:lnTo>
                      <a:pt x="2430" y="0"/>
                    </a:lnTo>
                    <a:lnTo>
                      <a:pt x="8886" y="64036"/>
                    </a:lnTo>
                    <a:cubicBezTo>
                      <a:pt x="43583" y="233597"/>
                      <a:pt x="193610" y="361147"/>
                      <a:pt x="373427" y="361147"/>
                    </a:cubicBezTo>
                    <a:lnTo>
                      <a:pt x="5868722" y="361148"/>
                    </a:lnTo>
                    <a:cubicBezTo>
                      <a:pt x="6048540" y="361147"/>
                      <a:pt x="6198567" y="233597"/>
                      <a:pt x="6233264" y="64037"/>
                    </a:cubicBezTo>
                    <a:lnTo>
                      <a:pt x="6238394"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349" name="Google Shape;2349;p15"/>
            <p:cNvGrpSpPr/>
            <p:nvPr/>
          </p:nvGrpSpPr>
          <p:grpSpPr>
            <a:xfrm>
              <a:off x="5262555" y="689003"/>
              <a:ext cx="1810715" cy="1917901"/>
              <a:chOff x="5031721" y="1309109"/>
              <a:chExt cx="4394938" cy="4655100"/>
            </a:xfrm>
          </p:grpSpPr>
          <p:sp>
            <p:nvSpPr>
              <p:cNvPr id="2350" name="Google Shape;2350;p15"/>
              <p:cNvSpPr/>
              <p:nvPr/>
            </p:nvSpPr>
            <p:spPr>
              <a:xfrm rot="-2830055">
                <a:off x="4392113" y="3271209"/>
                <a:ext cx="5670316"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51" name="Google Shape;2351;p15"/>
              <p:cNvSpPr/>
              <p:nvPr/>
            </p:nvSpPr>
            <p:spPr>
              <a:xfrm rot="-2827716">
                <a:off x="4288978" y="3321658"/>
                <a:ext cx="5662529" cy="442790"/>
              </a:xfrm>
              <a:custGeom>
                <a:rect b="b" l="l" r="r" t="t"/>
                <a:pathLst>
                  <a:path extrusionOk="0" h="443021" w="5665486">
                    <a:moveTo>
                      <a:pt x="5563222" y="107036"/>
                    </a:moveTo>
                    <a:cubicBezTo>
                      <a:pt x="5612821" y="156635"/>
                      <a:pt x="5648229" y="220426"/>
                      <a:pt x="5662834" y="291795"/>
                    </a:cubicBezTo>
                    <a:lnTo>
                      <a:pt x="5665486" y="318110"/>
                    </a:lnTo>
                    <a:lnTo>
                      <a:pt x="5645411" y="253438"/>
                    </a:lnTo>
                    <a:cubicBezTo>
                      <a:pt x="5589934" y="122275"/>
                      <a:pt x="5460057" y="30240"/>
                      <a:pt x="5308685" y="30241"/>
                    </a:cubicBezTo>
                    <a:lnTo>
                      <a:pt x="369317" y="30242"/>
                    </a:lnTo>
                    <a:cubicBezTo>
                      <a:pt x="167487" y="30242"/>
                      <a:pt x="3872" y="193856"/>
                      <a:pt x="3872" y="395686"/>
                    </a:cubicBezTo>
                    <a:lnTo>
                      <a:pt x="8643" y="443021"/>
                    </a:lnTo>
                    <a:lnTo>
                      <a:pt x="7425" y="439096"/>
                    </a:lnTo>
                    <a:cubicBezTo>
                      <a:pt x="2557" y="415306"/>
                      <a:pt x="0" y="390674"/>
                      <a:pt x="0" y="365445"/>
                    </a:cubicBezTo>
                    <a:cubicBezTo>
                      <a:pt x="0" y="163615"/>
                      <a:pt x="163615" y="0"/>
                      <a:pt x="365446" y="0"/>
                    </a:cubicBezTo>
                    <a:lnTo>
                      <a:pt x="5304813" y="0"/>
                    </a:lnTo>
                    <a:cubicBezTo>
                      <a:pt x="5405728" y="0"/>
                      <a:pt x="5497090" y="40904"/>
                      <a:pt x="556322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52" name="Google Shape;2352;p15"/>
              <p:cNvSpPr/>
              <p:nvPr/>
            </p:nvSpPr>
            <p:spPr>
              <a:xfrm rot="-2827716">
                <a:off x="4506872" y="3510328"/>
                <a:ext cx="5662530" cy="442790"/>
              </a:xfrm>
              <a:custGeom>
                <a:rect b="b" l="l" r="r" t="t"/>
                <a:pathLst>
                  <a:path extrusionOk="0" h="443021" w="5665487">
                    <a:moveTo>
                      <a:pt x="5656843" y="0"/>
                    </a:moveTo>
                    <a:lnTo>
                      <a:pt x="5658062" y="3926"/>
                    </a:lnTo>
                    <a:cubicBezTo>
                      <a:pt x="5662930" y="27716"/>
                      <a:pt x="5665487" y="52348"/>
                      <a:pt x="5665487" y="77576"/>
                    </a:cubicBezTo>
                    <a:cubicBezTo>
                      <a:pt x="5665487" y="279406"/>
                      <a:pt x="5501871" y="443021"/>
                      <a:pt x="5300042" y="443020"/>
                    </a:cubicBezTo>
                    <a:lnTo>
                      <a:pt x="360674" y="443021"/>
                    </a:lnTo>
                    <a:cubicBezTo>
                      <a:pt x="184073" y="443021"/>
                      <a:pt x="36730" y="317754"/>
                      <a:pt x="2653" y="151227"/>
                    </a:cubicBezTo>
                    <a:lnTo>
                      <a:pt x="0" y="124911"/>
                    </a:lnTo>
                    <a:lnTo>
                      <a:pt x="20076" y="189583"/>
                    </a:lnTo>
                    <a:cubicBezTo>
                      <a:pt x="75554" y="320747"/>
                      <a:pt x="205430" y="412780"/>
                      <a:pt x="356803" y="412780"/>
                    </a:cubicBezTo>
                    <a:lnTo>
                      <a:pt x="5296170" y="412779"/>
                    </a:lnTo>
                    <a:cubicBezTo>
                      <a:pt x="5498000" y="412780"/>
                      <a:pt x="5661616" y="249165"/>
                      <a:pt x="5661615" y="47335"/>
                    </a:cubicBezTo>
                    <a:lnTo>
                      <a:pt x="5656843" y="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353" name="Google Shape;2353;p15"/>
            <p:cNvGrpSpPr/>
            <p:nvPr/>
          </p:nvGrpSpPr>
          <p:grpSpPr>
            <a:xfrm>
              <a:off x="5162670" y="406140"/>
              <a:ext cx="1780153" cy="1884900"/>
              <a:chOff x="4789281" y="622548"/>
              <a:chExt cx="4320760" cy="4575000"/>
            </a:xfrm>
          </p:grpSpPr>
          <p:sp>
            <p:nvSpPr>
              <p:cNvPr id="2354" name="Google Shape;2354;p15"/>
              <p:cNvSpPr/>
              <p:nvPr/>
            </p:nvSpPr>
            <p:spPr>
              <a:xfrm rot="-2829984">
                <a:off x="4167184" y="2544598"/>
                <a:ext cx="5561198"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55" name="Google Shape;2355;p15"/>
              <p:cNvSpPr/>
              <p:nvPr/>
            </p:nvSpPr>
            <p:spPr>
              <a:xfrm rot="-2827716">
                <a:off x="4043638" y="2601761"/>
                <a:ext cx="5558206" cy="389373"/>
              </a:xfrm>
              <a:custGeom>
                <a:rect b="b" l="l" r="r" t="t"/>
                <a:pathLst>
                  <a:path extrusionOk="0" h="389576" w="5561109">
                    <a:moveTo>
                      <a:pt x="5454073" y="107036"/>
                    </a:moveTo>
                    <a:cubicBezTo>
                      <a:pt x="5520206" y="173169"/>
                      <a:pt x="5561109" y="264530"/>
                      <a:pt x="5561109" y="365446"/>
                    </a:cubicBezTo>
                    <a:lnTo>
                      <a:pt x="5558677" y="389576"/>
                    </a:lnTo>
                    <a:lnTo>
                      <a:pt x="5552354" y="326857"/>
                    </a:lnTo>
                    <a:cubicBezTo>
                      <a:pt x="5518278" y="160330"/>
                      <a:pt x="5370936" y="35062"/>
                      <a:pt x="5194334" y="35062"/>
                    </a:cubicBezTo>
                    <a:lnTo>
                      <a:pt x="364115" y="35063"/>
                    </a:lnTo>
                    <a:cubicBezTo>
                      <a:pt x="187514" y="35062"/>
                      <a:pt x="40171" y="160330"/>
                      <a:pt x="6095" y="326857"/>
                    </a:cubicBezTo>
                    <a:lnTo>
                      <a:pt x="1103" y="376376"/>
                    </a:lnTo>
                    <a:lnTo>
                      <a:pt x="1" y="365445"/>
                    </a:lnTo>
                    <a:cubicBezTo>
                      <a:pt x="0" y="163616"/>
                      <a:pt x="163616" y="1"/>
                      <a:pt x="365446" y="1"/>
                    </a:cubicBezTo>
                    <a:lnTo>
                      <a:pt x="5195665" y="0"/>
                    </a:lnTo>
                    <a:cubicBezTo>
                      <a:pt x="5296580" y="0"/>
                      <a:pt x="5387941" y="40904"/>
                      <a:pt x="545407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56" name="Google Shape;2356;p15"/>
              <p:cNvSpPr/>
              <p:nvPr/>
            </p:nvSpPr>
            <p:spPr>
              <a:xfrm rot="-2827716">
                <a:off x="4297479" y="2830271"/>
                <a:ext cx="5558206" cy="389373"/>
              </a:xfrm>
              <a:custGeom>
                <a:rect b="b" l="l" r="r" t="t"/>
                <a:pathLst>
                  <a:path extrusionOk="0" h="389576" w="5561109">
                    <a:moveTo>
                      <a:pt x="5560007" y="13200"/>
                    </a:moveTo>
                    <a:lnTo>
                      <a:pt x="5561109" y="24131"/>
                    </a:lnTo>
                    <a:cubicBezTo>
                      <a:pt x="5561109" y="225961"/>
                      <a:pt x="5397494" y="389576"/>
                      <a:pt x="5195663" y="389576"/>
                    </a:cubicBezTo>
                    <a:lnTo>
                      <a:pt x="365445" y="389576"/>
                    </a:lnTo>
                    <a:cubicBezTo>
                      <a:pt x="163615" y="389576"/>
                      <a:pt x="0" y="225961"/>
                      <a:pt x="0" y="24131"/>
                    </a:cubicBezTo>
                    <a:lnTo>
                      <a:pt x="2433" y="0"/>
                    </a:lnTo>
                    <a:lnTo>
                      <a:pt x="8755" y="62720"/>
                    </a:lnTo>
                    <a:cubicBezTo>
                      <a:pt x="42832" y="229247"/>
                      <a:pt x="190174" y="354515"/>
                      <a:pt x="366776" y="354515"/>
                    </a:cubicBezTo>
                    <a:lnTo>
                      <a:pt x="5196994" y="354515"/>
                    </a:lnTo>
                    <a:cubicBezTo>
                      <a:pt x="5373596" y="354515"/>
                      <a:pt x="5520939" y="229247"/>
                      <a:pt x="5555015" y="62719"/>
                    </a:cubicBezTo>
                    <a:lnTo>
                      <a:pt x="5560007"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357" name="Google Shape;2357;p15"/>
            <p:cNvGrpSpPr/>
            <p:nvPr/>
          </p:nvGrpSpPr>
          <p:grpSpPr>
            <a:xfrm>
              <a:off x="5994601" y="868882"/>
              <a:ext cx="1813377" cy="1920744"/>
              <a:chOff x="6808533" y="1745708"/>
              <a:chExt cx="4401400" cy="4662000"/>
            </a:xfrm>
          </p:grpSpPr>
          <p:sp>
            <p:nvSpPr>
              <p:cNvPr id="2358" name="Google Shape;2358;p15"/>
              <p:cNvSpPr/>
              <p:nvPr/>
            </p:nvSpPr>
            <p:spPr>
              <a:xfrm rot="-2829965">
                <a:off x="6167451" y="3711259"/>
                <a:ext cx="5679863"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59" name="Google Shape;2359;p15"/>
              <p:cNvSpPr/>
              <p:nvPr/>
            </p:nvSpPr>
            <p:spPr>
              <a:xfrm rot="-2827716">
                <a:off x="6043945" y="3768489"/>
                <a:ext cx="5676734" cy="389373"/>
              </a:xfrm>
              <a:custGeom>
                <a:rect b="b" l="l" r="r" t="t"/>
                <a:pathLst>
                  <a:path extrusionOk="0" h="389576" w="5679699">
                    <a:moveTo>
                      <a:pt x="5572662" y="107036"/>
                    </a:moveTo>
                    <a:cubicBezTo>
                      <a:pt x="5638795" y="173169"/>
                      <a:pt x="5679699" y="264530"/>
                      <a:pt x="5679699" y="365445"/>
                    </a:cubicBezTo>
                    <a:lnTo>
                      <a:pt x="5677266" y="389576"/>
                    </a:lnTo>
                    <a:lnTo>
                      <a:pt x="5670943" y="326856"/>
                    </a:lnTo>
                    <a:cubicBezTo>
                      <a:pt x="5636867" y="160329"/>
                      <a:pt x="5489524" y="35062"/>
                      <a:pt x="5312922" y="35062"/>
                    </a:cubicBezTo>
                    <a:lnTo>
                      <a:pt x="364115" y="35062"/>
                    </a:lnTo>
                    <a:cubicBezTo>
                      <a:pt x="187513" y="35062"/>
                      <a:pt x="40170" y="160329"/>
                      <a:pt x="6094" y="326857"/>
                    </a:cubicBezTo>
                    <a:lnTo>
                      <a:pt x="1102" y="376376"/>
                    </a:lnTo>
                    <a:lnTo>
                      <a:pt x="0" y="365445"/>
                    </a:lnTo>
                    <a:cubicBezTo>
                      <a:pt x="0" y="163615"/>
                      <a:pt x="163616" y="1"/>
                      <a:pt x="365446" y="1"/>
                    </a:cubicBezTo>
                    <a:lnTo>
                      <a:pt x="5314253" y="0"/>
                    </a:lnTo>
                    <a:cubicBezTo>
                      <a:pt x="5415168" y="0"/>
                      <a:pt x="5506530" y="40904"/>
                      <a:pt x="557266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60" name="Google Shape;2360;p15"/>
              <p:cNvSpPr/>
              <p:nvPr/>
            </p:nvSpPr>
            <p:spPr>
              <a:xfrm rot="-2827716">
                <a:off x="6297786" y="3996999"/>
                <a:ext cx="5676733" cy="389373"/>
              </a:xfrm>
              <a:custGeom>
                <a:rect b="b" l="l" r="r" t="t"/>
                <a:pathLst>
                  <a:path extrusionOk="0" h="389576" w="5679698">
                    <a:moveTo>
                      <a:pt x="5678596" y="13200"/>
                    </a:moveTo>
                    <a:lnTo>
                      <a:pt x="5679698" y="24131"/>
                    </a:lnTo>
                    <a:cubicBezTo>
                      <a:pt x="5679698" y="225961"/>
                      <a:pt x="5516083" y="389575"/>
                      <a:pt x="5314252" y="389575"/>
                    </a:cubicBezTo>
                    <a:lnTo>
                      <a:pt x="365445" y="389576"/>
                    </a:lnTo>
                    <a:cubicBezTo>
                      <a:pt x="163615" y="389576"/>
                      <a:pt x="0" y="225961"/>
                      <a:pt x="0" y="24131"/>
                    </a:cubicBezTo>
                    <a:lnTo>
                      <a:pt x="2432" y="0"/>
                    </a:lnTo>
                    <a:lnTo>
                      <a:pt x="8755" y="62720"/>
                    </a:lnTo>
                    <a:cubicBezTo>
                      <a:pt x="42832" y="229247"/>
                      <a:pt x="190174" y="354514"/>
                      <a:pt x="366775" y="354515"/>
                    </a:cubicBezTo>
                    <a:lnTo>
                      <a:pt x="5315583" y="354514"/>
                    </a:lnTo>
                    <a:cubicBezTo>
                      <a:pt x="5492185" y="354514"/>
                      <a:pt x="5639528" y="229246"/>
                      <a:pt x="5673604" y="62719"/>
                    </a:cubicBezTo>
                    <a:lnTo>
                      <a:pt x="5678596"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361" name="Google Shape;2361;p15"/>
            <p:cNvGrpSpPr/>
            <p:nvPr/>
          </p:nvGrpSpPr>
          <p:grpSpPr>
            <a:xfrm>
              <a:off x="5041028" y="642225"/>
              <a:ext cx="1839573" cy="1955397"/>
              <a:chOff x="3765864" y="1195612"/>
              <a:chExt cx="5193601" cy="5520600"/>
            </a:xfrm>
          </p:grpSpPr>
          <p:sp>
            <p:nvSpPr>
              <p:cNvPr id="2362" name="Google Shape;2362;p15"/>
              <p:cNvSpPr/>
              <p:nvPr/>
            </p:nvSpPr>
            <p:spPr>
              <a:xfrm rot="-2830008">
                <a:off x="2937359" y="3590462"/>
                <a:ext cx="6850611"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63" name="Google Shape;2363;p15"/>
              <p:cNvSpPr/>
              <p:nvPr/>
            </p:nvSpPr>
            <p:spPr>
              <a:xfrm rot="-2827716">
                <a:off x="2814227" y="3648150"/>
                <a:ext cx="6847034" cy="389347"/>
              </a:xfrm>
              <a:custGeom>
                <a:rect b="b" l="l" r="r" t="t"/>
                <a:pathLst>
                  <a:path extrusionOk="0" h="389550" w="6850610">
                    <a:moveTo>
                      <a:pt x="6743574" y="107037"/>
                    </a:moveTo>
                    <a:cubicBezTo>
                      <a:pt x="6809707" y="173170"/>
                      <a:pt x="6850610" y="264531"/>
                      <a:pt x="6850610" y="365445"/>
                    </a:cubicBezTo>
                    <a:lnTo>
                      <a:pt x="6848180" y="389550"/>
                    </a:lnTo>
                    <a:lnTo>
                      <a:pt x="6841860" y="326857"/>
                    </a:lnTo>
                    <a:cubicBezTo>
                      <a:pt x="6807784" y="160330"/>
                      <a:pt x="6660442" y="35062"/>
                      <a:pt x="6483840" y="35062"/>
                    </a:cubicBezTo>
                    <a:lnTo>
                      <a:pt x="364120" y="35061"/>
                    </a:lnTo>
                    <a:cubicBezTo>
                      <a:pt x="187518" y="35062"/>
                      <a:pt x="40175" y="160329"/>
                      <a:pt x="6099" y="326857"/>
                    </a:cubicBezTo>
                    <a:lnTo>
                      <a:pt x="1105" y="376401"/>
                    </a:lnTo>
                    <a:lnTo>
                      <a:pt x="0" y="365446"/>
                    </a:lnTo>
                    <a:cubicBezTo>
                      <a:pt x="0" y="163616"/>
                      <a:pt x="163615" y="1"/>
                      <a:pt x="365445" y="0"/>
                    </a:cubicBezTo>
                    <a:lnTo>
                      <a:pt x="6485166" y="1"/>
                    </a:lnTo>
                    <a:cubicBezTo>
                      <a:pt x="6586081" y="1"/>
                      <a:pt x="6677442" y="40905"/>
                      <a:pt x="6743574"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64" name="Google Shape;2364;p15"/>
              <p:cNvSpPr/>
              <p:nvPr/>
            </p:nvSpPr>
            <p:spPr>
              <a:xfrm rot="-2827716">
                <a:off x="3061003" y="3876675"/>
                <a:ext cx="6847033" cy="389348"/>
              </a:xfrm>
              <a:custGeom>
                <a:rect b="b" l="l" r="r" t="t"/>
                <a:pathLst>
                  <a:path extrusionOk="0" h="389551" w="6850609">
                    <a:moveTo>
                      <a:pt x="6849505" y="13149"/>
                    </a:moveTo>
                    <a:lnTo>
                      <a:pt x="6850609" y="24105"/>
                    </a:lnTo>
                    <a:cubicBezTo>
                      <a:pt x="6850609" y="225936"/>
                      <a:pt x="6686995" y="389551"/>
                      <a:pt x="6485165" y="389550"/>
                    </a:cubicBezTo>
                    <a:lnTo>
                      <a:pt x="365445" y="389551"/>
                    </a:lnTo>
                    <a:cubicBezTo>
                      <a:pt x="163615" y="389551"/>
                      <a:pt x="0" y="225936"/>
                      <a:pt x="0" y="24106"/>
                    </a:cubicBezTo>
                    <a:lnTo>
                      <a:pt x="2430" y="0"/>
                    </a:lnTo>
                    <a:lnTo>
                      <a:pt x="8750" y="62695"/>
                    </a:lnTo>
                    <a:cubicBezTo>
                      <a:pt x="42826" y="229222"/>
                      <a:pt x="190169" y="354490"/>
                      <a:pt x="366771" y="354490"/>
                    </a:cubicBezTo>
                    <a:lnTo>
                      <a:pt x="6486491" y="354489"/>
                    </a:lnTo>
                    <a:cubicBezTo>
                      <a:pt x="6663092" y="354490"/>
                      <a:pt x="6810434" y="229222"/>
                      <a:pt x="6844510" y="62694"/>
                    </a:cubicBezTo>
                    <a:lnTo>
                      <a:pt x="6849505" y="1314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365" name="Google Shape;2365;p15"/>
            <p:cNvGrpSpPr/>
            <p:nvPr/>
          </p:nvGrpSpPr>
          <p:grpSpPr>
            <a:xfrm>
              <a:off x="5589193" y="625647"/>
              <a:ext cx="1793913" cy="1896518"/>
              <a:chOff x="5824532" y="1155331"/>
              <a:chExt cx="4354159" cy="4603200"/>
            </a:xfrm>
          </p:grpSpPr>
          <p:sp>
            <p:nvSpPr>
              <p:cNvPr id="2366" name="Google Shape;2366;p15"/>
              <p:cNvSpPr/>
              <p:nvPr/>
            </p:nvSpPr>
            <p:spPr>
              <a:xfrm rot="-2830004">
                <a:off x="5196271" y="3091482"/>
                <a:ext cx="5599622" cy="730899"/>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67" name="Google Shape;2367;p15"/>
              <p:cNvSpPr/>
              <p:nvPr/>
            </p:nvSpPr>
            <p:spPr>
              <a:xfrm rot="-2827716">
                <a:off x="5072700" y="3148580"/>
                <a:ext cx="5596872" cy="389350"/>
              </a:xfrm>
              <a:custGeom>
                <a:rect b="b" l="l" r="r" t="t"/>
                <a:pathLst>
                  <a:path extrusionOk="0" h="389553" w="5599795">
                    <a:moveTo>
                      <a:pt x="5492759" y="107036"/>
                    </a:moveTo>
                    <a:cubicBezTo>
                      <a:pt x="5558891" y="173169"/>
                      <a:pt x="5599795" y="264530"/>
                      <a:pt x="5599795" y="365445"/>
                    </a:cubicBezTo>
                    <a:lnTo>
                      <a:pt x="5597364" y="389553"/>
                    </a:lnTo>
                    <a:lnTo>
                      <a:pt x="5591045" y="326860"/>
                    </a:lnTo>
                    <a:cubicBezTo>
                      <a:pt x="5556968" y="160333"/>
                      <a:pt x="5409625" y="35065"/>
                      <a:pt x="5233024" y="35065"/>
                    </a:cubicBezTo>
                    <a:lnTo>
                      <a:pt x="364119" y="35066"/>
                    </a:lnTo>
                    <a:cubicBezTo>
                      <a:pt x="187518" y="35065"/>
                      <a:pt x="40175" y="160333"/>
                      <a:pt x="6099" y="326860"/>
                    </a:cubicBezTo>
                    <a:lnTo>
                      <a:pt x="1105" y="376401"/>
                    </a:lnTo>
                    <a:lnTo>
                      <a:pt x="0" y="365445"/>
                    </a:lnTo>
                    <a:cubicBezTo>
                      <a:pt x="0" y="163615"/>
                      <a:pt x="163615" y="0"/>
                      <a:pt x="365444" y="1"/>
                    </a:cubicBezTo>
                    <a:lnTo>
                      <a:pt x="5234350" y="0"/>
                    </a:lnTo>
                    <a:cubicBezTo>
                      <a:pt x="5335265" y="0"/>
                      <a:pt x="5426626" y="40904"/>
                      <a:pt x="54927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68" name="Google Shape;2368;p15"/>
              <p:cNvSpPr/>
              <p:nvPr/>
            </p:nvSpPr>
            <p:spPr>
              <a:xfrm rot="-2827716">
                <a:off x="5333650" y="3377103"/>
                <a:ext cx="5596872" cy="389351"/>
              </a:xfrm>
              <a:custGeom>
                <a:rect b="b" l="l" r="r" t="t"/>
                <a:pathLst>
                  <a:path extrusionOk="0" h="389554" w="5599795">
                    <a:moveTo>
                      <a:pt x="5598690" y="13152"/>
                    </a:moveTo>
                    <a:lnTo>
                      <a:pt x="5599795" y="24109"/>
                    </a:lnTo>
                    <a:cubicBezTo>
                      <a:pt x="5599795" y="225939"/>
                      <a:pt x="5436180" y="389554"/>
                      <a:pt x="5234350" y="389554"/>
                    </a:cubicBezTo>
                    <a:lnTo>
                      <a:pt x="365445" y="389554"/>
                    </a:lnTo>
                    <a:cubicBezTo>
                      <a:pt x="163614" y="389554"/>
                      <a:pt x="0" y="225939"/>
                      <a:pt x="0" y="24109"/>
                    </a:cubicBezTo>
                    <a:lnTo>
                      <a:pt x="2431" y="0"/>
                    </a:lnTo>
                    <a:lnTo>
                      <a:pt x="8750" y="62694"/>
                    </a:lnTo>
                    <a:cubicBezTo>
                      <a:pt x="42827" y="229221"/>
                      <a:pt x="190169" y="354489"/>
                      <a:pt x="366771" y="354489"/>
                    </a:cubicBezTo>
                    <a:lnTo>
                      <a:pt x="5235676" y="354489"/>
                    </a:lnTo>
                    <a:cubicBezTo>
                      <a:pt x="5412277" y="354489"/>
                      <a:pt x="5559620" y="229221"/>
                      <a:pt x="5593696" y="62694"/>
                    </a:cubicBezTo>
                    <a:lnTo>
                      <a:pt x="5598690"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369" name="Google Shape;2369;p15"/>
            <p:cNvGrpSpPr/>
            <p:nvPr/>
          </p:nvGrpSpPr>
          <p:grpSpPr>
            <a:xfrm>
              <a:off x="5736776" y="1118433"/>
              <a:ext cx="1754220" cy="1853753"/>
              <a:chOff x="6182744" y="2351413"/>
              <a:chExt cx="4257816" cy="4499400"/>
            </a:xfrm>
          </p:grpSpPr>
          <p:sp>
            <p:nvSpPr>
              <p:cNvPr id="2370" name="Google Shape;2370;p15"/>
              <p:cNvSpPr/>
              <p:nvPr/>
            </p:nvSpPr>
            <p:spPr>
              <a:xfrm rot="-2830035">
                <a:off x="5577129" y="4235663"/>
                <a:ext cx="5458031"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71" name="Google Shape;2371;p15"/>
              <p:cNvSpPr/>
              <p:nvPr/>
            </p:nvSpPr>
            <p:spPr>
              <a:xfrm rot="-2827716">
                <a:off x="5453545" y="4292751"/>
                <a:ext cx="5455263" cy="389351"/>
              </a:xfrm>
              <a:custGeom>
                <a:rect b="b" l="l" r="r" t="t"/>
                <a:pathLst>
                  <a:path extrusionOk="0" h="389554" w="5458112">
                    <a:moveTo>
                      <a:pt x="5351075" y="107037"/>
                    </a:moveTo>
                    <a:cubicBezTo>
                      <a:pt x="5417207" y="173169"/>
                      <a:pt x="5458112" y="264530"/>
                      <a:pt x="5458112" y="365445"/>
                    </a:cubicBezTo>
                    <a:lnTo>
                      <a:pt x="5455681" y="389554"/>
                    </a:lnTo>
                    <a:lnTo>
                      <a:pt x="5449360" y="326860"/>
                    </a:lnTo>
                    <a:cubicBezTo>
                      <a:pt x="5415284" y="160333"/>
                      <a:pt x="5267942" y="35065"/>
                      <a:pt x="5091341" y="35066"/>
                    </a:cubicBezTo>
                    <a:lnTo>
                      <a:pt x="364118" y="35065"/>
                    </a:lnTo>
                    <a:cubicBezTo>
                      <a:pt x="187517" y="35066"/>
                      <a:pt x="40174" y="160334"/>
                      <a:pt x="6098" y="326861"/>
                    </a:cubicBezTo>
                    <a:lnTo>
                      <a:pt x="1104" y="376403"/>
                    </a:lnTo>
                    <a:lnTo>
                      <a:pt x="0" y="365446"/>
                    </a:lnTo>
                    <a:cubicBezTo>
                      <a:pt x="-1" y="163616"/>
                      <a:pt x="163615" y="1"/>
                      <a:pt x="365444" y="0"/>
                    </a:cubicBezTo>
                    <a:lnTo>
                      <a:pt x="5092667" y="1"/>
                    </a:lnTo>
                    <a:cubicBezTo>
                      <a:pt x="5193582" y="1"/>
                      <a:pt x="5284943" y="40904"/>
                      <a:pt x="5351075"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72" name="Google Shape;2372;p15"/>
              <p:cNvSpPr/>
              <p:nvPr/>
            </p:nvSpPr>
            <p:spPr>
              <a:xfrm rot="-2827716">
                <a:off x="5714497" y="4521277"/>
                <a:ext cx="5455263" cy="389350"/>
              </a:xfrm>
              <a:custGeom>
                <a:rect b="b" l="l" r="r" t="t"/>
                <a:pathLst>
                  <a:path extrusionOk="0" h="389553" w="5458112">
                    <a:moveTo>
                      <a:pt x="5457007" y="13151"/>
                    </a:moveTo>
                    <a:lnTo>
                      <a:pt x="5458112" y="24107"/>
                    </a:lnTo>
                    <a:cubicBezTo>
                      <a:pt x="5458112" y="225937"/>
                      <a:pt x="5294496" y="389553"/>
                      <a:pt x="5092667" y="389553"/>
                    </a:cubicBezTo>
                    <a:lnTo>
                      <a:pt x="365445" y="389553"/>
                    </a:lnTo>
                    <a:cubicBezTo>
                      <a:pt x="163615" y="389553"/>
                      <a:pt x="0" y="225938"/>
                      <a:pt x="0" y="24108"/>
                    </a:cubicBezTo>
                    <a:lnTo>
                      <a:pt x="2430" y="0"/>
                    </a:lnTo>
                    <a:lnTo>
                      <a:pt x="8750" y="62693"/>
                    </a:lnTo>
                    <a:cubicBezTo>
                      <a:pt x="42827" y="229220"/>
                      <a:pt x="190169" y="354488"/>
                      <a:pt x="366771" y="354488"/>
                    </a:cubicBezTo>
                    <a:lnTo>
                      <a:pt x="5093993" y="354487"/>
                    </a:lnTo>
                    <a:cubicBezTo>
                      <a:pt x="5270594" y="354488"/>
                      <a:pt x="5417937" y="229219"/>
                      <a:pt x="5452013" y="62692"/>
                    </a:cubicBezTo>
                    <a:lnTo>
                      <a:pt x="5457007" y="1315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373" name="Google Shape;2373;p15"/>
            <p:cNvGrpSpPr/>
            <p:nvPr/>
          </p:nvGrpSpPr>
          <p:grpSpPr>
            <a:xfrm>
              <a:off x="7011036" y="1487895"/>
              <a:ext cx="990796" cy="1048870"/>
              <a:chOff x="9275607" y="3248167"/>
              <a:chExt cx="2404844" cy="2545800"/>
            </a:xfrm>
          </p:grpSpPr>
          <p:sp>
            <p:nvSpPr>
              <p:cNvPr id="2374" name="Google Shape;2374;p15"/>
              <p:cNvSpPr/>
              <p:nvPr/>
            </p:nvSpPr>
            <p:spPr>
              <a:xfrm rot="-2830077">
                <a:off x="8888438" y="4357500"/>
                <a:ext cx="3168338" cy="327135"/>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75" name="Google Shape;2375;p15"/>
              <p:cNvSpPr/>
              <p:nvPr/>
            </p:nvSpPr>
            <p:spPr>
              <a:xfrm rot="-2827716">
                <a:off x="8837051" y="4381832"/>
                <a:ext cx="3166615" cy="184314"/>
              </a:xfrm>
              <a:custGeom>
                <a:rect b="b" l="l" r="r" t="t"/>
                <a:pathLst>
                  <a:path extrusionOk="0" h="184410" w="3168269">
                    <a:moveTo>
                      <a:pt x="3120354" y="47916"/>
                    </a:moveTo>
                    <a:cubicBezTo>
                      <a:pt x="3149958" y="77520"/>
                      <a:pt x="3168269" y="118419"/>
                      <a:pt x="3168269" y="163593"/>
                    </a:cubicBezTo>
                    <a:lnTo>
                      <a:pt x="3164066" y="184410"/>
                    </a:lnTo>
                    <a:lnTo>
                      <a:pt x="3154087" y="134981"/>
                    </a:lnTo>
                    <a:cubicBezTo>
                      <a:pt x="3129252" y="76265"/>
                      <a:pt x="3071113" y="35066"/>
                      <a:pt x="3003350" y="35065"/>
                    </a:cubicBezTo>
                    <a:lnTo>
                      <a:pt x="162267" y="35065"/>
                    </a:lnTo>
                    <a:cubicBezTo>
                      <a:pt x="94504" y="35065"/>
                      <a:pt x="36365" y="76265"/>
                      <a:pt x="11530" y="134981"/>
                    </a:cubicBezTo>
                    <a:lnTo>
                      <a:pt x="2877" y="177843"/>
                    </a:lnTo>
                    <a:lnTo>
                      <a:pt x="1" y="163594"/>
                    </a:lnTo>
                    <a:cubicBezTo>
                      <a:pt x="0" y="73243"/>
                      <a:pt x="73243" y="0"/>
                      <a:pt x="163593" y="0"/>
                    </a:cubicBezTo>
                    <a:lnTo>
                      <a:pt x="3004676" y="0"/>
                    </a:lnTo>
                    <a:cubicBezTo>
                      <a:pt x="3049851" y="0"/>
                      <a:pt x="3090750" y="18312"/>
                      <a:pt x="3120354" y="4791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76" name="Google Shape;2376;p15"/>
              <p:cNvSpPr/>
              <p:nvPr/>
            </p:nvSpPr>
            <p:spPr>
              <a:xfrm rot="-2827716">
                <a:off x="8952392" y="4475363"/>
                <a:ext cx="3166615" cy="184313"/>
              </a:xfrm>
              <a:custGeom>
                <a:rect b="b" l="l" r="r" t="t"/>
                <a:pathLst>
                  <a:path extrusionOk="0" h="184409" w="3168269">
                    <a:moveTo>
                      <a:pt x="3165392" y="6567"/>
                    </a:moveTo>
                    <a:lnTo>
                      <a:pt x="3168269" y="20815"/>
                    </a:lnTo>
                    <a:cubicBezTo>
                      <a:pt x="3168269" y="111166"/>
                      <a:pt x="3095027" y="184408"/>
                      <a:pt x="3004676" y="184409"/>
                    </a:cubicBezTo>
                    <a:lnTo>
                      <a:pt x="163593" y="184409"/>
                    </a:lnTo>
                    <a:cubicBezTo>
                      <a:pt x="73243" y="184409"/>
                      <a:pt x="0" y="111166"/>
                      <a:pt x="1" y="20816"/>
                    </a:cubicBezTo>
                    <a:lnTo>
                      <a:pt x="4203" y="0"/>
                    </a:lnTo>
                    <a:lnTo>
                      <a:pt x="14182" y="49428"/>
                    </a:lnTo>
                    <a:cubicBezTo>
                      <a:pt x="39017" y="108145"/>
                      <a:pt x="97156" y="149344"/>
                      <a:pt x="164919" y="149344"/>
                    </a:cubicBezTo>
                    <a:lnTo>
                      <a:pt x="3006002" y="149344"/>
                    </a:lnTo>
                    <a:cubicBezTo>
                      <a:pt x="3073765" y="149344"/>
                      <a:pt x="3131904" y="108144"/>
                      <a:pt x="3156739" y="49428"/>
                    </a:cubicBezTo>
                    <a:lnTo>
                      <a:pt x="3165392" y="656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377" name="Google Shape;2377;p15"/>
            <p:cNvGrpSpPr/>
            <p:nvPr/>
          </p:nvGrpSpPr>
          <p:grpSpPr>
            <a:xfrm>
              <a:off x="5643188" y="884170"/>
              <a:ext cx="1820494" cy="1928407"/>
              <a:chOff x="5955587" y="1782813"/>
              <a:chExt cx="4418674" cy="4680600"/>
            </a:xfrm>
          </p:grpSpPr>
          <p:sp>
            <p:nvSpPr>
              <p:cNvPr id="2378" name="Google Shape;2378;p15"/>
              <p:cNvSpPr/>
              <p:nvPr/>
            </p:nvSpPr>
            <p:spPr>
              <a:xfrm rot="-2830029">
                <a:off x="5310423" y="3757664"/>
                <a:ext cx="5705129"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79" name="Google Shape;2379;p15"/>
              <p:cNvSpPr/>
              <p:nvPr/>
            </p:nvSpPr>
            <p:spPr>
              <a:xfrm rot="-2827716">
                <a:off x="5186938" y="3814894"/>
                <a:ext cx="5702117" cy="389357"/>
              </a:xfrm>
              <a:custGeom>
                <a:rect b="b" l="l" r="r" t="t"/>
                <a:pathLst>
                  <a:path extrusionOk="0" h="389560" w="5705095">
                    <a:moveTo>
                      <a:pt x="5598059" y="107036"/>
                    </a:moveTo>
                    <a:cubicBezTo>
                      <a:pt x="5664191" y="173169"/>
                      <a:pt x="5705095" y="264530"/>
                      <a:pt x="5705095" y="365446"/>
                    </a:cubicBezTo>
                    <a:lnTo>
                      <a:pt x="5702664" y="389560"/>
                    </a:lnTo>
                    <a:lnTo>
                      <a:pt x="5696344" y="326859"/>
                    </a:lnTo>
                    <a:cubicBezTo>
                      <a:pt x="5662267" y="160332"/>
                      <a:pt x="5514924" y="35064"/>
                      <a:pt x="5338323" y="35064"/>
                    </a:cubicBezTo>
                    <a:lnTo>
                      <a:pt x="364118" y="35065"/>
                    </a:lnTo>
                    <a:cubicBezTo>
                      <a:pt x="187517" y="35064"/>
                      <a:pt x="40174" y="160332"/>
                      <a:pt x="6098" y="326859"/>
                    </a:cubicBezTo>
                    <a:lnTo>
                      <a:pt x="1104" y="376394"/>
                    </a:lnTo>
                    <a:lnTo>
                      <a:pt x="0" y="365445"/>
                    </a:lnTo>
                    <a:cubicBezTo>
                      <a:pt x="1" y="163616"/>
                      <a:pt x="163615" y="0"/>
                      <a:pt x="365445" y="1"/>
                    </a:cubicBezTo>
                    <a:lnTo>
                      <a:pt x="5339650" y="0"/>
                    </a:lnTo>
                    <a:cubicBezTo>
                      <a:pt x="5440565" y="0"/>
                      <a:pt x="5531927" y="40904"/>
                      <a:pt x="55980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80" name="Google Shape;2380;p15"/>
              <p:cNvSpPr/>
              <p:nvPr/>
            </p:nvSpPr>
            <p:spPr>
              <a:xfrm rot="-2827716">
                <a:off x="5440794" y="4043414"/>
                <a:ext cx="5702117" cy="389357"/>
              </a:xfrm>
              <a:custGeom>
                <a:rect b="b" l="l" r="r" t="t"/>
                <a:pathLst>
                  <a:path extrusionOk="0" h="389560" w="5705095">
                    <a:moveTo>
                      <a:pt x="5703991" y="13166"/>
                    </a:moveTo>
                    <a:lnTo>
                      <a:pt x="5705095" y="24115"/>
                    </a:lnTo>
                    <a:cubicBezTo>
                      <a:pt x="5705095" y="225945"/>
                      <a:pt x="5541480" y="389560"/>
                      <a:pt x="5339650" y="389560"/>
                    </a:cubicBezTo>
                    <a:lnTo>
                      <a:pt x="365445" y="389560"/>
                    </a:lnTo>
                    <a:cubicBezTo>
                      <a:pt x="163615" y="389560"/>
                      <a:pt x="0" y="225945"/>
                      <a:pt x="0" y="24115"/>
                    </a:cubicBezTo>
                    <a:lnTo>
                      <a:pt x="2431" y="0"/>
                    </a:lnTo>
                    <a:lnTo>
                      <a:pt x="8752" y="62702"/>
                    </a:lnTo>
                    <a:cubicBezTo>
                      <a:pt x="42828" y="229229"/>
                      <a:pt x="190170" y="354497"/>
                      <a:pt x="366772" y="354497"/>
                    </a:cubicBezTo>
                    <a:lnTo>
                      <a:pt x="5340977" y="354496"/>
                    </a:lnTo>
                    <a:cubicBezTo>
                      <a:pt x="5517579" y="354496"/>
                      <a:pt x="5664921" y="229229"/>
                      <a:pt x="5698998" y="62701"/>
                    </a:cubicBezTo>
                    <a:lnTo>
                      <a:pt x="5703991"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381" name="Google Shape;2381;p15"/>
            <p:cNvGrpSpPr/>
            <p:nvPr/>
          </p:nvGrpSpPr>
          <p:grpSpPr>
            <a:xfrm>
              <a:off x="4649077" y="729180"/>
              <a:ext cx="1271830" cy="1345750"/>
              <a:chOff x="2134683" y="1406427"/>
              <a:chExt cx="4494099" cy="4755300"/>
            </a:xfrm>
          </p:grpSpPr>
          <p:sp>
            <p:nvSpPr>
              <p:cNvPr id="2382" name="Google Shape;2382;p15"/>
              <p:cNvSpPr/>
              <p:nvPr/>
            </p:nvSpPr>
            <p:spPr>
              <a:xfrm rot="-2829977">
                <a:off x="1469270" y="3422451"/>
                <a:ext cx="5814027" cy="723252"/>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83" name="Google Shape;2383;p15"/>
              <p:cNvSpPr/>
              <p:nvPr/>
            </p:nvSpPr>
            <p:spPr>
              <a:xfrm rot="-2827716">
                <a:off x="1347244" y="3479082"/>
                <a:ext cx="5810844" cy="385501"/>
              </a:xfrm>
              <a:custGeom>
                <a:rect b="b" l="l" r="r" t="t"/>
                <a:pathLst>
                  <a:path extrusionOk="0" h="385702" w="5813879">
                    <a:moveTo>
                      <a:pt x="5707969" y="105910"/>
                    </a:moveTo>
                    <a:cubicBezTo>
                      <a:pt x="5773405" y="171347"/>
                      <a:pt x="5813879" y="261747"/>
                      <a:pt x="5813879" y="361600"/>
                    </a:cubicBezTo>
                    <a:lnTo>
                      <a:pt x="5813877" y="361600"/>
                    </a:lnTo>
                    <a:lnTo>
                      <a:pt x="5811448" y="385702"/>
                    </a:lnTo>
                    <a:lnTo>
                      <a:pt x="5805207" y="323791"/>
                    </a:lnTo>
                    <a:cubicBezTo>
                      <a:pt x="5771489" y="159015"/>
                      <a:pt x="5625695" y="35065"/>
                      <a:pt x="5450953" y="35065"/>
                    </a:cubicBezTo>
                    <a:lnTo>
                      <a:pt x="360274" y="35066"/>
                    </a:lnTo>
                    <a:cubicBezTo>
                      <a:pt x="185532" y="35065"/>
                      <a:pt x="39739" y="159016"/>
                      <a:pt x="6021" y="323791"/>
                    </a:cubicBezTo>
                    <a:lnTo>
                      <a:pt x="1105" y="372556"/>
                    </a:lnTo>
                    <a:lnTo>
                      <a:pt x="0" y="361600"/>
                    </a:lnTo>
                    <a:lnTo>
                      <a:pt x="7347" y="288725"/>
                    </a:lnTo>
                    <a:cubicBezTo>
                      <a:pt x="41065" y="123951"/>
                      <a:pt x="186858" y="0"/>
                      <a:pt x="361600" y="0"/>
                    </a:cubicBezTo>
                    <a:lnTo>
                      <a:pt x="5452279" y="0"/>
                    </a:lnTo>
                    <a:cubicBezTo>
                      <a:pt x="5552132" y="0"/>
                      <a:pt x="5642532" y="40474"/>
                      <a:pt x="5707969" y="10591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84" name="Google Shape;2384;p15"/>
              <p:cNvSpPr/>
              <p:nvPr/>
            </p:nvSpPr>
            <p:spPr>
              <a:xfrm rot="-2827716">
                <a:off x="1605376" y="3704992"/>
                <a:ext cx="5810844" cy="385508"/>
              </a:xfrm>
              <a:custGeom>
                <a:rect b="b" l="l" r="r" t="t"/>
                <a:pathLst>
                  <a:path extrusionOk="0" h="385709" w="5813879">
                    <a:moveTo>
                      <a:pt x="5812774" y="13146"/>
                    </a:moveTo>
                    <a:lnTo>
                      <a:pt x="5813879" y="24109"/>
                    </a:lnTo>
                    <a:lnTo>
                      <a:pt x="5813878" y="24109"/>
                    </a:lnTo>
                    <a:cubicBezTo>
                      <a:pt x="5813877" y="223815"/>
                      <a:pt x="5651984" y="385709"/>
                      <a:pt x="5452278" y="385709"/>
                    </a:cubicBezTo>
                    <a:lnTo>
                      <a:pt x="361601" y="385708"/>
                    </a:lnTo>
                    <a:cubicBezTo>
                      <a:pt x="186857" y="385708"/>
                      <a:pt x="41065" y="261758"/>
                      <a:pt x="7347" y="96983"/>
                    </a:cubicBezTo>
                    <a:lnTo>
                      <a:pt x="0" y="24109"/>
                    </a:lnTo>
                    <a:lnTo>
                      <a:pt x="2431" y="0"/>
                    </a:lnTo>
                    <a:lnTo>
                      <a:pt x="8673" y="61918"/>
                    </a:lnTo>
                    <a:cubicBezTo>
                      <a:pt x="42391" y="226693"/>
                      <a:pt x="188183" y="350643"/>
                      <a:pt x="362926" y="350643"/>
                    </a:cubicBezTo>
                    <a:lnTo>
                      <a:pt x="5453604" y="350644"/>
                    </a:lnTo>
                    <a:cubicBezTo>
                      <a:pt x="5628346" y="350644"/>
                      <a:pt x="5774139" y="226694"/>
                      <a:pt x="5807857" y="61919"/>
                    </a:cubicBezTo>
                    <a:lnTo>
                      <a:pt x="5812774" y="1314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385" name="Google Shape;2385;p15"/>
            <p:cNvGrpSpPr/>
            <p:nvPr/>
          </p:nvGrpSpPr>
          <p:grpSpPr>
            <a:xfrm>
              <a:off x="6465781" y="1606140"/>
              <a:ext cx="1271558" cy="1351813"/>
              <a:chOff x="7952172" y="3535170"/>
              <a:chExt cx="3086305" cy="3281100"/>
            </a:xfrm>
          </p:grpSpPr>
          <p:sp>
            <p:nvSpPr>
              <p:cNvPr id="2386" name="Google Shape;2386;p15"/>
              <p:cNvSpPr/>
              <p:nvPr/>
            </p:nvSpPr>
            <p:spPr>
              <a:xfrm rot="-2829986">
                <a:off x="7439577" y="4978085"/>
                <a:ext cx="4107691" cy="39526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87" name="Google Shape;2387;p15"/>
              <p:cNvSpPr/>
              <p:nvPr/>
            </p:nvSpPr>
            <p:spPr>
              <a:xfrm rot="-2827716">
                <a:off x="7376022" y="5008186"/>
                <a:ext cx="4105426" cy="218287"/>
              </a:xfrm>
              <a:custGeom>
                <a:rect b="b" l="l" r="r" t="t"/>
                <a:pathLst>
                  <a:path extrusionOk="0" h="218401" w="4107570">
                    <a:moveTo>
                      <a:pt x="4049699" y="57870"/>
                    </a:moveTo>
                    <a:cubicBezTo>
                      <a:pt x="4085455" y="93627"/>
                      <a:pt x="4107570" y="143024"/>
                      <a:pt x="4107570" y="197586"/>
                    </a:cubicBezTo>
                    <a:lnTo>
                      <a:pt x="4107569" y="197586"/>
                    </a:lnTo>
                    <a:lnTo>
                      <a:pt x="4103367" y="218401"/>
                    </a:lnTo>
                    <a:lnTo>
                      <a:pt x="4090716" y="155740"/>
                    </a:lnTo>
                    <a:cubicBezTo>
                      <a:pt x="4060721" y="84823"/>
                      <a:pt x="3990500" y="35063"/>
                      <a:pt x="3908657" y="35064"/>
                    </a:cubicBezTo>
                    <a:lnTo>
                      <a:pt x="196259" y="35063"/>
                    </a:lnTo>
                    <a:cubicBezTo>
                      <a:pt x="114415" y="35064"/>
                      <a:pt x="44195" y="84824"/>
                      <a:pt x="14200" y="155740"/>
                    </a:cubicBezTo>
                    <a:lnTo>
                      <a:pt x="2876" y="211831"/>
                    </a:lnTo>
                    <a:lnTo>
                      <a:pt x="0" y="197585"/>
                    </a:lnTo>
                    <a:lnTo>
                      <a:pt x="0" y="197586"/>
                    </a:lnTo>
                    <a:cubicBezTo>
                      <a:pt x="1" y="88462"/>
                      <a:pt x="88462" y="0"/>
                      <a:pt x="197586" y="0"/>
                    </a:cubicBezTo>
                    <a:lnTo>
                      <a:pt x="3909984" y="0"/>
                    </a:lnTo>
                    <a:cubicBezTo>
                      <a:pt x="3964546" y="0"/>
                      <a:pt x="4013943" y="22115"/>
                      <a:pt x="4049699" y="5787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88" name="Google Shape;2388;p15"/>
              <p:cNvSpPr/>
              <p:nvPr/>
            </p:nvSpPr>
            <p:spPr>
              <a:xfrm rot="-2827716">
                <a:off x="7509199" y="5124823"/>
                <a:ext cx="4105427" cy="218290"/>
              </a:xfrm>
              <a:custGeom>
                <a:rect b="b" l="l" r="r" t="t"/>
                <a:pathLst>
                  <a:path extrusionOk="0" h="218404" w="4107571">
                    <a:moveTo>
                      <a:pt x="4104695" y="6570"/>
                    </a:moveTo>
                    <a:lnTo>
                      <a:pt x="4107571" y="20818"/>
                    </a:lnTo>
                    <a:lnTo>
                      <a:pt x="4107569" y="20818"/>
                    </a:lnTo>
                    <a:cubicBezTo>
                      <a:pt x="4107569" y="129942"/>
                      <a:pt x="4019108" y="218404"/>
                      <a:pt x="3909983" y="218404"/>
                    </a:cubicBezTo>
                    <a:lnTo>
                      <a:pt x="197587" y="218403"/>
                    </a:lnTo>
                    <a:cubicBezTo>
                      <a:pt x="88463" y="218403"/>
                      <a:pt x="0" y="129941"/>
                      <a:pt x="0" y="20818"/>
                    </a:cubicBezTo>
                    <a:lnTo>
                      <a:pt x="1" y="20818"/>
                    </a:lnTo>
                    <a:lnTo>
                      <a:pt x="4204" y="0"/>
                    </a:lnTo>
                    <a:lnTo>
                      <a:pt x="16855" y="62664"/>
                    </a:lnTo>
                    <a:cubicBezTo>
                      <a:pt x="46850" y="133580"/>
                      <a:pt x="117071" y="183340"/>
                      <a:pt x="198914" y="183340"/>
                    </a:cubicBezTo>
                    <a:lnTo>
                      <a:pt x="3911311" y="183341"/>
                    </a:lnTo>
                    <a:cubicBezTo>
                      <a:pt x="3993154" y="183341"/>
                      <a:pt x="4063375" y="133581"/>
                      <a:pt x="4093370" y="62664"/>
                    </a:cubicBezTo>
                    <a:lnTo>
                      <a:pt x="4104695" y="657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389" name="Google Shape;2389;p15"/>
            <p:cNvGrpSpPr/>
            <p:nvPr/>
          </p:nvGrpSpPr>
          <p:grpSpPr>
            <a:xfrm>
              <a:off x="7234416" y="1767585"/>
              <a:ext cx="672217" cy="712307"/>
              <a:chOff x="9817792" y="3927025"/>
              <a:chExt cx="1631594" cy="1728900"/>
            </a:xfrm>
          </p:grpSpPr>
          <p:sp>
            <p:nvSpPr>
              <p:cNvPr id="2390" name="Google Shape;2390;p15"/>
              <p:cNvSpPr/>
              <p:nvPr/>
            </p:nvSpPr>
            <p:spPr>
              <a:xfrm rot="-2829923">
                <a:off x="9564967" y="4670579"/>
                <a:ext cx="2133450" cy="241791"/>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91" name="Google Shape;2391;p15"/>
              <p:cNvSpPr/>
              <p:nvPr/>
            </p:nvSpPr>
            <p:spPr>
              <a:xfrm rot="-2827716">
                <a:off x="9528923" y="4687498"/>
                <a:ext cx="2132346" cy="141707"/>
              </a:xfrm>
              <a:custGeom>
                <a:rect b="b" l="l" r="r" t="t"/>
                <a:pathLst>
                  <a:path extrusionOk="0" h="141781" w="2133460">
                    <a:moveTo>
                      <a:pt x="2098031" y="35430"/>
                    </a:moveTo>
                    <a:cubicBezTo>
                      <a:pt x="2119921" y="57320"/>
                      <a:pt x="2133460" y="87560"/>
                      <a:pt x="2133460" y="120964"/>
                    </a:cubicBezTo>
                    <a:lnTo>
                      <a:pt x="2133459" y="120963"/>
                    </a:lnTo>
                    <a:lnTo>
                      <a:pt x="2129256" y="141781"/>
                    </a:lnTo>
                    <a:lnTo>
                      <a:pt x="2122627" y="108944"/>
                    </a:lnTo>
                    <a:cubicBezTo>
                      <a:pt x="2104264" y="65527"/>
                      <a:pt x="2061274" y="35064"/>
                      <a:pt x="2011170" y="35065"/>
                    </a:cubicBezTo>
                    <a:lnTo>
                      <a:pt x="119635" y="35064"/>
                    </a:lnTo>
                    <a:cubicBezTo>
                      <a:pt x="69531" y="35064"/>
                      <a:pt x="26542" y="65528"/>
                      <a:pt x="8179" y="108943"/>
                    </a:cubicBezTo>
                    <a:lnTo>
                      <a:pt x="2877" y="135208"/>
                    </a:lnTo>
                    <a:lnTo>
                      <a:pt x="0" y="120963"/>
                    </a:lnTo>
                    <a:lnTo>
                      <a:pt x="9506" y="73880"/>
                    </a:lnTo>
                    <a:cubicBezTo>
                      <a:pt x="27870" y="30464"/>
                      <a:pt x="70859" y="1"/>
                      <a:pt x="120963" y="1"/>
                    </a:cubicBezTo>
                    <a:lnTo>
                      <a:pt x="2012497" y="1"/>
                    </a:lnTo>
                    <a:cubicBezTo>
                      <a:pt x="2045900" y="0"/>
                      <a:pt x="2076141" y="13540"/>
                      <a:pt x="2098031" y="3543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92" name="Google Shape;2392;p15"/>
              <p:cNvSpPr/>
              <p:nvPr/>
            </p:nvSpPr>
            <p:spPr>
              <a:xfrm rot="-2827716">
                <a:off x="9605909" y="4752042"/>
                <a:ext cx="2132346" cy="141708"/>
              </a:xfrm>
              <a:custGeom>
                <a:rect b="b" l="l" r="r" t="t"/>
                <a:pathLst>
                  <a:path extrusionOk="0" h="141782" w="2133460">
                    <a:moveTo>
                      <a:pt x="2130583" y="6573"/>
                    </a:moveTo>
                    <a:lnTo>
                      <a:pt x="2133460" y="20820"/>
                    </a:lnTo>
                    <a:lnTo>
                      <a:pt x="2133459" y="20819"/>
                    </a:lnTo>
                    <a:cubicBezTo>
                      <a:pt x="2133459" y="87625"/>
                      <a:pt x="2079303" y="141782"/>
                      <a:pt x="2012495" y="141782"/>
                    </a:cubicBezTo>
                    <a:lnTo>
                      <a:pt x="120963" y="141781"/>
                    </a:lnTo>
                    <a:cubicBezTo>
                      <a:pt x="70859" y="141781"/>
                      <a:pt x="27869" y="111318"/>
                      <a:pt x="9506" y="67902"/>
                    </a:cubicBezTo>
                    <a:lnTo>
                      <a:pt x="0" y="20819"/>
                    </a:lnTo>
                    <a:lnTo>
                      <a:pt x="4204" y="0"/>
                    </a:lnTo>
                    <a:lnTo>
                      <a:pt x="10833" y="32839"/>
                    </a:lnTo>
                    <a:cubicBezTo>
                      <a:pt x="29197" y="76254"/>
                      <a:pt x="72186" y="106718"/>
                      <a:pt x="122290" y="106718"/>
                    </a:cubicBezTo>
                    <a:lnTo>
                      <a:pt x="2013823" y="106719"/>
                    </a:lnTo>
                    <a:cubicBezTo>
                      <a:pt x="2063928" y="106718"/>
                      <a:pt x="2106917" y="76255"/>
                      <a:pt x="2125281" y="32840"/>
                    </a:cubicBezTo>
                    <a:lnTo>
                      <a:pt x="2130583"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393" name="Google Shape;2393;p15"/>
            <p:cNvGrpSpPr/>
            <p:nvPr/>
          </p:nvGrpSpPr>
          <p:grpSpPr>
            <a:xfrm>
              <a:off x="4505878" y="171419"/>
              <a:ext cx="1329882" cy="1409495"/>
              <a:chOff x="2075692" y="52828"/>
              <a:chExt cx="4347442" cy="4607700"/>
            </a:xfrm>
          </p:grpSpPr>
          <p:sp>
            <p:nvSpPr>
              <p:cNvPr id="2394" name="Google Shape;2394;p15"/>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95" name="Google Shape;2395;p15"/>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96" name="Google Shape;2396;p15"/>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397" name="Google Shape;2397;p15"/>
            <p:cNvGrpSpPr/>
            <p:nvPr/>
          </p:nvGrpSpPr>
          <p:grpSpPr>
            <a:xfrm>
              <a:off x="4383222" y="74882"/>
              <a:ext cx="1353662" cy="1436603"/>
              <a:chOff x="459511" y="835636"/>
              <a:chExt cx="3285587" cy="3486900"/>
            </a:xfrm>
          </p:grpSpPr>
          <p:sp>
            <p:nvSpPr>
              <p:cNvPr id="2398" name="Google Shape;2398;p15"/>
              <p:cNvSpPr/>
              <p:nvPr/>
            </p:nvSpPr>
            <p:spPr>
              <a:xfrm rot="-2830019">
                <a:off x="-56761" y="2341433"/>
                <a:ext cx="4314245" cy="475306"/>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99" name="Google Shape;2399;p15"/>
              <p:cNvSpPr/>
              <p:nvPr/>
            </p:nvSpPr>
            <p:spPr>
              <a:xfrm rot="-2827716">
                <a:off x="-133745" y="2377546"/>
                <a:ext cx="4311929" cy="261669"/>
              </a:xfrm>
              <a:custGeom>
                <a:rect b="b" l="l" r="r" t="t"/>
                <a:pathLst>
                  <a:path extrusionOk="0" h="261806" w="4314181">
                    <a:moveTo>
                      <a:pt x="4244562" y="69619"/>
                    </a:moveTo>
                    <a:cubicBezTo>
                      <a:pt x="4287576" y="112632"/>
                      <a:pt x="4314180" y="172055"/>
                      <a:pt x="4314181" y="237692"/>
                    </a:cubicBezTo>
                    <a:lnTo>
                      <a:pt x="4311749" y="261806"/>
                    </a:lnTo>
                    <a:lnTo>
                      <a:pt x="4308024" y="224853"/>
                    </a:lnTo>
                    <a:cubicBezTo>
                      <a:pt x="4285860" y="116541"/>
                      <a:pt x="4190026" y="35064"/>
                      <a:pt x="4075162" y="35064"/>
                    </a:cubicBezTo>
                    <a:lnTo>
                      <a:pt x="236364" y="35064"/>
                    </a:lnTo>
                    <a:cubicBezTo>
                      <a:pt x="121500" y="35064"/>
                      <a:pt x="25666" y="116541"/>
                      <a:pt x="3502" y="224853"/>
                    </a:cubicBezTo>
                    <a:lnTo>
                      <a:pt x="1104" y="248640"/>
                    </a:lnTo>
                    <a:lnTo>
                      <a:pt x="0" y="237692"/>
                    </a:lnTo>
                    <a:cubicBezTo>
                      <a:pt x="0" y="106419"/>
                      <a:pt x="106418" y="0"/>
                      <a:pt x="237691" y="1"/>
                    </a:cubicBezTo>
                    <a:lnTo>
                      <a:pt x="4076489" y="0"/>
                    </a:lnTo>
                    <a:cubicBezTo>
                      <a:pt x="4142126" y="0"/>
                      <a:pt x="4201548" y="26605"/>
                      <a:pt x="4244562" y="69619"/>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00" name="Google Shape;2400;p15"/>
              <p:cNvSpPr/>
              <p:nvPr/>
            </p:nvSpPr>
            <p:spPr>
              <a:xfrm rot="-2827716">
                <a:off x="26426" y="2519211"/>
                <a:ext cx="4311928" cy="261670"/>
              </a:xfrm>
              <a:custGeom>
                <a:rect b="b" l="l" r="r" t="t"/>
                <a:pathLst>
                  <a:path extrusionOk="0" h="261807" w="4314180">
                    <a:moveTo>
                      <a:pt x="4313076" y="13166"/>
                    </a:moveTo>
                    <a:lnTo>
                      <a:pt x="4314180" y="24115"/>
                    </a:lnTo>
                    <a:cubicBezTo>
                      <a:pt x="4314179" y="155388"/>
                      <a:pt x="4207762" y="261806"/>
                      <a:pt x="4076489" y="261807"/>
                    </a:cubicBezTo>
                    <a:lnTo>
                      <a:pt x="237690" y="261806"/>
                    </a:lnTo>
                    <a:cubicBezTo>
                      <a:pt x="106418" y="261807"/>
                      <a:pt x="0" y="155388"/>
                      <a:pt x="0" y="24116"/>
                    </a:cubicBezTo>
                    <a:lnTo>
                      <a:pt x="2431" y="0"/>
                    </a:lnTo>
                    <a:lnTo>
                      <a:pt x="6156" y="36955"/>
                    </a:lnTo>
                    <a:cubicBezTo>
                      <a:pt x="28320" y="145267"/>
                      <a:pt x="124154" y="226743"/>
                      <a:pt x="239018" y="226743"/>
                    </a:cubicBezTo>
                    <a:lnTo>
                      <a:pt x="4077816" y="226743"/>
                    </a:lnTo>
                    <a:cubicBezTo>
                      <a:pt x="4192680" y="226743"/>
                      <a:pt x="4288514" y="145266"/>
                      <a:pt x="4310678" y="36954"/>
                    </a:cubicBezTo>
                    <a:lnTo>
                      <a:pt x="4313076"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401" name="Google Shape;2401;p15"/>
            <p:cNvGrpSpPr/>
            <p:nvPr/>
          </p:nvGrpSpPr>
          <p:grpSpPr>
            <a:xfrm>
              <a:off x="4704112" y="549455"/>
              <a:ext cx="1644117" cy="1741422"/>
              <a:chOff x="3267959" y="970321"/>
              <a:chExt cx="4398388" cy="4658700"/>
            </a:xfrm>
          </p:grpSpPr>
          <p:sp>
            <p:nvSpPr>
              <p:cNvPr id="2402" name="Google Shape;2402;p15"/>
              <p:cNvSpPr/>
              <p:nvPr/>
            </p:nvSpPr>
            <p:spPr>
              <a:xfrm rot="-2830072">
                <a:off x="2627559" y="2934221"/>
                <a:ext cx="5675200"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03" name="Google Shape;2403;p15"/>
              <p:cNvSpPr/>
              <p:nvPr/>
            </p:nvSpPr>
            <p:spPr>
              <a:xfrm rot="-2827716">
                <a:off x="2504074" y="2991429"/>
                <a:ext cx="5672301" cy="389356"/>
              </a:xfrm>
              <a:custGeom>
                <a:rect b="b" l="l" r="r" t="t"/>
                <a:pathLst>
                  <a:path extrusionOk="0" h="389559" w="5675264">
                    <a:moveTo>
                      <a:pt x="5568227" y="107035"/>
                    </a:moveTo>
                    <a:cubicBezTo>
                      <a:pt x="5634360" y="173168"/>
                      <a:pt x="5675264" y="264529"/>
                      <a:pt x="5675264" y="365445"/>
                    </a:cubicBezTo>
                    <a:lnTo>
                      <a:pt x="5672833" y="389559"/>
                    </a:lnTo>
                    <a:lnTo>
                      <a:pt x="5666512" y="326858"/>
                    </a:lnTo>
                    <a:cubicBezTo>
                      <a:pt x="5632435" y="160331"/>
                      <a:pt x="5485093" y="35064"/>
                      <a:pt x="5308491" y="35064"/>
                    </a:cubicBezTo>
                    <a:lnTo>
                      <a:pt x="364118" y="35064"/>
                    </a:lnTo>
                    <a:cubicBezTo>
                      <a:pt x="187517" y="35064"/>
                      <a:pt x="40174" y="160331"/>
                      <a:pt x="6098" y="326859"/>
                    </a:cubicBezTo>
                    <a:lnTo>
                      <a:pt x="1104" y="376394"/>
                    </a:lnTo>
                    <a:lnTo>
                      <a:pt x="0" y="365445"/>
                    </a:lnTo>
                    <a:cubicBezTo>
                      <a:pt x="0" y="163615"/>
                      <a:pt x="163615" y="0"/>
                      <a:pt x="365446" y="0"/>
                    </a:cubicBezTo>
                    <a:lnTo>
                      <a:pt x="5309818" y="0"/>
                    </a:lnTo>
                    <a:cubicBezTo>
                      <a:pt x="5410733" y="0"/>
                      <a:pt x="5502095" y="40904"/>
                      <a:pt x="5568227" y="10703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04" name="Google Shape;2404;p15"/>
              <p:cNvSpPr/>
              <p:nvPr/>
            </p:nvSpPr>
            <p:spPr>
              <a:xfrm rot="-2827716">
                <a:off x="2757930" y="3219948"/>
                <a:ext cx="5672301" cy="389357"/>
              </a:xfrm>
              <a:custGeom>
                <a:rect b="b" l="l" r="r" t="t"/>
                <a:pathLst>
                  <a:path extrusionOk="0" h="389560" w="5675264">
                    <a:moveTo>
                      <a:pt x="5674160" y="13165"/>
                    </a:moveTo>
                    <a:lnTo>
                      <a:pt x="5675264" y="24114"/>
                    </a:lnTo>
                    <a:cubicBezTo>
                      <a:pt x="5675264" y="225944"/>
                      <a:pt x="5511649" y="389560"/>
                      <a:pt x="5309819" y="389560"/>
                    </a:cubicBezTo>
                    <a:lnTo>
                      <a:pt x="365445" y="389560"/>
                    </a:lnTo>
                    <a:cubicBezTo>
                      <a:pt x="163615" y="389559"/>
                      <a:pt x="0" y="225945"/>
                      <a:pt x="0" y="24115"/>
                    </a:cubicBezTo>
                    <a:lnTo>
                      <a:pt x="2431" y="0"/>
                    </a:lnTo>
                    <a:lnTo>
                      <a:pt x="8752" y="62701"/>
                    </a:lnTo>
                    <a:cubicBezTo>
                      <a:pt x="42828" y="229228"/>
                      <a:pt x="190171" y="354496"/>
                      <a:pt x="366772" y="354496"/>
                    </a:cubicBezTo>
                    <a:lnTo>
                      <a:pt x="5311146" y="354496"/>
                    </a:lnTo>
                    <a:cubicBezTo>
                      <a:pt x="5487748" y="354496"/>
                      <a:pt x="5635090" y="229228"/>
                      <a:pt x="5669166" y="62700"/>
                    </a:cubicBezTo>
                    <a:lnTo>
                      <a:pt x="5674160"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405" name="Google Shape;2405;p15"/>
            <p:cNvGrpSpPr/>
            <p:nvPr/>
          </p:nvGrpSpPr>
          <p:grpSpPr>
            <a:xfrm>
              <a:off x="5170742" y="103797"/>
              <a:ext cx="1786391" cy="1893305"/>
              <a:chOff x="4808875" y="-111295"/>
              <a:chExt cx="4335900" cy="4595400"/>
            </a:xfrm>
          </p:grpSpPr>
          <p:sp>
            <p:nvSpPr>
              <p:cNvPr id="2406" name="Google Shape;2406;p15"/>
              <p:cNvSpPr/>
              <p:nvPr/>
            </p:nvSpPr>
            <p:spPr>
              <a:xfrm rot="-2829990">
                <a:off x="4182321" y="1820955"/>
                <a:ext cx="5589007"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07" name="Google Shape;2407;p15"/>
              <p:cNvSpPr/>
              <p:nvPr/>
            </p:nvSpPr>
            <p:spPr>
              <a:xfrm rot="-2827716">
                <a:off x="4118653" y="1851906"/>
                <a:ext cx="5567509" cy="509926"/>
              </a:xfrm>
              <a:custGeom>
                <a:rect b="b" l="l" r="r" t="t"/>
                <a:pathLst>
                  <a:path extrusionOk="0" h="510192" w="5570417">
                    <a:moveTo>
                      <a:pt x="5463381" y="107036"/>
                    </a:moveTo>
                    <a:cubicBezTo>
                      <a:pt x="5529514" y="173169"/>
                      <a:pt x="5570418" y="264531"/>
                      <a:pt x="5570417" y="365446"/>
                    </a:cubicBezTo>
                    <a:cubicBezTo>
                      <a:pt x="5570417" y="415903"/>
                      <a:pt x="5560192" y="463973"/>
                      <a:pt x="5541699" y="507693"/>
                    </a:cubicBezTo>
                    <a:lnTo>
                      <a:pt x="5540342" y="510192"/>
                    </a:lnTo>
                    <a:lnTo>
                      <a:pt x="5551648" y="473773"/>
                    </a:lnTo>
                    <a:cubicBezTo>
                      <a:pt x="5556516" y="449984"/>
                      <a:pt x="5559072" y="425352"/>
                      <a:pt x="5559072" y="400123"/>
                    </a:cubicBezTo>
                    <a:cubicBezTo>
                      <a:pt x="5559072" y="198293"/>
                      <a:pt x="5395458" y="34678"/>
                      <a:pt x="5193627" y="34678"/>
                    </a:cubicBezTo>
                    <a:lnTo>
                      <a:pt x="335369" y="34679"/>
                    </a:lnTo>
                    <a:cubicBezTo>
                      <a:pt x="209226" y="34679"/>
                      <a:pt x="98010" y="98591"/>
                      <a:pt x="32337" y="195800"/>
                    </a:cubicBezTo>
                    <a:lnTo>
                      <a:pt x="0" y="255376"/>
                    </a:lnTo>
                    <a:lnTo>
                      <a:pt x="9988" y="223198"/>
                    </a:lnTo>
                    <a:cubicBezTo>
                      <a:pt x="65466" y="92034"/>
                      <a:pt x="195342" y="1"/>
                      <a:pt x="346714" y="1"/>
                    </a:cubicBezTo>
                    <a:lnTo>
                      <a:pt x="5204973" y="0"/>
                    </a:lnTo>
                    <a:cubicBezTo>
                      <a:pt x="5305888" y="0"/>
                      <a:pt x="5397249" y="40904"/>
                      <a:pt x="5463381"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08" name="Google Shape;2408;p15"/>
              <p:cNvSpPr/>
              <p:nvPr/>
            </p:nvSpPr>
            <p:spPr>
              <a:xfrm rot="-2827716">
                <a:off x="4271307" y="2012144"/>
                <a:ext cx="5567509" cy="509927"/>
              </a:xfrm>
              <a:custGeom>
                <a:rect b="b" l="l" r="r" t="t"/>
                <a:pathLst>
                  <a:path extrusionOk="0" h="510193" w="5570417">
                    <a:moveTo>
                      <a:pt x="5570417" y="254816"/>
                    </a:moveTo>
                    <a:lnTo>
                      <a:pt x="5560429" y="286995"/>
                    </a:lnTo>
                    <a:cubicBezTo>
                      <a:pt x="5504952" y="418159"/>
                      <a:pt x="5375074" y="510192"/>
                      <a:pt x="5223702" y="510192"/>
                    </a:cubicBezTo>
                    <a:lnTo>
                      <a:pt x="365444" y="510192"/>
                    </a:lnTo>
                    <a:cubicBezTo>
                      <a:pt x="163614" y="510193"/>
                      <a:pt x="0" y="346577"/>
                      <a:pt x="0" y="144747"/>
                    </a:cubicBezTo>
                    <a:cubicBezTo>
                      <a:pt x="0" y="94290"/>
                      <a:pt x="10226" y="46221"/>
                      <a:pt x="28718" y="2500"/>
                    </a:cubicBezTo>
                    <a:lnTo>
                      <a:pt x="30075" y="0"/>
                    </a:lnTo>
                    <a:lnTo>
                      <a:pt x="18769" y="36420"/>
                    </a:lnTo>
                    <a:cubicBezTo>
                      <a:pt x="13902" y="60209"/>
                      <a:pt x="11345" y="84841"/>
                      <a:pt x="11345" y="110069"/>
                    </a:cubicBezTo>
                    <a:cubicBezTo>
                      <a:pt x="11345" y="311900"/>
                      <a:pt x="174959" y="475515"/>
                      <a:pt x="376790" y="475515"/>
                    </a:cubicBezTo>
                    <a:lnTo>
                      <a:pt x="5235047" y="475515"/>
                    </a:lnTo>
                    <a:cubicBezTo>
                      <a:pt x="5361191" y="475514"/>
                      <a:pt x="5472407" y="411603"/>
                      <a:pt x="5538080" y="314393"/>
                    </a:cubicBezTo>
                    <a:lnTo>
                      <a:pt x="5570417" y="25481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409" name="Google Shape;2409;p15"/>
            <p:cNvGrpSpPr/>
            <p:nvPr/>
          </p:nvGrpSpPr>
          <p:grpSpPr>
            <a:xfrm>
              <a:off x="5506653" y="294250"/>
              <a:ext cx="1839662" cy="1950655"/>
              <a:chOff x="5624194" y="350969"/>
              <a:chExt cx="4465200" cy="4734600"/>
            </a:xfrm>
          </p:grpSpPr>
          <p:sp>
            <p:nvSpPr>
              <p:cNvPr id="2410" name="Google Shape;2410;p15"/>
              <p:cNvSpPr/>
              <p:nvPr/>
            </p:nvSpPr>
            <p:spPr>
              <a:xfrm rot="-2829881">
                <a:off x="4967296" y="2352819"/>
                <a:ext cx="5778994" cy="73089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11" name="Google Shape;2411;p15"/>
              <p:cNvSpPr/>
              <p:nvPr/>
            </p:nvSpPr>
            <p:spPr>
              <a:xfrm rot="-2827716">
                <a:off x="4903645" y="2383838"/>
                <a:ext cx="5757263" cy="509928"/>
              </a:xfrm>
              <a:custGeom>
                <a:rect b="b" l="l" r="r" t="t"/>
                <a:pathLst>
                  <a:path extrusionOk="0" h="510194" w="5760270">
                    <a:moveTo>
                      <a:pt x="5653234" y="107036"/>
                    </a:moveTo>
                    <a:cubicBezTo>
                      <a:pt x="5719367" y="173169"/>
                      <a:pt x="5760270" y="264529"/>
                      <a:pt x="5760270" y="365445"/>
                    </a:cubicBezTo>
                    <a:cubicBezTo>
                      <a:pt x="5760270" y="415902"/>
                      <a:pt x="5750045" y="463972"/>
                      <a:pt x="5731553" y="507693"/>
                    </a:cubicBezTo>
                    <a:lnTo>
                      <a:pt x="5730195" y="510194"/>
                    </a:lnTo>
                    <a:lnTo>
                      <a:pt x="5741501" y="473772"/>
                    </a:lnTo>
                    <a:cubicBezTo>
                      <a:pt x="5746369" y="449983"/>
                      <a:pt x="5748925" y="425351"/>
                      <a:pt x="5748925" y="400122"/>
                    </a:cubicBezTo>
                    <a:cubicBezTo>
                      <a:pt x="5748925" y="198292"/>
                      <a:pt x="5585310" y="34678"/>
                      <a:pt x="5383480" y="34678"/>
                    </a:cubicBezTo>
                    <a:lnTo>
                      <a:pt x="335370" y="34678"/>
                    </a:lnTo>
                    <a:cubicBezTo>
                      <a:pt x="209227" y="34679"/>
                      <a:pt x="98010" y="98590"/>
                      <a:pt x="32337" y="195800"/>
                    </a:cubicBezTo>
                    <a:lnTo>
                      <a:pt x="0" y="255377"/>
                    </a:lnTo>
                    <a:lnTo>
                      <a:pt x="9989" y="223198"/>
                    </a:lnTo>
                    <a:cubicBezTo>
                      <a:pt x="65466" y="92034"/>
                      <a:pt x="195343" y="1"/>
                      <a:pt x="346716" y="1"/>
                    </a:cubicBezTo>
                    <a:lnTo>
                      <a:pt x="5394825" y="0"/>
                    </a:lnTo>
                    <a:cubicBezTo>
                      <a:pt x="5495740" y="0"/>
                      <a:pt x="5587102" y="40904"/>
                      <a:pt x="5653234"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12" name="Google Shape;2412;p15"/>
              <p:cNvSpPr/>
              <p:nvPr/>
            </p:nvSpPr>
            <p:spPr>
              <a:xfrm rot="-2827716">
                <a:off x="5056297" y="2544077"/>
                <a:ext cx="5757263" cy="509925"/>
              </a:xfrm>
              <a:custGeom>
                <a:rect b="b" l="l" r="r" t="t"/>
                <a:pathLst>
                  <a:path extrusionOk="0" h="510191" w="5760270">
                    <a:moveTo>
                      <a:pt x="5760270" y="254817"/>
                    </a:moveTo>
                    <a:lnTo>
                      <a:pt x="5750282" y="286994"/>
                    </a:lnTo>
                    <a:cubicBezTo>
                      <a:pt x="5694805" y="418157"/>
                      <a:pt x="5564928" y="510191"/>
                      <a:pt x="5413556" y="510191"/>
                    </a:cubicBezTo>
                    <a:lnTo>
                      <a:pt x="365446" y="510191"/>
                    </a:lnTo>
                    <a:cubicBezTo>
                      <a:pt x="163615" y="510191"/>
                      <a:pt x="0" y="346576"/>
                      <a:pt x="0" y="144746"/>
                    </a:cubicBezTo>
                    <a:cubicBezTo>
                      <a:pt x="0" y="94289"/>
                      <a:pt x="10226" y="46220"/>
                      <a:pt x="28719" y="2499"/>
                    </a:cubicBezTo>
                    <a:lnTo>
                      <a:pt x="30075" y="0"/>
                    </a:lnTo>
                    <a:lnTo>
                      <a:pt x="18770" y="36419"/>
                    </a:lnTo>
                    <a:cubicBezTo>
                      <a:pt x="13902" y="60208"/>
                      <a:pt x="11345" y="84840"/>
                      <a:pt x="11345" y="110069"/>
                    </a:cubicBezTo>
                    <a:cubicBezTo>
                      <a:pt x="11345" y="311899"/>
                      <a:pt x="174961" y="475514"/>
                      <a:pt x="376791" y="475513"/>
                    </a:cubicBezTo>
                    <a:lnTo>
                      <a:pt x="5424901" y="475513"/>
                    </a:lnTo>
                    <a:cubicBezTo>
                      <a:pt x="5551044" y="475513"/>
                      <a:pt x="5662261" y="411601"/>
                      <a:pt x="5727934" y="314392"/>
                    </a:cubicBezTo>
                    <a:lnTo>
                      <a:pt x="5760270" y="25481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413" name="Google Shape;2413;p15"/>
            <p:cNvGrpSpPr/>
            <p:nvPr/>
          </p:nvGrpSpPr>
          <p:grpSpPr>
            <a:xfrm>
              <a:off x="5354860" y="1023596"/>
              <a:ext cx="1812470" cy="1921362"/>
              <a:chOff x="5255762" y="2121228"/>
              <a:chExt cx="4399200" cy="4663500"/>
            </a:xfrm>
          </p:grpSpPr>
          <p:sp>
            <p:nvSpPr>
              <p:cNvPr id="2414" name="Google Shape;2414;p15"/>
              <p:cNvSpPr/>
              <p:nvPr/>
            </p:nvSpPr>
            <p:spPr>
              <a:xfrm rot="-2829916">
                <a:off x="4614371" y="4087528"/>
                <a:ext cx="5681983" cy="730899"/>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15" name="Google Shape;2415;p15"/>
              <p:cNvSpPr/>
              <p:nvPr/>
            </p:nvSpPr>
            <p:spPr>
              <a:xfrm rot="-2827716">
                <a:off x="4550710" y="4118522"/>
                <a:ext cx="5660315" cy="509927"/>
              </a:xfrm>
              <a:custGeom>
                <a:rect b="b" l="l" r="r" t="t"/>
                <a:pathLst>
                  <a:path extrusionOk="0" h="510193" w="5663271">
                    <a:moveTo>
                      <a:pt x="5556235" y="107036"/>
                    </a:moveTo>
                    <a:cubicBezTo>
                      <a:pt x="5622367" y="173169"/>
                      <a:pt x="5663271" y="264530"/>
                      <a:pt x="5663271" y="365444"/>
                    </a:cubicBezTo>
                    <a:cubicBezTo>
                      <a:pt x="5663271" y="415902"/>
                      <a:pt x="5653045" y="463971"/>
                      <a:pt x="5634553" y="507693"/>
                    </a:cubicBezTo>
                    <a:lnTo>
                      <a:pt x="5633195" y="510193"/>
                    </a:lnTo>
                    <a:lnTo>
                      <a:pt x="5644501" y="473772"/>
                    </a:lnTo>
                    <a:cubicBezTo>
                      <a:pt x="5649369" y="449982"/>
                      <a:pt x="5651925" y="425351"/>
                      <a:pt x="5651925" y="400122"/>
                    </a:cubicBezTo>
                    <a:cubicBezTo>
                      <a:pt x="5651926" y="198292"/>
                      <a:pt x="5488311" y="34678"/>
                      <a:pt x="5286481" y="34677"/>
                    </a:cubicBezTo>
                    <a:lnTo>
                      <a:pt x="335370" y="34677"/>
                    </a:lnTo>
                    <a:cubicBezTo>
                      <a:pt x="209226" y="34677"/>
                      <a:pt x="98010" y="98589"/>
                      <a:pt x="32337" y="195798"/>
                    </a:cubicBezTo>
                    <a:lnTo>
                      <a:pt x="0" y="255374"/>
                    </a:lnTo>
                    <a:lnTo>
                      <a:pt x="9988" y="223197"/>
                    </a:lnTo>
                    <a:cubicBezTo>
                      <a:pt x="65466" y="92033"/>
                      <a:pt x="195343" y="-1"/>
                      <a:pt x="346715" y="0"/>
                    </a:cubicBezTo>
                    <a:lnTo>
                      <a:pt x="5297827" y="0"/>
                    </a:lnTo>
                    <a:cubicBezTo>
                      <a:pt x="5398741" y="0"/>
                      <a:pt x="5490103" y="40904"/>
                      <a:pt x="555623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16" name="Google Shape;2416;p15"/>
              <p:cNvSpPr/>
              <p:nvPr/>
            </p:nvSpPr>
            <p:spPr>
              <a:xfrm rot="-2827716">
                <a:off x="4703362" y="4278757"/>
                <a:ext cx="5660314" cy="509928"/>
              </a:xfrm>
              <a:custGeom>
                <a:rect b="b" l="l" r="r" t="t"/>
                <a:pathLst>
                  <a:path extrusionOk="0" h="510194" w="5663270">
                    <a:moveTo>
                      <a:pt x="5663270" y="254819"/>
                    </a:moveTo>
                    <a:lnTo>
                      <a:pt x="5653283" y="286996"/>
                    </a:lnTo>
                    <a:cubicBezTo>
                      <a:pt x="5597805" y="418160"/>
                      <a:pt x="5467928" y="510193"/>
                      <a:pt x="5316556" y="510193"/>
                    </a:cubicBezTo>
                    <a:lnTo>
                      <a:pt x="365445" y="510194"/>
                    </a:lnTo>
                    <a:cubicBezTo>
                      <a:pt x="163615" y="510194"/>
                      <a:pt x="0" y="346579"/>
                      <a:pt x="0" y="144749"/>
                    </a:cubicBezTo>
                    <a:cubicBezTo>
                      <a:pt x="0" y="94291"/>
                      <a:pt x="10226" y="46222"/>
                      <a:pt x="28718" y="2501"/>
                    </a:cubicBezTo>
                    <a:lnTo>
                      <a:pt x="30075" y="0"/>
                    </a:lnTo>
                    <a:lnTo>
                      <a:pt x="18770" y="36421"/>
                    </a:lnTo>
                    <a:cubicBezTo>
                      <a:pt x="13901" y="60210"/>
                      <a:pt x="11345" y="84843"/>
                      <a:pt x="11345" y="110071"/>
                    </a:cubicBezTo>
                    <a:cubicBezTo>
                      <a:pt x="11345" y="311901"/>
                      <a:pt x="174960" y="475516"/>
                      <a:pt x="376790" y="475516"/>
                    </a:cubicBezTo>
                    <a:lnTo>
                      <a:pt x="5327901" y="475516"/>
                    </a:lnTo>
                    <a:cubicBezTo>
                      <a:pt x="5454045" y="475516"/>
                      <a:pt x="5565261" y="411604"/>
                      <a:pt x="5630934" y="314394"/>
                    </a:cubicBezTo>
                    <a:lnTo>
                      <a:pt x="5663270" y="25481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417" name="Google Shape;2417;p15"/>
            <p:cNvGrpSpPr/>
            <p:nvPr/>
          </p:nvGrpSpPr>
          <p:grpSpPr>
            <a:xfrm>
              <a:off x="6109308" y="1266969"/>
              <a:ext cx="1644004" cy="1739794"/>
              <a:chOff x="7086948" y="2711938"/>
              <a:chExt cx="3990300" cy="4222800"/>
            </a:xfrm>
          </p:grpSpPr>
          <p:sp>
            <p:nvSpPr>
              <p:cNvPr id="2418" name="Google Shape;2418;p15"/>
              <p:cNvSpPr/>
              <p:nvPr/>
            </p:nvSpPr>
            <p:spPr>
              <a:xfrm rot="-2830071">
                <a:off x="6541696" y="4457889"/>
                <a:ext cx="5080804"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19" name="Google Shape;2419;p15"/>
              <p:cNvSpPr/>
              <p:nvPr/>
            </p:nvSpPr>
            <p:spPr>
              <a:xfrm rot="-2827716">
                <a:off x="6477943" y="4488751"/>
                <a:ext cx="5059349" cy="509926"/>
              </a:xfrm>
              <a:custGeom>
                <a:rect b="b" l="l" r="r" t="t"/>
                <a:pathLst>
                  <a:path extrusionOk="0" h="510192" w="5061991">
                    <a:moveTo>
                      <a:pt x="4954955" y="107036"/>
                    </a:moveTo>
                    <a:cubicBezTo>
                      <a:pt x="5021087" y="173169"/>
                      <a:pt x="5061991" y="264531"/>
                      <a:pt x="5061991" y="365445"/>
                    </a:cubicBezTo>
                    <a:cubicBezTo>
                      <a:pt x="5061991" y="415903"/>
                      <a:pt x="5051765" y="463972"/>
                      <a:pt x="5033272" y="507693"/>
                    </a:cubicBezTo>
                    <a:lnTo>
                      <a:pt x="5031916" y="510192"/>
                    </a:lnTo>
                    <a:lnTo>
                      <a:pt x="5043221" y="473773"/>
                    </a:lnTo>
                    <a:cubicBezTo>
                      <a:pt x="5048089" y="449983"/>
                      <a:pt x="5050646" y="425352"/>
                      <a:pt x="5050646" y="400123"/>
                    </a:cubicBezTo>
                    <a:cubicBezTo>
                      <a:pt x="5050646" y="198293"/>
                      <a:pt x="4887031" y="34678"/>
                      <a:pt x="4685200" y="34678"/>
                    </a:cubicBezTo>
                    <a:lnTo>
                      <a:pt x="335370" y="34678"/>
                    </a:lnTo>
                    <a:cubicBezTo>
                      <a:pt x="209226" y="34678"/>
                      <a:pt x="98010" y="98590"/>
                      <a:pt x="32336" y="195799"/>
                    </a:cubicBezTo>
                    <a:lnTo>
                      <a:pt x="0" y="255374"/>
                    </a:lnTo>
                    <a:lnTo>
                      <a:pt x="9988" y="223197"/>
                    </a:lnTo>
                    <a:cubicBezTo>
                      <a:pt x="65466" y="92034"/>
                      <a:pt x="195342" y="0"/>
                      <a:pt x="346715" y="0"/>
                    </a:cubicBezTo>
                    <a:lnTo>
                      <a:pt x="4696545" y="1"/>
                    </a:lnTo>
                    <a:cubicBezTo>
                      <a:pt x="4797461" y="1"/>
                      <a:pt x="4888822" y="40904"/>
                      <a:pt x="495495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20" name="Google Shape;2420;p15"/>
              <p:cNvSpPr/>
              <p:nvPr/>
            </p:nvSpPr>
            <p:spPr>
              <a:xfrm rot="-2827716">
                <a:off x="6630593" y="4648986"/>
                <a:ext cx="5059350" cy="509928"/>
              </a:xfrm>
              <a:custGeom>
                <a:rect b="b" l="l" r="r" t="t"/>
                <a:pathLst>
                  <a:path extrusionOk="0" h="510194" w="5061992">
                    <a:moveTo>
                      <a:pt x="5061992" y="254818"/>
                    </a:moveTo>
                    <a:lnTo>
                      <a:pt x="5052003" y="286996"/>
                    </a:lnTo>
                    <a:cubicBezTo>
                      <a:pt x="4996525" y="418160"/>
                      <a:pt x="4866649" y="510193"/>
                      <a:pt x="4715276" y="510194"/>
                    </a:cubicBezTo>
                    <a:lnTo>
                      <a:pt x="365445" y="510194"/>
                    </a:lnTo>
                    <a:cubicBezTo>
                      <a:pt x="163616" y="510194"/>
                      <a:pt x="0" y="346579"/>
                      <a:pt x="1" y="144749"/>
                    </a:cubicBezTo>
                    <a:cubicBezTo>
                      <a:pt x="1" y="94292"/>
                      <a:pt x="10227" y="46223"/>
                      <a:pt x="28719" y="2501"/>
                    </a:cubicBezTo>
                    <a:lnTo>
                      <a:pt x="30076" y="0"/>
                    </a:lnTo>
                    <a:lnTo>
                      <a:pt x="18771" y="36422"/>
                    </a:lnTo>
                    <a:cubicBezTo>
                      <a:pt x="13902" y="60211"/>
                      <a:pt x="11346" y="84843"/>
                      <a:pt x="11346" y="110072"/>
                    </a:cubicBezTo>
                    <a:cubicBezTo>
                      <a:pt x="11345" y="311901"/>
                      <a:pt x="174961" y="475517"/>
                      <a:pt x="376790" y="475516"/>
                    </a:cubicBezTo>
                    <a:lnTo>
                      <a:pt x="4726622" y="475516"/>
                    </a:lnTo>
                    <a:cubicBezTo>
                      <a:pt x="4852765" y="475516"/>
                      <a:pt x="4963982" y="411604"/>
                      <a:pt x="5029655" y="314395"/>
                    </a:cubicBezTo>
                    <a:lnTo>
                      <a:pt x="5061992"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421" name="Google Shape;2421;p15"/>
            <p:cNvGrpSpPr/>
            <p:nvPr/>
          </p:nvGrpSpPr>
          <p:grpSpPr>
            <a:xfrm>
              <a:off x="4533350" y="505715"/>
              <a:ext cx="1271601" cy="1347634"/>
              <a:chOff x="2032969" y="864182"/>
              <a:chExt cx="4314900" cy="4572900"/>
            </a:xfrm>
          </p:grpSpPr>
          <p:sp>
            <p:nvSpPr>
              <p:cNvPr id="2422" name="Google Shape;2422;p15"/>
              <p:cNvSpPr/>
              <p:nvPr/>
            </p:nvSpPr>
            <p:spPr>
              <a:xfrm rot="-2830053">
                <a:off x="1411304" y="2785182"/>
                <a:ext cx="555823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23" name="Google Shape;2423;p15"/>
              <p:cNvSpPr/>
              <p:nvPr/>
            </p:nvSpPr>
            <p:spPr>
              <a:xfrm rot="-2827716">
                <a:off x="1347693" y="2816223"/>
                <a:ext cx="5536567" cy="509927"/>
              </a:xfrm>
              <a:custGeom>
                <a:rect b="b" l="l" r="r" t="t"/>
                <a:pathLst>
                  <a:path extrusionOk="0" h="510193" w="5539459">
                    <a:moveTo>
                      <a:pt x="5432423" y="107037"/>
                    </a:moveTo>
                    <a:cubicBezTo>
                      <a:pt x="5498556" y="173170"/>
                      <a:pt x="5539459" y="264531"/>
                      <a:pt x="5539459" y="365446"/>
                    </a:cubicBezTo>
                    <a:cubicBezTo>
                      <a:pt x="5539459" y="415903"/>
                      <a:pt x="5529233" y="463972"/>
                      <a:pt x="5510741" y="507694"/>
                    </a:cubicBezTo>
                    <a:lnTo>
                      <a:pt x="5509384" y="510193"/>
                    </a:lnTo>
                    <a:lnTo>
                      <a:pt x="5520689" y="473773"/>
                    </a:lnTo>
                    <a:cubicBezTo>
                      <a:pt x="5525558" y="449984"/>
                      <a:pt x="5528114" y="425352"/>
                      <a:pt x="5528114" y="400124"/>
                    </a:cubicBezTo>
                    <a:cubicBezTo>
                      <a:pt x="5528114" y="198293"/>
                      <a:pt x="5364500" y="34678"/>
                      <a:pt x="5162669" y="34678"/>
                    </a:cubicBezTo>
                    <a:lnTo>
                      <a:pt x="335370" y="34678"/>
                    </a:lnTo>
                    <a:cubicBezTo>
                      <a:pt x="209226" y="34678"/>
                      <a:pt x="98010" y="98590"/>
                      <a:pt x="32337" y="195800"/>
                    </a:cubicBezTo>
                    <a:lnTo>
                      <a:pt x="0" y="255375"/>
                    </a:lnTo>
                    <a:lnTo>
                      <a:pt x="9988" y="223198"/>
                    </a:lnTo>
                    <a:cubicBezTo>
                      <a:pt x="65466" y="92034"/>
                      <a:pt x="195342" y="1"/>
                      <a:pt x="346715" y="0"/>
                    </a:cubicBezTo>
                    <a:lnTo>
                      <a:pt x="5174015" y="1"/>
                    </a:lnTo>
                    <a:cubicBezTo>
                      <a:pt x="5274930" y="1"/>
                      <a:pt x="5366291" y="40905"/>
                      <a:pt x="5432423"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24" name="Google Shape;2424;p15"/>
              <p:cNvSpPr/>
              <p:nvPr/>
            </p:nvSpPr>
            <p:spPr>
              <a:xfrm rot="-2827716">
                <a:off x="1500345" y="2976459"/>
                <a:ext cx="5536567" cy="509927"/>
              </a:xfrm>
              <a:custGeom>
                <a:rect b="b" l="l" r="r" t="t"/>
                <a:pathLst>
                  <a:path extrusionOk="0" h="510193" w="5539459">
                    <a:moveTo>
                      <a:pt x="5539459" y="254818"/>
                    </a:moveTo>
                    <a:lnTo>
                      <a:pt x="5529471" y="286996"/>
                    </a:lnTo>
                    <a:cubicBezTo>
                      <a:pt x="5473993" y="418159"/>
                      <a:pt x="5344117" y="510193"/>
                      <a:pt x="5192744" y="510193"/>
                    </a:cubicBezTo>
                    <a:lnTo>
                      <a:pt x="365445" y="510193"/>
                    </a:lnTo>
                    <a:cubicBezTo>
                      <a:pt x="163616" y="510193"/>
                      <a:pt x="0" y="346578"/>
                      <a:pt x="0" y="144749"/>
                    </a:cubicBezTo>
                    <a:cubicBezTo>
                      <a:pt x="0" y="94291"/>
                      <a:pt x="10226" y="46222"/>
                      <a:pt x="28718" y="2500"/>
                    </a:cubicBezTo>
                    <a:lnTo>
                      <a:pt x="30075" y="0"/>
                    </a:lnTo>
                    <a:lnTo>
                      <a:pt x="18770" y="36421"/>
                    </a:lnTo>
                    <a:cubicBezTo>
                      <a:pt x="13902" y="60210"/>
                      <a:pt x="11345" y="84842"/>
                      <a:pt x="11345" y="110071"/>
                    </a:cubicBezTo>
                    <a:cubicBezTo>
                      <a:pt x="11345" y="311900"/>
                      <a:pt x="174961" y="475516"/>
                      <a:pt x="376790" y="475515"/>
                    </a:cubicBezTo>
                    <a:lnTo>
                      <a:pt x="5204090" y="475515"/>
                    </a:lnTo>
                    <a:cubicBezTo>
                      <a:pt x="5330233" y="475515"/>
                      <a:pt x="5441449" y="411603"/>
                      <a:pt x="5507122" y="314394"/>
                    </a:cubicBezTo>
                    <a:lnTo>
                      <a:pt x="5539459"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425" name="Google Shape;2425;p15"/>
            <p:cNvGrpSpPr/>
            <p:nvPr/>
          </p:nvGrpSpPr>
          <p:grpSpPr>
            <a:xfrm>
              <a:off x="4535975" y="364983"/>
              <a:ext cx="1100782" cy="1169874"/>
              <a:chOff x="1316031" y="142329"/>
              <a:chExt cx="2671800" cy="2839500"/>
            </a:xfrm>
          </p:grpSpPr>
          <p:sp>
            <p:nvSpPr>
              <p:cNvPr id="2426" name="Google Shape;2426;p15"/>
              <p:cNvSpPr/>
              <p:nvPr/>
            </p:nvSpPr>
            <p:spPr>
              <a:xfrm rot="-2830044">
                <a:off x="893477" y="1370600"/>
                <a:ext cx="3516907" cy="382958"/>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27" name="Google Shape;2427;p15"/>
              <p:cNvSpPr/>
              <p:nvPr/>
            </p:nvSpPr>
            <p:spPr>
              <a:xfrm rot="-2827716">
                <a:off x="863305" y="1385770"/>
                <a:ext cx="3505215" cy="274960"/>
              </a:xfrm>
              <a:custGeom>
                <a:rect b="b" l="l" r="r" t="t"/>
                <a:pathLst>
                  <a:path extrusionOk="0" h="275104" w="3507046">
                    <a:moveTo>
                      <a:pt x="3450985" y="56062"/>
                    </a:moveTo>
                    <a:cubicBezTo>
                      <a:pt x="3485622" y="90699"/>
                      <a:pt x="3507046" y="138549"/>
                      <a:pt x="3507046" y="191404"/>
                    </a:cubicBezTo>
                    <a:cubicBezTo>
                      <a:pt x="3507046" y="217831"/>
                      <a:pt x="3501690" y="243008"/>
                      <a:pt x="3492004" y="265906"/>
                    </a:cubicBezTo>
                    <a:lnTo>
                      <a:pt x="3485803" y="275104"/>
                    </a:lnTo>
                    <a:lnTo>
                      <a:pt x="3495700" y="226082"/>
                    </a:lnTo>
                    <a:cubicBezTo>
                      <a:pt x="3495701" y="120372"/>
                      <a:pt x="3410007" y="34678"/>
                      <a:pt x="3304298" y="34679"/>
                    </a:cubicBezTo>
                    <a:lnTo>
                      <a:pt x="170160" y="34678"/>
                    </a:lnTo>
                    <a:cubicBezTo>
                      <a:pt x="117306" y="34678"/>
                      <a:pt x="69455" y="56102"/>
                      <a:pt x="34818" y="90739"/>
                    </a:cubicBezTo>
                    <a:lnTo>
                      <a:pt x="0" y="142381"/>
                    </a:lnTo>
                    <a:lnTo>
                      <a:pt x="5144" y="116901"/>
                    </a:lnTo>
                    <a:cubicBezTo>
                      <a:pt x="34200" y="48203"/>
                      <a:pt x="102224" y="1"/>
                      <a:pt x="181506" y="0"/>
                    </a:cubicBezTo>
                    <a:lnTo>
                      <a:pt x="3315643" y="1"/>
                    </a:lnTo>
                    <a:cubicBezTo>
                      <a:pt x="3368497" y="1"/>
                      <a:pt x="3416348" y="21424"/>
                      <a:pt x="3450985" y="56062"/>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28" name="Google Shape;2428;p15"/>
              <p:cNvSpPr/>
              <p:nvPr/>
            </p:nvSpPr>
            <p:spPr>
              <a:xfrm rot="-2827716">
                <a:off x="939100" y="1462710"/>
                <a:ext cx="3505215" cy="274959"/>
              </a:xfrm>
              <a:custGeom>
                <a:rect b="b" l="l" r="r" t="t"/>
                <a:pathLst>
                  <a:path extrusionOk="0" h="275103" w="3507046">
                    <a:moveTo>
                      <a:pt x="3507046" y="132723"/>
                    </a:moveTo>
                    <a:lnTo>
                      <a:pt x="3501902" y="158203"/>
                    </a:lnTo>
                    <a:cubicBezTo>
                      <a:pt x="3472846" y="226900"/>
                      <a:pt x="3404822" y="275103"/>
                      <a:pt x="3325540" y="275103"/>
                    </a:cubicBezTo>
                    <a:lnTo>
                      <a:pt x="191404" y="275103"/>
                    </a:lnTo>
                    <a:cubicBezTo>
                      <a:pt x="85694" y="275103"/>
                      <a:pt x="0" y="189409"/>
                      <a:pt x="0" y="83700"/>
                    </a:cubicBezTo>
                    <a:cubicBezTo>
                      <a:pt x="0" y="57272"/>
                      <a:pt x="5356" y="32096"/>
                      <a:pt x="15042" y="9197"/>
                    </a:cubicBezTo>
                    <a:lnTo>
                      <a:pt x="21243" y="0"/>
                    </a:lnTo>
                    <a:lnTo>
                      <a:pt x="11346" y="49022"/>
                    </a:lnTo>
                    <a:cubicBezTo>
                      <a:pt x="11345" y="154732"/>
                      <a:pt x="97039" y="240425"/>
                      <a:pt x="202749" y="240426"/>
                    </a:cubicBezTo>
                    <a:lnTo>
                      <a:pt x="3336885" y="240426"/>
                    </a:lnTo>
                    <a:cubicBezTo>
                      <a:pt x="3389740" y="240426"/>
                      <a:pt x="3437591" y="219002"/>
                      <a:pt x="3472228" y="184365"/>
                    </a:cubicBezTo>
                    <a:lnTo>
                      <a:pt x="3507046" y="13272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429" name="Google Shape;2429;p15"/>
            <p:cNvGrpSpPr/>
            <p:nvPr/>
          </p:nvGrpSpPr>
          <p:grpSpPr>
            <a:xfrm>
              <a:off x="5074175" y="364968"/>
              <a:ext cx="735834" cy="780410"/>
              <a:chOff x="1470547" y="379512"/>
              <a:chExt cx="1786005" cy="1894200"/>
            </a:xfrm>
          </p:grpSpPr>
          <p:sp>
            <p:nvSpPr>
              <p:cNvPr id="2430" name="Google Shape;2430;p15"/>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31" name="Google Shape;2431;p15"/>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32" name="Google Shape;2432;p15"/>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433" name="Google Shape;2433;p15"/>
            <p:cNvGrpSpPr/>
            <p:nvPr/>
          </p:nvGrpSpPr>
          <p:grpSpPr>
            <a:xfrm>
              <a:off x="4395079" y="697217"/>
              <a:ext cx="1329882" cy="1409495"/>
              <a:chOff x="2075692" y="52828"/>
              <a:chExt cx="4347442" cy="4607700"/>
            </a:xfrm>
          </p:grpSpPr>
          <p:sp>
            <p:nvSpPr>
              <p:cNvPr id="2434" name="Google Shape;2434;p15"/>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35" name="Google Shape;2435;p15"/>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36" name="Google Shape;2436;p15"/>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437" name="Google Shape;2437;p15"/>
            <p:cNvGrpSpPr/>
            <p:nvPr/>
          </p:nvGrpSpPr>
          <p:grpSpPr>
            <a:xfrm rot="-1579579">
              <a:off x="7082645" y="166310"/>
              <a:ext cx="220954" cy="220954"/>
              <a:chOff x="8297437" y="2253663"/>
              <a:chExt cx="4117200" cy="4117200"/>
            </a:xfrm>
          </p:grpSpPr>
          <p:sp>
            <p:nvSpPr>
              <p:cNvPr id="2438" name="Google Shape;2438;p15"/>
              <p:cNvSpPr/>
              <p:nvPr/>
            </p:nvSpPr>
            <p:spPr>
              <a:xfrm rot="1902051">
                <a:off x="8860274" y="2816500"/>
                <a:ext cx="2991526" cy="2991526"/>
              </a:xfrm>
              <a:prstGeom prst="ellipse">
                <a:avLst/>
              </a:prstGeom>
              <a:solidFill>
                <a:schemeClr val="accent2"/>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439" name="Google Shape;2439;p15"/>
              <p:cNvPicPr preferRelativeResize="0"/>
              <p:nvPr/>
            </p:nvPicPr>
            <p:blipFill rotWithShape="1">
              <a:blip r:embed="rId2">
                <a:alphaModFix amt="50000"/>
              </a:blip>
              <a:srcRect b="13631" l="16908" r="21674" t="4788"/>
              <a:stretch/>
            </p:blipFill>
            <p:spPr>
              <a:xfrm>
                <a:off x="8846288" y="2814084"/>
                <a:ext cx="3012600" cy="2977200"/>
              </a:xfrm>
              <a:prstGeom prst="ellipse">
                <a:avLst/>
              </a:prstGeom>
              <a:noFill/>
              <a:ln>
                <a:noFill/>
              </a:ln>
            </p:spPr>
          </p:pic>
        </p:grpSp>
        <p:grpSp>
          <p:nvGrpSpPr>
            <p:cNvPr id="2440" name="Google Shape;2440;p15"/>
            <p:cNvGrpSpPr/>
            <p:nvPr/>
          </p:nvGrpSpPr>
          <p:grpSpPr>
            <a:xfrm rot="-1577215">
              <a:off x="6419953" y="456772"/>
              <a:ext cx="189653" cy="189653"/>
              <a:chOff x="8297437" y="2253663"/>
              <a:chExt cx="4117200" cy="4117200"/>
            </a:xfrm>
          </p:grpSpPr>
          <p:sp>
            <p:nvSpPr>
              <p:cNvPr id="2441" name="Google Shape;2441;p15"/>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442" name="Google Shape;2442;p15"/>
              <p:cNvPicPr preferRelativeResize="0"/>
              <p:nvPr/>
            </p:nvPicPr>
            <p:blipFill rotWithShape="1">
              <a:blip r:embed="rId3">
                <a:alphaModFix amt="50000"/>
              </a:blip>
              <a:srcRect b="13631" l="16908" r="21674" t="4788"/>
              <a:stretch/>
            </p:blipFill>
            <p:spPr>
              <a:xfrm>
                <a:off x="8846288" y="2814084"/>
                <a:ext cx="3012600" cy="2977200"/>
              </a:xfrm>
              <a:prstGeom prst="ellipse">
                <a:avLst/>
              </a:prstGeom>
              <a:noFill/>
              <a:ln>
                <a:noFill/>
              </a:ln>
            </p:spPr>
          </p:pic>
        </p:grpSp>
        <p:grpSp>
          <p:nvGrpSpPr>
            <p:cNvPr id="2443" name="Google Shape;2443;p15"/>
            <p:cNvGrpSpPr/>
            <p:nvPr/>
          </p:nvGrpSpPr>
          <p:grpSpPr>
            <a:xfrm rot="-1567860">
              <a:off x="6963138" y="303534"/>
              <a:ext cx="121527" cy="121527"/>
              <a:chOff x="8297437" y="2253663"/>
              <a:chExt cx="4117200" cy="4117200"/>
            </a:xfrm>
          </p:grpSpPr>
          <p:sp>
            <p:nvSpPr>
              <p:cNvPr id="2444" name="Google Shape;2444;p15"/>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445" name="Google Shape;2445;p15"/>
              <p:cNvPicPr preferRelativeResize="0"/>
              <p:nvPr/>
            </p:nvPicPr>
            <p:blipFill rotWithShape="1">
              <a:blip r:embed="rId4">
                <a:alphaModFix amt="50000"/>
              </a:blip>
              <a:srcRect b="13631" l="16908" r="21674" t="4788"/>
              <a:stretch/>
            </p:blipFill>
            <p:spPr>
              <a:xfrm>
                <a:off x="8846288" y="2814084"/>
                <a:ext cx="3012600" cy="2977200"/>
              </a:xfrm>
              <a:prstGeom prst="ellipse">
                <a:avLst/>
              </a:prstGeom>
              <a:noFill/>
              <a:ln>
                <a:noFill/>
              </a:ln>
            </p:spPr>
          </p:pic>
        </p:grpSp>
        <p:grpSp>
          <p:nvGrpSpPr>
            <p:cNvPr id="2446" name="Google Shape;2446;p15"/>
            <p:cNvGrpSpPr/>
            <p:nvPr/>
          </p:nvGrpSpPr>
          <p:grpSpPr>
            <a:xfrm rot="-1576056">
              <a:off x="6760060" y="2416456"/>
              <a:ext cx="283743" cy="283743"/>
              <a:chOff x="8297437" y="2253663"/>
              <a:chExt cx="4117200" cy="4117200"/>
            </a:xfrm>
          </p:grpSpPr>
          <p:sp>
            <p:nvSpPr>
              <p:cNvPr id="2447" name="Google Shape;2447;p15"/>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448" name="Google Shape;2448;p15"/>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2449" name="Google Shape;2449;p15"/>
            <p:cNvGrpSpPr/>
            <p:nvPr/>
          </p:nvGrpSpPr>
          <p:grpSpPr>
            <a:xfrm rot="-1573441">
              <a:off x="6510118" y="1723880"/>
              <a:ext cx="154669" cy="154669"/>
              <a:chOff x="8297437" y="2253663"/>
              <a:chExt cx="4117200" cy="4117200"/>
            </a:xfrm>
          </p:grpSpPr>
          <p:sp>
            <p:nvSpPr>
              <p:cNvPr id="2450" name="Google Shape;2450;p15"/>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451" name="Google Shape;2451;p15"/>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2452" name="Google Shape;2452;p15"/>
            <p:cNvGrpSpPr/>
            <p:nvPr/>
          </p:nvGrpSpPr>
          <p:grpSpPr>
            <a:xfrm rot="-1573249">
              <a:off x="5771983" y="46743"/>
              <a:ext cx="275827" cy="275827"/>
              <a:chOff x="8297437" y="2253663"/>
              <a:chExt cx="4117200" cy="4117200"/>
            </a:xfrm>
          </p:grpSpPr>
          <p:sp>
            <p:nvSpPr>
              <p:cNvPr id="2453" name="Google Shape;2453;p15"/>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454" name="Google Shape;2454;p15"/>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2455" name="Google Shape;2455;p15"/>
            <p:cNvGrpSpPr/>
            <p:nvPr/>
          </p:nvGrpSpPr>
          <p:grpSpPr>
            <a:xfrm rot="-1577296">
              <a:off x="7116701" y="716767"/>
              <a:ext cx="152459" cy="152459"/>
              <a:chOff x="8297437" y="2253663"/>
              <a:chExt cx="4117200" cy="4117200"/>
            </a:xfrm>
          </p:grpSpPr>
          <p:sp>
            <p:nvSpPr>
              <p:cNvPr id="2456" name="Google Shape;2456;p15"/>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457" name="Google Shape;2457;p15"/>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2458" name="Google Shape;2458;p15"/>
            <p:cNvGrpSpPr/>
            <p:nvPr/>
          </p:nvGrpSpPr>
          <p:grpSpPr>
            <a:xfrm rot="-1567860">
              <a:off x="6848063" y="871601"/>
              <a:ext cx="121527" cy="121527"/>
              <a:chOff x="8297437" y="2253663"/>
              <a:chExt cx="4117200" cy="4117200"/>
            </a:xfrm>
          </p:grpSpPr>
          <p:sp>
            <p:nvSpPr>
              <p:cNvPr id="2459" name="Google Shape;2459;p15"/>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460" name="Google Shape;2460;p15"/>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2461" name="Google Shape;2461;p15"/>
            <p:cNvGrpSpPr/>
            <p:nvPr/>
          </p:nvGrpSpPr>
          <p:grpSpPr>
            <a:xfrm rot="-1572683">
              <a:off x="7426832" y="1873865"/>
              <a:ext cx="208804" cy="208804"/>
              <a:chOff x="8297437" y="2253663"/>
              <a:chExt cx="4117200" cy="4117200"/>
            </a:xfrm>
          </p:grpSpPr>
          <p:sp>
            <p:nvSpPr>
              <p:cNvPr id="2462" name="Google Shape;2462;p15"/>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463" name="Google Shape;2463;p15"/>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2464" name="Google Shape;2464;p15"/>
            <p:cNvGrpSpPr/>
            <p:nvPr/>
          </p:nvGrpSpPr>
          <p:grpSpPr>
            <a:xfrm>
              <a:off x="4469276" y="366140"/>
              <a:ext cx="789593" cy="837426"/>
              <a:chOff x="1470547" y="379512"/>
              <a:chExt cx="1786005" cy="1894200"/>
            </a:xfrm>
          </p:grpSpPr>
          <p:sp>
            <p:nvSpPr>
              <p:cNvPr id="2465" name="Google Shape;2465;p15"/>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66" name="Google Shape;2466;p15"/>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67" name="Google Shape;2467;p15"/>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2468" name="Google Shape;2468;p15"/>
          <p:cNvGrpSpPr/>
          <p:nvPr/>
        </p:nvGrpSpPr>
        <p:grpSpPr>
          <a:xfrm>
            <a:off x="4286695" y="1766550"/>
            <a:ext cx="3618609" cy="3006763"/>
            <a:chOff x="4383222" y="0"/>
            <a:chExt cx="3618609" cy="3006763"/>
          </a:xfrm>
        </p:grpSpPr>
        <p:grpSp>
          <p:nvGrpSpPr>
            <p:cNvPr id="2469" name="Google Shape;2469;p15"/>
            <p:cNvGrpSpPr/>
            <p:nvPr/>
          </p:nvGrpSpPr>
          <p:grpSpPr>
            <a:xfrm>
              <a:off x="4505789" y="103794"/>
              <a:ext cx="1972533" cy="2093660"/>
              <a:chOff x="3346366" y="66264"/>
              <a:chExt cx="4787701" cy="5081700"/>
            </a:xfrm>
          </p:grpSpPr>
          <p:sp>
            <p:nvSpPr>
              <p:cNvPr id="2470" name="Google Shape;2470;p15"/>
              <p:cNvSpPr/>
              <p:nvPr/>
            </p:nvSpPr>
            <p:spPr>
              <a:xfrm rot="-2830000">
                <a:off x="2620494" y="2234983"/>
                <a:ext cx="6239445" cy="744262"/>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71" name="Google Shape;2471;p15"/>
              <p:cNvSpPr/>
              <p:nvPr/>
            </p:nvSpPr>
            <p:spPr>
              <a:xfrm rot="-2827716">
                <a:off x="2494786" y="2293359"/>
                <a:ext cx="6236242" cy="396002"/>
              </a:xfrm>
              <a:custGeom>
                <a:rect b="b" l="l" r="r" t="t"/>
                <a:pathLst>
                  <a:path extrusionOk="0" h="396209" w="6239499">
                    <a:moveTo>
                      <a:pt x="6130512" y="108986"/>
                    </a:moveTo>
                    <a:cubicBezTo>
                      <a:pt x="6197850" y="176324"/>
                      <a:pt x="6239499" y="269349"/>
                      <a:pt x="6239499" y="372103"/>
                    </a:cubicBezTo>
                    <a:lnTo>
                      <a:pt x="6237069" y="396209"/>
                    </a:lnTo>
                    <a:lnTo>
                      <a:pt x="6230613" y="332172"/>
                    </a:lnTo>
                    <a:cubicBezTo>
                      <a:pt x="6195916" y="162611"/>
                      <a:pt x="6045889" y="35061"/>
                      <a:pt x="5866071" y="35061"/>
                    </a:cubicBezTo>
                    <a:lnTo>
                      <a:pt x="370776" y="35061"/>
                    </a:lnTo>
                    <a:cubicBezTo>
                      <a:pt x="190959" y="35061"/>
                      <a:pt x="40932" y="162611"/>
                      <a:pt x="6235" y="332172"/>
                    </a:cubicBezTo>
                    <a:lnTo>
                      <a:pt x="1105" y="383057"/>
                    </a:lnTo>
                    <a:lnTo>
                      <a:pt x="1" y="372102"/>
                    </a:lnTo>
                    <a:cubicBezTo>
                      <a:pt x="0" y="166596"/>
                      <a:pt x="166597" y="0"/>
                      <a:pt x="372102" y="0"/>
                    </a:cubicBezTo>
                    <a:lnTo>
                      <a:pt x="5867397" y="0"/>
                    </a:lnTo>
                    <a:cubicBezTo>
                      <a:pt x="5970150" y="0"/>
                      <a:pt x="6063175" y="41649"/>
                      <a:pt x="6130512" y="10898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72" name="Google Shape;2472;p15"/>
              <p:cNvSpPr/>
              <p:nvPr/>
            </p:nvSpPr>
            <p:spPr>
              <a:xfrm rot="-2827716">
                <a:off x="2746442" y="2526408"/>
                <a:ext cx="6236241" cy="396002"/>
              </a:xfrm>
              <a:custGeom>
                <a:rect b="b" l="l" r="r" t="t"/>
                <a:pathLst>
                  <a:path extrusionOk="0" h="396209" w="6239498">
                    <a:moveTo>
                      <a:pt x="6238394" y="13152"/>
                    </a:moveTo>
                    <a:lnTo>
                      <a:pt x="6239498" y="24106"/>
                    </a:lnTo>
                    <a:cubicBezTo>
                      <a:pt x="6239498" y="229612"/>
                      <a:pt x="6072902" y="396208"/>
                      <a:pt x="5867396" y="396209"/>
                    </a:cubicBezTo>
                    <a:lnTo>
                      <a:pt x="372102" y="396208"/>
                    </a:lnTo>
                    <a:cubicBezTo>
                      <a:pt x="166596" y="396208"/>
                      <a:pt x="0" y="229612"/>
                      <a:pt x="0" y="24106"/>
                    </a:cubicBezTo>
                    <a:lnTo>
                      <a:pt x="2430" y="0"/>
                    </a:lnTo>
                    <a:lnTo>
                      <a:pt x="8886" y="64036"/>
                    </a:lnTo>
                    <a:cubicBezTo>
                      <a:pt x="43583" y="233597"/>
                      <a:pt x="193610" y="361147"/>
                      <a:pt x="373427" y="361147"/>
                    </a:cubicBezTo>
                    <a:lnTo>
                      <a:pt x="5868722" y="361148"/>
                    </a:lnTo>
                    <a:cubicBezTo>
                      <a:pt x="6048540" y="361147"/>
                      <a:pt x="6198567" y="233597"/>
                      <a:pt x="6233264" y="64037"/>
                    </a:cubicBezTo>
                    <a:lnTo>
                      <a:pt x="6238394"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473" name="Google Shape;2473;p15"/>
            <p:cNvGrpSpPr/>
            <p:nvPr/>
          </p:nvGrpSpPr>
          <p:grpSpPr>
            <a:xfrm>
              <a:off x="5262555" y="689003"/>
              <a:ext cx="1810715" cy="1917901"/>
              <a:chOff x="5031721" y="1309109"/>
              <a:chExt cx="4394938" cy="4655100"/>
            </a:xfrm>
          </p:grpSpPr>
          <p:sp>
            <p:nvSpPr>
              <p:cNvPr id="2474" name="Google Shape;2474;p15"/>
              <p:cNvSpPr/>
              <p:nvPr/>
            </p:nvSpPr>
            <p:spPr>
              <a:xfrm rot="-2830055">
                <a:off x="4392113" y="3271209"/>
                <a:ext cx="5670316"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75" name="Google Shape;2475;p15"/>
              <p:cNvSpPr/>
              <p:nvPr/>
            </p:nvSpPr>
            <p:spPr>
              <a:xfrm rot="-2827716">
                <a:off x="4288978" y="3321658"/>
                <a:ext cx="5662529" cy="442790"/>
              </a:xfrm>
              <a:custGeom>
                <a:rect b="b" l="l" r="r" t="t"/>
                <a:pathLst>
                  <a:path extrusionOk="0" h="443021" w="5665486">
                    <a:moveTo>
                      <a:pt x="5563222" y="107036"/>
                    </a:moveTo>
                    <a:cubicBezTo>
                      <a:pt x="5612821" y="156635"/>
                      <a:pt x="5648229" y="220426"/>
                      <a:pt x="5662834" y="291795"/>
                    </a:cubicBezTo>
                    <a:lnTo>
                      <a:pt x="5665486" y="318110"/>
                    </a:lnTo>
                    <a:lnTo>
                      <a:pt x="5645411" y="253438"/>
                    </a:lnTo>
                    <a:cubicBezTo>
                      <a:pt x="5589934" y="122275"/>
                      <a:pt x="5460057" y="30240"/>
                      <a:pt x="5308685" y="30241"/>
                    </a:cubicBezTo>
                    <a:lnTo>
                      <a:pt x="369317" y="30242"/>
                    </a:lnTo>
                    <a:cubicBezTo>
                      <a:pt x="167487" y="30242"/>
                      <a:pt x="3872" y="193856"/>
                      <a:pt x="3872" y="395686"/>
                    </a:cubicBezTo>
                    <a:lnTo>
                      <a:pt x="8643" y="443021"/>
                    </a:lnTo>
                    <a:lnTo>
                      <a:pt x="7425" y="439096"/>
                    </a:lnTo>
                    <a:cubicBezTo>
                      <a:pt x="2557" y="415306"/>
                      <a:pt x="0" y="390674"/>
                      <a:pt x="0" y="365445"/>
                    </a:cubicBezTo>
                    <a:cubicBezTo>
                      <a:pt x="0" y="163615"/>
                      <a:pt x="163615" y="0"/>
                      <a:pt x="365446" y="0"/>
                    </a:cubicBezTo>
                    <a:lnTo>
                      <a:pt x="5304813" y="0"/>
                    </a:lnTo>
                    <a:cubicBezTo>
                      <a:pt x="5405728" y="0"/>
                      <a:pt x="5497090" y="40904"/>
                      <a:pt x="556322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76" name="Google Shape;2476;p15"/>
              <p:cNvSpPr/>
              <p:nvPr/>
            </p:nvSpPr>
            <p:spPr>
              <a:xfrm rot="-2827716">
                <a:off x="4506872" y="3510328"/>
                <a:ext cx="5662530" cy="442790"/>
              </a:xfrm>
              <a:custGeom>
                <a:rect b="b" l="l" r="r" t="t"/>
                <a:pathLst>
                  <a:path extrusionOk="0" h="443021" w="5665487">
                    <a:moveTo>
                      <a:pt x="5656843" y="0"/>
                    </a:moveTo>
                    <a:lnTo>
                      <a:pt x="5658062" y="3926"/>
                    </a:lnTo>
                    <a:cubicBezTo>
                      <a:pt x="5662930" y="27716"/>
                      <a:pt x="5665487" y="52348"/>
                      <a:pt x="5665487" y="77576"/>
                    </a:cubicBezTo>
                    <a:cubicBezTo>
                      <a:pt x="5665487" y="279406"/>
                      <a:pt x="5501871" y="443021"/>
                      <a:pt x="5300042" y="443020"/>
                    </a:cubicBezTo>
                    <a:lnTo>
                      <a:pt x="360674" y="443021"/>
                    </a:lnTo>
                    <a:cubicBezTo>
                      <a:pt x="184073" y="443021"/>
                      <a:pt x="36730" y="317754"/>
                      <a:pt x="2653" y="151227"/>
                    </a:cubicBezTo>
                    <a:lnTo>
                      <a:pt x="0" y="124911"/>
                    </a:lnTo>
                    <a:lnTo>
                      <a:pt x="20076" y="189583"/>
                    </a:lnTo>
                    <a:cubicBezTo>
                      <a:pt x="75554" y="320747"/>
                      <a:pt x="205430" y="412780"/>
                      <a:pt x="356803" y="412780"/>
                    </a:cubicBezTo>
                    <a:lnTo>
                      <a:pt x="5296170" y="412779"/>
                    </a:lnTo>
                    <a:cubicBezTo>
                      <a:pt x="5498000" y="412780"/>
                      <a:pt x="5661616" y="249165"/>
                      <a:pt x="5661615" y="47335"/>
                    </a:cubicBezTo>
                    <a:lnTo>
                      <a:pt x="5656843" y="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477" name="Google Shape;2477;p15"/>
            <p:cNvGrpSpPr/>
            <p:nvPr/>
          </p:nvGrpSpPr>
          <p:grpSpPr>
            <a:xfrm>
              <a:off x="5162670" y="406140"/>
              <a:ext cx="1780153" cy="1884900"/>
              <a:chOff x="4789281" y="622548"/>
              <a:chExt cx="4320760" cy="4575000"/>
            </a:xfrm>
          </p:grpSpPr>
          <p:sp>
            <p:nvSpPr>
              <p:cNvPr id="2478" name="Google Shape;2478;p15"/>
              <p:cNvSpPr/>
              <p:nvPr/>
            </p:nvSpPr>
            <p:spPr>
              <a:xfrm rot="-2829984">
                <a:off x="4167184" y="2544598"/>
                <a:ext cx="5561198"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79" name="Google Shape;2479;p15"/>
              <p:cNvSpPr/>
              <p:nvPr/>
            </p:nvSpPr>
            <p:spPr>
              <a:xfrm rot="-2827716">
                <a:off x="4043638" y="2601761"/>
                <a:ext cx="5558206" cy="389373"/>
              </a:xfrm>
              <a:custGeom>
                <a:rect b="b" l="l" r="r" t="t"/>
                <a:pathLst>
                  <a:path extrusionOk="0" h="389576" w="5561109">
                    <a:moveTo>
                      <a:pt x="5454073" y="107036"/>
                    </a:moveTo>
                    <a:cubicBezTo>
                      <a:pt x="5520206" y="173169"/>
                      <a:pt x="5561109" y="264530"/>
                      <a:pt x="5561109" y="365446"/>
                    </a:cubicBezTo>
                    <a:lnTo>
                      <a:pt x="5558677" y="389576"/>
                    </a:lnTo>
                    <a:lnTo>
                      <a:pt x="5552354" y="326857"/>
                    </a:lnTo>
                    <a:cubicBezTo>
                      <a:pt x="5518278" y="160330"/>
                      <a:pt x="5370936" y="35062"/>
                      <a:pt x="5194334" y="35062"/>
                    </a:cubicBezTo>
                    <a:lnTo>
                      <a:pt x="364115" y="35063"/>
                    </a:lnTo>
                    <a:cubicBezTo>
                      <a:pt x="187514" y="35062"/>
                      <a:pt x="40171" y="160330"/>
                      <a:pt x="6095" y="326857"/>
                    </a:cubicBezTo>
                    <a:lnTo>
                      <a:pt x="1103" y="376376"/>
                    </a:lnTo>
                    <a:lnTo>
                      <a:pt x="1" y="365445"/>
                    </a:lnTo>
                    <a:cubicBezTo>
                      <a:pt x="0" y="163616"/>
                      <a:pt x="163616" y="1"/>
                      <a:pt x="365446" y="1"/>
                    </a:cubicBezTo>
                    <a:lnTo>
                      <a:pt x="5195665" y="0"/>
                    </a:lnTo>
                    <a:cubicBezTo>
                      <a:pt x="5296580" y="0"/>
                      <a:pt x="5387941" y="40904"/>
                      <a:pt x="545407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80" name="Google Shape;2480;p15"/>
              <p:cNvSpPr/>
              <p:nvPr/>
            </p:nvSpPr>
            <p:spPr>
              <a:xfrm rot="-2827716">
                <a:off x="4297479" y="2830271"/>
                <a:ext cx="5558206" cy="389373"/>
              </a:xfrm>
              <a:custGeom>
                <a:rect b="b" l="l" r="r" t="t"/>
                <a:pathLst>
                  <a:path extrusionOk="0" h="389576" w="5561109">
                    <a:moveTo>
                      <a:pt x="5560007" y="13200"/>
                    </a:moveTo>
                    <a:lnTo>
                      <a:pt x="5561109" y="24131"/>
                    </a:lnTo>
                    <a:cubicBezTo>
                      <a:pt x="5561109" y="225961"/>
                      <a:pt x="5397494" y="389576"/>
                      <a:pt x="5195663" y="389576"/>
                    </a:cubicBezTo>
                    <a:lnTo>
                      <a:pt x="365445" y="389576"/>
                    </a:lnTo>
                    <a:cubicBezTo>
                      <a:pt x="163615" y="389576"/>
                      <a:pt x="0" y="225961"/>
                      <a:pt x="0" y="24131"/>
                    </a:cubicBezTo>
                    <a:lnTo>
                      <a:pt x="2433" y="0"/>
                    </a:lnTo>
                    <a:lnTo>
                      <a:pt x="8755" y="62720"/>
                    </a:lnTo>
                    <a:cubicBezTo>
                      <a:pt x="42832" y="229247"/>
                      <a:pt x="190174" y="354515"/>
                      <a:pt x="366776" y="354515"/>
                    </a:cubicBezTo>
                    <a:lnTo>
                      <a:pt x="5196994" y="354515"/>
                    </a:lnTo>
                    <a:cubicBezTo>
                      <a:pt x="5373596" y="354515"/>
                      <a:pt x="5520939" y="229247"/>
                      <a:pt x="5555015" y="62719"/>
                    </a:cubicBezTo>
                    <a:lnTo>
                      <a:pt x="5560007"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481" name="Google Shape;2481;p15"/>
            <p:cNvGrpSpPr/>
            <p:nvPr/>
          </p:nvGrpSpPr>
          <p:grpSpPr>
            <a:xfrm>
              <a:off x="5994601" y="868882"/>
              <a:ext cx="1813377" cy="1920744"/>
              <a:chOff x="6808533" y="1745708"/>
              <a:chExt cx="4401400" cy="4662000"/>
            </a:xfrm>
          </p:grpSpPr>
          <p:sp>
            <p:nvSpPr>
              <p:cNvPr id="2482" name="Google Shape;2482;p15"/>
              <p:cNvSpPr/>
              <p:nvPr/>
            </p:nvSpPr>
            <p:spPr>
              <a:xfrm rot="-2829965">
                <a:off x="6167451" y="3711259"/>
                <a:ext cx="5679863"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83" name="Google Shape;2483;p15"/>
              <p:cNvSpPr/>
              <p:nvPr/>
            </p:nvSpPr>
            <p:spPr>
              <a:xfrm rot="-2827716">
                <a:off x="6043945" y="3768489"/>
                <a:ext cx="5676734" cy="389373"/>
              </a:xfrm>
              <a:custGeom>
                <a:rect b="b" l="l" r="r" t="t"/>
                <a:pathLst>
                  <a:path extrusionOk="0" h="389576" w="5679699">
                    <a:moveTo>
                      <a:pt x="5572662" y="107036"/>
                    </a:moveTo>
                    <a:cubicBezTo>
                      <a:pt x="5638795" y="173169"/>
                      <a:pt x="5679699" y="264530"/>
                      <a:pt x="5679699" y="365445"/>
                    </a:cubicBezTo>
                    <a:lnTo>
                      <a:pt x="5677266" y="389576"/>
                    </a:lnTo>
                    <a:lnTo>
                      <a:pt x="5670943" y="326856"/>
                    </a:lnTo>
                    <a:cubicBezTo>
                      <a:pt x="5636867" y="160329"/>
                      <a:pt x="5489524" y="35062"/>
                      <a:pt x="5312922" y="35062"/>
                    </a:cubicBezTo>
                    <a:lnTo>
                      <a:pt x="364115" y="35062"/>
                    </a:lnTo>
                    <a:cubicBezTo>
                      <a:pt x="187513" y="35062"/>
                      <a:pt x="40170" y="160329"/>
                      <a:pt x="6094" y="326857"/>
                    </a:cubicBezTo>
                    <a:lnTo>
                      <a:pt x="1102" y="376376"/>
                    </a:lnTo>
                    <a:lnTo>
                      <a:pt x="0" y="365445"/>
                    </a:lnTo>
                    <a:cubicBezTo>
                      <a:pt x="0" y="163615"/>
                      <a:pt x="163616" y="1"/>
                      <a:pt x="365446" y="1"/>
                    </a:cubicBezTo>
                    <a:lnTo>
                      <a:pt x="5314253" y="0"/>
                    </a:lnTo>
                    <a:cubicBezTo>
                      <a:pt x="5415168" y="0"/>
                      <a:pt x="5506530" y="40904"/>
                      <a:pt x="557266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84" name="Google Shape;2484;p15"/>
              <p:cNvSpPr/>
              <p:nvPr/>
            </p:nvSpPr>
            <p:spPr>
              <a:xfrm rot="-2827716">
                <a:off x="6297786" y="3996999"/>
                <a:ext cx="5676733" cy="389373"/>
              </a:xfrm>
              <a:custGeom>
                <a:rect b="b" l="l" r="r" t="t"/>
                <a:pathLst>
                  <a:path extrusionOk="0" h="389576" w="5679698">
                    <a:moveTo>
                      <a:pt x="5678596" y="13200"/>
                    </a:moveTo>
                    <a:lnTo>
                      <a:pt x="5679698" y="24131"/>
                    </a:lnTo>
                    <a:cubicBezTo>
                      <a:pt x="5679698" y="225961"/>
                      <a:pt x="5516083" y="389575"/>
                      <a:pt x="5314252" y="389575"/>
                    </a:cubicBezTo>
                    <a:lnTo>
                      <a:pt x="365445" y="389576"/>
                    </a:lnTo>
                    <a:cubicBezTo>
                      <a:pt x="163615" y="389576"/>
                      <a:pt x="0" y="225961"/>
                      <a:pt x="0" y="24131"/>
                    </a:cubicBezTo>
                    <a:lnTo>
                      <a:pt x="2432" y="0"/>
                    </a:lnTo>
                    <a:lnTo>
                      <a:pt x="8755" y="62720"/>
                    </a:lnTo>
                    <a:cubicBezTo>
                      <a:pt x="42832" y="229247"/>
                      <a:pt x="190174" y="354514"/>
                      <a:pt x="366775" y="354515"/>
                    </a:cubicBezTo>
                    <a:lnTo>
                      <a:pt x="5315583" y="354514"/>
                    </a:lnTo>
                    <a:cubicBezTo>
                      <a:pt x="5492185" y="354514"/>
                      <a:pt x="5639528" y="229246"/>
                      <a:pt x="5673604" y="62719"/>
                    </a:cubicBezTo>
                    <a:lnTo>
                      <a:pt x="5678596"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485" name="Google Shape;2485;p15"/>
            <p:cNvGrpSpPr/>
            <p:nvPr/>
          </p:nvGrpSpPr>
          <p:grpSpPr>
            <a:xfrm>
              <a:off x="5041028" y="642225"/>
              <a:ext cx="1839573" cy="1955397"/>
              <a:chOff x="3765864" y="1195612"/>
              <a:chExt cx="5193601" cy="5520600"/>
            </a:xfrm>
          </p:grpSpPr>
          <p:sp>
            <p:nvSpPr>
              <p:cNvPr id="2486" name="Google Shape;2486;p15"/>
              <p:cNvSpPr/>
              <p:nvPr/>
            </p:nvSpPr>
            <p:spPr>
              <a:xfrm rot="-2830008">
                <a:off x="2937359" y="3590462"/>
                <a:ext cx="6850611"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87" name="Google Shape;2487;p15"/>
              <p:cNvSpPr/>
              <p:nvPr/>
            </p:nvSpPr>
            <p:spPr>
              <a:xfrm rot="-2827716">
                <a:off x="2814227" y="3648150"/>
                <a:ext cx="6847034" cy="389347"/>
              </a:xfrm>
              <a:custGeom>
                <a:rect b="b" l="l" r="r" t="t"/>
                <a:pathLst>
                  <a:path extrusionOk="0" h="389550" w="6850610">
                    <a:moveTo>
                      <a:pt x="6743574" y="107037"/>
                    </a:moveTo>
                    <a:cubicBezTo>
                      <a:pt x="6809707" y="173170"/>
                      <a:pt x="6850610" y="264531"/>
                      <a:pt x="6850610" y="365445"/>
                    </a:cubicBezTo>
                    <a:lnTo>
                      <a:pt x="6848180" y="389550"/>
                    </a:lnTo>
                    <a:lnTo>
                      <a:pt x="6841860" y="326857"/>
                    </a:lnTo>
                    <a:cubicBezTo>
                      <a:pt x="6807784" y="160330"/>
                      <a:pt x="6660442" y="35062"/>
                      <a:pt x="6483840" y="35062"/>
                    </a:cubicBezTo>
                    <a:lnTo>
                      <a:pt x="364120" y="35061"/>
                    </a:lnTo>
                    <a:cubicBezTo>
                      <a:pt x="187518" y="35062"/>
                      <a:pt x="40175" y="160329"/>
                      <a:pt x="6099" y="326857"/>
                    </a:cubicBezTo>
                    <a:lnTo>
                      <a:pt x="1105" y="376401"/>
                    </a:lnTo>
                    <a:lnTo>
                      <a:pt x="0" y="365446"/>
                    </a:lnTo>
                    <a:cubicBezTo>
                      <a:pt x="0" y="163616"/>
                      <a:pt x="163615" y="1"/>
                      <a:pt x="365445" y="0"/>
                    </a:cubicBezTo>
                    <a:lnTo>
                      <a:pt x="6485166" y="1"/>
                    </a:lnTo>
                    <a:cubicBezTo>
                      <a:pt x="6586081" y="1"/>
                      <a:pt x="6677442" y="40905"/>
                      <a:pt x="6743574"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88" name="Google Shape;2488;p15"/>
              <p:cNvSpPr/>
              <p:nvPr/>
            </p:nvSpPr>
            <p:spPr>
              <a:xfrm rot="-2827716">
                <a:off x="3061003" y="3876675"/>
                <a:ext cx="6847033" cy="389348"/>
              </a:xfrm>
              <a:custGeom>
                <a:rect b="b" l="l" r="r" t="t"/>
                <a:pathLst>
                  <a:path extrusionOk="0" h="389551" w="6850609">
                    <a:moveTo>
                      <a:pt x="6849505" y="13149"/>
                    </a:moveTo>
                    <a:lnTo>
                      <a:pt x="6850609" y="24105"/>
                    </a:lnTo>
                    <a:cubicBezTo>
                      <a:pt x="6850609" y="225936"/>
                      <a:pt x="6686995" y="389551"/>
                      <a:pt x="6485165" y="389550"/>
                    </a:cubicBezTo>
                    <a:lnTo>
                      <a:pt x="365445" y="389551"/>
                    </a:lnTo>
                    <a:cubicBezTo>
                      <a:pt x="163615" y="389551"/>
                      <a:pt x="0" y="225936"/>
                      <a:pt x="0" y="24106"/>
                    </a:cubicBezTo>
                    <a:lnTo>
                      <a:pt x="2430" y="0"/>
                    </a:lnTo>
                    <a:lnTo>
                      <a:pt x="8750" y="62695"/>
                    </a:lnTo>
                    <a:cubicBezTo>
                      <a:pt x="42826" y="229222"/>
                      <a:pt x="190169" y="354490"/>
                      <a:pt x="366771" y="354490"/>
                    </a:cubicBezTo>
                    <a:lnTo>
                      <a:pt x="6486491" y="354489"/>
                    </a:lnTo>
                    <a:cubicBezTo>
                      <a:pt x="6663092" y="354490"/>
                      <a:pt x="6810434" y="229222"/>
                      <a:pt x="6844510" y="62694"/>
                    </a:cubicBezTo>
                    <a:lnTo>
                      <a:pt x="6849505" y="1314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489" name="Google Shape;2489;p15"/>
            <p:cNvGrpSpPr/>
            <p:nvPr/>
          </p:nvGrpSpPr>
          <p:grpSpPr>
            <a:xfrm>
              <a:off x="5589193" y="625647"/>
              <a:ext cx="1793913" cy="1896518"/>
              <a:chOff x="5824532" y="1155331"/>
              <a:chExt cx="4354159" cy="4603200"/>
            </a:xfrm>
          </p:grpSpPr>
          <p:sp>
            <p:nvSpPr>
              <p:cNvPr id="2490" name="Google Shape;2490;p15"/>
              <p:cNvSpPr/>
              <p:nvPr/>
            </p:nvSpPr>
            <p:spPr>
              <a:xfrm rot="-2830004">
                <a:off x="5196271" y="3091482"/>
                <a:ext cx="5599622" cy="730899"/>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91" name="Google Shape;2491;p15"/>
              <p:cNvSpPr/>
              <p:nvPr/>
            </p:nvSpPr>
            <p:spPr>
              <a:xfrm rot="-2827716">
                <a:off x="5072700" y="3148580"/>
                <a:ext cx="5596872" cy="389350"/>
              </a:xfrm>
              <a:custGeom>
                <a:rect b="b" l="l" r="r" t="t"/>
                <a:pathLst>
                  <a:path extrusionOk="0" h="389553" w="5599795">
                    <a:moveTo>
                      <a:pt x="5492759" y="107036"/>
                    </a:moveTo>
                    <a:cubicBezTo>
                      <a:pt x="5558891" y="173169"/>
                      <a:pt x="5599795" y="264530"/>
                      <a:pt x="5599795" y="365445"/>
                    </a:cubicBezTo>
                    <a:lnTo>
                      <a:pt x="5597364" y="389553"/>
                    </a:lnTo>
                    <a:lnTo>
                      <a:pt x="5591045" y="326860"/>
                    </a:lnTo>
                    <a:cubicBezTo>
                      <a:pt x="5556968" y="160333"/>
                      <a:pt x="5409625" y="35065"/>
                      <a:pt x="5233024" y="35065"/>
                    </a:cubicBezTo>
                    <a:lnTo>
                      <a:pt x="364119" y="35066"/>
                    </a:lnTo>
                    <a:cubicBezTo>
                      <a:pt x="187518" y="35065"/>
                      <a:pt x="40175" y="160333"/>
                      <a:pt x="6099" y="326860"/>
                    </a:cubicBezTo>
                    <a:lnTo>
                      <a:pt x="1105" y="376401"/>
                    </a:lnTo>
                    <a:lnTo>
                      <a:pt x="0" y="365445"/>
                    </a:lnTo>
                    <a:cubicBezTo>
                      <a:pt x="0" y="163615"/>
                      <a:pt x="163615" y="0"/>
                      <a:pt x="365444" y="1"/>
                    </a:cubicBezTo>
                    <a:lnTo>
                      <a:pt x="5234350" y="0"/>
                    </a:lnTo>
                    <a:cubicBezTo>
                      <a:pt x="5335265" y="0"/>
                      <a:pt x="5426626" y="40904"/>
                      <a:pt x="54927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92" name="Google Shape;2492;p15"/>
              <p:cNvSpPr/>
              <p:nvPr/>
            </p:nvSpPr>
            <p:spPr>
              <a:xfrm rot="-2827716">
                <a:off x="5333650" y="3377103"/>
                <a:ext cx="5596872" cy="389351"/>
              </a:xfrm>
              <a:custGeom>
                <a:rect b="b" l="l" r="r" t="t"/>
                <a:pathLst>
                  <a:path extrusionOk="0" h="389554" w="5599795">
                    <a:moveTo>
                      <a:pt x="5598690" y="13152"/>
                    </a:moveTo>
                    <a:lnTo>
                      <a:pt x="5599795" y="24109"/>
                    </a:lnTo>
                    <a:cubicBezTo>
                      <a:pt x="5599795" y="225939"/>
                      <a:pt x="5436180" y="389554"/>
                      <a:pt x="5234350" y="389554"/>
                    </a:cubicBezTo>
                    <a:lnTo>
                      <a:pt x="365445" y="389554"/>
                    </a:lnTo>
                    <a:cubicBezTo>
                      <a:pt x="163614" y="389554"/>
                      <a:pt x="0" y="225939"/>
                      <a:pt x="0" y="24109"/>
                    </a:cubicBezTo>
                    <a:lnTo>
                      <a:pt x="2431" y="0"/>
                    </a:lnTo>
                    <a:lnTo>
                      <a:pt x="8750" y="62694"/>
                    </a:lnTo>
                    <a:cubicBezTo>
                      <a:pt x="42827" y="229221"/>
                      <a:pt x="190169" y="354489"/>
                      <a:pt x="366771" y="354489"/>
                    </a:cubicBezTo>
                    <a:lnTo>
                      <a:pt x="5235676" y="354489"/>
                    </a:lnTo>
                    <a:cubicBezTo>
                      <a:pt x="5412277" y="354489"/>
                      <a:pt x="5559620" y="229221"/>
                      <a:pt x="5593696" y="62694"/>
                    </a:cubicBezTo>
                    <a:lnTo>
                      <a:pt x="5598690"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493" name="Google Shape;2493;p15"/>
            <p:cNvGrpSpPr/>
            <p:nvPr/>
          </p:nvGrpSpPr>
          <p:grpSpPr>
            <a:xfrm>
              <a:off x="5736776" y="1118433"/>
              <a:ext cx="1754220" cy="1853753"/>
              <a:chOff x="6182744" y="2351413"/>
              <a:chExt cx="4257816" cy="4499400"/>
            </a:xfrm>
          </p:grpSpPr>
          <p:sp>
            <p:nvSpPr>
              <p:cNvPr id="2494" name="Google Shape;2494;p15"/>
              <p:cNvSpPr/>
              <p:nvPr/>
            </p:nvSpPr>
            <p:spPr>
              <a:xfrm rot="-2830035">
                <a:off x="5577129" y="4235663"/>
                <a:ext cx="5458031"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95" name="Google Shape;2495;p15"/>
              <p:cNvSpPr/>
              <p:nvPr/>
            </p:nvSpPr>
            <p:spPr>
              <a:xfrm rot="-2827716">
                <a:off x="5453545" y="4292751"/>
                <a:ext cx="5455263" cy="389351"/>
              </a:xfrm>
              <a:custGeom>
                <a:rect b="b" l="l" r="r" t="t"/>
                <a:pathLst>
                  <a:path extrusionOk="0" h="389554" w="5458112">
                    <a:moveTo>
                      <a:pt x="5351075" y="107037"/>
                    </a:moveTo>
                    <a:cubicBezTo>
                      <a:pt x="5417207" y="173169"/>
                      <a:pt x="5458112" y="264530"/>
                      <a:pt x="5458112" y="365445"/>
                    </a:cubicBezTo>
                    <a:lnTo>
                      <a:pt x="5455681" y="389554"/>
                    </a:lnTo>
                    <a:lnTo>
                      <a:pt x="5449360" y="326860"/>
                    </a:lnTo>
                    <a:cubicBezTo>
                      <a:pt x="5415284" y="160333"/>
                      <a:pt x="5267942" y="35065"/>
                      <a:pt x="5091341" y="35066"/>
                    </a:cubicBezTo>
                    <a:lnTo>
                      <a:pt x="364118" y="35065"/>
                    </a:lnTo>
                    <a:cubicBezTo>
                      <a:pt x="187517" y="35066"/>
                      <a:pt x="40174" y="160334"/>
                      <a:pt x="6098" y="326861"/>
                    </a:cubicBezTo>
                    <a:lnTo>
                      <a:pt x="1104" y="376403"/>
                    </a:lnTo>
                    <a:lnTo>
                      <a:pt x="0" y="365446"/>
                    </a:lnTo>
                    <a:cubicBezTo>
                      <a:pt x="-1" y="163616"/>
                      <a:pt x="163615" y="1"/>
                      <a:pt x="365444" y="0"/>
                    </a:cubicBezTo>
                    <a:lnTo>
                      <a:pt x="5092667" y="1"/>
                    </a:lnTo>
                    <a:cubicBezTo>
                      <a:pt x="5193582" y="1"/>
                      <a:pt x="5284943" y="40904"/>
                      <a:pt x="5351075"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96" name="Google Shape;2496;p15"/>
              <p:cNvSpPr/>
              <p:nvPr/>
            </p:nvSpPr>
            <p:spPr>
              <a:xfrm rot="-2827716">
                <a:off x="5714497" y="4521277"/>
                <a:ext cx="5455263" cy="389350"/>
              </a:xfrm>
              <a:custGeom>
                <a:rect b="b" l="l" r="r" t="t"/>
                <a:pathLst>
                  <a:path extrusionOk="0" h="389553" w="5458112">
                    <a:moveTo>
                      <a:pt x="5457007" y="13151"/>
                    </a:moveTo>
                    <a:lnTo>
                      <a:pt x="5458112" y="24107"/>
                    </a:lnTo>
                    <a:cubicBezTo>
                      <a:pt x="5458112" y="225937"/>
                      <a:pt x="5294496" y="389553"/>
                      <a:pt x="5092667" y="389553"/>
                    </a:cubicBezTo>
                    <a:lnTo>
                      <a:pt x="365445" y="389553"/>
                    </a:lnTo>
                    <a:cubicBezTo>
                      <a:pt x="163615" y="389553"/>
                      <a:pt x="0" y="225938"/>
                      <a:pt x="0" y="24108"/>
                    </a:cubicBezTo>
                    <a:lnTo>
                      <a:pt x="2430" y="0"/>
                    </a:lnTo>
                    <a:lnTo>
                      <a:pt x="8750" y="62693"/>
                    </a:lnTo>
                    <a:cubicBezTo>
                      <a:pt x="42827" y="229220"/>
                      <a:pt x="190169" y="354488"/>
                      <a:pt x="366771" y="354488"/>
                    </a:cubicBezTo>
                    <a:lnTo>
                      <a:pt x="5093993" y="354487"/>
                    </a:lnTo>
                    <a:cubicBezTo>
                      <a:pt x="5270594" y="354488"/>
                      <a:pt x="5417937" y="229219"/>
                      <a:pt x="5452013" y="62692"/>
                    </a:cubicBezTo>
                    <a:lnTo>
                      <a:pt x="5457007" y="1315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497" name="Google Shape;2497;p15"/>
            <p:cNvGrpSpPr/>
            <p:nvPr/>
          </p:nvGrpSpPr>
          <p:grpSpPr>
            <a:xfrm>
              <a:off x="7011036" y="1487895"/>
              <a:ext cx="990796" cy="1048870"/>
              <a:chOff x="9275607" y="3248167"/>
              <a:chExt cx="2404844" cy="2545800"/>
            </a:xfrm>
          </p:grpSpPr>
          <p:sp>
            <p:nvSpPr>
              <p:cNvPr id="2498" name="Google Shape;2498;p15"/>
              <p:cNvSpPr/>
              <p:nvPr/>
            </p:nvSpPr>
            <p:spPr>
              <a:xfrm rot="-2830077">
                <a:off x="8888438" y="4357500"/>
                <a:ext cx="3168338" cy="327135"/>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99" name="Google Shape;2499;p15"/>
              <p:cNvSpPr/>
              <p:nvPr/>
            </p:nvSpPr>
            <p:spPr>
              <a:xfrm rot="-2827716">
                <a:off x="8837051" y="4381832"/>
                <a:ext cx="3166615" cy="184314"/>
              </a:xfrm>
              <a:custGeom>
                <a:rect b="b" l="l" r="r" t="t"/>
                <a:pathLst>
                  <a:path extrusionOk="0" h="184410" w="3168269">
                    <a:moveTo>
                      <a:pt x="3120354" y="47916"/>
                    </a:moveTo>
                    <a:cubicBezTo>
                      <a:pt x="3149958" y="77520"/>
                      <a:pt x="3168269" y="118419"/>
                      <a:pt x="3168269" y="163593"/>
                    </a:cubicBezTo>
                    <a:lnTo>
                      <a:pt x="3164066" y="184410"/>
                    </a:lnTo>
                    <a:lnTo>
                      <a:pt x="3154087" y="134981"/>
                    </a:lnTo>
                    <a:cubicBezTo>
                      <a:pt x="3129252" y="76265"/>
                      <a:pt x="3071113" y="35066"/>
                      <a:pt x="3003350" y="35065"/>
                    </a:cubicBezTo>
                    <a:lnTo>
                      <a:pt x="162267" y="35065"/>
                    </a:lnTo>
                    <a:cubicBezTo>
                      <a:pt x="94504" y="35065"/>
                      <a:pt x="36365" y="76265"/>
                      <a:pt x="11530" y="134981"/>
                    </a:cubicBezTo>
                    <a:lnTo>
                      <a:pt x="2877" y="177843"/>
                    </a:lnTo>
                    <a:lnTo>
                      <a:pt x="1" y="163594"/>
                    </a:lnTo>
                    <a:cubicBezTo>
                      <a:pt x="0" y="73243"/>
                      <a:pt x="73243" y="0"/>
                      <a:pt x="163593" y="0"/>
                    </a:cubicBezTo>
                    <a:lnTo>
                      <a:pt x="3004676" y="0"/>
                    </a:lnTo>
                    <a:cubicBezTo>
                      <a:pt x="3049851" y="0"/>
                      <a:pt x="3090750" y="18312"/>
                      <a:pt x="3120354" y="4791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00" name="Google Shape;2500;p15"/>
              <p:cNvSpPr/>
              <p:nvPr/>
            </p:nvSpPr>
            <p:spPr>
              <a:xfrm rot="-2827716">
                <a:off x="8952392" y="4475363"/>
                <a:ext cx="3166615" cy="184313"/>
              </a:xfrm>
              <a:custGeom>
                <a:rect b="b" l="l" r="r" t="t"/>
                <a:pathLst>
                  <a:path extrusionOk="0" h="184409" w="3168269">
                    <a:moveTo>
                      <a:pt x="3165392" y="6567"/>
                    </a:moveTo>
                    <a:lnTo>
                      <a:pt x="3168269" y="20815"/>
                    </a:lnTo>
                    <a:cubicBezTo>
                      <a:pt x="3168269" y="111166"/>
                      <a:pt x="3095027" y="184408"/>
                      <a:pt x="3004676" y="184409"/>
                    </a:cubicBezTo>
                    <a:lnTo>
                      <a:pt x="163593" y="184409"/>
                    </a:lnTo>
                    <a:cubicBezTo>
                      <a:pt x="73243" y="184409"/>
                      <a:pt x="0" y="111166"/>
                      <a:pt x="1" y="20816"/>
                    </a:cubicBezTo>
                    <a:lnTo>
                      <a:pt x="4203" y="0"/>
                    </a:lnTo>
                    <a:lnTo>
                      <a:pt x="14182" y="49428"/>
                    </a:lnTo>
                    <a:cubicBezTo>
                      <a:pt x="39017" y="108145"/>
                      <a:pt x="97156" y="149344"/>
                      <a:pt x="164919" y="149344"/>
                    </a:cubicBezTo>
                    <a:lnTo>
                      <a:pt x="3006002" y="149344"/>
                    </a:lnTo>
                    <a:cubicBezTo>
                      <a:pt x="3073765" y="149344"/>
                      <a:pt x="3131904" y="108144"/>
                      <a:pt x="3156739" y="49428"/>
                    </a:cubicBezTo>
                    <a:lnTo>
                      <a:pt x="3165392" y="656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501" name="Google Shape;2501;p15"/>
            <p:cNvGrpSpPr/>
            <p:nvPr/>
          </p:nvGrpSpPr>
          <p:grpSpPr>
            <a:xfrm>
              <a:off x="5643188" y="884170"/>
              <a:ext cx="1820494" cy="1928407"/>
              <a:chOff x="5955587" y="1782813"/>
              <a:chExt cx="4418674" cy="4680600"/>
            </a:xfrm>
          </p:grpSpPr>
          <p:sp>
            <p:nvSpPr>
              <p:cNvPr id="2502" name="Google Shape;2502;p15"/>
              <p:cNvSpPr/>
              <p:nvPr/>
            </p:nvSpPr>
            <p:spPr>
              <a:xfrm rot="-2830029">
                <a:off x="5310423" y="3757664"/>
                <a:ext cx="5705129"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03" name="Google Shape;2503;p15"/>
              <p:cNvSpPr/>
              <p:nvPr/>
            </p:nvSpPr>
            <p:spPr>
              <a:xfrm rot="-2827716">
                <a:off x="5186938" y="3814894"/>
                <a:ext cx="5702117" cy="389357"/>
              </a:xfrm>
              <a:custGeom>
                <a:rect b="b" l="l" r="r" t="t"/>
                <a:pathLst>
                  <a:path extrusionOk="0" h="389560" w="5705095">
                    <a:moveTo>
                      <a:pt x="5598059" y="107036"/>
                    </a:moveTo>
                    <a:cubicBezTo>
                      <a:pt x="5664191" y="173169"/>
                      <a:pt x="5705095" y="264530"/>
                      <a:pt x="5705095" y="365446"/>
                    </a:cubicBezTo>
                    <a:lnTo>
                      <a:pt x="5702664" y="389560"/>
                    </a:lnTo>
                    <a:lnTo>
                      <a:pt x="5696344" y="326859"/>
                    </a:lnTo>
                    <a:cubicBezTo>
                      <a:pt x="5662267" y="160332"/>
                      <a:pt x="5514924" y="35064"/>
                      <a:pt x="5338323" y="35064"/>
                    </a:cubicBezTo>
                    <a:lnTo>
                      <a:pt x="364118" y="35065"/>
                    </a:lnTo>
                    <a:cubicBezTo>
                      <a:pt x="187517" y="35064"/>
                      <a:pt x="40174" y="160332"/>
                      <a:pt x="6098" y="326859"/>
                    </a:cubicBezTo>
                    <a:lnTo>
                      <a:pt x="1104" y="376394"/>
                    </a:lnTo>
                    <a:lnTo>
                      <a:pt x="0" y="365445"/>
                    </a:lnTo>
                    <a:cubicBezTo>
                      <a:pt x="1" y="163616"/>
                      <a:pt x="163615" y="0"/>
                      <a:pt x="365445" y="1"/>
                    </a:cubicBezTo>
                    <a:lnTo>
                      <a:pt x="5339650" y="0"/>
                    </a:lnTo>
                    <a:cubicBezTo>
                      <a:pt x="5440565" y="0"/>
                      <a:pt x="5531927" y="40904"/>
                      <a:pt x="55980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04" name="Google Shape;2504;p15"/>
              <p:cNvSpPr/>
              <p:nvPr/>
            </p:nvSpPr>
            <p:spPr>
              <a:xfrm rot="-2827716">
                <a:off x="5440794" y="4043414"/>
                <a:ext cx="5702117" cy="389357"/>
              </a:xfrm>
              <a:custGeom>
                <a:rect b="b" l="l" r="r" t="t"/>
                <a:pathLst>
                  <a:path extrusionOk="0" h="389560" w="5705095">
                    <a:moveTo>
                      <a:pt x="5703991" y="13166"/>
                    </a:moveTo>
                    <a:lnTo>
                      <a:pt x="5705095" y="24115"/>
                    </a:lnTo>
                    <a:cubicBezTo>
                      <a:pt x="5705095" y="225945"/>
                      <a:pt x="5541480" y="389560"/>
                      <a:pt x="5339650" y="389560"/>
                    </a:cubicBezTo>
                    <a:lnTo>
                      <a:pt x="365445" y="389560"/>
                    </a:lnTo>
                    <a:cubicBezTo>
                      <a:pt x="163615" y="389560"/>
                      <a:pt x="0" y="225945"/>
                      <a:pt x="0" y="24115"/>
                    </a:cubicBezTo>
                    <a:lnTo>
                      <a:pt x="2431" y="0"/>
                    </a:lnTo>
                    <a:lnTo>
                      <a:pt x="8752" y="62702"/>
                    </a:lnTo>
                    <a:cubicBezTo>
                      <a:pt x="42828" y="229229"/>
                      <a:pt x="190170" y="354497"/>
                      <a:pt x="366772" y="354497"/>
                    </a:cubicBezTo>
                    <a:lnTo>
                      <a:pt x="5340977" y="354496"/>
                    </a:lnTo>
                    <a:cubicBezTo>
                      <a:pt x="5517579" y="354496"/>
                      <a:pt x="5664921" y="229229"/>
                      <a:pt x="5698998" y="62701"/>
                    </a:cubicBezTo>
                    <a:lnTo>
                      <a:pt x="5703991"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505" name="Google Shape;2505;p15"/>
            <p:cNvGrpSpPr/>
            <p:nvPr/>
          </p:nvGrpSpPr>
          <p:grpSpPr>
            <a:xfrm>
              <a:off x="4649077" y="729180"/>
              <a:ext cx="1271830" cy="1345750"/>
              <a:chOff x="2134683" y="1406427"/>
              <a:chExt cx="4494099" cy="4755300"/>
            </a:xfrm>
          </p:grpSpPr>
          <p:sp>
            <p:nvSpPr>
              <p:cNvPr id="2506" name="Google Shape;2506;p15"/>
              <p:cNvSpPr/>
              <p:nvPr/>
            </p:nvSpPr>
            <p:spPr>
              <a:xfrm rot="-2829977">
                <a:off x="1469270" y="3422451"/>
                <a:ext cx="5814027" cy="723252"/>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07" name="Google Shape;2507;p15"/>
              <p:cNvSpPr/>
              <p:nvPr/>
            </p:nvSpPr>
            <p:spPr>
              <a:xfrm rot="-2827716">
                <a:off x="1347244" y="3479082"/>
                <a:ext cx="5810844" cy="385501"/>
              </a:xfrm>
              <a:custGeom>
                <a:rect b="b" l="l" r="r" t="t"/>
                <a:pathLst>
                  <a:path extrusionOk="0" h="385702" w="5813879">
                    <a:moveTo>
                      <a:pt x="5707969" y="105910"/>
                    </a:moveTo>
                    <a:cubicBezTo>
                      <a:pt x="5773405" y="171347"/>
                      <a:pt x="5813879" y="261747"/>
                      <a:pt x="5813879" y="361600"/>
                    </a:cubicBezTo>
                    <a:lnTo>
                      <a:pt x="5813877" y="361600"/>
                    </a:lnTo>
                    <a:lnTo>
                      <a:pt x="5811448" y="385702"/>
                    </a:lnTo>
                    <a:lnTo>
                      <a:pt x="5805207" y="323791"/>
                    </a:lnTo>
                    <a:cubicBezTo>
                      <a:pt x="5771489" y="159015"/>
                      <a:pt x="5625695" y="35065"/>
                      <a:pt x="5450953" y="35065"/>
                    </a:cubicBezTo>
                    <a:lnTo>
                      <a:pt x="360274" y="35066"/>
                    </a:lnTo>
                    <a:cubicBezTo>
                      <a:pt x="185532" y="35065"/>
                      <a:pt x="39739" y="159016"/>
                      <a:pt x="6021" y="323791"/>
                    </a:cubicBezTo>
                    <a:lnTo>
                      <a:pt x="1105" y="372556"/>
                    </a:lnTo>
                    <a:lnTo>
                      <a:pt x="0" y="361600"/>
                    </a:lnTo>
                    <a:lnTo>
                      <a:pt x="7347" y="288725"/>
                    </a:lnTo>
                    <a:cubicBezTo>
                      <a:pt x="41065" y="123951"/>
                      <a:pt x="186858" y="0"/>
                      <a:pt x="361600" y="0"/>
                    </a:cubicBezTo>
                    <a:lnTo>
                      <a:pt x="5452279" y="0"/>
                    </a:lnTo>
                    <a:cubicBezTo>
                      <a:pt x="5552132" y="0"/>
                      <a:pt x="5642532" y="40474"/>
                      <a:pt x="5707969" y="10591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08" name="Google Shape;2508;p15"/>
              <p:cNvSpPr/>
              <p:nvPr/>
            </p:nvSpPr>
            <p:spPr>
              <a:xfrm rot="-2827716">
                <a:off x="1605376" y="3704992"/>
                <a:ext cx="5810844" cy="385508"/>
              </a:xfrm>
              <a:custGeom>
                <a:rect b="b" l="l" r="r" t="t"/>
                <a:pathLst>
                  <a:path extrusionOk="0" h="385709" w="5813879">
                    <a:moveTo>
                      <a:pt x="5812774" y="13146"/>
                    </a:moveTo>
                    <a:lnTo>
                      <a:pt x="5813879" y="24109"/>
                    </a:lnTo>
                    <a:lnTo>
                      <a:pt x="5813878" y="24109"/>
                    </a:lnTo>
                    <a:cubicBezTo>
                      <a:pt x="5813877" y="223815"/>
                      <a:pt x="5651984" y="385709"/>
                      <a:pt x="5452278" y="385709"/>
                    </a:cubicBezTo>
                    <a:lnTo>
                      <a:pt x="361601" y="385708"/>
                    </a:lnTo>
                    <a:cubicBezTo>
                      <a:pt x="186857" y="385708"/>
                      <a:pt x="41065" y="261758"/>
                      <a:pt x="7347" y="96983"/>
                    </a:cubicBezTo>
                    <a:lnTo>
                      <a:pt x="0" y="24109"/>
                    </a:lnTo>
                    <a:lnTo>
                      <a:pt x="2431" y="0"/>
                    </a:lnTo>
                    <a:lnTo>
                      <a:pt x="8673" y="61918"/>
                    </a:lnTo>
                    <a:cubicBezTo>
                      <a:pt x="42391" y="226693"/>
                      <a:pt x="188183" y="350643"/>
                      <a:pt x="362926" y="350643"/>
                    </a:cubicBezTo>
                    <a:lnTo>
                      <a:pt x="5453604" y="350644"/>
                    </a:lnTo>
                    <a:cubicBezTo>
                      <a:pt x="5628346" y="350644"/>
                      <a:pt x="5774139" y="226694"/>
                      <a:pt x="5807857" y="61919"/>
                    </a:cubicBezTo>
                    <a:lnTo>
                      <a:pt x="5812774" y="1314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509" name="Google Shape;2509;p15"/>
            <p:cNvGrpSpPr/>
            <p:nvPr/>
          </p:nvGrpSpPr>
          <p:grpSpPr>
            <a:xfrm>
              <a:off x="6465781" y="1606140"/>
              <a:ext cx="1271558" cy="1351813"/>
              <a:chOff x="7952172" y="3535170"/>
              <a:chExt cx="3086305" cy="3281100"/>
            </a:xfrm>
          </p:grpSpPr>
          <p:sp>
            <p:nvSpPr>
              <p:cNvPr id="2510" name="Google Shape;2510;p15"/>
              <p:cNvSpPr/>
              <p:nvPr/>
            </p:nvSpPr>
            <p:spPr>
              <a:xfrm rot="-2829986">
                <a:off x="7439577" y="4978085"/>
                <a:ext cx="4107691" cy="39526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11" name="Google Shape;2511;p15"/>
              <p:cNvSpPr/>
              <p:nvPr/>
            </p:nvSpPr>
            <p:spPr>
              <a:xfrm rot="-2827716">
                <a:off x="7376022" y="5008186"/>
                <a:ext cx="4105426" cy="218287"/>
              </a:xfrm>
              <a:custGeom>
                <a:rect b="b" l="l" r="r" t="t"/>
                <a:pathLst>
                  <a:path extrusionOk="0" h="218401" w="4107570">
                    <a:moveTo>
                      <a:pt x="4049699" y="57870"/>
                    </a:moveTo>
                    <a:cubicBezTo>
                      <a:pt x="4085455" y="93627"/>
                      <a:pt x="4107570" y="143024"/>
                      <a:pt x="4107570" y="197586"/>
                    </a:cubicBezTo>
                    <a:lnTo>
                      <a:pt x="4107569" y="197586"/>
                    </a:lnTo>
                    <a:lnTo>
                      <a:pt x="4103367" y="218401"/>
                    </a:lnTo>
                    <a:lnTo>
                      <a:pt x="4090716" y="155740"/>
                    </a:lnTo>
                    <a:cubicBezTo>
                      <a:pt x="4060721" y="84823"/>
                      <a:pt x="3990500" y="35063"/>
                      <a:pt x="3908657" y="35064"/>
                    </a:cubicBezTo>
                    <a:lnTo>
                      <a:pt x="196259" y="35063"/>
                    </a:lnTo>
                    <a:cubicBezTo>
                      <a:pt x="114415" y="35064"/>
                      <a:pt x="44195" y="84824"/>
                      <a:pt x="14200" y="155740"/>
                    </a:cubicBezTo>
                    <a:lnTo>
                      <a:pt x="2876" y="211831"/>
                    </a:lnTo>
                    <a:lnTo>
                      <a:pt x="0" y="197585"/>
                    </a:lnTo>
                    <a:lnTo>
                      <a:pt x="0" y="197586"/>
                    </a:lnTo>
                    <a:cubicBezTo>
                      <a:pt x="1" y="88462"/>
                      <a:pt x="88462" y="0"/>
                      <a:pt x="197586" y="0"/>
                    </a:cubicBezTo>
                    <a:lnTo>
                      <a:pt x="3909984" y="0"/>
                    </a:lnTo>
                    <a:cubicBezTo>
                      <a:pt x="3964546" y="0"/>
                      <a:pt x="4013943" y="22115"/>
                      <a:pt x="4049699" y="5787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12" name="Google Shape;2512;p15"/>
              <p:cNvSpPr/>
              <p:nvPr/>
            </p:nvSpPr>
            <p:spPr>
              <a:xfrm rot="-2827716">
                <a:off x="7509199" y="5124823"/>
                <a:ext cx="4105427" cy="218290"/>
              </a:xfrm>
              <a:custGeom>
                <a:rect b="b" l="l" r="r" t="t"/>
                <a:pathLst>
                  <a:path extrusionOk="0" h="218404" w="4107571">
                    <a:moveTo>
                      <a:pt x="4104695" y="6570"/>
                    </a:moveTo>
                    <a:lnTo>
                      <a:pt x="4107571" y="20818"/>
                    </a:lnTo>
                    <a:lnTo>
                      <a:pt x="4107569" y="20818"/>
                    </a:lnTo>
                    <a:cubicBezTo>
                      <a:pt x="4107569" y="129942"/>
                      <a:pt x="4019108" y="218404"/>
                      <a:pt x="3909983" y="218404"/>
                    </a:cubicBezTo>
                    <a:lnTo>
                      <a:pt x="197587" y="218403"/>
                    </a:lnTo>
                    <a:cubicBezTo>
                      <a:pt x="88463" y="218403"/>
                      <a:pt x="0" y="129941"/>
                      <a:pt x="0" y="20818"/>
                    </a:cubicBezTo>
                    <a:lnTo>
                      <a:pt x="1" y="20818"/>
                    </a:lnTo>
                    <a:lnTo>
                      <a:pt x="4204" y="0"/>
                    </a:lnTo>
                    <a:lnTo>
                      <a:pt x="16855" y="62664"/>
                    </a:lnTo>
                    <a:cubicBezTo>
                      <a:pt x="46850" y="133580"/>
                      <a:pt x="117071" y="183340"/>
                      <a:pt x="198914" y="183340"/>
                    </a:cubicBezTo>
                    <a:lnTo>
                      <a:pt x="3911311" y="183341"/>
                    </a:lnTo>
                    <a:cubicBezTo>
                      <a:pt x="3993154" y="183341"/>
                      <a:pt x="4063375" y="133581"/>
                      <a:pt x="4093370" y="62664"/>
                    </a:cubicBezTo>
                    <a:lnTo>
                      <a:pt x="4104695" y="657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513" name="Google Shape;2513;p15"/>
            <p:cNvGrpSpPr/>
            <p:nvPr/>
          </p:nvGrpSpPr>
          <p:grpSpPr>
            <a:xfrm>
              <a:off x="7234416" y="1767585"/>
              <a:ext cx="672217" cy="712307"/>
              <a:chOff x="9817792" y="3927025"/>
              <a:chExt cx="1631594" cy="1728900"/>
            </a:xfrm>
          </p:grpSpPr>
          <p:sp>
            <p:nvSpPr>
              <p:cNvPr id="2514" name="Google Shape;2514;p15"/>
              <p:cNvSpPr/>
              <p:nvPr/>
            </p:nvSpPr>
            <p:spPr>
              <a:xfrm rot="-2829923">
                <a:off x="9564967" y="4670579"/>
                <a:ext cx="2133450" cy="241791"/>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15" name="Google Shape;2515;p15"/>
              <p:cNvSpPr/>
              <p:nvPr/>
            </p:nvSpPr>
            <p:spPr>
              <a:xfrm rot="-2827716">
                <a:off x="9528923" y="4687498"/>
                <a:ext cx="2132346" cy="141707"/>
              </a:xfrm>
              <a:custGeom>
                <a:rect b="b" l="l" r="r" t="t"/>
                <a:pathLst>
                  <a:path extrusionOk="0" h="141781" w="2133460">
                    <a:moveTo>
                      <a:pt x="2098031" y="35430"/>
                    </a:moveTo>
                    <a:cubicBezTo>
                      <a:pt x="2119921" y="57320"/>
                      <a:pt x="2133460" y="87560"/>
                      <a:pt x="2133460" y="120964"/>
                    </a:cubicBezTo>
                    <a:lnTo>
                      <a:pt x="2133459" y="120963"/>
                    </a:lnTo>
                    <a:lnTo>
                      <a:pt x="2129256" y="141781"/>
                    </a:lnTo>
                    <a:lnTo>
                      <a:pt x="2122627" y="108944"/>
                    </a:lnTo>
                    <a:cubicBezTo>
                      <a:pt x="2104264" y="65527"/>
                      <a:pt x="2061274" y="35064"/>
                      <a:pt x="2011170" y="35065"/>
                    </a:cubicBezTo>
                    <a:lnTo>
                      <a:pt x="119635" y="35064"/>
                    </a:lnTo>
                    <a:cubicBezTo>
                      <a:pt x="69531" y="35064"/>
                      <a:pt x="26542" y="65528"/>
                      <a:pt x="8179" y="108943"/>
                    </a:cubicBezTo>
                    <a:lnTo>
                      <a:pt x="2877" y="135208"/>
                    </a:lnTo>
                    <a:lnTo>
                      <a:pt x="0" y="120963"/>
                    </a:lnTo>
                    <a:lnTo>
                      <a:pt x="9506" y="73880"/>
                    </a:lnTo>
                    <a:cubicBezTo>
                      <a:pt x="27870" y="30464"/>
                      <a:pt x="70859" y="1"/>
                      <a:pt x="120963" y="1"/>
                    </a:cubicBezTo>
                    <a:lnTo>
                      <a:pt x="2012497" y="1"/>
                    </a:lnTo>
                    <a:cubicBezTo>
                      <a:pt x="2045900" y="0"/>
                      <a:pt x="2076141" y="13540"/>
                      <a:pt x="2098031" y="3543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16" name="Google Shape;2516;p15"/>
              <p:cNvSpPr/>
              <p:nvPr/>
            </p:nvSpPr>
            <p:spPr>
              <a:xfrm rot="-2827716">
                <a:off x="9605909" y="4752042"/>
                <a:ext cx="2132346" cy="141708"/>
              </a:xfrm>
              <a:custGeom>
                <a:rect b="b" l="l" r="r" t="t"/>
                <a:pathLst>
                  <a:path extrusionOk="0" h="141782" w="2133460">
                    <a:moveTo>
                      <a:pt x="2130583" y="6573"/>
                    </a:moveTo>
                    <a:lnTo>
                      <a:pt x="2133460" y="20820"/>
                    </a:lnTo>
                    <a:lnTo>
                      <a:pt x="2133459" y="20819"/>
                    </a:lnTo>
                    <a:cubicBezTo>
                      <a:pt x="2133459" y="87625"/>
                      <a:pt x="2079303" y="141782"/>
                      <a:pt x="2012495" y="141782"/>
                    </a:cubicBezTo>
                    <a:lnTo>
                      <a:pt x="120963" y="141781"/>
                    </a:lnTo>
                    <a:cubicBezTo>
                      <a:pt x="70859" y="141781"/>
                      <a:pt x="27869" y="111318"/>
                      <a:pt x="9506" y="67902"/>
                    </a:cubicBezTo>
                    <a:lnTo>
                      <a:pt x="0" y="20819"/>
                    </a:lnTo>
                    <a:lnTo>
                      <a:pt x="4204" y="0"/>
                    </a:lnTo>
                    <a:lnTo>
                      <a:pt x="10833" y="32839"/>
                    </a:lnTo>
                    <a:cubicBezTo>
                      <a:pt x="29197" y="76254"/>
                      <a:pt x="72186" y="106718"/>
                      <a:pt x="122290" y="106718"/>
                    </a:cubicBezTo>
                    <a:lnTo>
                      <a:pt x="2013823" y="106719"/>
                    </a:lnTo>
                    <a:cubicBezTo>
                      <a:pt x="2063928" y="106718"/>
                      <a:pt x="2106917" y="76255"/>
                      <a:pt x="2125281" y="32840"/>
                    </a:cubicBezTo>
                    <a:lnTo>
                      <a:pt x="2130583"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517" name="Google Shape;2517;p15"/>
            <p:cNvGrpSpPr/>
            <p:nvPr/>
          </p:nvGrpSpPr>
          <p:grpSpPr>
            <a:xfrm>
              <a:off x="4505878" y="171419"/>
              <a:ext cx="1329882" cy="1409495"/>
              <a:chOff x="2075692" y="52828"/>
              <a:chExt cx="4347442" cy="4607700"/>
            </a:xfrm>
          </p:grpSpPr>
          <p:sp>
            <p:nvSpPr>
              <p:cNvPr id="2518" name="Google Shape;2518;p15"/>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19" name="Google Shape;2519;p15"/>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20" name="Google Shape;2520;p15"/>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521" name="Google Shape;2521;p15"/>
            <p:cNvGrpSpPr/>
            <p:nvPr/>
          </p:nvGrpSpPr>
          <p:grpSpPr>
            <a:xfrm>
              <a:off x="4383222" y="74882"/>
              <a:ext cx="1353662" cy="1436603"/>
              <a:chOff x="459511" y="835636"/>
              <a:chExt cx="3285587" cy="3486900"/>
            </a:xfrm>
          </p:grpSpPr>
          <p:sp>
            <p:nvSpPr>
              <p:cNvPr id="2522" name="Google Shape;2522;p15"/>
              <p:cNvSpPr/>
              <p:nvPr/>
            </p:nvSpPr>
            <p:spPr>
              <a:xfrm rot="-2830019">
                <a:off x="-56761" y="2341433"/>
                <a:ext cx="4314245" cy="475306"/>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23" name="Google Shape;2523;p15"/>
              <p:cNvSpPr/>
              <p:nvPr/>
            </p:nvSpPr>
            <p:spPr>
              <a:xfrm rot="-2827716">
                <a:off x="-133745" y="2377546"/>
                <a:ext cx="4311929" cy="261669"/>
              </a:xfrm>
              <a:custGeom>
                <a:rect b="b" l="l" r="r" t="t"/>
                <a:pathLst>
                  <a:path extrusionOk="0" h="261806" w="4314181">
                    <a:moveTo>
                      <a:pt x="4244562" y="69619"/>
                    </a:moveTo>
                    <a:cubicBezTo>
                      <a:pt x="4287576" y="112632"/>
                      <a:pt x="4314180" y="172055"/>
                      <a:pt x="4314181" y="237692"/>
                    </a:cubicBezTo>
                    <a:lnTo>
                      <a:pt x="4311749" y="261806"/>
                    </a:lnTo>
                    <a:lnTo>
                      <a:pt x="4308024" y="224853"/>
                    </a:lnTo>
                    <a:cubicBezTo>
                      <a:pt x="4285860" y="116541"/>
                      <a:pt x="4190026" y="35064"/>
                      <a:pt x="4075162" y="35064"/>
                    </a:cubicBezTo>
                    <a:lnTo>
                      <a:pt x="236364" y="35064"/>
                    </a:lnTo>
                    <a:cubicBezTo>
                      <a:pt x="121500" y="35064"/>
                      <a:pt x="25666" y="116541"/>
                      <a:pt x="3502" y="224853"/>
                    </a:cubicBezTo>
                    <a:lnTo>
                      <a:pt x="1104" y="248640"/>
                    </a:lnTo>
                    <a:lnTo>
                      <a:pt x="0" y="237692"/>
                    </a:lnTo>
                    <a:cubicBezTo>
                      <a:pt x="0" y="106419"/>
                      <a:pt x="106418" y="0"/>
                      <a:pt x="237691" y="1"/>
                    </a:cubicBezTo>
                    <a:lnTo>
                      <a:pt x="4076489" y="0"/>
                    </a:lnTo>
                    <a:cubicBezTo>
                      <a:pt x="4142126" y="0"/>
                      <a:pt x="4201548" y="26605"/>
                      <a:pt x="4244562" y="69619"/>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24" name="Google Shape;2524;p15"/>
              <p:cNvSpPr/>
              <p:nvPr/>
            </p:nvSpPr>
            <p:spPr>
              <a:xfrm rot="-2827716">
                <a:off x="26426" y="2519211"/>
                <a:ext cx="4311928" cy="261670"/>
              </a:xfrm>
              <a:custGeom>
                <a:rect b="b" l="l" r="r" t="t"/>
                <a:pathLst>
                  <a:path extrusionOk="0" h="261807" w="4314180">
                    <a:moveTo>
                      <a:pt x="4313076" y="13166"/>
                    </a:moveTo>
                    <a:lnTo>
                      <a:pt x="4314180" y="24115"/>
                    </a:lnTo>
                    <a:cubicBezTo>
                      <a:pt x="4314179" y="155388"/>
                      <a:pt x="4207762" y="261806"/>
                      <a:pt x="4076489" y="261807"/>
                    </a:cubicBezTo>
                    <a:lnTo>
                      <a:pt x="237690" y="261806"/>
                    </a:lnTo>
                    <a:cubicBezTo>
                      <a:pt x="106418" y="261807"/>
                      <a:pt x="0" y="155388"/>
                      <a:pt x="0" y="24116"/>
                    </a:cubicBezTo>
                    <a:lnTo>
                      <a:pt x="2431" y="0"/>
                    </a:lnTo>
                    <a:lnTo>
                      <a:pt x="6156" y="36955"/>
                    </a:lnTo>
                    <a:cubicBezTo>
                      <a:pt x="28320" y="145267"/>
                      <a:pt x="124154" y="226743"/>
                      <a:pt x="239018" y="226743"/>
                    </a:cubicBezTo>
                    <a:lnTo>
                      <a:pt x="4077816" y="226743"/>
                    </a:lnTo>
                    <a:cubicBezTo>
                      <a:pt x="4192680" y="226743"/>
                      <a:pt x="4288514" y="145266"/>
                      <a:pt x="4310678" y="36954"/>
                    </a:cubicBezTo>
                    <a:lnTo>
                      <a:pt x="4313076"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525" name="Google Shape;2525;p15"/>
            <p:cNvGrpSpPr/>
            <p:nvPr/>
          </p:nvGrpSpPr>
          <p:grpSpPr>
            <a:xfrm>
              <a:off x="4704112" y="549455"/>
              <a:ext cx="1644117" cy="1741422"/>
              <a:chOff x="3267959" y="970321"/>
              <a:chExt cx="4398388" cy="4658700"/>
            </a:xfrm>
          </p:grpSpPr>
          <p:sp>
            <p:nvSpPr>
              <p:cNvPr id="2526" name="Google Shape;2526;p15"/>
              <p:cNvSpPr/>
              <p:nvPr/>
            </p:nvSpPr>
            <p:spPr>
              <a:xfrm rot="-2830072">
                <a:off x="2627559" y="2934221"/>
                <a:ext cx="5675200"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27" name="Google Shape;2527;p15"/>
              <p:cNvSpPr/>
              <p:nvPr/>
            </p:nvSpPr>
            <p:spPr>
              <a:xfrm rot="-2827716">
                <a:off x="2504074" y="2991429"/>
                <a:ext cx="5672301" cy="389356"/>
              </a:xfrm>
              <a:custGeom>
                <a:rect b="b" l="l" r="r" t="t"/>
                <a:pathLst>
                  <a:path extrusionOk="0" h="389559" w="5675264">
                    <a:moveTo>
                      <a:pt x="5568227" y="107035"/>
                    </a:moveTo>
                    <a:cubicBezTo>
                      <a:pt x="5634360" y="173168"/>
                      <a:pt x="5675264" y="264529"/>
                      <a:pt x="5675264" y="365445"/>
                    </a:cubicBezTo>
                    <a:lnTo>
                      <a:pt x="5672833" y="389559"/>
                    </a:lnTo>
                    <a:lnTo>
                      <a:pt x="5666512" y="326858"/>
                    </a:lnTo>
                    <a:cubicBezTo>
                      <a:pt x="5632435" y="160331"/>
                      <a:pt x="5485093" y="35064"/>
                      <a:pt x="5308491" y="35064"/>
                    </a:cubicBezTo>
                    <a:lnTo>
                      <a:pt x="364118" y="35064"/>
                    </a:lnTo>
                    <a:cubicBezTo>
                      <a:pt x="187517" y="35064"/>
                      <a:pt x="40174" y="160331"/>
                      <a:pt x="6098" y="326859"/>
                    </a:cubicBezTo>
                    <a:lnTo>
                      <a:pt x="1104" y="376394"/>
                    </a:lnTo>
                    <a:lnTo>
                      <a:pt x="0" y="365445"/>
                    </a:lnTo>
                    <a:cubicBezTo>
                      <a:pt x="0" y="163615"/>
                      <a:pt x="163615" y="0"/>
                      <a:pt x="365446" y="0"/>
                    </a:cubicBezTo>
                    <a:lnTo>
                      <a:pt x="5309818" y="0"/>
                    </a:lnTo>
                    <a:cubicBezTo>
                      <a:pt x="5410733" y="0"/>
                      <a:pt x="5502095" y="40904"/>
                      <a:pt x="5568227" y="10703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28" name="Google Shape;2528;p15"/>
              <p:cNvSpPr/>
              <p:nvPr/>
            </p:nvSpPr>
            <p:spPr>
              <a:xfrm rot="-2827716">
                <a:off x="2757930" y="3219948"/>
                <a:ext cx="5672301" cy="389357"/>
              </a:xfrm>
              <a:custGeom>
                <a:rect b="b" l="l" r="r" t="t"/>
                <a:pathLst>
                  <a:path extrusionOk="0" h="389560" w="5675264">
                    <a:moveTo>
                      <a:pt x="5674160" y="13165"/>
                    </a:moveTo>
                    <a:lnTo>
                      <a:pt x="5675264" y="24114"/>
                    </a:lnTo>
                    <a:cubicBezTo>
                      <a:pt x="5675264" y="225944"/>
                      <a:pt x="5511649" y="389560"/>
                      <a:pt x="5309819" y="389560"/>
                    </a:cubicBezTo>
                    <a:lnTo>
                      <a:pt x="365445" y="389560"/>
                    </a:lnTo>
                    <a:cubicBezTo>
                      <a:pt x="163615" y="389559"/>
                      <a:pt x="0" y="225945"/>
                      <a:pt x="0" y="24115"/>
                    </a:cubicBezTo>
                    <a:lnTo>
                      <a:pt x="2431" y="0"/>
                    </a:lnTo>
                    <a:lnTo>
                      <a:pt x="8752" y="62701"/>
                    </a:lnTo>
                    <a:cubicBezTo>
                      <a:pt x="42828" y="229228"/>
                      <a:pt x="190171" y="354496"/>
                      <a:pt x="366772" y="354496"/>
                    </a:cubicBezTo>
                    <a:lnTo>
                      <a:pt x="5311146" y="354496"/>
                    </a:lnTo>
                    <a:cubicBezTo>
                      <a:pt x="5487748" y="354496"/>
                      <a:pt x="5635090" y="229228"/>
                      <a:pt x="5669166" y="62700"/>
                    </a:cubicBezTo>
                    <a:lnTo>
                      <a:pt x="5674160"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529" name="Google Shape;2529;p15"/>
            <p:cNvGrpSpPr/>
            <p:nvPr/>
          </p:nvGrpSpPr>
          <p:grpSpPr>
            <a:xfrm>
              <a:off x="5170742" y="103797"/>
              <a:ext cx="1786391" cy="1893305"/>
              <a:chOff x="4808875" y="-111295"/>
              <a:chExt cx="4335900" cy="4595400"/>
            </a:xfrm>
          </p:grpSpPr>
          <p:sp>
            <p:nvSpPr>
              <p:cNvPr id="2530" name="Google Shape;2530;p15"/>
              <p:cNvSpPr/>
              <p:nvPr/>
            </p:nvSpPr>
            <p:spPr>
              <a:xfrm rot="-2829990">
                <a:off x="4182321" y="1820955"/>
                <a:ext cx="5589007"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31" name="Google Shape;2531;p15"/>
              <p:cNvSpPr/>
              <p:nvPr/>
            </p:nvSpPr>
            <p:spPr>
              <a:xfrm rot="-2827716">
                <a:off x="4118653" y="1851906"/>
                <a:ext cx="5567509" cy="509926"/>
              </a:xfrm>
              <a:custGeom>
                <a:rect b="b" l="l" r="r" t="t"/>
                <a:pathLst>
                  <a:path extrusionOk="0" h="510192" w="5570417">
                    <a:moveTo>
                      <a:pt x="5463381" y="107036"/>
                    </a:moveTo>
                    <a:cubicBezTo>
                      <a:pt x="5529514" y="173169"/>
                      <a:pt x="5570418" y="264531"/>
                      <a:pt x="5570417" y="365446"/>
                    </a:cubicBezTo>
                    <a:cubicBezTo>
                      <a:pt x="5570417" y="415903"/>
                      <a:pt x="5560192" y="463973"/>
                      <a:pt x="5541699" y="507693"/>
                    </a:cubicBezTo>
                    <a:lnTo>
                      <a:pt x="5540342" y="510192"/>
                    </a:lnTo>
                    <a:lnTo>
                      <a:pt x="5551648" y="473773"/>
                    </a:lnTo>
                    <a:cubicBezTo>
                      <a:pt x="5556516" y="449984"/>
                      <a:pt x="5559072" y="425352"/>
                      <a:pt x="5559072" y="400123"/>
                    </a:cubicBezTo>
                    <a:cubicBezTo>
                      <a:pt x="5559072" y="198293"/>
                      <a:pt x="5395458" y="34678"/>
                      <a:pt x="5193627" y="34678"/>
                    </a:cubicBezTo>
                    <a:lnTo>
                      <a:pt x="335369" y="34679"/>
                    </a:lnTo>
                    <a:cubicBezTo>
                      <a:pt x="209226" y="34679"/>
                      <a:pt x="98010" y="98591"/>
                      <a:pt x="32337" y="195800"/>
                    </a:cubicBezTo>
                    <a:lnTo>
                      <a:pt x="0" y="255376"/>
                    </a:lnTo>
                    <a:lnTo>
                      <a:pt x="9988" y="223198"/>
                    </a:lnTo>
                    <a:cubicBezTo>
                      <a:pt x="65466" y="92034"/>
                      <a:pt x="195342" y="1"/>
                      <a:pt x="346714" y="1"/>
                    </a:cubicBezTo>
                    <a:lnTo>
                      <a:pt x="5204973" y="0"/>
                    </a:lnTo>
                    <a:cubicBezTo>
                      <a:pt x="5305888" y="0"/>
                      <a:pt x="5397249" y="40904"/>
                      <a:pt x="5463381"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32" name="Google Shape;2532;p15"/>
              <p:cNvSpPr/>
              <p:nvPr/>
            </p:nvSpPr>
            <p:spPr>
              <a:xfrm rot="-2827716">
                <a:off x="4271307" y="2012144"/>
                <a:ext cx="5567509" cy="509927"/>
              </a:xfrm>
              <a:custGeom>
                <a:rect b="b" l="l" r="r" t="t"/>
                <a:pathLst>
                  <a:path extrusionOk="0" h="510193" w="5570417">
                    <a:moveTo>
                      <a:pt x="5570417" y="254816"/>
                    </a:moveTo>
                    <a:lnTo>
                      <a:pt x="5560429" y="286995"/>
                    </a:lnTo>
                    <a:cubicBezTo>
                      <a:pt x="5504952" y="418159"/>
                      <a:pt x="5375074" y="510192"/>
                      <a:pt x="5223702" y="510192"/>
                    </a:cubicBezTo>
                    <a:lnTo>
                      <a:pt x="365444" y="510192"/>
                    </a:lnTo>
                    <a:cubicBezTo>
                      <a:pt x="163614" y="510193"/>
                      <a:pt x="0" y="346577"/>
                      <a:pt x="0" y="144747"/>
                    </a:cubicBezTo>
                    <a:cubicBezTo>
                      <a:pt x="0" y="94290"/>
                      <a:pt x="10226" y="46221"/>
                      <a:pt x="28718" y="2500"/>
                    </a:cubicBezTo>
                    <a:lnTo>
                      <a:pt x="30075" y="0"/>
                    </a:lnTo>
                    <a:lnTo>
                      <a:pt x="18769" y="36420"/>
                    </a:lnTo>
                    <a:cubicBezTo>
                      <a:pt x="13902" y="60209"/>
                      <a:pt x="11345" y="84841"/>
                      <a:pt x="11345" y="110069"/>
                    </a:cubicBezTo>
                    <a:cubicBezTo>
                      <a:pt x="11345" y="311900"/>
                      <a:pt x="174959" y="475515"/>
                      <a:pt x="376790" y="475515"/>
                    </a:cubicBezTo>
                    <a:lnTo>
                      <a:pt x="5235047" y="475515"/>
                    </a:lnTo>
                    <a:cubicBezTo>
                      <a:pt x="5361191" y="475514"/>
                      <a:pt x="5472407" y="411603"/>
                      <a:pt x="5538080" y="314393"/>
                    </a:cubicBezTo>
                    <a:lnTo>
                      <a:pt x="5570417" y="25481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533" name="Google Shape;2533;p15"/>
            <p:cNvGrpSpPr/>
            <p:nvPr/>
          </p:nvGrpSpPr>
          <p:grpSpPr>
            <a:xfrm>
              <a:off x="5506653" y="294250"/>
              <a:ext cx="1839662" cy="1950655"/>
              <a:chOff x="5624194" y="350969"/>
              <a:chExt cx="4465200" cy="4734600"/>
            </a:xfrm>
          </p:grpSpPr>
          <p:sp>
            <p:nvSpPr>
              <p:cNvPr id="2534" name="Google Shape;2534;p15"/>
              <p:cNvSpPr/>
              <p:nvPr/>
            </p:nvSpPr>
            <p:spPr>
              <a:xfrm rot="-2829881">
                <a:off x="4967296" y="2352819"/>
                <a:ext cx="5778994" cy="73089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35" name="Google Shape;2535;p15"/>
              <p:cNvSpPr/>
              <p:nvPr/>
            </p:nvSpPr>
            <p:spPr>
              <a:xfrm rot="-2827716">
                <a:off x="4903645" y="2383838"/>
                <a:ext cx="5757263" cy="509928"/>
              </a:xfrm>
              <a:custGeom>
                <a:rect b="b" l="l" r="r" t="t"/>
                <a:pathLst>
                  <a:path extrusionOk="0" h="510194" w="5760270">
                    <a:moveTo>
                      <a:pt x="5653234" y="107036"/>
                    </a:moveTo>
                    <a:cubicBezTo>
                      <a:pt x="5719367" y="173169"/>
                      <a:pt x="5760270" y="264529"/>
                      <a:pt x="5760270" y="365445"/>
                    </a:cubicBezTo>
                    <a:cubicBezTo>
                      <a:pt x="5760270" y="415902"/>
                      <a:pt x="5750045" y="463972"/>
                      <a:pt x="5731553" y="507693"/>
                    </a:cubicBezTo>
                    <a:lnTo>
                      <a:pt x="5730195" y="510194"/>
                    </a:lnTo>
                    <a:lnTo>
                      <a:pt x="5741501" y="473772"/>
                    </a:lnTo>
                    <a:cubicBezTo>
                      <a:pt x="5746369" y="449983"/>
                      <a:pt x="5748925" y="425351"/>
                      <a:pt x="5748925" y="400122"/>
                    </a:cubicBezTo>
                    <a:cubicBezTo>
                      <a:pt x="5748925" y="198292"/>
                      <a:pt x="5585310" y="34678"/>
                      <a:pt x="5383480" y="34678"/>
                    </a:cubicBezTo>
                    <a:lnTo>
                      <a:pt x="335370" y="34678"/>
                    </a:lnTo>
                    <a:cubicBezTo>
                      <a:pt x="209227" y="34679"/>
                      <a:pt x="98010" y="98590"/>
                      <a:pt x="32337" y="195800"/>
                    </a:cubicBezTo>
                    <a:lnTo>
                      <a:pt x="0" y="255377"/>
                    </a:lnTo>
                    <a:lnTo>
                      <a:pt x="9989" y="223198"/>
                    </a:lnTo>
                    <a:cubicBezTo>
                      <a:pt x="65466" y="92034"/>
                      <a:pt x="195343" y="1"/>
                      <a:pt x="346716" y="1"/>
                    </a:cubicBezTo>
                    <a:lnTo>
                      <a:pt x="5394825" y="0"/>
                    </a:lnTo>
                    <a:cubicBezTo>
                      <a:pt x="5495740" y="0"/>
                      <a:pt x="5587102" y="40904"/>
                      <a:pt x="5653234"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36" name="Google Shape;2536;p15"/>
              <p:cNvSpPr/>
              <p:nvPr/>
            </p:nvSpPr>
            <p:spPr>
              <a:xfrm rot="-2827716">
                <a:off x="5056297" y="2544077"/>
                <a:ext cx="5757263" cy="509925"/>
              </a:xfrm>
              <a:custGeom>
                <a:rect b="b" l="l" r="r" t="t"/>
                <a:pathLst>
                  <a:path extrusionOk="0" h="510191" w="5760270">
                    <a:moveTo>
                      <a:pt x="5760270" y="254817"/>
                    </a:moveTo>
                    <a:lnTo>
                      <a:pt x="5750282" y="286994"/>
                    </a:lnTo>
                    <a:cubicBezTo>
                      <a:pt x="5694805" y="418157"/>
                      <a:pt x="5564928" y="510191"/>
                      <a:pt x="5413556" y="510191"/>
                    </a:cubicBezTo>
                    <a:lnTo>
                      <a:pt x="365446" y="510191"/>
                    </a:lnTo>
                    <a:cubicBezTo>
                      <a:pt x="163615" y="510191"/>
                      <a:pt x="0" y="346576"/>
                      <a:pt x="0" y="144746"/>
                    </a:cubicBezTo>
                    <a:cubicBezTo>
                      <a:pt x="0" y="94289"/>
                      <a:pt x="10226" y="46220"/>
                      <a:pt x="28719" y="2499"/>
                    </a:cubicBezTo>
                    <a:lnTo>
                      <a:pt x="30075" y="0"/>
                    </a:lnTo>
                    <a:lnTo>
                      <a:pt x="18770" y="36419"/>
                    </a:lnTo>
                    <a:cubicBezTo>
                      <a:pt x="13902" y="60208"/>
                      <a:pt x="11345" y="84840"/>
                      <a:pt x="11345" y="110069"/>
                    </a:cubicBezTo>
                    <a:cubicBezTo>
                      <a:pt x="11345" y="311899"/>
                      <a:pt x="174961" y="475514"/>
                      <a:pt x="376791" y="475513"/>
                    </a:cubicBezTo>
                    <a:lnTo>
                      <a:pt x="5424901" y="475513"/>
                    </a:lnTo>
                    <a:cubicBezTo>
                      <a:pt x="5551044" y="475513"/>
                      <a:pt x="5662261" y="411601"/>
                      <a:pt x="5727934" y="314392"/>
                    </a:cubicBezTo>
                    <a:lnTo>
                      <a:pt x="5760270" y="25481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537" name="Google Shape;2537;p15"/>
            <p:cNvGrpSpPr/>
            <p:nvPr/>
          </p:nvGrpSpPr>
          <p:grpSpPr>
            <a:xfrm>
              <a:off x="5354860" y="1023596"/>
              <a:ext cx="1812470" cy="1921362"/>
              <a:chOff x="5255762" y="2121228"/>
              <a:chExt cx="4399200" cy="4663500"/>
            </a:xfrm>
          </p:grpSpPr>
          <p:sp>
            <p:nvSpPr>
              <p:cNvPr id="2538" name="Google Shape;2538;p15"/>
              <p:cNvSpPr/>
              <p:nvPr/>
            </p:nvSpPr>
            <p:spPr>
              <a:xfrm rot="-2829916">
                <a:off x="4614371" y="4087528"/>
                <a:ext cx="5681983" cy="730899"/>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39" name="Google Shape;2539;p15"/>
              <p:cNvSpPr/>
              <p:nvPr/>
            </p:nvSpPr>
            <p:spPr>
              <a:xfrm rot="-2827716">
                <a:off x="4550710" y="4118522"/>
                <a:ext cx="5660315" cy="509927"/>
              </a:xfrm>
              <a:custGeom>
                <a:rect b="b" l="l" r="r" t="t"/>
                <a:pathLst>
                  <a:path extrusionOk="0" h="510193" w="5663271">
                    <a:moveTo>
                      <a:pt x="5556235" y="107036"/>
                    </a:moveTo>
                    <a:cubicBezTo>
                      <a:pt x="5622367" y="173169"/>
                      <a:pt x="5663271" y="264530"/>
                      <a:pt x="5663271" y="365444"/>
                    </a:cubicBezTo>
                    <a:cubicBezTo>
                      <a:pt x="5663271" y="415902"/>
                      <a:pt x="5653045" y="463971"/>
                      <a:pt x="5634553" y="507693"/>
                    </a:cubicBezTo>
                    <a:lnTo>
                      <a:pt x="5633195" y="510193"/>
                    </a:lnTo>
                    <a:lnTo>
                      <a:pt x="5644501" y="473772"/>
                    </a:lnTo>
                    <a:cubicBezTo>
                      <a:pt x="5649369" y="449982"/>
                      <a:pt x="5651925" y="425351"/>
                      <a:pt x="5651925" y="400122"/>
                    </a:cubicBezTo>
                    <a:cubicBezTo>
                      <a:pt x="5651926" y="198292"/>
                      <a:pt x="5488311" y="34678"/>
                      <a:pt x="5286481" y="34677"/>
                    </a:cubicBezTo>
                    <a:lnTo>
                      <a:pt x="335370" y="34677"/>
                    </a:lnTo>
                    <a:cubicBezTo>
                      <a:pt x="209226" y="34677"/>
                      <a:pt x="98010" y="98589"/>
                      <a:pt x="32337" y="195798"/>
                    </a:cubicBezTo>
                    <a:lnTo>
                      <a:pt x="0" y="255374"/>
                    </a:lnTo>
                    <a:lnTo>
                      <a:pt x="9988" y="223197"/>
                    </a:lnTo>
                    <a:cubicBezTo>
                      <a:pt x="65466" y="92033"/>
                      <a:pt x="195343" y="-1"/>
                      <a:pt x="346715" y="0"/>
                    </a:cubicBezTo>
                    <a:lnTo>
                      <a:pt x="5297827" y="0"/>
                    </a:lnTo>
                    <a:cubicBezTo>
                      <a:pt x="5398741" y="0"/>
                      <a:pt x="5490103" y="40904"/>
                      <a:pt x="555623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40" name="Google Shape;2540;p15"/>
              <p:cNvSpPr/>
              <p:nvPr/>
            </p:nvSpPr>
            <p:spPr>
              <a:xfrm rot="-2827716">
                <a:off x="4703362" y="4278757"/>
                <a:ext cx="5660314" cy="509928"/>
              </a:xfrm>
              <a:custGeom>
                <a:rect b="b" l="l" r="r" t="t"/>
                <a:pathLst>
                  <a:path extrusionOk="0" h="510194" w="5663270">
                    <a:moveTo>
                      <a:pt x="5663270" y="254819"/>
                    </a:moveTo>
                    <a:lnTo>
                      <a:pt x="5653283" y="286996"/>
                    </a:lnTo>
                    <a:cubicBezTo>
                      <a:pt x="5597805" y="418160"/>
                      <a:pt x="5467928" y="510193"/>
                      <a:pt x="5316556" y="510193"/>
                    </a:cubicBezTo>
                    <a:lnTo>
                      <a:pt x="365445" y="510194"/>
                    </a:lnTo>
                    <a:cubicBezTo>
                      <a:pt x="163615" y="510194"/>
                      <a:pt x="0" y="346579"/>
                      <a:pt x="0" y="144749"/>
                    </a:cubicBezTo>
                    <a:cubicBezTo>
                      <a:pt x="0" y="94291"/>
                      <a:pt x="10226" y="46222"/>
                      <a:pt x="28718" y="2501"/>
                    </a:cubicBezTo>
                    <a:lnTo>
                      <a:pt x="30075" y="0"/>
                    </a:lnTo>
                    <a:lnTo>
                      <a:pt x="18770" y="36421"/>
                    </a:lnTo>
                    <a:cubicBezTo>
                      <a:pt x="13901" y="60210"/>
                      <a:pt x="11345" y="84843"/>
                      <a:pt x="11345" y="110071"/>
                    </a:cubicBezTo>
                    <a:cubicBezTo>
                      <a:pt x="11345" y="311901"/>
                      <a:pt x="174960" y="475516"/>
                      <a:pt x="376790" y="475516"/>
                    </a:cubicBezTo>
                    <a:lnTo>
                      <a:pt x="5327901" y="475516"/>
                    </a:lnTo>
                    <a:cubicBezTo>
                      <a:pt x="5454045" y="475516"/>
                      <a:pt x="5565261" y="411604"/>
                      <a:pt x="5630934" y="314394"/>
                    </a:cubicBezTo>
                    <a:lnTo>
                      <a:pt x="5663270" y="25481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541" name="Google Shape;2541;p15"/>
            <p:cNvGrpSpPr/>
            <p:nvPr/>
          </p:nvGrpSpPr>
          <p:grpSpPr>
            <a:xfrm>
              <a:off x="6109308" y="1266969"/>
              <a:ext cx="1644004" cy="1739794"/>
              <a:chOff x="7086948" y="2711938"/>
              <a:chExt cx="3990300" cy="4222800"/>
            </a:xfrm>
          </p:grpSpPr>
          <p:sp>
            <p:nvSpPr>
              <p:cNvPr id="2542" name="Google Shape;2542;p15"/>
              <p:cNvSpPr/>
              <p:nvPr/>
            </p:nvSpPr>
            <p:spPr>
              <a:xfrm rot="-2830071">
                <a:off x="6541696" y="4457889"/>
                <a:ext cx="5080804"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43" name="Google Shape;2543;p15"/>
              <p:cNvSpPr/>
              <p:nvPr/>
            </p:nvSpPr>
            <p:spPr>
              <a:xfrm rot="-2827716">
                <a:off x="6477943" y="4488751"/>
                <a:ext cx="5059349" cy="509926"/>
              </a:xfrm>
              <a:custGeom>
                <a:rect b="b" l="l" r="r" t="t"/>
                <a:pathLst>
                  <a:path extrusionOk="0" h="510192" w="5061991">
                    <a:moveTo>
                      <a:pt x="4954955" y="107036"/>
                    </a:moveTo>
                    <a:cubicBezTo>
                      <a:pt x="5021087" y="173169"/>
                      <a:pt x="5061991" y="264531"/>
                      <a:pt x="5061991" y="365445"/>
                    </a:cubicBezTo>
                    <a:cubicBezTo>
                      <a:pt x="5061991" y="415903"/>
                      <a:pt x="5051765" y="463972"/>
                      <a:pt x="5033272" y="507693"/>
                    </a:cubicBezTo>
                    <a:lnTo>
                      <a:pt x="5031916" y="510192"/>
                    </a:lnTo>
                    <a:lnTo>
                      <a:pt x="5043221" y="473773"/>
                    </a:lnTo>
                    <a:cubicBezTo>
                      <a:pt x="5048089" y="449983"/>
                      <a:pt x="5050646" y="425352"/>
                      <a:pt x="5050646" y="400123"/>
                    </a:cubicBezTo>
                    <a:cubicBezTo>
                      <a:pt x="5050646" y="198293"/>
                      <a:pt x="4887031" y="34678"/>
                      <a:pt x="4685200" y="34678"/>
                    </a:cubicBezTo>
                    <a:lnTo>
                      <a:pt x="335370" y="34678"/>
                    </a:lnTo>
                    <a:cubicBezTo>
                      <a:pt x="209226" y="34678"/>
                      <a:pt x="98010" y="98590"/>
                      <a:pt x="32336" y="195799"/>
                    </a:cubicBezTo>
                    <a:lnTo>
                      <a:pt x="0" y="255374"/>
                    </a:lnTo>
                    <a:lnTo>
                      <a:pt x="9988" y="223197"/>
                    </a:lnTo>
                    <a:cubicBezTo>
                      <a:pt x="65466" y="92034"/>
                      <a:pt x="195342" y="0"/>
                      <a:pt x="346715" y="0"/>
                    </a:cubicBezTo>
                    <a:lnTo>
                      <a:pt x="4696545" y="1"/>
                    </a:lnTo>
                    <a:cubicBezTo>
                      <a:pt x="4797461" y="1"/>
                      <a:pt x="4888822" y="40904"/>
                      <a:pt x="495495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44" name="Google Shape;2544;p15"/>
              <p:cNvSpPr/>
              <p:nvPr/>
            </p:nvSpPr>
            <p:spPr>
              <a:xfrm rot="-2827716">
                <a:off x="6630593" y="4648986"/>
                <a:ext cx="5059350" cy="509928"/>
              </a:xfrm>
              <a:custGeom>
                <a:rect b="b" l="l" r="r" t="t"/>
                <a:pathLst>
                  <a:path extrusionOk="0" h="510194" w="5061992">
                    <a:moveTo>
                      <a:pt x="5061992" y="254818"/>
                    </a:moveTo>
                    <a:lnTo>
                      <a:pt x="5052003" y="286996"/>
                    </a:lnTo>
                    <a:cubicBezTo>
                      <a:pt x="4996525" y="418160"/>
                      <a:pt x="4866649" y="510193"/>
                      <a:pt x="4715276" y="510194"/>
                    </a:cubicBezTo>
                    <a:lnTo>
                      <a:pt x="365445" y="510194"/>
                    </a:lnTo>
                    <a:cubicBezTo>
                      <a:pt x="163616" y="510194"/>
                      <a:pt x="0" y="346579"/>
                      <a:pt x="1" y="144749"/>
                    </a:cubicBezTo>
                    <a:cubicBezTo>
                      <a:pt x="1" y="94292"/>
                      <a:pt x="10227" y="46223"/>
                      <a:pt x="28719" y="2501"/>
                    </a:cubicBezTo>
                    <a:lnTo>
                      <a:pt x="30076" y="0"/>
                    </a:lnTo>
                    <a:lnTo>
                      <a:pt x="18771" y="36422"/>
                    </a:lnTo>
                    <a:cubicBezTo>
                      <a:pt x="13902" y="60211"/>
                      <a:pt x="11346" y="84843"/>
                      <a:pt x="11346" y="110072"/>
                    </a:cubicBezTo>
                    <a:cubicBezTo>
                      <a:pt x="11345" y="311901"/>
                      <a:pt x="174961" y="475517"/>
                      <a:pt x="376790" y="475516"/>
                    </a:cubicBezTo>
                    <a:lnTo>
                      <a:pt x="4726622" y="475516"/>
                    </a:lnTo>
                    <a:cubicBezTo>
                      <a:pt x="4852765" y="475516"/>
                      <a:pt x="4963982" y="411604"/>
                      <a:pt x="5029655" y="314395"/>
                    </a:cubicBezTo>
                    <a:lnTo>
                      <a:pt x="5061992"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545" name="Google Shape;2545;p15"/>
            <p:cNvGrpSpPr/>
            <p:nvPr/>
          </p:nvGrpSpPr>
          <p:grpSpPr>
            <a:xfrm>
              <a:off x="4533350" y="505715"/>
              <a:ext cx="1271601" cy="1347634"/>
              <a:chOff x="2032969" y="864182"/>
              <a:chExt cx="4314900" cy="4572900"/>
            </a:xfrm>
          </p:grpSpPr>
          <p:sp>
            <p:nvSpPr>
              <p:cNvPr id="2546" name="Google Shape;2546;p15"/>
              <p:cNvSpPr/>
              <p:nvPr/>
            </p:nvSpPr>
            <p:spPr>
              <a:xfrm rot="-2830053">
                <a:off x="1411304" y="2785182"/>
                <a:ext cx="555823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47" name="Google Shape;2547;p15"/>
              <p:cNvSpPr/>
              <p:nvPr/>
            </p:nvSpPr>
            <p:spPr>
              <a:xfrm rot="-2827716">
                <a:off x="1347693" y="2816223"/>
                <a:ext cx="5536567" cy="509927"/>
              </a:xfrm>
              <a:custGeom>
                <a:rect b="b" l="l" r="r" t="t"/>
                <a:pathLst>
                  <a:path extrusionOk="0" h="510193" w="5539459">
                    <a:moveTo>
                      <a:pt x="5432423" y="107037"/>
                    </a:moveTo>
                    <a:cubicBezTo>
                      <a:pt x="5498556" y="173170"/>
                      <a:pt x="5539459" y="264531"/>
                      <a:pt x="5539459" y="365446"/>
                    </a:cubicBezTo>
                    <a:cubicBezTo>
                      <a:pt x="5539459" y="415903"/>
                      <a:pt x="5529233" y="463972"/>
                      <a:pt x="5510741" y="507694"/>
                    </a:cubicBezTo>
                    <a:lnTo>
                      <a:pt x="5509384" y="510193"/>
                    </a:lnTo>
                    <a:lnTo>
                      <a:pt x="5520689" y="473773"/>
                    </a:lnTo>
                    <a:cubicBezTo>
                      <a:pt x="5525558" y="449984"/>
                      <a:pt x="5528114" y="425352"/>
                      <a:pt x="5528114" y="400124"/>
                    </a:cubicBezTo>
                    <a:cubicBezTo>
                      <a:pt x="5528114" y="198293"/>
                      <a:pt x="5364500" y="34678"/>
                      <a:pt x="5162669" y="34678"/>
                    </a:cubicBezTo>
                    <a:lnTo>
                      <a:pt x="335370" y="34678"/>
                    </a:lnTo>
                    <a:cubicBezTo>
                      <a:pt x="209226" y="34678"/>
                      <a:pt x="98010" y="98590"/>
                      <a:pt x="32337" y="195800"/>
                    </a:cubicBezTo>
                    <a:lnTo>
                      <a:pt x="0" y="255375"/>
                    </a:lnTo>
                    <a:lnTo>
                      <a:pt x="9988" y="223198"/>
                    </a:lnTo>
                    <a:cubicBezTo>
                      <a:pt x="65466" y="92034"/>
                      <a:pt x="195342" y="1"/>
                      <a:pt x="346715" y="0"/>
                    </a:cubicBezTo>
                    <a:lnTo>
                      <a:pt x="5174015" y="1"/>
                    </a:lnTo>
                    <a:cubicBezTo>
                      <a:pt x="5274930" y="1"/>
                      <a:pt x="5366291" y="40905"/>
                      <a:pt x="5432423"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48" name="Google Shape;2548;p15"/>
              <p:cNvSpPr/>
              <p:nvPr/>
            </p:nvSpPr>
            <p:spPr>
              <a:xfrm rot="-2827716">
                <a:off x="1500345" y="2976459"/>
                <a:ext cx="5536567" cy="509927"/>
              </a:xfrm>
              <a:custGeom>
                <a:rect b="b" l="l" r="r" t="t"/>
                <a:pathLst>
                  <a:path extrusionOk="0" h="510193" w="5539459">
                    <a:moveTo>
                      <a:pt x="5539459" y="254818"/>
                    </a:moveTo>
                    <a:lnTo>
                      <a:pt x="5529471" y="286996"/>
                    </a:lnTo>
                    <a:cubicBezTo>
                      <a:pt x="5473993" y="418159"/>
                      <a:pt x="5344117" y="510193"/>
                      <a:pt x="5192744" y="510193"/>
                    </a:cubicBezTo>
                    <a:lnTo>
                      <a:pt x="365445" y="510193"/>
                    </a:lnTo>
                    <a:cubicBezTo>
                      <a:pt x="163616" y="510193"/>
                      <a:pt x="0" y="346578"/>
                      <a:pt x="0" y="144749"/>
                    </a:cubicBezTo>
                    <a:cubicBezTo>
                      <a:pt x="0" y="94291"/>
                      <a:pt x="10226" y="46222"/>
                      <a:pt x="28718" y="2500"/>
                    </a:cubicBezTo>
                    <a:lnTo>
                      <a:pt x="30075" y="0"/>
                    </a:lnTo>
                    <a:lnTo>
                      <a:pt x="18770" y="36421"/>
                    </a:lnTo>
                    <a:cubicBezTo>
                      <a:pt x="13902" y="60210"/>
                      <a:pt x="11345" y="84842"/>
                      <a:pt x="11345" y="110071"/>
                    </a:cubicBezTo>
                    <a:cubicBezTo>
                      <a:pt x="11345" y="311900"/>
                      <a:pt x="174961" y="475516"/>
                      <a:pt x="376790" y="475515"/>
                    </a:cubicBezTo>
                    <a:lnTo>
                      <a:pt x="5204090" y="475515"/>
                    </a:lnTo>
                    <a:cubicBezTo>
                      <a:pt x="5330233" y="475515"/>
                      <a:pt x="5441449" y="411603"/>
                      <a:pt x="5507122" y="314394"/>
                    </a:cubicBezTo>
                    <a:lnTo>
                      <a:pt x="5539459"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549" name="Google Shape;2549;p15"/>
            <p:cNvGrpSpPr/>
            <p:nvPr/>
          </p:nvGrpSpPr>
          <p:grpSpPr>
            <a:xfrm>
              <a:off x="4535975" y="364983"/>
              <a:ext cx="1100782" cy="1169874"/>
              <a:chOff x="1316031" y="142329"/>
              <a:chExt cx="2671800" cy="2839500"/>
            </a:xfrm>
          </p:grpSpPr>
          <p:sp>
            <p:nvSpPr>
              <p:cNvPr id="2550" name="Google Shape;2550;p15"/>
              <p:cNvSpPr/>
              <p:nvPr/>
            </p:nvSpPr>
            <p:spPr>
              <a:xfrm rot="-2830044">
                <a:off x="893477" y="1370600"/>
                <a:ext cx="3516907" cy="382958"/>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51" name="Google Shape;2551;p15"/>
              <p:cNvSpPr/>
              <p:nvPr/>
            </p:nvSpPr>
            <p:spPr>
              <a:xfrm rot="-2827716">
                <a:off x="863305" y="1385770"/>
                <a:ext cx="3505215" cy="274960"/>
              </a:xfrm>
              <a:custGeom>
                <a:rect b="b" l="l" r="r" t="t"/>
                <a:pathLst>
                  <a:path extrusionOk="0" h="275104" w="3507046">
                    <a:moveTo>
                      <a:pt x="3450985" y="56062"/>
                    </a:moveTo>
                    <a:cubicBezTo>
                      <a:pt x="3485622" y="90699"/>
                      <a:pt x="3507046" y="138549"/>
                      <a:pt x="3507046" y="191404"/>
                    </a:cubicBezTo>
                    <a:cubicBezTo>
                      <a:pt x="3507046" y="217831"/>
                      <a:pt x="3501690" y="243008"/>
                      <a:pt x="3492004" y="265906"/>
                    </a:cubicBezTo>
                    <a:lnTo>
                      <a:pt x="3485803" y="275104"/>
                    </a:lnTo>
                    <a:lnTo>
                      <a:pt x="3495700" y="226082"/>
                    </a:lnTo>
                    <a:cubicBezTo>
                      <a:pt x="3495701" y="120372"/>
                      <a:pt x="3410007" y="34678"/>
                      <a:pt x="3304298" y="34679"/>
                    </a:cubicBezTo>
                    <a:lnTo>
                      <a:pt x="170160" y="34678"/>
                    </a:lnTo>
                    <a:cubicBezTo>
                      <a:pt x="117306" y="34678"/>
                      <a:pt x="69455" y="56102"/>
                      <a:pt x="34818" y="90739"/>
                    </a:cubicBezTo>
                    <a:lnTo>
                      <a:pt x="0" y="142381"/>
                    </a:lnTo>
                    <a:lnTo>
                      <a:pt x="5144" y="116901"/>
                    </a:lnTo>
                    <a:cubicBezTo>
                      <a:pt x="34200" y="48203"/>
                      <a:pt x="102224" y="1"/>
                      <a:pt x="181506" y="0"/>
                    </a:cubicBezTo>
                    <a:lnTo>
                      <a:pt x="3315643" y="1"/>
                    </a:lnTo>
                    <a:cubicBezTo>
                      <a:pt x="3368497" y="1"/>
                      <a:pt x="3416348" y="21424"/>
                      <a:pt x="3450985" y="56062"/>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52" name="Google Shape;2552;p15"/>
              <p:cNvSpPr/>
              <p:nvPr/>
            </p:nvSpPr>
            <p:spPr>
              <a:xfrm rot="-2827716">
                <a:off x="939100" y="1462710"/>
                <a:ext cx="3505215" cy="274959"/>
              </a:xfrm>
              <a:custGeom>
                <a:rect b="b" l="l" r="r" t="t"/>
                <a:pathLst>
                  <a:path extrusionOk="0" h="275103" w="3507046">
                    <a:moveTo>
                      <a:pt x="3507046" y="132723"/>
                    </a:moveTo>
                    <a:lnTo>
                      <a:pt x="3501902" y="158203"/>
                    </a:lnTo>
                    <a:cubicBezTo>
                      <a:pt x="3472846" y="226900"/>
                      <a:pt x="3404822" y="275103"/>
                      <a:pt x="3325540" y="275103"/>
                    </a:cubicBezTo>
                    <a:lnTo>
                      <a:pt x="191404" y="275103"/>
                    </a:lnTo>
                    <a:cubicBezTo>
                      <a:pt x="85694" y="275103"/>
                      <a:pt x="0" y="189409"/>
                      <a:pt x="0" y="83700"/>
                    </a:cubicBezTo>
                    <a:cubicBezTo>
                      <a:pt x="0" y="57272"/>
                      <a:pt x="5356" y="32096"/>
                      <a:pt x="15042" y="9197"/>
                    </a:cubicBezTo>
                    <a:lnTo>
                      <a:pt x="21243" y="0"/>
                    </a:lnTo>
                    <a:lnTo>
                      <a:pt x="11346" y="49022"/>
                    </a:lnTo>
                    <a:cubicBezTo>
                      <a:pt x="11345" y="154732"/>
                      <a:pt x="97039" y="240425"/>
                      <a:pt x="202749" y="240426"/>
                    </a:cubicBezTo>
                    <a:lnTo>
                      <a:pt x="3336885" y="240426"/>
                    </a:lnTo>
                    <a:cubicBezTo>
                      <a:pt x="3389740" y="240426"/>
                      <a:pt x="3437591" y="219002"/>
                      <a:pt x="3472228" y="184365"/>
                    </a:cubicBezTo>
                    <a:lnTo>
                      <a:pt x="3507046" y="13272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553" name="Google Shape;2553;p15"/>
            <p:cNvGrpSpPr/>
            <p:nvPr/>
          </p:nvGrpSpPr>
          <p:grpSpPr>
            <a:xfrm>
              <a:off x="5074175" y="364968"/>
              <a:ext cx="735834" cy="780410"/>
              <a:chOff x="1470547" y="379512"/>
              <a:chExt cx="1786005" cy="1894200"/>
            </a:xfrm>
          </p:grpSpPr>
          <p:sp>
            <p:nvSpPr>
              <p:cNvPr id="2554" name="Google Shape;2554;p15"/>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55" name="Google Shape;2555;p15"/>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56" name="Google Shape;2556;p15"/>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557" name="Google Shape;2557;p15"/>
            <p:cNvGrpSpPr/>
            <p:nvPr/>
          </p:nvGrpSpPr>
          <p:grpSpPr>
            <a:xfrm>
              <a:off x="4395079" y="697217"/>
              <a:ext cx="1329882" cy="1409495"/>
              <a:chOff x="2075692" y="52828"/>
              <a:chExt cx="4347442" cy="4607700"/>
            </a:xfrm>
          </p:grpSpPr>
          <p:sp>
            <p:nvSpPr>
              <p:cNvPr id="2558" name="Google Shape;2558;p15"/>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59" name="Google Shape;2559;p15"/>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60" name="Google Shape;2560;p15"/>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561" name="Google Shape;2561;p15"/>
            <p:cNvGrpSpPr/>
            <p:nvPr/>
          </p:nvGrpSpPr>
          <p:grpSpPr>
            <a:xfrm rot="-1579579">
              <a:off x="7082645" y="166310"/>
              <a:ext cx="220954" cy="220954"/>
              <a:chOff x="8297437" y="2253663"/>
              <a:chExt cx="4117200" cy="4117200"/>
            </a:xfrm>
          </p:grpSpPr>
          <p:sp>
            <p:nvSpPr>
              <p:cNvPr id="2562" name="Google Shape;2562;p15"/>
              <p:cNvSpPr/>
              <p:nvPr/>
            </p:nvSpPr>
            <p:spPr>
              <a:xfrm rot="1902051">
                <a:off x="8860274" y="2816500"/>
                <a:ext cx="2991526" cy="2991526"/>
              </a:xfrm>
              <a:prstGeom prst="ellipse">
                <a:avLst/>
              </a:prstGeom>
              <a:solidFill>
                <a:schemeClr val="accent2"/>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563" name="Google Shape;2563;p15"/>
              <p:cNvPicPr preferRelativeResize="0"/>
              <p:nvPr/>
            </p:nvPicPr>
            <p:blipFill rotWithShape="1">
              <a:blip r:embed="rId2">
                <a:alphaModFix amt="50000"/>
              </a:blip>
              <a:srcRect b="13631" l="16908" r="21674" t="4788"/>
              <a:stretch/>
            </p:blipFill>
            <p:spPr>
              <a:xfrm>
                <a:off x="8846288" y="2814084"/>
                <a:ext cx="3012600" cy="2977200"/>
              </a:xfrm>
              <a:prstGeom prst="ellipse">
                <a:avLst/>
              </a:prstGeom>
              <a:noFill/>
              <a:ln>
                <a:noFill/>
              </a:ln>
            </p:spPr>
          </p:pic>
        </p:grpSp>
        <p:grpSp>
          <p:nvGrpSpPr>
            <p:cNvPr id="2564" name="Google Shape;2564;p15"/>
            <p:cNvGrpSpPr/>
            <p:nvPr/>
          </p:nvGrpSpPr>
          <p:grpSpPr>
            <a:xfrm rot="-1577215">
              <a:off x="6419953" y="456772"/>
              <a:ext cx="189653" cy="189653"/>
              <a:chOff x="8297437" y="2253663"/>
              <a:chExt cx="4117200" cy="4117200"/>
            </a:xfrm>
          </p:grpSpPr>
          <p:sp>
            <p:nvSpPr>
              <p:cNvPr id="2565" name="Google Shape;2565;p15"/>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566" name="Google Shape;2566;p15"/>
              <p:cNvPicPr preferRelativeResize="0"/>
              <p:nvPr/>
            </p:nvPicPr>
            <p:blipFill rotWithShape="1">
              <a:blip r:embed="rId3">
                <a:alphaModFix amt="50000"/>
              </a:blip>
              <a:srcRect b="13631" l="16908" r="21674" t="4788"/>
              <a:stretch/>
            </p:blipFill>
            <p:spPr>
              <a:xfrm>
                <a:off x="8846288" y="2814084"/>
                <a:ext cx="3012600" cy="2977200"/>
              </a:xfrm>
              <a:prstGeom prst="ellipse">
                <a:avLst/>
              </a:prstGeom>
              <a:noFill/>
              <a:ln>
                <a:noFill/>
              </a:ln>
            </p:spPr>
          </p:pic>
        </p:grpSp>
        <p:grpSp>
          <p:nvGrpSpPr>
            <p:cNvPr id="2567" name="Google Shape;2567;p15"/>
            <p:cNvGrpSpPr/>
            <p:nvPr/>
          </p:nvGrpSpPr>
          <p:grpSpPr>
            <a:xfrm rot="-1567860">
              <a:off x="6963138" y="303534"/>
              <a:ext cx="121527" cy="121527"/>
              <a:chOff x="8297437" y="2253663"/>
              <a:chExt cx="4117200" cy="4117200"/>
            </a:xfrm>
          </p:grpSpPr>
          <p:sp>
            <p:nvSpPr>
              <p:cNvPr id="2568" name="Google Shape;2568;p15"/>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569" name="Google Shape;2569;p15"/>
              <p:cNvPicPr preferRelativeResize="0"/>
              <p:nvPr/>
            </p:nvPicPr>
            <p:blipFill rotWithShape="1">
              <a:blip r:embed="rId4">
                <a:alphaModFix amt="50000"/>
              </a:blip>
              <a:srcRect b="13631" l="16908" r="21674" t="4788"/>
              <a:stretch/>
            </p:blipFill>
            <p:spPr>
              <a:xfrm>
                <a:off x="8846288" y="2814084"/>
                <a:ext cx="3012600" cy="2977200"/>
              </a:xfrm>
              <a:prstGeom prst="ellipse">
                <a:avLst/>
              </a:prstGeom>
              <a:noFill/>
              <a:ln>
                <a:noFill/>
              </a:ln>
            </p:spPr>
          </p:pic>
        </p:grpSp>
        <p:grpSp>
          <p:nvGrpSpPr>
            <p:cNvPr id="2570" name="Google Shape;2570;p15"/>
            <p:cNvGrpSpPr/>
            <p:nvPr/>
          </p:nvGrpSpPr>
          <p:grpSpPr>
            <a:xfrm rot="-1576056">
              <a:off x="6760060" y="2416456"/>
              <a:ext cx="283743" cy="283743"/>
              <a:chOff x="8297437" y="2253663"/>
              <a:chExt cx="4117200" cy="4117200"/>
            </a:xfrm>
          </p:grpSpPr>
          <p:sp>
            <p:nvSpPr>
              <p:cNvPr id="2571" name="Google Shape;2571;p15"/>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572" name="Google Shape;2572;p15"/>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2573" name="Google Shape;2573;p15"/>
            <p:cNvGrpSpPr/>
            <p:nvPr/>
          </p:nvGrpSpPr>
          <p:grpSpPr>
            <a:xfrm rot="-1573441">
              <a:off x="6510118" y="1723880"/>
              <a:ext cx="154669" cy="154669"/>
              <a:chOff x="8297437" y="2253663"/>
              <a:chExt cx="4117200" cy="4117200"/>
            </a:xfrm>
          </p:grpSpPr>
          <p:sp>
            <p:nvSpPr>
              <p:cNvPr id="2574" name="Google Shape;2574;p15"/>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575" name="Google Shape;2575;p15"/>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2576" name="Google Shape;2576;p15"/>
            <p:cNvGrpSpPr/>
            <p:nvPr/>
          </p:nvGrpSpPr>
          <p:grpSpPr>
            <a:xfrm rot="-1573249">
              <a:off x="5771983" y="46743"/>
              <a:ext cx="275827" cy="275827"/>
              <a:chOff x="8297437" y="2253663"/>
              <a:chExt cx="4117200" cy="4117200"/>
            </a:xfrm>
          </p:grpSpPr>
          <p:sp>
            <p:nvSpPr>
              <p:cNvPr id="2577" name="Google Shape;2577;p15"/>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578" name="Google Shape;2578;p15"/>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2579" name="Google Shape;2579;p15"/>
            <p:cNvGrpSpPr/>
            <p:nvPr/>
          </p:nvGrpSpPr>
          <p:grpSpPr>
            <a:xfrm rot="-1577296">
              <a:off x="7116701" y="716767"/>
              <a:ext cx="152459" cy="152459"/>
              <a:chOff x="8297437" y="2253663"/>
              <a:chExt cx="4117200" cy="4117200"/>
            </a:xfrm>
          </p:grpSpPr>
          <p:sp>
            <p:nvSpPr>
              <p:cNvPr id="2580" name="Google Shape;2580;p15"/>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581" name="Google Shape;2581;p15"/>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2582" name="Google Shape;2582;p15"/>
            <p:cNvGrpSpPr/>
            <p:nvPr/>
          </p:nvGrpSpPr>
          <p:grpSpPr>
            <a:xfrm rot="-1567860">
              <a:off x="6848063" y="871601"/>
              <a:ext cx="121527" cy="121527"/>
              <a:chOff x="8297437" y="2253663"/>
              <a:chExt cx="4117200" cy="4117200"/>
            </a:xfrm>
          </p:grpSpPr>
          <p:sp>
            <p:nvSpPr>
              <p:cNvPr id="2583" name="Google Shape;2583;p15"/>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584" name="Google Shape;2584;p15"/>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2585" name="Google Shape;2585;p15"/>
            <p:cNvGrpSpPr/>
            <p:nvPr/>
          </p:nvGrpSpPr>
          <p:grpSpPr>
            <a:xfrm rot="-1572683">
              <a:off x="7426832" y="1873865"/>
              <a:ext cx="208804" cy="208804"/>
              <a:chOff x="8297437" y="2253663"/>
              <a:chExt cx="4117200" cy="4117200"/>
            </a:xfrm>
          </p:grpSpPr>
          <p:sp>
            <p:nvSpPr>
              <p:cNvPr id="2586" name="Google Shape;2586;p15"/>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587" name="Google Shape;2587;p15"/>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2588" name="Google Shape;2588;p15"/>
            <p:cNvGrpSpPr/>
            <p:nvPr/>
          </p:nvGrpSpPr>
          <p:grpSpPr>
            <a:xfrm>
              <a:off x="4469276" y="366140"/>
              <a:ext cx="789593" cy="837426"/>
              <a:chOff x="1470547" y="379512"/>
              <a:chExt cx="1786005" cy="1894200"/>
            </a:xfrm>
          </p:grpSpPr>
          <p:sp>
            <p:nvSpPr>
              <p:cNvPr id="2589" name="Google Shape;2589;p15"/>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90" name="Google Shape;2590;p15"/>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91" name="Google Shape;2591;p15"/>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2592" name="Google Shape;2592;p15"/>
          <p:cNvGrpSpPr/>
          <p:nvPr/>
        </p:nvGrpSpPr>
        <p:grpSpPr>
          <a:xfrm>
            <a:off x="475277" y="1766550"/>
            <a:ext cx="3618609" cy="3006763"/>
            <a:chOff x="4383222" y="0"/>
            <a:chExt cx="3618609" cy="3006763"/>
          </a:xfrm>
        </p:grpSpPr>
        <p:grpSp>
          <p:nvGrpSpPr>
            <p:cNvPr id="2593" name="Google Shape;2593;p15"/>
            <p:cNvGrpSpPr/>
            <p:nvPr/>
          </p:nvGrpSpPr>
          <p:grpSpPr>
            <a:xfrm>
              <a:off x="4505789" y="103794"/>
              <a:ext cx="1972533" cy="2093660"/>
              <a:chOff x="3346366" y="66264"/>
              <a:chExt cx="4787701" cy="5081700"/>
            </a:xfrm>
          </p:grpSpPr>
          <p:sp>
            <p:nvSpPr>
              <p:cNvPr id="2594" name="Google Shape;2594;p15"/>
              <p:cNvSpPr/>
              <p:nvPr/>
            </p:nvSpPr>
            <p:spPr>
              <a:xfrm rot="-2830000">
                <a:off x="2620494" y="2234983"/>
                <a:ext cx="6239445" cy="744262"/>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95" name="Google Shape;2595;p15"/>
              <p:cNvSpPr/>
              <p:nvPr/>
            </p:nvSpPr>
            <p:spPr>
              <a:xfrm rot="-2827716">
                <a:off x="2494786" y="2293359"/>
                <a:ext cx="6236242" cy="396002"/>
              </a:xfrm>
              <a:custGeom>
                <a:rect b="b" l="l" r="r" t="t"/>
                <a:pathLst>
                  <a:path extrusionOk="0" h="396209" w="6239499">
                    <a:moveTo>
                      <a:pt x="6130512" y="108986"/>
                    </a:moveTo>
                    <a:cubicBezTo>
                      <a:pt x="6197850" y="176324"/>
                      <a:pt x="6239499" y="269349"/>
                      <a:pt x="6239499" y="372103"/>
                    </a:cubicBezTo>
                    <a:lnTo>
                      <a:pt x="6237069" y="396209"/>
                    </a:lnTo>
                    <a:lnTo>
                      <a:pt x="6230613" y="332172"/>
                    </a:lnTo>
                    <a:cubicBezTo>
                      <a:pt x="6195916" y="162611"/>
                      <a:pt x="6045889" y="35061"/>
                      <a:pt x="5866071" y="35061"/>
                    </a:cubicBezTo>
                    <a:lnTo>
                      <a:pt x="370776" y="35061"/>
                    </a:lnTo>
                    <a:cubicBezTo>
                      <a:pt x="190959" y="35061"/>
                      <a:pt x="40932" y="162611"/>
                      <a:pt x="6235" y="332172"/>
                    </a:cubicBezTo>
                    <a:lnTo>
                      <a:pt x="1105" y="383057"/>
                    </a:lnTo>
                    <a:lnTo>
                      <a:pt x="1" y="372102"/>
                    </a:lnTo>
                    <a:cubicBezTo>
                      <a:pt x="0" y="166596"/>
                      <a:pt x="166597" y="0"/>
                      <a:pt x="372102" y="0"/>
                    </a:cubicBezTo>
                    <a:lnTo>
                      <a:pt x="5867397" y="0"/>
                    </a:lnTo>
                    <a:cubicBezTo>
                      <a:pt x="5970150" y="0"/>
                      <a:pt x="6063175" y="41649"/>
                      <a:pt x="6130512" y="10898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96" name="Google Shape;2596;p15"/>
              <p:cNvSpPr/>
              <p:nvPr/>
            </p:nvSpPr>
            <p:spPr>
              <a:xfrm rot="-2827716">
                <a:off x="2746442" y="2526408"/>
                <a:ext cx="6236241" cy="396002"/>
              </a:xfrm>
              <a:custGeom>
                <a:rect b="b" l="l" r="r" t="t"/>
                <a:pathLst>
                  <a:path extrusionOk="0" h="396209" w="6239498">
                    <a:moveTo>
                      <a:pt x="6238394" y="13152"/>
                    </a:moveTo>
                    <a:lnTo>
                      <a:pt x="6239498" y="24106"/>
                    </a:lnTo>
                    <a:cubicBezTo>
                      <a:pt x="6239498" y="229612"/>
                      <a:pt x="6072902" y="396208"/>
                      <a:pt x="5867396" y="396209"/>
                    </a:cubicBezTo>
                    <a:lnTo>
                      <a:pt x="372102" y="396208"/>
                    </a:lnTo>
                    <a:cubicBezTo>
                      <a:pt x="166596" y="396208"/>
                      <a:pt x="0" y="229612"/>
                      <a:pt x="0" y="24106"/>
                    </a:cubicBezTo>
                    <a:lnTo>
                      <a:pt x="2430" y="0"/>
                    </a:lnTo>
                    <a:lnTo>
                      <a:pt x="8886" y="64036"/>
                    </a:lnTo>
                    <a:cubicBezTo>
                      <a:pt x="43583" y="233597"/>
                      <a:pt x="193610" y="361147"/>
                      <a:pt x="373427" y="361147"/>
                    </a:cubicBezTo>
                    <a:lnTo>
                      <a:pt x="5868722" y="361148"/>
                    </a:lnTo>
                    <a:cubicBezTo>
                      <a:pt x="6048540" y="361147"/>
                      <a:pt x="6198567" y="233597"/>
                      <a:pt x="6233264" y="64037"/>
                    </a:cubicBezTo>
                    <a:lnTo>
                      <a:pt x="6238394"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597" name="Google Shape;2597;p15"/>
            <p:cNvGrpSpPr/>
            <p:nvPr/>
          </p:nvGrpSpPr>
          <p:grpSpPr>
            <a:xfrm>
              <a:off x="5262555" y="689003"/>
              <a:ext cx="1810715" cy="1917901"/>
              <a:chOff x="5031721" y="1309109"/>
              <a:chExt cx="4394938" cy="4655100"/>
            </a:xfrm>
          </p:grpSpPr>
          <p:sp>
            <p:nvSpPr>
              <p:cNvPr id="2598" name="Google Shape;2598;p15"/>
              <p:cNvSpPr/>
              <p:nvPr/>
            </p:nvSpPr>
            <p:spPr>
              <a:xfrm rot="-2830055">
                <a:off x="4392113" y="3271209"/>
                <a:ext cx="5670316"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99" name="Google Shape;2599;p15"/>
              <p:cNvSpPr/>
              <p:nvPr/>
            </p:nvSpPr>
            <p:spPr>
              <a:xfrm rot="-2827716">
                <a:off x="4288978" y="3321658"/>
                <a:ext cx="5662529" cy="442790"/>
              </a:xfrm>
              <a:custGeom>
                <a:rect b="b" l="l" r="r" t="t"/>
                <a:pathLst>
                  <a:path extrusionOk="0" h="443021" w="5665486">
                    <a:moveTo>
                      <a:pt x="5563222" y="107036"/>
                    </a:moveTo>
                    <a:cubicBezTo>
                      <a:pt x="5612821" y="156635"/>
                      <a:pt x="5648229" y="220426"/>
                      <a:pt x="5662834" y="291795"/>
                    </a:cubicBezTo>
                    <a:lnTo>
                      <a:pt x="5665486" y="318110"/>
                    </a:lnTo>
                    <a:lnTo>
                      <a:pt x="5645411" y="253438"/>
                    </a:lnTo>
                    <a:cubicBezTo>
                      <a:pt x="5589934" y="122275"/>
                      <a:pt x="5460057" y="30240"/>
                      <a:pt x="5308685" y="30241"/>
                    </a:cubicBezTo>
                    <a:lnTo>
                      <a:pt x="369317" y="30242"/>
                    </a:lnTo>
                    <a:cubicBezTo>
                      <a:pt x="167487" y="30242"/>
                      <a:pt x="3872" y="193856"/>
                      <a:pt x="3872" y="395686"/>
                    </a:cubicBezTo>
                    <a:lnTo>
                      <a:pt x="8643" y="443021"/>
                    </a:lnTo>
                    <a:lnTo>
                      <a:pt x="7425" y="439096"/>
                    </a:lnTo>
                    <a:cubicBezTo>
                      <a:pt x="2557" y="415306"/>
                      <a:pt x="0" y="390674"/>
                      <a:pt x="0" y="365445"/>
                    </a:cubicBezTo>
                    <a:cubicBezTo>
                      <a:pt x="0" y="163615"/>
                      <a:pt x="163615" y="0"/>
                      <a:pt x="365446" y="0"/>
                    </a:cubicBezTo>
                    <a:lnTo>
                      <a:pt x="5304813" y="0"/>
                    </a:lnTo>
                    <a:cubicBezTo>
                      <a:pt x="5405728" y="0"/>
                      <a:pt x="5497090" y="40904"/>
                      <a:pt x="556322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00" name="Google Shape;2600;p15"/>
              <p:cNvSpPr/>
              <p:nvPr/>
            </p:nvSpPr>
            <p:spPr>
              <a:xfrm rot="-2827716">
                <a:off x="4506872" y="3510328"/>
                <a:ext cx="5662530" cy="442790"/>
              </a:xfrm>
              <a:custGeom>
                <a:rect b="b" l="l" r="r" t="t"/>
                <a:pathLst>
                  <a:path extrusionOk="0" h="443021" w="5665487">
                    <a:moveTo>
                      <a:pt x="5656843" y="0"/>
                    </a:moveTo>
                    <a:lnTo>
                      <a:pt x="5658062" y="3926"/>
                    </a:lnTo>
                    <a:cubicBezTo>
                      <a:pt x="5662930" y="27716"/>
                      <a:pt x="5665487" y="52348"/>
                      <a:pt x="5665487" y="77576"/>
                    </a:cubicBezTo>
                    <a:cubicBezTo>
                      <a:pt x="5665487" y="279406"/>
                      <a:pt x="5501871" y="443021"/>
                      <a:pt x="5300042" y="443020"/>
                    </a:cubicBezTo>
                    <a:lnTo>
                      <a:pt x="360674" y="443021"/>
                    </a:lnTo>
                    <a:cubicBezTo>
                      <a:pt x="184073" y="443021"/>
                      <a:pt x="36730" y="317754"/>
                      <a:pt x="2653" y="151227"/>
                    </a:cubicBezTo>
                    <a:lnTo>
                      <a:pt x="0" y="124911"/>
                    </a:lnTo>
                    <a:lnTo>
                      <a:pt x="20076" y="189583"/>
                    </a:lnTo>
                    <a:cubicBezTo>
                      <a:pt x="75554" y="320747"/>
                      <a:pt x="205430" y="412780"/>
                      <a:pt x="356803" y="412780"/>
                    </a:cubicBezTo>
                    <a:lnTo>
                      <a:pt x="5296170" y="412779"/>
                    </a:lnTo>
                    <a:cubicBezTo>
                      <a:pt x="5498000" y="412780"/>
                      <a:pt x="5661616" y="249165"/>
                      <a:pt x="5661615" y="47335"/>
                    </a:cubicBezTo>
                    <a:lnTo>
                      <a:pt x="5656843" y="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601" name="Google Shape;2601;p15"/>
            <p:cNvGrpSpPr/>
            <p:nvPr/>
          </p:nvGrpSpPr>
          <p:grpSpPr>
            <a:xfrm>
              <a:off x="5162670" y="406140"/>
              <a:ext cx="1780153" cy="1884900"/>
              <a:chOff x="4789281" y="622548"/>
              <a:chExt cx="4320760" cy="4575000"/>
            </a:xfrm>
          </p:grpSpPr>
          <p:sp>
            <p:nvSpPr>
              <p:cNvPr id="2602" name="Google Shape;2602;p15"/>
              <p:cNvSpPr/>
              <p:nvPr/>
            </p:nvSpPr>
            <p:spPr>
              <a:xfrm rot="-2829984">
                <a:off x="4167184" y="2544598"/>
                <a:ext cx="5561198"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03" name="Google Shape;2603;p15"/>
              <p:cNvSpPr/>
              <p:nvPr/>
            </p:nvSpPr>
            <p:spPr>
              <a:xfrm rot="-2827716">
                <a:off x="4043638" y="2601761"/>
                <a:ext cx="5558206" cy="389373"/>
              </a:xfrm>
              <a:custGeom>
                <a:rect b="b" l="l" r="r" t="t"/>
                <a:pathLst>
                  <a:path extrusionOk="0" h="389576" w="5561109">
                    <a:moveTo>
                      <a:pt x="5454073" y="107036"/>
                    </a:moveTo>
                    <a:cubicBezTo>
                      <a:pt x="5520206" y="173169"/>
                      <a:pt x="5561109" y="264530"/>
                      <a:pt x="5561109" y="365446"/>
                    </a:cubicBezTo>
                    <a:lnTo>
                      <a:pt x="5558677" y="389576"/>
                    </a:lnTo>
                    <a:lnTo>
                      <a:pt x="5552354" y="326857"/>
                    </a:lnTo>
                    <a:cubicBezTo>
                      <a:pt x="5518278" y="160330"/>
                      <a:pt x="5370936" y="35062"/>
                      <a:pt x="5194334" y="35062"/>
                    </a:cubicBezTo>
                    <a:lnTo>
                      <a:pt x="364115" y="35063"/>
                    </a:lnTo>
                    <a:cubicBezTo>
                      <a:pt x="187514" y="35062"/>
                      <a:pt x="40171" y="160330"/>
                      <a:pt x="6095" y="326857"/>
                    </a:cubicBezTo>
                    <a:lnTo>
                      <a:pt x="1103" y="376376"/>
                    </a:lnTo>
                    <a:lnTo>
                      <a:pt x="1" y="365445"/>
                    </a:lnTo>
                    <a:cubicBezTo>
                      <a:pt x="0" y="163616"/>
                      <a:pt x="163616" y="1"/>
                      <a:pt x="365446" y="1"/>
                    </a:cubicBezTo>
                    <a:lnTo>
                      <a:pt x="5195665" y="0"/>
                    </a:lnTo>
                    <a:cubicBezTo>
                      <a:pt x="5296580" y="0"/>
                      <a:pt x="5387941" y="40904"/>
                      <a:pt x="545407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04" name="Google Shape;2604;p15"/>
              <p:cNvSpPr/>
              <p:nvPr/>
            </p:nvSpPr>
            <p:spPr>
              <a:xfrm rot="-2827716">
                <a:off x="4297479" y="2830271"/>
                <a:ext cx="5558206" cy="389373"/>
              </a:xfrm>
              <a:custGeom>
                <a:rect b="b" l="l" r="r" t="t"/>
                <a:pathLst>
                  <a:path extrusionOk="0" h="389576" w="5561109">
                    <a:moveTo>
                      <a:pt x="5560007" y="13200"/>
                    </a:moveTo>
                    <a:lnTo>
                      <a:pt x="5561109" y="24131"/>
                    </a:lnTo>
                    <a:cubicBezTo>
                      <a:pt x="5561109" y="225961"/>
                      <a:pt x="5397494" y="389576"/>
                      <a:pt x="5195663" y="389576"/>
                    </a:cubicBezTo>
                    <a:lnTo>
                      <a:pt x="365445" y="389576"/>
                    </a:lnTo>
                    <a:cubicBezTo>
                      <a:pt x="163615" y="389576"/>
                      <a:pt x="0" y="225961"/>
                      <a:pt x="0" y="24131"/>
                    </a:cubicBezTo>
                    <a:lnTo>
                      <a:pt x="2433" y="0"/>
                    </a:lnTo>
                    <a:lnTo>
                      <a:pt x="8755" y="62720"/>
                    </a:lnTo>
                    <a:cubicBezTo>
                      <a:pt x="42832" y="229247"/>
                      <a:pt x="190174" y="354515"/>
                      <a:pt x="366776" y="354515"/>
                    </a:cubicBezTo>
                    <a:lnTo>
                      <a:pt x="5196994" y="354515"/>
                    </a:lnTo>
                    <a:cubicBezTo>
                      <a:pt x="5373596" y="354515"/>
                      <a:pt x="5520939" y="229247"/>
                      <a:pt x="5555015" y="62719"/>
                    </a:cubicBezTo>
                    <a:lnTo>
                      <a:pt x="5560007"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605" name="Google Shape;2605;p15"/>
            <p:cNvGrpSpPr/>
            <p:nvPr/>
          </p:nvGrpSpPr>
          <p:grpSpPr>
            <a:xfrm>
              <a:off x="5994601" y="868882"/>
              <a:ext cx="1813377" cy="1920744"/>
              <a:chOff x="6808533" y="1745708"/>
              <a:chExt cx="4401400" cy="4662000"/>
            </a:xfrm>
          </p:grpSpPr>
          <p:sp>
            <p:nvSpPr>
              <p:cNvPr id="2606" name="Google Shape;2606;p15"/>
              <p:cNvSpPr/>
              <p:nvPr/>
            </p:nvSpPr>
            <p:spPr>
              <a:xfrm rot="-2829965">
                <a:off x="6167451" y="3711259"/>
                <a:ext cx="5679863"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07" name="Google Shape;2607;p15"/>
              <p:cNvSpPr/>
              <p:nvPr/>
            </p:nvSpPr>
            <p:spPr>
              <a:xfrm rot="-2827716">
                <a:off x="6043945" y="3768489"/>
                <a:ext cx="5676734" cy="389373"/>
              </a:xfrm>
              <a:custGeom>
                <a:rect b="b" l="l" r="r" t="t"/>
                <a:pathLst>
                  <a:path extrusionOk="0" h="389576" w="5679699">
                    <a:moveTo>
                      <a:pt x="5572662" y="107036"/>
                    </a:moveTo>
                    <a:cubicBezTo>
                      <a:pt x="5638795" y="173169"/>
                      <a:pt x="5679699" y="264530"/>
                      <a:pt x="5679699" y="365445"/>
                    </a:cubicBezTo>
                    <a:lnTo>
                      <a:pt x="5677266" y="389576"/>
                    </a:lnTo>
                    <a:lnTo>
                      <a:pt x="5670943" y="326856"/>
                    </a:lnTo>
                    <a:cubicBezTo>
                      <a:pt x="5636867" y="160329"/>
                      <a:pt x="5489524" y="35062"/>
                      <a:pt x="5312922" y="35062"/>
                    </a:cubicBezTo>
                    <a:lnTo>
                      <a:pt x="364115" y="35062"/>
                    </a:lnTo>
                    <a:cubicBezTo>
                      <a:pt x="187513" y="35062"/>
                      <a:pt x="40170" y="160329"/>
                      <a:pt x="6094" y="326857"/>
                    </a:cubicBezTo>
                    <a:lnTo>
                      <a:pt x="1102" y="376376"/>
                    </a:lnTo>
                    <a:lnTo>
                      <a:pt x="0" y="365445"/>
                    </a:lnTo>
                    <a:cubicBezTo>
                      <a:pt x="0" y="163615"/>
                      <a:pt x="163616" y="1"/>
                      <a:pt x="365446" y="1"/>
                    </a:cubicBezTo>
                    <a:lnTo>
                      <a:pt x="5314253" y="0"/>
                    </a:lnTo>
                    <a:cubicBezTo>
                      <a:pt x="5415168" y="0"/>
                      <a:pt x="5506530" y="40904"/>
                      <a:pt x="557266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08" name="Google Shape;2608;p15"/>
              <p:cNvSpPr/>
              <p:nvPr/>
            </p:nvSpPr>
            <p:spPr>
              <a:xfrm rot="-2827716">
                <a:off x="6297786" y="3996999"/>
                <a:ext cx="5676733" cy="389373"/>
              </a:xfrm>
              <a:custGeom>
                <a:rect b="b" l="l" r="r" t="t"/>
                <a:pathLst>
                  <a:path extrusionOk="0" h="389576" w="5679698">
                    <a:moveTo>
                      <a:pt x="5678596" y="13200"/>
                    </a:moveTo>
                    <a:lnTo>
                      <a:pt x="5679698" y="24131"/>
                    </a:lnTo>
                    <a:cubicBezTo>
                      <a:pt x="5679698" y="225961"/>
                      <a:pt x="5516083" y="389575"/>
                      <a:pt x="5314252" y="389575"/>
                    </a:cubicBezTo>
                    <a:lnTo>
                      <a:pt x="365445" y="389576"/>
                    </a:lnTo>
                    <a:cubicBezTo>
                      <a:pt x="163615" y="389576"/>
                      <a:pt x="0" y="225961"/>
                      <a:pt x="0" y="24131"/>
                    </a:cubicBezTo>
                    <a:lnTo>
                      <a:pt x="2432" y="0"/>
                    </a:lnTo>
                    <a:lnTo>
                      <a:pt x="8755" y="62720"/>
                    </a:lnTo>
                    <a:cubicBezTo>
                      <a:pt x="42832" y="229247"/>
                      <a:pt x="190174" y="354514"/>
                      <a:pt x="366775" y="354515"/>
                    </a:cubicBezTo>
                    <a:lnTo>
                      <a:pt x="5315583" y="354514"/>
                    </a:lnTo>
                    <a:cubicBezTo>
                      <a:pt x="5492185" y="354514"/>
                      <a:pt x="5639528" y="229246"/>
                      <a:pt x="5673604" y="62719"/>
                    </a:cubicBezTo>
                    <a:lnTo>
                      <a:pt x="5678596"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609" name="Google Shape;2609;p15"/>
            <p:cNvGrpSpPr/>
            <p:nvPr/>
          </p:nvGrpSpPr>
          <p:grpSpPr>
            <a:xfrm>
              <a:off x="5041028" y="642225"/>
              <a:ext cx="1839573" cy="1955397"/>
              <a:chOff x="3765864" y="1195612"/>
              <a:chExt cx="5193601" cy="5520600"/>
            </a:xfrm>
          </p:grpSpPr>
          <p:sp>
            <p:nvSpPr>
              <p:cNvPr id="2610" name="Google Shape;2610;p15"/>
              <p:cNvSpPr/>
              <p:nvPr/>
            </p:nvSpPr>
            <p:spPr>
              <a:xfrm rot="-2830008">
                <a:off x="2937359" y="3590462"/>
                <a:ext cx="6850611"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11" name="Google Shape;2611;p15"/>
              <p:cNvSpPr/>
              <p:nvPr/>
            </p:nvSpPr>
            <p:spPr>
              <a:xfrm rot="-2827716">
                <a:off x="2814227" y="3648150"/>
                <a:ext cx="6847034" cy="389347"/>
              </a:xfrm>
              <a:custGeom>
                <a:rect b="b" l="l" r="r" t="t"/>
                <a:pathLst>
                  <a:path extrusionOk="0" h="389550" w="6850610">
                    <a:moveTo>
                      <a:pt x="6743574" y="107037"/>
                    </a:moveTo>
                    <a:cubicBezTo>
                      <a:pt x="6809707" y="173170"/>
                      <a:pt x="6850610" y="264531"/>
                      <a:pt x="6850610" y="365445"/>
                    </a:cubicBezTo>
                    <a:lnTo>
                      <a:pt x="6848180" y="389550"/>
                    </a:lnTo>
                    <a:lnTo>
                      <a:pt x="6841860" y="326857"/>
                    </a:lnTo>
                    <a:cubicBezTo>
                      <a:pt x="6807784" y="160330"/>
                      <a:pt x="6660442" y="35062"/>
                      <a:pt x="6483840" y="35062"/>
                    </a:cubicBezTo>
                    <a:lnTo>
                      <a:pt x="364120" y="35061"/>
                    </a:lnTo>
                    <a:cubicBezTo>
                      <a:pt x="187518" y="35062"/>
                      <a:pt x="40175" y="160329"/>
                      <a:pt x="6099" y="326857"/>
                    </a:cubicBezTo>
                    <a:lnTo>
                      <a:pt x="1105" y="376401"/>
                    </a:lnTo>
                    <a:lnTo>
                      <a:pt x="0" y="365446"/>
                    </a:lnTo>
                    <a:cubicBezTo>
                      <a:pt x="0" y="163616"/>
                      <a:pt x="163615" y="1"/>
                      <a:pt x="365445" y="0"/>
                    </a:cubicBezTo>
                    <a:lnTo>
                      <a:pt x="6485166" y="1"/>
                    </a:lnTo>
                    <a:cubicBezTo>
                      <a:pt x="6586081" y="1"/>
                      <a:pt x="6677442" y="40905"/>
                      <a:pt x="6743574"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12" name="Google Shape;2612;p15"/>
              <p:cNvSpPr/>
              <p:nvPr/>
            </p:nvSpPr>
            <p:spPr>
              <a:xfrm rot="-2827716">
                <a:off x="3061003" y="3876675"/>
                <a:ext cx="6847033" cy="389348"/>
              </a:xfrm>
              <a:custGeom>
                <a:rect b="b" l="l" r="r" t="t"/>
                <a:pathLst>
                  <a:path extrusionOk="0" h="389551" w="6850609">
                    <a:moveTo>
                      <a:pt x="6849505" y="13149"/>
                    </a:moveTo>
                    <a:lnTo>
                      <a:pt x="6850609" y="24105"/>
                    </a:lnTo>
                    <a:cubicBezTo>
                      <a:pt x="6850609" y="225936"/>
                      <a:pt x="6686995" y="389551"/>
                      <a:pt x="6485165" y="389550"/>
                    </a:cubicBezTo>
                    <a:lnTo>
                      <a:pt x="365445" y="389551"/>
                    </a:lnTo>
                    <a:cubicBezTo>
                      <a:pt x="163615" y="389551"/>
                      <a:pt x="0" y="225936"/>
                      <a:pt x="0" y="24106"/>
                    </a:cubicBezTo>
                    <a:lnTo>
                      <a:pt x="2430" y="0"/>
                    </a:lnTo>
                    <a:lnTo>
                      <a:pt x="8750" y="62695"/>
                    </a:lnTo>
                    <a:cubicBezTo>
                      <a:pt x="42826" y="229222"/>
                      <a:pt x="190169" y="354490"/>
                      <a:pt x="366771" y="354490"/>
                    </a:cubicBezTo>
                    <a:lnTo>
                      <a:pt x="6486491" y="354489"/>
                    </a:lnTo>
                    <a:cubicBezTo>
                      <a:pt x="6663092" y="354490"/>
                      <a:pt x="6810434" y="229222"/>
                      <a:pt x="6844510" y="62694"/>
                    </a:cubicBezTo>
                    <a:lnTo>
                      <a:pt x="6849505" y="1314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613" name="Google Shape;2613;p15"/>
            <p:cNvGrpSpPr/>
            <p:nvPr/>
          </p:nvGrpSpPr>
          <p:grpSpPr>
            <a:xfrm>
              <a:off x="5589193" y="625647"/>
              <a:ext cx="1793913" cy="1896518"/>
              <a:chOff x="5824532" y="1155331"/>
              <a:chExt cx="4354159" cy="4603200"/>
            </a:xfrm>
          </p:grpSpPr>
          <p:sp>
            <p:nvSpPr>
              <p:cNvPr id="2614" name="Google Shape;2614;p15"/>
              <p:cNvSpPr/>
              <p:nvPr/>
            </p:nvSpPr>
            <p:spPr>
              <a:xfrm rot="-2830004">
                <a:off x="5196271" y="3091482"/>
                <a:ext cx="5599622" cy="730899"/>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15" name="Google Shape;2615;p15"/>
              <p:cNvSpPr/>
              <p:nvPr/>
            </p:nvSpPr>
            <p:spPr>
              <a:xfrm rot="-2827716">
                <a:off x="5072700" y="3148580"/>
                <a:ext cx="5596872" cy="389350"/>
              </a:xfrm>
              <a:custGeom>
                <a:rect b="b" l="l" r="r" t="t"/>
                <a:pathLst>
                  <a:path extrusionOk="0" h="389553" w="5599795">
                    <a:moveTo>
                      <a:pt x="5492759" y="107036"/>
                    </a:moveTo>
                    <a:cubicBezTo>
                      <a:pt x="5558891" y="173169"/>
                      <a:pt x="5599795" y="264530"/>
                      <a:pt x="5599795" y="365445"/>
                    </a:cubicBezTo>
                    <a:lnTo>
                      <a:pt x="5597364" y="389553"/>
                    </a:lnTo>
                    <a:lnTo>
                      <a:pt x="5591045" y="326860"/>
                    </a:lnTo>
                    <a:cubicBezTo>
                      <a:pt x="5556968" y="160333"/>
                      <a:pt x="5409625" y="35065"/>
                      <a:pt x="5233024" y="35065"/>
                    </a:cubicBezTo>
                    <a:lnTo>
                      <a:pt x="364119" y="35066"/>
                    </a:lnTo>
                    <a:cubicBezTo>
                      <a:pt x="187518" y="35065"/>
                      <a:pt x="40175" y="160333"/>
                      <a:pt x="6099" y="326860"/>
                    </a:cubicBezTo>
                    <a:lnTo>
                      <a:pt x="1105" y="376401"/>
                    </a:lnTo>
                    <a:lnTo>
                      <a:pt x="0" y="365445"/>
                    </a:lnTo>
                    <a:cubicBezTo>
                      <a:pt x="0" y="163615"/>
                      <a:pt x="163615" y="0"/>
                      <a:pt x="365444" y="1"/>
                    </a:cubicBezTo>
                    <a:lnTo>
                      <a:pt x="5234350" y="0"/>
                    </a:lnTo>
                    <a:cubicBezTo>
                      <a:pt x="5335265" y="0"/>
                      <a:pt x="5426626" y="40904"/>
                      <a:pt x="54927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16" name="Google Shape;2616;p15"/>
              <p:cNvSpPr/>
              <p:nvPr/>
            </p:nvSpPr>
            <p:spPr>
              <a:xfrm rot="-2827716">
                <a:off x="5333650" y="3377103"/>
                <a:ext cx="5596872" cy="389351"/>
              </a:xfrm>
              <a:custGeom>
                <a:rect b="b" l="l" r="r" t="t"/>
                <a:pathLst>
                  <a:path extrusionOk="0" h="389554" w="5599795">
                    <a:moveTo>
                      <a:pt x="5598690" y="13152"/>
                    </a:moveTo>
                    <a:lnTo>
                      <a:pt x="5599795" y="24109"/>
                    </a:lnTo>
                    <a:cubicBezTo>
                      <a:pt x="5599795" y="225939"/>
                      <a:pt x="5436180" y="389554"/>
                      <a:pt x="5234350" y="389554"/>
                    </a:cubicBezTo>
                    <a:lnTo>
                      <a:pt x="365445" y="389554"/>
                    </a:lnTo>
                    <a:cubicBezTo>
                      <a:pt x="163614" y="389554"/>
                      <a:pt x="0" y="225939"/>
                      <a:pt x="0" y="24109"/>
                    </a:cubicBezTo>
                    <a:lnTo>
                      <a:pt x="2431" y="0"/>
                    </a:lnTo>
                    <a:lnTo>
                      <a:pt x="8750" y="62694"/>
                    </a:lnTo>
                    <a:cubicBezTo>
                      <a:pt x="42827" y="229221"/>
                      <a:pt x="190169" y="354489"/>
                      <a:pt x="366771" y="354489"/>
                    </a:cubicBezTo>
                    <a:lnTo>
                      <a:pt x="5235676" y="354489"/>
                    </a:lnTo>
                    <a:cubicBezTo>
                      <a:pt x="5412277" y="354489"/>
                      <a:pt x="5559620" y="229221"/>
                      <a:pt x="5593696" y="62694"/>
                    </a:cubicBezTo>
                    <a:lnTo>
                      <a:pt x="5598690"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617" name="Google Shape;2617;p15"/>
            <p:cNvGrpSpPr/>
            <p:nvPr/>
          </p:nvGrpSpPr>
          <p:grpSpPr>
            <a:xfrm>
              <a:off x="5736776" y="1118433"/>
              <a:ext cx="1754220" cy="1853753"/>
              <a:chOff x="6182744" y="2351413"/>
              <a:chExt cx="4257816" cy="4499400"/>
            </a:xfrm>
          </p:grpSpPr>
          <p:sp>
            <p:nvSpPr>
              <p:cNvPr id="2618" name="Google Shape;2618;p15"/>
              <p:cNvSpPr/>
              <p:nvPr/>
            </p:nvSpPr>
            <p:spPr>
              <a:xfrm rot="-2830035">
                <a:off x="5577129" y="4235663"/>
                <a:ext cx="5458031"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19" name="Google Shape;2619;p15"/>
              <p:cNvSpPr/>
              <p:nvPr/>
            </p:nvSpPr>
            <p:spPr>
              <a:xfrm rot="-2827716">
                <a:off x="5453545" y="4292751"/>
                <a:ext cx="5455263" cy="389351"/>
              </a:xfrm>
              <a:custGeom>
                <a:rect b="b" l="l" r="r" t="t"/>
                <a:pathLst>
                  <a:path extrusionOk="0" h="389554" w="5458112">
                    <a:moveTo>
                      <a:pt x="5351075" y="107037"/>
                    </a:moveTo>
                    <a:cubicBezTo>
                      <a:pt x="5417207" y="173169"/>
                      <a:pt x="5458112" y="264530"/>
                      <a:pt x="5458112" y="365445"/>
                    </a:cubicBezTo>
                    <a:lnTo>
                      <a:pt x="5455681" y="389554"/>
                    </a:lnTo>
                    <a:lnTo>
                      <a:pt x="5449360" y="326860"/>
                    </a:lnTo>
                    <a:cubicBezTo>
                      <a:pt x="5415284" y="160333"/>
                      <a:pt x="5267942" y="35065"/>
                      <a:pt x="5091341" y="35066"/>
                    </a:cubicBezTo>
                    <a:lnTo>
                      <a:pt x="364118" y="35065"/>
                    </a:lnTo>
                    <a:cubicBezTo>
                      <a:pt x="187517" y="35066"/>
                      <a:pt x="40174" y="160334"/>
                      <a:pt x="6098" y="326861"/>
                    </a:cubicBezTo>
                    <a:lnTo>
                      <a:pt x="1104" y="376403"/>
                    </a:lnTo>
                    <a:lnTo>
                      <a:pt x="0" y="365446"/>
                    </a:lnTo>
                    <a:cubicBezTo>
                      <a:pt x="-1" y="163616"/>
                      <a:pt x="163615" y="1"/>
                      <a:pt x="365444" y="0"/>
                    </a:cubicBezTo>
                    <a:lnTo>
                      <a:pt x="5092667" y="1"/>
                    </a:lnTo>
                    <a:cubicBezTo>
                      <a:pt x="5193582" y="1"/>
                      <a:pt x="5284943" y="40904"/>
                      <a:pt x="5351075"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20" name="Google Shape;2620;p15"/>
              <p:cNvSpPr/>
              <p:nvPr/>
            </p:nvSpPr>
            <p:spPr>
              <a:xfrm rot="-2827716">
                <a:off x="5714497" y="4521277"/>
                <a:ext cx="5455263" cy="389350"/>
              </a:xfrm>
              <a:custGeom>
                <a:rect b="b" l="l" r="r" t="t"/>
                <a:pathLst>
                  <a:path extrusionOk="0" h="389553" w="5458112">
                    <a:moveTo>
                      <a:pt x="5457007" y="13151"/>
                    </a:moveTo>
                    <a:lnTo>
                      <a:pt x="5458112" y="24107"/>
                    </a:lnTo>
                    <a:cubicBezTo>
                      <a:pt x="5458112" y="225937"/>
                      <a:pt x="5294496" y="389553"/>
                      <a:pt x="5092667" y="389553"/>
                    </a:cubicBezTo>
                    <a:lnTo>
                      <a:pt x="365445" y="389553"/>
                    </a:lnTo>
                    <a:cubicBezTo>
                      <a:pt x="163615" y="389553"/>
                      <a:pt x="0" y="225938"/>
                      <a:pt x="0" y="24108"/>
                    </a:cubicBezTo>
                    <a:lnTo>
                      <a:pt x="2430" y="0"/>
                    </a:lnTo>
                    <a:lnTo>
                      <a:pt x="8750" y="62693"/>
                    </a:lnTo>
                    <a:cubicBezTo>
                      <a:pt x="42827" y="229220"/>
                      <a:pt x="190169" y="354488"/>
                      <a:pt x="366771" y="354488"/>
                    </a:cubicBezTo>
                    <a:lnTo>
                      <a:pt x="5093993" y="354487"/>
                    </a:lnTo>
                    <a:cubicBezTo>
                      <a:pt x="5270594" y="354488"/>
                      <a:pt x="5417937" y="229219"/>
                      <a:pt x="5452013" y="62692"/>
                    </a:cubicBezTo>
                    <a:lnTo>
                      <a:pt x="5457007" y="1315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621" name="Google Shape;2621;p15"/>
            <p:cNvGrpSpPr/>
            <p:nvPr/>
          </p:nvGrpSpPr>
          <p:grpSpPr>
            <a:xfrm>
              <a:off x="7011036" y="1487895"/>
              <a:ext cx="990796" cy="1048870"/>
              <a:chOff x="9275607" y="3248167"/>
              <a:chExt cx="2404844" cy="2545800"/>
            </a:xfrm>
          </p:grpSpPr>
          <p:sp>
            <p:nvSpPr>
              <p:cNvPr id="2622" name="Google Shape;2622;p15"/>
              <p:cNvSpPr/>
              <p:nvPr/>
            </p:nvSpPr>
            <p:spPr>
              <a:xfrm rot="-2830077">
                <a:off x="8888438" y="4357500"/>
                <a:ext cx="3168338" cy="327135"/>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23" name="Google Shape;2623;p15"/>
              <p:cNvSpPr/>
              <p:nvPr/>
            </p:nvSpPr>
            <p:spPr>
              <a:xfrm rot="-2827716">
                <a:off x="8837051" y="4381832"/>
                <a:ext cx="3166615" cy="184314"/>
              </a:xfrm>
              <a:custGeom>
                <a:rect b="b" l="l" r="r" t="t"/>
                <a:pathLst>
                  <a:path extrusionOk="0" h="184410" w="3168269">
                    <a:moveTo>
                      <a:pt x="3120354" y="47916"/>
                    </a:moveTo>
                    <a:cubicBezTo>
                      <a:pt x="3149958" y="77520"/>
                      <a:pt x="3168269" y="118419"/>
                      <a:pt x="3168269" y="163593"/>
                    </a:cubicBezTo>
                    <a:lnTo>
                      <a:pt x="3164066" y="184410"/>
                    </a:lnTo>
                    <a:lnTo>
                      <a:pt x="3154087" y="134981"/>
                    </a:lnTo>
                    <a:cubicBezTo>
                      <a:pt x="3129252" y="76265"/>
                      <a:pt x="3071113" y="35066"/>
                      <a:pt x="3003350" y="35065"/>
                    </a:cubicBezTo>
                    <a:lnTo>
                      <a:pt x="162267" y="35065"/>
                    </a:lnTo>
                    <a:cubicBezTo>
                      <a:pt x="94504" y="35065"/>
                      <a:pt x="36365" y="76265"/>
                      <a:pt x="11530" y="134981"/>
                    </a:cubicBezTo>
                    <a:lnTo>
                      <a:pt x="2877" y="177843"/>
                    </a:lnTo>
                    <a:lnTo>
                      <a:pt x="1" y="163594"/>
                    </a:lnTo>
                    <a:cubicBezTo>
                      <a:pt x="0" y="73243"/>
                      <a:pt x="73243" y="0"/>
                      <a:pt x="163593" y="0"/>
                    </a:cubicBezTo>
                    <a:lnTo>
                      <a:pt x="3004676" y="0"/>
                    </a:lnTo>
                    <a:cubicBezTo>
                      <a:pt x="3049851" y="0"/>
                      <a:pt x="3090750" y="18312"/>
                      <a:pt x="3120354" y="4791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24" name="Google Shape;2624;p15"/>
              <p:cNvSpPr/>
              <p:nvPr/>
            </p:nvSpPr>
            <p:spPr>
              <a:xfrm rot="-2827716">
                <a:off x="8952392" y="4475363"/>
                <a:ext cx="3166615" cy="184313"/>
              </a:xfrm>
              <a:custGeom>
                <a:rect b="b" l="l" r="r" t="t"/>
                <a:pathLst>
                  <a:path extrusionOk="0" h="184409" w="3168269">
                    <a:moveTo>
                      <a:pt x="3165392" y="6567"/>
                    </a:moveTo>
                    <a:lnTo>
                      <a:pt x="3168269" y="20815"/>
                    </a:lnTo>
                    <a:cubicBezTo>
                      <a:pt x="3168269" y="111166"/>
                      <a:pt x="3095027" y="184408"/>
                      <a:pt x="3004676" y="184409"/>
                    </a:cubicBezTo>
                    <a:lnTo>
                      <a:pt x="163593" y="184409"/>
                    </a:lnTo>
                    <a:cubicBezTo>
                      <a:pt x="73243" y="184409"/>
                      <a:pt x="0" y="111166"/>
                      <a:pt x="1" y="20816"/>
                    </a:cubicBezTo>
                    <a:lnTo>
                      <a:pt x="4203" y="0"/>
                    </a:lnTo>
                    <a:lnTo>
                      <a:pt x="14182" y="49428"/>
                    </a:lnTo>
                    <a:cubicBezTo>
                      <a:pt x="39017" y="108145"/>
                      <a:pt x="97156" y="149344"/>
                      <a:pt x="164919" y="149344"/>
                    </a:cubicBezTo>
                    <a:lnTo>
                      <a:pt x="3006002" y="149344"/>
                    </a:lnTo>
                    <a:cubicBezTo>
                      <a:pt x="3073765" y="149344"/>
                      <a:pt x="3131904" y="108144"/>
                      <a:pt x="3156739" y="49428"/>
                    </a:cubicBezTo>
                    <a:lnTo>
                      <a:pt x="3165392" y="656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625" name="Google Shape;2625;p15"/>
            <p:cNvGrpSpPr/>
            <p:nvPr/>
          </p:nvGrpSpPr>
          <p:grpSpPr>
            <a:xfrm>
              <a:off x="5643188" y="884170"/>
              <a:ext cx="1820494" cy="1928407"/>
              <a:chOff x="5955587" y="1782813"/>
              <a:chExt cx="4418674" cy="4680600"/>
            </a:xfrm>
          </p:grpSpPr>
          <p:sp>
            <p:nvSpPr>
              <p:cNvPr id="2626" name="Google Shape;2626;p15"/>
              <p:cNvSpPr/>
              <p:nvPr/>
            </p:nvSpPr>
            <p:spPr>
              <a:xfrm rot="-2830029">
                <a:off x="5310423" y="3757664"/>
                <a:ext cx="5705129"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27" name="Google Shape;2627;p15"/>
              <p:cNvSpPr/>
              <p:nvPr/>
            </p:nvSpPr>
            <p:spPr>
              <a:xfrm rot="-2827716">
                <a:off x="5186938" y="3814894"/>
                <a:ext cx="5702117" cy="389357"/>
              </a:xfrm>
              <a:custGeom>
                <a:rect b="b" l="l" r="r" t="t"/>
                <a:pathLst>
                  <a:path extrusionOk="0" h="389560" w="5705095">
                    <a:moveTo>
                      <a:pt x="5598059" y="107036"/>
                    </a:moveTo>
                    <a:cubicBezTo>
                      <a:pt x="5664191" y="173169"/>
                      <a:pt x="5705095" y="264530"/>
                      <a:pt x="5705095" y="365446"/>
                    </a:cubicBezTo>
                    <a:lnTo>
                      <a:pt x="5702664" y="389560"/>
                    </a:lnTo>
                    <a:lnTo>
                      <a:pt x="5696344" y="326859"/>
                    </a:lnTo>
                    <a:cubicBezTo>
                      <a:pt x="5662267" y="160332"/>
                      <a:pt x="5514924" y="35064"/>
                      <a:pt x="5338323" y="35064"/>
                    </a:cubicBezTo>
                    <a:lnTo>
                      <a:pt x="364118" y="35065"/>
                    </a:lnTo>
                    <a:cubicBezTo>
                      <a:pt x="187517" y="35064"/>
                      <a:pt x="40174" y="160332"/>
                      <a:pt x="6098" y="326859"/>
                    </a:cubicBezTo>
                    <a:lnTo>
                      <a:pt x="1104" y="376394"/>
                    </a:lnTo>
                    <a:lnTo>
                      <a:pt x="0" y="365445"/>
                    </a:lnTo>
                    <a:cubicBezTo>
                      <a:pt x="1" y="163616"/>
                      <a:pt x="163615" y="0"/>
                      <a:pt x="365445" y="1"/>
                    </a:cubicBezTo>
                    <a:lnTo>
                      <a:pt x="5339650" y="0"/>
                    </a:lnTo>
                    <a:cubicBezTo>
                      <a:pt x="5440565" y="0"/>
                      <a:pt x="5531927" y="40904"/>
                      <a:pt x="55980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28" name="Google Shape;2628;p15"/>
              <p:cNvSpPr/>
              <p:nvPr/>
            </p:nvSpPr>
            <p:spPr>
              <a:xfrm rot="-2827716">
                <a:off x="5440794" y="4043414"/>
                <a:ext cx="5702117" cy="389357"/>
              </a:xfrm>
              <a:custGeom>
                <a:rect b="b" l="l" r="r" t="t"/>
                <a:pathLst>
                  <a:path extrusionOk="0" h="389560" w="5705095">
                    <a:moveTo>
                      <a:pt x="5703991" y="13166"/>
                    </a:moveTo>
                    <a:lnTo>
                      <a:pt x="5705095" y="24115"/>
                    </a:lnTo>
                    <a:cubicBezTo>
                      <a:pt x="5705095" y="225945"/>
                      <a:pt x="5541480" y="389560"/>
                      <a:pt x="5339650" y="389560"/>
                    </a:cubicBezTo>
                    <a:lnTo>
                      <a:pt x="365445" y="389560"/>
                    </a:lnTo>
                    <a:cubicBezTo>
                      <a:pt x="163615" y="389560"/>
                      <a:pt x="0" y="225945"/>
                      <a:pt x="0" y="24115"/>
                    </a:cubicBezTo>
                    <a:lnTo>
                      <a:pt x="2431" y="0"/>
                    </a:lnTo>
                    <a:lnTo>
                      <a:pt x="8752" y="62702"/>
                    </a:lnTo>
                    <a:cubicBezTo>
                      <a:pt x="42828" y="229229"/>
                      <a:pt x="190170" y="354497"/>
                      <a:pt x="366772" y="354497"/>
                    </a:cubicBezTo>
                    <a:lnTo>
                      <a:pt x="5340977" y="354496"/>
                    </a:lnTo>
                    <a:cubicBezTo>
                      <a:pt x="5517579" y="354496"/>
                      <a:pt x="5664921" y="229229"/>
                      <a:pt x="5698998" y="62701"/>
                    </a:cubicBezTo>
                    <a:lnTo>
                      <a:pt x="5703991"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629" name="Google Shape;2629;p15"/>
            <p:cNvGrpSpPr/>
            <p:nvPr/>
          </p:nvGrpSpPr>
          <p:grpSpPr>
            <a:xfrm>
              <a:off x="4649077" y="729180"/>
              <a:ext cx="1271830" cy="1345750"/>
              <a:chOff x="2134683" y="1406427"/>
              <a:chExt cx="4494099" cy="4755300"/>
            </a:xfrm>
          </p:grpSpPr>
          <p:sp>
            <p:nvSpPr>
              <p:cNvPr id="2630" name="Google Shape;2630;p15"/>
              <p:cNvSpPr/>
              <p:nvPr/>
            </p:nvSpPr>
            <p:spPr>
              <a:xfrm rot="-2829977">
                <a:off x="1469270" y="3422451"/>
                <a:ext cx="5814027" cy="723252"/>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31" name="Google Shape;2631;p15"/>
              <p:cNvSpPr/>
              <p:nvPr/>
            </p:nvSpPr>
            <p:spPr>
              <a:xfrm rot="-2827716">
                <a:off x="1347244" y="3479082"/>
                <a:ext cx="5810844" cy="385501"/>
              </a:xfrm>
              <a:custGeom>
                <a:rect b="b" l="l" r="r" t="t"/>
                <a:pathLst>
                  <a:path extrusionOk="0" h="385702" w="5813879">
                    <a:moveTo>
                      <a:pt x="5707969" y="105910"/>
                    </a:moveTo>
                    <a:cubicBezTo>
                      <a:pt x="5773405" y="171347"/>
                      <a:pt x="5813879" y="261747"/>
                      <a:pt x="5813879" y="361600"/>
                    </a:cubicBezTo>
                    <a:lnTo>
                      <a:pt x="5813877" y="361600"/>
                    </a:lnTo>
                    <a:lnTo>
                      <a:pt x="5811448" y="385702"/>
                    </a:lnTo>
                    <a:lnTo>
                      <a:pt x="5805207" y="323791"/>
                    </a:lnTo>
                    <a:cubicBezTo>
                      <a:pt x="5771489" y="159015"/>
                      <a:pt x="5625695" y="35065"/>
                      <a:pt x="5450953" y="35065"/>
                    </a:cubicBezTo>
                    <a:lnTo>
                      <a:pt x="360274" y="35066"/>
                    </a:lnTo>
                    <a:cubicBezTo>
                      <a:pt x="185532" y="35065"/>
                      <a:pt x="39739" y="159016"/>
                      <a:pt x="6021" y="323791"/>
                    </a:cubicBezTo>
                    <a:lnTo>
                      <a:pt x="1105" y="372556"/>
                    </a:lnTo>
                    <a:lnTo>
                      <a:pt x="0" y="361600"/>
                    </a:lnTo>
                    <a:lnTo>
                      <a:pt x="7347" y="288725"/>
                    </a:lnTo>
                    <a:cubicBezTo>
                      <a:pt x="41065" y="123951"/>
                      <a:pt x="186858" y="0"/>
                      <a:pt x="361600" y="0"/>
                    </a:cubicBezTo>
                    <a:lnTo>
                      <a:pt x="5452279" y="0"/>
                    </a:lnTo>
                    <a:cubicBezTo>
                      <a:pt x="5552132" y="0"/>
                      <a:pt x="5642532" y="40474"/>
                      <a:pt x="5707969" y="10591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32" name="Google Shape;2632;p15"/>
              <p:cNvSpPr/>
              <p:nvPr/>
            </p:nvSpPr>
            <p:spPr>
              <a:xfrm rot="-2827716">
                <a:off x="1605376" y="3704992"/>
                <a:ext cx="5810844" cy="385508"/>
              </a:xfrm>
              <a:custGeom>
                <a:rect b="b" l="l" r="r" t="t"/>
                <a:pathLst>
                  <a:path extrusionOk="0" h="385709" w="5813879">
                    <a:moveTo>
                      <a:pt x="5812774" y="13146"/>
                    </a:moveTo>
                    <a:lnTo>
                      <a:pt x="5813879" y="24109"/>
                    </a:lnTo>
                    <a:lnTo>
                      <a:pt x="5813878" y="24109"/>
                    </a:lnTo>
                    <a:cubicBezTo>
                      <a:pt x="5813877" y="223815"/>
                      <a:pt x="5651984" y="385709"/>
                      <a:pt x="5452278" y="385709"/>
                    </a:cubicBezTo>
                    <a:lnTo>
                      <a:pt x="361601" y="385708"/>
                    </a:lnTo>
                    <a:cubicBezTo>
                      <a:pt x="186857" y="385708"/>
                      <a:pt x="41065" y="261758"/>
                      <a:pt x="7347" y="96983"/>
                    </a:cubicBezTo>
                    <a:lnTo>
                      <a:pt x="0" y="24109"/>
                    </a:lnTo>
                    <a:lnTo>
                      <a:pt x="2431" y="0"/>
                    </a:lnTo>
                    <a:lnTo>
                      <a:pt x="8673" y="61918"/>
                    </a:lnTo>
                    <a:cubicBezTo>
                      <a:pt x="42391" y="226693"/>
                      <a:pt x="188183" y="350643"/>
                      <a:pt x="362926" y="350643"/>
                    </a:cubicBezTo>
                    <a:lnTo>
                      <a:pt x="5453604" y="350644"/>
                    </a:lnTo>
                    <a:cubicBezTo>
                      <a:pt x="5628346" y="350644"/>
                      <a:pt x="5774139" y="226694"/>
                      <a:pt x="5807857" y="61919"/>
                    </a:cubicBezTo>
                    <a:lnTo>
                      <a:pt x="5812774" y="1314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633" name="Google Shape;2633;p15"/>
            <p:cNvGrpSpPr/>
            <p:nvPr/>
          </p:nvGrpSpPr>
          <p:grpSpPr>
            <a:xfrm>
              <a:off x="6465781" y="1606140"/>
              <a:ext cx="1271558" cy="1351813"/>
              <a:chOff x="7952172" y="3535170"/>
              <a:chExt cx="3086305" cy="3281100"/>
            </a:xfrm>
          </p:grpSpPr>
          <p:sp>
            <p:nvSpPr>
              <p:cNvPr id="2634" name="Google Shape;2634;p15"/>
              <p:cNvSpPr/>
              <p:nvPr/>
            </p:nvSpPr>
            <p:spPr>
              <a:xfrm rot="-2829986">
                <a:off x="7439577" y="4978085"/>
                <a:ext cx="4107691" cy="39526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35" name="Google Shape;2635;p15"/>
              <p:cNvSpPr/>
              <p:nvPr/>
            </p:nvSpPr>
            <p:spPr>
              <a:xfrm rot="-2827716">
                <a:off x="7376022" y="5008186"/>
                <a:ext cx="4105426" cy="218287"/>
              </a:xfrm>
              <a:custGeom>
                <a:rect b="b" l="l" r="r" t="t"/>
                <a:pathLst>
                  <a:path extrusionOk="0" h="218401" w="4107570">
                    <a:moveTo>
                      <a:pt x="4049699" y="57870"/>
                    </a:moveTo>
                    <a:cubicBezTo>
                      <a:pt x="4085455" y="93627"/>
                      <a:pt x="4107570" y="143024"/>
                      <a:pt x="4107570" y="197586"/>
                    </a:cubicBezTo>
                    <a:lnTo>
                      <a:pt x="4107569" y="197586"/>
                    </a:lnTo>
                    <a:lnTo>
                      <a:pt x="4103367" y="218401"/>
                    </a:lnTo>
                    <a:lnTo>
                      <a:pt x="4090716" y="155740"/>
                    </a:lnTo>
                    <a:cubicBezTo>
                      <a:pt x="4060721" y="84823"/>
                      <a:pt x="3990500" y="35063"/>
                      <a:pt x="3908657" y="35064"/>
                    </a:cubicBezTo>
                    <a:lnTo>
                      <a:pt x="196259" y="35063"/>
                    </a:lnTo>
                    <a:cubicBezTo>
                      <a:pt x="114415" y="35064"/>
                      <a:pt x="44195" y="84824"/>
                      <a:pt x="14200" y="155740"/>
                    </a:cubicBezTo>
                    <a:lnTo>
                      <a:pt x="2876" y="211831"/>
                    </a:lnTo>
                    <a:lnTo>
                      <a:pt x="0" y="197585"/>
                    </a:lnTo>
                    <a:lnTo>
                      <a:pt x="0" y="197586"/>
                    </a:lnTo>
                    <a:cubicBezTo>
                      <a:pt x="1" y="88462"/>
                      <a:pt x="88462" y="0"/>
                      <a:pt x="197586" y="0"/>
                    </a:cubicBezTo>
                    <a:lnTo>
                      <a:pt x="3909984" y="0"/>
                    </a:lnTo>
                    <a:cubicBezTo>
                      <a:pt x="3964546" y="0"/>
                      <a:pt x="4013943" y="22115"/>
                      <a:pt x="4049699" y="5787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36" name="Google Shape;2636;p15"/>
              <p:cNvSpPr/>
              <p:nvPr/>
            </p:nvSpPr>
            <p:spPr>
              <a:xfrm rot="-2827716">
                <a:off x="7509199" y="5124823"/>
                <a:ext cx="4105427" cy="218290"/>
              </a:xfrm>
              <a:custGeom>
                <a:rect b="b" l="l" r="r" t="t"/>
                <a:pathLst>
                  <a:path extrusionOk="0" h="218404" w="4107571">
                    <a:moveTo>
                      <a:pt x="4104695" y="6570"/>
                    </a:moveTo>
                    <a:lnTo>
                      <a:pt x="4107571" y="20818"/>
                    </a:lnTo>
                    <a:lnTo>
                      <a:pt x="4107569" y="20818"/>
                    </a:lnTo>
                    <a:cubicBezTo>
                      <a:pt x="4107569" y="129942"/>
                      <a:pt x="4019108" y="218404"/>
                      <a:pt x="3909983" y="218404"/>
                    </a:cubicBezTo>
                    <a:lnTo>
                      <a:pt x="197587" y="218403"/>
                    </a:lnTo>
                    <a:cubicBezTo>
                      <a:pt x="88463" y="218403"/>
                      <a:pt x="0" y="129941"/>
                      <a:pt x="0" y="20818"/>
                    </a:cubicBezTo>
                    <a:lnTo>
                      <a:pt x="1" y="20818"/>
                    </a:lnTo>
                    <a:lnTo>
                      <a:pt x="4204" y="0"/>
                    </a:lnTo>
                    <a:lnTo>
                      <a:pt x="16855" y="62664"/>
                    </a:lnTo>
                    <a:cubicBezTo>
                      <a:pt x="46850" y="133580"/>
                      <a:pt x="117071" y="183340"/>
                      <a:pt x="198914" y="183340"/>
                    </a:cubicBezTo>
                    <a:lnTo>
                      <a:pt x="3911311" y="183341"/>
                    </a:lnTo>
                    <a:cubicBezTo>
                      <a:pt x="3993154" y="183341"/>
                      <a:pt x="4063375" y="133581"/>
                      <a:pt x="4093370" y="62664"/>
                    </a:cubicBezTo>
                    <a:lnTo>
                      <a:pt x="4104695" y="657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637" name="Google Shape;2637;p15"/>
            <p:cNvGrpSpPr/>
            <p:nvPr/>
          </p:nvGrpSpPr>
          <p:grpSpPr>
            <a:xfrm>
              <a:off x="7234416" y="1767585"/>
              <a:ext cx="672217" cy="712307"/>
              <a:chOff x="9817792" y="3927025"/>
              <a:chExt cx="1631594" cy="1728900"/>
            </a:xfrm>
          </p:grpSpPr>
          <p:sp>
            <p:nvSpPr>
              <p:cNvPr id="2638" name="Google Shape;2638;p15"/>
              <p:cNvSpPr/>
              <p:nvPr/>
            </p:nvSpPr>
            <p:spPr>
              <a:xfrm rot="-2829923">
                <a:off x="9564967" y="4670579"/>
                <a:ext cx="2133450" cy="241791"/>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39" name="Google Shape;2639;p15"/>
              <p:cNvSpPr/>
              <p:nvPr/>
            </p:nvSpPr>
            <p:spPr>
              <a:xfrm rot="-2827716">
                <a:off x="9528923" y="4687498"/>
                <a:ext cx="2132346" cy="141707"/>
              </a:xfrm>
              <a:custGeom>
                <a:rect b="b" l="l" r="r" t="t"/>
                <a:pathLst>
                  <a:path extrusionOk="0" h="141781" w="2133460">
                    <a:moveTo>
                      <a:pt x="2098031" y="35430"/>
                    </a:moveTo>
                    <a:cubicBezTo>
                      <a:pt x="2119921" y="57320"/>
                      <a:pt x="2133460" y="87560"/>
                      <a:pt x="2133460" y="120964"/>
                    </a:cubicBezTo>
                    <a:lnTo>
                      <a:pt x="2133459" y="120963"/>
                    </a:lnTo>
                    <a:lnTo>
                      <a:pt x="2129256" y="141781"/>
                    </a:lnTo>
                    <a:lnTo>
                      <a:pt x="2122627" y="108944"/>
                    </a:lnTo>
                    <a:cubicBezTo>
                      <a:pt x="2104264" y="65527"/>
                      <a:pt x="2061274" y="35064"/>
                      <a:pt x="2011170" y="35065"/>
                    </a:cubicBezTo>
                    <a:lnTo>
                      <a:pt x="119635" y="35064"/>
                    </a:lnTo>
                    <a:cubicBezTo>
                      <a:pt x="69531" y="35064"/>
                      <a:pt x="26542" y="65528"/>
                      <a:pt x="8179" y="108943"/>
                    </a:cubicBezTo>
                    <a:lnTo>
                      <a:pt x="2877" y="135208"/>
                    </a:lnTo>
                    <a:lnTo>
                      <a:pt x="0" y="120963"/>
                    </a:lnTo>
                    <a:lnTo>
                      <a:pt x="9506" y="73880"/>
                    </a:lnTo>
                    <a:cubicBezTo>
                      <a:pt x="27870" y="30464"/>
                      <a:pt x="70859" y="1"/>
                      <a:pt x="120963" y="1"/>
                    </a:cubicBezTo>
                    <a:lnTo>
                      <a:pt x="2012497" y="1"/>
                    </a:lnTo>
                    <a:cubicBezTo>
                      <a:pt x="2045900" y="0"/>
                      <a:pt x="2076141" y="13540"/>
                      <a:pt x="2098031" y="3543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40" name="Google Shape;2640;p15"/>
              <p:cNvSpPr/>
              <p:nvPr/>
            </p:nvSpPr>
            <p:spPr>
              <a:xfrm rot="-2827716">
                <a:off x="9605909" y="4752042"/>
                <a:ext cx="2132346" cy="141708"/>
              </a:xfrm>
              <a:custGeom>
                <a:rect b="b" l="l" r="r" t="t"/>
                <a:pathLst>
                  <a:path extrusionOk="0" h="141782" w="2133460">
                    <a:moveTo>
                      <a:pt x="2130583" y="6573"/>
                    </a:moveTo>
                    <a:lnTo>
                      <a:pt x="2133460" y="20820"/>
                    </a:lnTo>
                    <a:lnTo>
                      <a:pt x="2133459" y="20819"/>
                    </a:lnTo>
                    <a:cubicBezTo>
                      <a:pt x="2133459" y="87625"/>
                      <a:pt x="2079303" y="141782"/>
                      <a:pt x="2012495" y="141782"/>
                    </a:cubicBezTo>
                    <a:lnTo>
                      <a:pt x="120963" y="141781"/>
                    </a:lnTo>
                    <a:cubicBezTo>
                      <a:pt x="70859" y="141781"/>
                      <a:pt x="27869" y="111318"/>
                      <a:pt x="9506" y="67902"/>
                    </a:cubicBezTo>
                    <a:lnTo>
                      <a:pt x="0" y="20819"/>
                    </a:lnTo>
                    <a:lnTo>
                      <a:pt x="4204" y="0"/>
                    </a:lnTo>
                    <a:lnTo>
                      <a:pt x="10833" y="32839"/>
                    </a:lnTo>
                    <a:cubicBezTo>
                      <a:pt x="29197" y="76254"/>
                      <a:pt x="72186" y="106718"/>
                      <a:pt x="122290" y="106718"/>
                    </a:cubicBezTo>
                    <a:lnTo>
                      <a:pt x="2013823" y="106719"/>
                    </a:lnTo>
                    <a:cubicBezTo>
                      <a:pt x="2063928" y="106718"/>
                      <a:pt x="2106917" y="76255"/>
                      <a:pt x="2125281" y="32840"/>
                    </a:cubicBezTo>
                    <a:lnTo>
                      <a:pt x="2130583"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641" name="Google Shape;2641;p15"/>
            <p:cNvGrpSpPr/>
            <p:nvPr/>
          </p:nvGrpSpPr>
          <p:grpSpPr>
            <a:xfrm>
              <a:off x="4505878" y="171419"/>
              <a:ext cx="1329882" cy="1409495"/>
              <a:chOff x="2075692" y="52828"/>
              <a:chExt cx="4347442" cy="4607700"/>
            </a:xfrm>
          </p:grpSpPr>
          <p:sp>
            <p:nvSpPr>
              <p:cNvPr id="2642" name="Google Shape;2642;p15"/>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43" name="Google Shape;2643;p15"/>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44" name="Google Shape;2644;p15"/>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645" name="Google Shape;2645;p15"/>
            <p:cNvGrpSpPr/>
            <p:nvPr/>
          </p:nvGrpSpPr>
          <p:grpSpPr>
            <a:xfrm>
              <a:off x="4383222" y="74882"/>
              <a:ext cx="1353662" cy="1436603"/>
              <a:chOff x="459511" y="835636"/>
              <a:chExt cx="3285587" cy="3486900"/>
            </a:xfrm>
          </p:grpSpPr>
          <p:sp>
            <p:nvSpPr>
              <p:cNvPr id="2646" name="Google Shape;2646;p15"/>
              <p:cNvSpPr/>
              <p:nvPr/>
            </p:nvSpPr>
            <p:spPr>
              <a:xfrm rot="-2830019">
                <a:off x="-56761" y="2341433"/>
                <a:ext cx="4314245" cy="475306"/>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47" name="Google Shape;2647;p15"/>
              <p:cNvSpPr/>
              <p:nvPr/>
            </p:nvSpPr>
            <p:spPr>
              <a:xfrm rot="-2827716">
                <a:off x="-133745" y="2377546"/>
                <a:ext cx="4311929" cy="261669"/>
              </a:xfrm>
              <a:custGeom>
                <a:rect b="b" l="l" r="r" t="t"/>
                <a:pathLst>
                  <a:path extrusionOk="0" h="261806" w="4314181">
                    <a:moveTo>
                      <a:pt x="4244562" y="69619"/>
                    </a:moveTo>
                    <a:cubicBezTo>
                      <a:pt x="4287576" y="112632"/>
                      <a:pt x="4314180" y="172055"/>
                      <a:pt x="4314181" y="237692"/>
                    </a:cubicBezTo>
                    <a:lnTo>
                      <a:pt x="4311749" y="261806"/>
                    </a:lnTo>
                    <a:lnTo>
                      <a:pt x="4308024" y="224853"/>
                    </a:lnTo>
                    <a:cubicBezTo>
                      <a:pt x="4285860" y="116541"/>
                      <a:pt x="4190026" y="35064"/>
                      <a:pt x="4075162" y="35064"/>
                    </a:cubicBezTo>
                    <a:lnTo>
                      <a:pt x="236364" y="35064"/>
                    </a:lnTo>
                    <a:cubicBezTo>
                      <a:pt x="121500" y="35064"/>
                      <a:pt x="25666" y="116541"/>
                      <a:pt x="3502" y="224853"/>
                    </a:cubicBezTo>
                    <a:lnTo>
                      <a:pt x="1104" y="248640"/>
                    </a:lnTo>
                    <a:lnTo>
                      <a:pt x="0" y="237692"/>
                    </a:lnTo>
                    <a:cubicBezTo>
                      <a:pt x="0" y="106419"/>
                      <a:pt x="106418" y="0"/>
                      <a:pt x="237691" y="1"/>
                    </a:cubicBezTo>
                    <a:lnTo>
                      <a:pt x="4076489" y="0"/>
                    </a:lnTo>
                    <a:cubicBezTo>
                      <a:pt x="4142126" y="0"/>
                      <a:pt x="4201548" y="26605"/>
                      <a:pt x="4244562" y="69619"/>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48" name="Google Shape;2648;p15"/>
              <p:cNvSpPr/>
              <p:nvPr/>
            </p:nvSpPr>
            <p:spPr>
              <a:xfrm rot="-2827716">
                <a:off x="26426" y="2519211"/>
                <a:ext cx="4311928" cy="261670"/>
              </a:xfrm>
              <a:custGeom>
                <a:rect b="b" l="l" r="r" t="t"/>
                <a:pathLst>
                  <a:path extrusionOk="0" h="261807" w="4314180">
                    <a:moveTo>
                      <a:pt x="4313076" y="13166"/>
                    </a:moveTo>
                    <a:lnTo>
                      <a:pt x="4314180" y="24115"/>
                    </a:lnTo>
                    <a:cubicBezTo>
                      <a:pt x="4314179" y="155388"/>
                      <a:pt x="4207762" y="261806"/>
                      <a:pt x="4076489" y="261807"/>
                    </a:cubicBezTo>
                    <a:lnTo>
                      <a:pt x="237690" y="261806"/>
                    </a:lnTo>
                    <a:cubicBezTo>
                      <a:pt x="106418" y="261807"/>
                      <a:pt x="0" y="155388"/>
                      <a:pt x="0" y="24116"/>
                    </a:cubicBezTo>
                    <a:lnTo>
                      <a:pt x="2431" y="0"/>
                    </a:lnTo>
                    <a:lnTo>
                      <a:pt x="6156" y="36955"/>
                    </a:lnTo>
                    <a:cubicBezTo>
                      <a:pt x="28320" y="145267"/>
                      <a:pt x="124154" y="226743"/>
                      <a:pt x="239018" y="226743"/>
                    </a:cubicBezTo>
                    <a:lnTo>
                      <a:pt x="4077816" y="226743"/>
                    </a:lnTo>
                    <a:cubicBezTo>
                      <a:pt x="4192680" y="226743"/>
                      <a:pt x="4288514" y="145266"/>
                      <a:pt x="4310678" y="36954"/>
                    </a:cubicBezTo>
                    <a:lnTo>
                      <a:pt x="4313076"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649" name="Google Shape;2649;p15"/>
            <p:cNvGrpSpPr/>
            <p:nvPr/>
          </p:nvGrpSpPr>
          <p:grpSpPr>
            <a:xfrm>
              <a:off x="4704112" y="549455"/>
              <a:ext cx="1644117" cy="1741422"/>
              <a:chOff x="3267959" y="970321"/>
              <a:chExt cx="4398388" cy="4658700"/>
            </a:xfrm>
          </p:grpSpPr>
          <p:sp>
            <p:nvSpPr>
              <p:cNvPr id="2650" name="Google Shape;2650;p15"/>
              <p:cNvSpPr/>
              <p:nvPr/>
            </p:nvSpPr>
            <p:spPr>
              <a:xfrm rot="-2830072">
                <a:off x="2627559" y="2934221"/>
                <a:ext cx="5675200"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51" name="Google Shape;2651;p15"/>
              <p:cNvSpPr/>
              <p:nvPr/>
            </p:nvSpPr>
            <p:spPr>
              <a:xfrm rot="-2827716">
                <a:off x="2504074" y="2991429"/>
                <a:ext cx="5672301" cy="389356"/>
              </a:xfrm>
              <a:custGeom>
                <a:rect b="b" l="l" r="r" t="t"/>
                <a:pathLst>
                  <a:path extrusionOk="0" h="389559" w="5675264">
                    <a:moveTo>
                      <a:pt x="5568227" y="107035"/>
                    </a:moveTo>
                    <a:cubicBezTo>
                      <a:pt x="5634360" y="173168"/>
                      <a:pt x="5675264" y="264529"/>
                      <a:pt x="5675264" y="365445"/>
                    </a:cubicBezTo>
                    <a:lnTo>
                      <a:pt x="5672833" y="389559"/>
                    </a:lnTo>
                    <a:lnTo>
                      <a:pt x="5666512" y="326858"/>
                    </a:lnTo>
                    <a:cubicBezTo>
                      <a:pt x="5632435" y="160331"/>
                      <a:pt x="5485093" y="35064"/>
                      <a:pt x="5308491" y="35064"/>
                    </a:cubicBezTo>
                    <a:lnTo>
                      <a:pt x="364118" y="35064"/>
                    </a:lnTo>
                    <a:cubicBezTo>
                      <a:pt x="187517" y="35064"/>
                      <a:pt x="40174" y="160331"/>
                      <a:pt x="6098" y="326859"/>
                    </a:cubicBezTo>
                    <a:lnTo>
                      <a:pt x="1104" y="376394"/>
                    </a:lnTo>
                    <a:lnTo>
                      <a:pt x="0" y="365445"/>
                    </a:lnTo>
                    <a:cubicBezTo>
                      <a:pt x="0" y="163615"/>
                      <a:pt x="163615" y="0"/>
                      <a:pt x="365446" y="0"/>
                    </a:cubicBezTo>
                    <a:lnTo>
                      <a:pt x="5309818" y="0"/>
                    </a:lnTo>
                    <a:cubicBezTo>
                      <a:pt x="5410733" y="0"/>
                      <a:pt x="5502095" y="40904"/>
                      <a:pt x="5568227" y="10703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52" name="Google Shape;2652;p15"/>
              <p:cNvSpPr/>
              <p:nvPr/>
            </p:nvSpPr>
            <p:spPr>
              <a:xfrm rot="-2827716">
                <a:off x="2757930" y="3219948"/>
                <a:ext cx="5672301" cy="389357"/>
              </a:xfrm>
              <a:custGeom>
                <a:rect b="b" l="l" r="r" t="t"/>
                <a:pathLst>
                  <a:path extrusionOk="0" h="389560" w="5675264">
                    <a:moveTo>
                      <a:pt x="5674160" y="13165"/>
                    </a:moveTo>
                    <a:lnTo>
                      <a:pt x="5675264" y="24114"/>
                    </a:lnTo>
                    <a:cubicBezTo>
                      <a:pt x="5675264" y="225944"/>
                      <a:pt x="5511649" y="389560"/>
                      <a:pt x="5309819" y="389560"/>
                    </a:cubicBezTo>
                    <a:lnTo>
                      <a:pt x="365445" y="389560"/>
                    </a:lnTo>
                    <a:cubicBezTo>
                      <a:pt x="163615" y="389559"/>
                      <a:pt x="0" y="225945"/>
                      <a:pt x="0" y="24115"/>
                    </a:cubicBezTo>
                    <a:lnTo>
                      <a:pt x="2431" y="0"/>
                    </a:lnTo>
                    <a:lnTo>
                      <a:pt x="8752" y="62701"/>
                    </a:lnTo>
                    <a:cubicBezTo>
                      <a:pt x="42828" y="229228"/>
                      <a:pt x="190171" y="354496"/>
                      <a:pt x="366772" y="354496"/>
                    </a:cubicBezTo>
                    <a:lnTo>
                      <a:pt x="5311146" y="354496"/>
                    </a:lnTo>
                    <a:cubicBezTo>
                      <a:pt x="5487748" y="354496"/>
                      <a:pt x="5635090" y="229228"/>
                      <a:pt x="5669166" y="62700"/>
                    </a:cubicBezTo>
                    <a:lnTo>
                      <a:pt x="5674160"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653" name="Google Shape;2653;p15"/>
            <p:cNvGrpSpPr/>
            <p:nvPr/>
          </p:nvGrpSpPr>
          <p:grpSpPr>
            <a:xfrm>
              <a:off x="5170742" y="103797"/>
              <a:ext cx="1786391" cy="1893305"/>
              <a:chOff x="4808875" y="-111295"/>
              <a:chExt cx="4335900" cy="4595400"/>
            </a:xfrm>
          </p:grpSpPr>
          <p:sp>
            <p:nvSpPr>
              <p:cNvPr id="2654" name="Google Shape;2654;p15"/>
              <p:cNvSpPr/>
              <p:nvPr/>
            </p:nvSpPr>
            <p:spPr>
              <a:xfrm rot="-2829990">
                <a:off x="4182321" y="1820955"/>
                <a:ext cx="5589007"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55" name="Google Shape;2655;p15"/>
              <p:cNvSpPr/>
              <p:nvPr/>
            </p:nvSpPr>
            <p:spPr>
              <a:xfrm rot="-2827716">
                <a:off x="4118653" y="1851906"/>
                <a:ext cx="5567509" cy="509926"/>
              </a:xfrm>
              <a:custGeom>
                <a:rect b="b" l="l" r="r" t="t"/>
                <a:pathLst>
                  <a:path extrusionOk="0" h="510192" w="5570417">
                    <a:moveTo>
                      <a:pt x="5463381" y="107036"/>
                    </a:moveTo>
                    <a:cubicBezTo>
                      <a:pt x="5529514" y="173169"/>
                      <a:pt x="5570418" y="264531"/>
                      <a:pt x="5570417" y="365446"/>
                    </a:cubicBezTo>
                    <a:cubicBezTo>
                      <a:pt x="5570417" y="415903"/>
                      <a:pt x="5560192" y="463973"/>
                      <a:pt x="5541699" y="507693"/>
                    </a:cubicBezTo>
                    <a:lnTo>
                      <a:pt x="5540342" y="510192"/>
                    </a:lnTo>
                    <a:lnTo>
                      <a:pt x="5551648" y="473773"/>
                    </a:lnTo>
                    <a:cubicBezTo>
                      <a:pt x="5556516" y="449984"/>
                      <a:pt x="5559072" y="425352"/>
                      <a:pt x="5559072" y="400123"/>
                    </a:cubicBezTo>
                    <a:cubicBezTo>
                      <a:pt x="5559072" y="198293"/>
                      <a:pt x="5395458" y="34678"/>
                      <a:pt x="5193627" y="34678"/>
                    </a:cubicBezTo>
                    <a:lnTo>
                      <a:pt x="335369" y="34679"/>
                    </a:lnTo>
                    <a:cubicBezTo>
                      <a:pt x="209226" y="34679"/>
                      <a:pt x="98010" y="98591"/>
                      <a:pt x="32337" y="195800"/>
                    </a:cubicBezTo>
                    <a:lnTo>
                      <a:pt x="0" y="255376"/>
                    </a:lnTo>
                    <a:lnTo>
                      <a:pt x="9988" y="223198"/>
                    </a:lnTo>
                    <a:cubicBezTo>
                      <a:pt x="65466" y="92034"/>
                      <a:pt x="195342" y="1"/>
                      <a:pt x="346714" y="1"/>
                    </a:cubicBezTo>
                    <a:lnTo>
                      <a:pt x="5204973" y="0"/>
                    </a:lnTo>
                    <a:cubicBezTo>
                      <a:pt x="5305888" y="0"/>
                      <a:pt x="5397249" y="40904"/>
                      <a:pt x="5463381"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56" name="Google Shape;2656;p15"/>
              <p:cNvSpPr/>
              <p:nvPr/>
            </p:nvSpPr>
            <p:spPr>
              <a:xfrm rot="-2827716">
                <a:off x="4271307" y="2012144"/>
                <a:ext cx="5567509" cy="509927"/>
              </a:xfrm>
              <a:custGeom>
                <a:rect b="b" l="l" r="r" t="t"/>
                <a:pathLst>
                  <a:path extrusionOk="0" h="510193" w="5570417">
                    <a:moveTo>
                      <a:pt x="5570417" y="254816"/>
                    </a:moveTo>
                    <a:lnTo>
                      <a:pt x="5560429" y="286995"/>
                    </a:lnTo>
                    <a:cubicBezTo>
                      <a:pt x="5504952" y="418159"/>
                      <a:pt x="5375074" y="510192"/>
                      <a:pt x="5223702" y="510192"/>
                    </a:cubicBezTo>
                    <a:lnTo>
                      <a:pt x="365444" y="510192"/>
                    </a:lnTo>
                    <a:cubicBezTo>
                      <a:pt x="163614" y="510193"/>
                      <a:pt x="0" y="346577"/>
                      <a:pt x="0" y="144747"/>
                    </a:cubicBezTo>
                    <a:cubicBezTo>
                      <a:pt x="0" y="94290"/>
                      <a:pt x="10226" y="46221"/>
                      <a:pt x="28718" y="2500"/>
                    </a:cubicBezTo>
                    <a:lnTo>
                      <a:pt x="30075" y="0"/>
                    </a:lnTo>
                    <a:lnTo>
                      <a:pt x="18769" y="36420"/>
                    </a:lnTo>
                    <a:cubicBezTo>
                      <a:pt x="13902" y="60209"/>
                      <a:pt x="11345" y="84841"/>
                      <a:pt x="11345" y="110069"/>
                    </a:cubicBezTo>
                    <a:cubicBezTo>
                      <a:pt x="11345" y="311900"/>
                      <a:pt x="174959" y="475515"/>
                      <a:pt x="376790" y="475515"/>
                    </a:cubicBezTo>
                    <a:lnTo>
                      <a:pt x="5235047" y="475515"/>
                    </a:lnTo>
                    <a:cubicBezTo>
                      <a:pt x="5361191" y="475514"/>
                      <a:pt x="5472407" y="411603"/>
                      <a:pt x="5538080" y="314393"/>
                    </a:cubicBezTo>
                    <a:lnTo>
                      <a:pt x="5570417" y="25481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657" name="Google Shape;2657;p15"/>
            <p:cNvGrpSpPr/>
            <p:nvPr/>
          </p:nvGrpSpPr>
          <p:grpSpPr>
            <a:xfrm>
              <a:off x="5506653" y="294250"/>
              <a:ext cx="1839662" cy="1950655"/>
              <a:chOff x="5624194" y="350969"/>
              <a:chExt cx="4465200" cy="4734600"/>
            </a:xfrm>
          </p:grpSpPr>
          <p:sp>
            <p:nvSpPr>
              <p:cNvPr id="2658" name="Google Shape;2658;p15"/>
              <p:cNvSpPr/>
              <p:nvPr/>
            </p:nvSpPr>
            <p:spPr>
              <a:xfrm rot="-2829881">
                <a:off x="4967296" y="2352819"/>
                <a:ext cx="5778994" cy="73089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59" name="Google Shape;2659;p15"/>
              <p:cNvSpPr/>
              <p:nvPr/>
            </p:nvSpPr>
            <p:spPr>
              <a:xfrm rot="-2827716">
                <a:off x="4903645" y="2383838"/>
                <a:ext cx="5757263" cy="509928"/>
              </a:xfrm>
              <a:custGeom>
                <a:rect b="b" l="l" r="r" t="t"/>
                <a:pathLst>
                  <a:path extrusionOk="0" h="510194" w="5760270">
                    <a:moveTo>
                      <a:pt x="5653234" y="107036"/>
                    </a:moveTo>
                    <a:cubicBezTo>
                      <a:pt x="5719367" y="173169"/>
                      <a:pt x="5760270" y="264529"/>
                      <a:pt x="5760270" y="365445"/>
                    </a:cubicBezTo>
                    <a:cubicBezTo>
                      <a:pt x="5760270" y="415902"/>
                      <a:pt x="5750045" y="463972"/>
                      <a:pt x="5731553" y="507693"/>
                    </a:cubicBezTo>
                    <a:lnTo>
                      <a:pt x="5730195" y="510194"/>
                    </a:lnTo>
                    <a:lnTo>
                      <a:pt x="5741501" y="473772"/>
                    </a:lnTo>
                    <a:cubicBezTo>
                      <a:pt x="5746369" y="449983"/>
                      <a:pt x="5748925" y="425351"/>
                      <a:pt x="5748925" y="400122"/>
                    </a:cubicBezTo>
                    <a:cubicBezTo>
                      <a:pt x="5748925" y="198292"/>
                      <a:pt x="5585310" y="34678"/>
                      <a:pt x="5383480" y="34678"/>
                    </a:cubicBezTo>
                    <a:lnTo>
                      <a:pt x="335370" y="34678"/>
                    </a:lnTo>
                    <a:cubicBezTo>
                      <a:pt x="209227" y="34679"/>
                      <a:pt x="98010" y="98590"/>
                      <a:pt x="32337" y="195800"/>
                    </a:cubicBezTo>
                    <a:lnTo>
                      <a:pt x="0" y="255377"/>
                    </a:lnTo>
                    <a:lnTo>
                      <a:pt x="9989" y="223198"/>
                    </a:lnTo>
                    <a:cubicBezTo>
                      <a:pt x="65466" y="92034"/>
                      <a:pt x="195343" y="1"/>
                      <a:pt x="346716" y="1"/>
                    </a:cubicBezTo>
                    <a:lnTo>
                      <a:pt x="5394825" y="0"/>
                    </a:lnTo>
                    <a:cubicBezTo>
                      <a:pt x="5495740" y="0"/>
                      <a:pt x="5587102" y="40904"/>
                      <a:pt x="5653234"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60" name="Google Shape;2660;p15"/>
              <p:cNvSpPr/>
              <p:nvPr/>
            </p:nvSpPr>
            <p:spPr>
              <a:xfrm rot="-2827716">
                <a:off x="5056297" y="2544077"/>
                <a:ext cx="5757263" cy="509925"/>
              </a:xfrm>
              <a:custGeom>
                <a:rect b="b" l="l" r="r" t="t"/>
                <a:pathLst>
                  <a:path extrusionOk="0" h="510191" w="5760270">
                    <a:moveTo>
                      <a:pt x="5760270" y="254817"/>
                    </a:moveTo>
                    <a:lnTo>
                      <a:pt x="5750282" y="286994"/>
                    </a:lnTo>
                    <a:cubicBezTo>
                      <a:pt x="5694805" y="418157"/>
                      <a:pt x="5564928" y="510191"/>
                      <a:pt x="5413556" y="510191"/>
                    </a:cubicBezTo>
                    <a:lnTo>
                      <a:pt x="365446" y="510191"/>
                    </a:lnTo>
                    <a:cubicBezTo>
                      <a:pt x="163615" y="510191"/>
                      <a:pt x="0" y="346576"/>
                      <a:pt x="0" y="144746"/>
                    </a:cubicBezTo>
                    <a:cubicBezTo>
                      <a:pt x="0" y="94289"/>
                      <a:pt x="10226" y="46220"/>
                      <a:pt x="28719" y="2499"/>
                    </a:cubicBezTo>
                    <a:lnTo>
                      <a:pt x="30075" y="0"/>
                    </a:lnTo>
                    <a:lnTo>
                      <a:pt x="18770" y="36419"/>
                    </a:lnTo>
                    <a:cubicBezTo>
                      <a:pt x="13902" y="60208"/>
                      <a:pt x="11345" y="84840"/>
                      <a:pt x="11345" y="110069"/>
                    </a:cubicBezTo>
                    <a:cubicBezTo>
                      <a:pt x="11345" y="311899"/>
                      <a:pt x="174961" y="475514"/>
                      <a:pt x="376791" y="475513"/>
                    </a:cubicBezTo>
                    <a:lnTo>
                      <a:pt x="5424901" y="475513"/>
                    </a:lnTo>
                    <a:cubicBezTo>
                      <a:pt x="5551044" y="475513"/>
                      <a:pt x="5662261" y="411601"/>
                      <a:pt x="5727934" y="314392"/>
                    </a:cubicBezTo>
                    <a:lnTo>
                      <a:pt x="5760270" y="25481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661" name="Google Shape;2661;p15"/>
            <p:cNvGrpSpPr/>
            <p:nvPr/>
          </p:nvGrpSpPr>
          <p:grpSpPr>
            <a:xfrm>
              <a:off x="5354860" y="1023596"/>
              <a:ext cx="1812470" cy="1921362"/>
              <a:chOff x="5255762" y="2121228"/>
              <a:chExt cx="4399200" cy="4663500"/>
            </a:xfrm>
          </p:grpSpPr>
          <p:sp>
            <p:nvSpPr>
              <p:cNvPr id="2662" name="Google Shape;2662;p15"/>
              <p:cNvSpPr/>
              <p:nvPr/>
            </p:nvSpPr>
            <p:spPr>
              <a:xfrm rot="-2829916">
                <a:off x="4614371" y="4087528"/>
                <a:ext cx="5681983" cy="730899"/>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63" name="Google Shape;2663;p15"/>
              <p:cNvSpPr/>
              <p:nvPr/>
            </p:nvSpPr>
            <p:spPr>
              <a:xfrm rot="-2827716">
                <a:off x="4550710" y="4118522"/>
                <a:ext cx="5660315" cy="509927"/>
              </a:xfrm>
              <a:custGeom>
                <a:rect b="b" l="l" r="r" t="t"/>
                <a:pathLst>
                  <a:path extrusionOk="0" h="510193" w="5663271">
                    <a:moveTo>
                      <a:pt x="5556235" y="107036"/>
                    </a:moveTo>
                    <a:cubicBezTo>
                      <a:pt x="5622367" y="173169"/>
                      <a:pt x="5663271" y="264530"/>
                      <a:pt x="5663271" y="365444"/>
                    </a:cubicBezTo>
                    <a:cubicBezTo>
                      <a:pt x="5663271" y="415902"/>
                      <a:pt x="5653045" y="463971"/>
                      <a:pt x="5634553" y="507693"/>
                    </a:cubicBezTo>
                    <a:lnTo>
                      <a:pt x="5633195" y="510193"/>
                    </a:lnTo>
                    <a:lnTo>
                      <a:pt x="5644501" y="473772"/>
                    </a:lnTo>
                    <a:cubicBezTo>
                      <a:pt x="5649369" y="449982"/>
                      <a:pt x="5651925" y="425351"/>
                      <a:pt x="5651925" y="400122"/>
                    </a:cubicBezTo>
                    <a:cubicBezTo>
                      <a:pt x="5651926" y="198292"/>
                      <a:pt x="5488311" y="34678"/>
                      <a:pt x="5286481" y="34677"/>
                    </a:cubicBezTo>
                    <a:lnTo>
                      <a:pt x="335370" y="34677"/>
                    </a:lnTo>
                    <a:cubicBezTo>
                      <a:pt x="209226" y="34677"/>
                      <a:pt x="98010" y="98589"/>
                      <a:pt x="32337" y="195798"/>
                    </a:cubicBezTo>
                    <a:lnTo>
                      <a:pt x="0" y="255374"/>
                    </a:lnTo>
                    <a:lnTo>
                      <a:pt x="9988" y="223197"/>
                    </a:lnTo>
                    <a:cubicBezTo>
                      <a:pt x="65466" y="92033"/>
                      <a:pt x="195343" y="-1"/>
                      <a:pt x="346715" y="0"/>
                    </a:cubicBezTo>
                    <a:lnTo>
                      <a:pt x="5297827" y="0"/>
                    </a:lnTo>
                    <a:cubicBezTo>
                      <a:pt x="5398741" y="0"/>
                      <a:pt x="5490103" y="40904"/>
                      <a:pt x="555623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64" name="Google Shape;2664;p15"/>
              <p:cNvSpPr/>
              <p:nvPr/>
            </p:nvSpPr>
            <p:spPr>
              <a:xfrm rot="-2827716">
                <a:off x="4703362" y="4278757"/>
                <a:ext cx="5660314" cy="509928"/>
              </a:xfrm>
              <a:custGeom>
                <a:rect b="b" l="l" r="r" t="t"/>
                <a:pathLst>
                  <a:path extrusionOk="0" h="510194" w="5663270">
                    <a:moveTo>
                      <a:pt x="5663270" y="254819"/>
                    </a:moveTo>
                    <a:lnTo>
                      <a:pt x="5653283" y="286996"/>
                    </a:lnTo>
                    <a:cubicBezTo>
                      <a:pt x="5597805" y="418160"/>
                      <a:pt x="5467928" y="510193"/>
                      <a:pt x="5316556" y="510193"/>
                    </a:cubicBezTo>
                    <a:lnTo>
                      <a:pt x="365445" y="510194"/>
                    </a:lnTo>
                    <a:cubicBezTo>
                      <a:pt x="163615" y="510194"/>
                      <a:pt x="0" y="346579"/>
                      <a:pt x="0" y="144749"/>
                    </a:cubicBezTo>
                    <a:cubicBezTo>
                      <a:pt x="0" y="94291"/>
                      <a:pt x="10226" y="46222"/>
                      <a:pt x="28718" y="2501"/>
                    </a:cubicBezTo>
                    <a:lnTo>
                      <a:pt x="30075" y="0"/>
                    </a:lnTo>
                    <a:lnTo>
                      <a:pt x="18770" y="36421"/>
                    </a:lnTo>
                    <a:cubicBezTo>
                      <a:pt x="13901" y="60210"/>
                      <a:pt x="11345" y="84843"/>
                      <a:pt x="11345" y="110071"/>
                    </a:cubicBezTo>
                    <a:cubicBezTo>
                      <a:pt x="11345" y="311901"/>
                      <a:pt x="174960" y="475516"/>
                      <a:pt x="376790" y="475516"/>
                    </a:cubicBezTo>
                    <a:lnTo>
                      <a:pt x="5327901" y="475516"/>
                    </a:lnTo>
                    <a:cubicBezTo>
                      <a:pt x="5454045" y="475516"/>
                      <a:pt x="5565261" y="411604"/>
                      <a:pt x="5630934" y="314394"/>
                    </a:cubicBezTo>
                    <a:lnTo>
                      <a:pt x="5663270" y="25481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665" name="Google Shape;2665;p15"/>
            <p:cNvGrpSpPr/>
            <p:nvPr/>
          </p:nvGrpSpPr>
          <p:grpSpPr>
            <a:xfrm>
              <a:off x="6109308" y="1266969"/>
              <a:ext cx="1644004" cy="1739794"/>
              <a:chOff x="7086948" y="2711938"/>
              <a:chExt cx="3990300" cy="4222800"/>
            </a:xfrm>
          </p:grpSpPr>
          <p:sp>
            <p:nvSpPr>
              <p:cNvPr id="2666" name="Google Shape;2666;p15"/>
              <p:cNvSpPr/>
              <p:nvPr/>
            </p:nvSpPr>
            <p:spPr>
              <a:xfrm rot="-2830071">
                <a:off x="6541696" y="4457889"/>
                <a:ext cx="5080804"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67" name="Google Shape;2667;p15"/>
              <p:cNvSpPr/>
              <p:nvPr/>
            </p:nvSpPr>
            <p:spPr>
              <a:xfrm rot="-2827716">
                <a:off x="6477943" y="4488751"/>
                <a:ext cx="5059349" cy="509926"/>
              </a:xfrm>
              <a:custGeom>
                <a:rect b="b" l="l" r="r" t="t"/>
                <a:pathLst>
                  <a:path extrusionOk="0" h="510192" w="5061991">
                    <a:moveTo>
                      <a:pt x="4954955" y="107036"/>
                    </a:moveTo>
                    <a:cubicBezTo>
                      <a:pt x="5021087" y="173169"/>
                      <a:pt x="5061991" y="264531"/>
                      <a:pt x="5061991" y="365445"/>
                    </a:cubicBezTo>
                    <a:cubicBezTo>
                      <a:pt x="5061991" y="415903"/>
                      <a:pt x="5051765" y="463972"/>
                      <a:pt x="5033272" y="507693"/>
                    </a:cubicBezTo>
                    <a:lnTo>
                      <a:pt x="5031916" y="510192"/>
                    </a:lnTo>
                    <a:lnTo>
                      <a:pt x="5043221" y="473773"/>
                    </a:lnTo>
                    <a:cubicBezTo>
                      <a:pt x="5048089" y="449983"/>
                      <a:pt x="5050646" y="425352"/>
                      <a:pt x="5050646" y="400123"/>
                    </a:cubicBezTo>
                    <a:cubicBezTo>
                      <a:pt x="5050646" y="198293"/>
                      <a:pt x="4887031" y="34678"/>
                      <a:pt x="4685200" y="34678"/>
                    </a:cubicBezTo>
                    <a:lnTo>
                      <a:pt x="335370" y="34678"/>
                    </a:lnTo>
                    <a:cubicBezTo>
                      <a:pt x="209226" y="34678"/>
                      <a:pt x="98010" y="98590"/>
                      <a:pt x="32336" y="195799"/>
                    </a:cubicBezTo>
                    <a:lnTo>
                      <a:pt x="0" y="255374"/>
                    </a:lnTo>
                    <a:lnTo>
                      <a:pt x="9988" y="223197"/>
                    </a:lnTo>
                    <a:cubicBezTo>
                      <a:pt x="65466" y="92034"/>
                      <a:pt x="195342" y="0"/>
                      <a:pt x="346715" y="0"/>
                    </a:cubicBezTo>
                    <a:lnTo>
                      <a:pt x="4696545" y="1"/>
                    </a:lnTo>
                    <a:cubicBezTo>
                      <a:pt x="4797461" y="1"/>
                      <a:pt x="4888822" y="40904"/>
                      <a:pt x="495495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68" name="Google Shape;2668;p15"/>
              <p:cNvSpPr/>
              <p:nvPr/>
            </p:nvSpPr>
            <p:spPr>
              <a:xfrm rot="-2827716">
                <a:off x="6630593" y="4648986"/>
                <a:ext cx="5059350" cy="509928"/>
              </a:xfrm>
              <a:custGeom>
                <a:rect b="b" l="l" r="r" t="t"/>
                <a:pathLst>
                  <a:path extrusionOk="0" h="510194" w="5061992">
                    <a:moveTo>
                      <a:pt x="5061992" y="254818"/>
                    </a:moveTo>
                    <a:lnTo>
                      <a:pt x="5052003" y="286996"/>
                    </a:lnTo>
                    <a:cubicBezTo>
                      <a:pt x="4996525" y="418160"/>
                      <a:pt x="4866649" y="510193"/>
                      <a:pt x="4715276" y="510194"/>
                    </a:cubicBezTo>
                    <a:lnTo>
                      <a:pt x="365445" y="510194"/>
                    </a:lnTo>
                    <a:cubicBezTo>
                      <a:pt x="163616" y="510194"/>
                      <a:pt x="0" y="346579"/>
                      <a:pt x="1" y="144749"/>
                    </a:cubicBezTo>
                    <a:cubicBezTo>
                      <a:pt x="1" y="94292"/>
                      <a:pt x="10227" y="46223"/>
                      <a:pt x="28719" y="2501"/>
                    </a:cubicBezTo>
                    <a:lnTo>
                      <a:pt x="30076" y="0"/>
                    </a:lnTo>
                    <a:lnTo>
                      <a:pt x="18771" y="36422"/>
                    </a:lnTo>
                    <a:cubicBezTo>
                      <a:pt x="13902" y="60211"/>
                      <a:pt x="11346" y="84843"/>
                      <a:pt x="11346" y="110072"/>
                    </a:cubicBezTo>
                    <a:cubicBezTo>
                      <a:pt x="11345" y="311901"/>
                      <a:pt x="174961" y="475517"/>
                      <a:pt x="376790" y="475516"/>
                    </a:cubicBezTo>
                    <a:lnTo>
                      <a:pt x="4726622" y="475516"/>
                    </a:lnTo>
                    <a:cubicBezTo>
                      <a:pt x="4852765" y="475516"/>
                      <a:pt x="4963982" y="411604"/>
                      <a:pt x="5029655" y="314395"/>
                    </a:cubicBezTo>
                    <a:lnTo>
                      <a:pt x="5061992"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669" name="Google Shape;2669;p15"/>
            <p:cNvGrpSpPr/>
            <p:nvPr/>
          </p:nvGrpSpPr>
          <p:grpSpPr>
            <a:xfrm>
              <a:off x="4533350" y="505715"/>
              <a:ext cx="1271601" cy="1347634"/>
              <a:chOff x="2032969" y="864182"/>
              <a:chExt cx="4314900" cy="4572900"/>
            </a:xfrm>
          </p:grpSpPr>
          <p:sp>
            <p:nvSpPr>
              <p:cNvPr id="2670" name="Google Shape;2670;p15"/>
              <p:cNvSpPr/>
              <p:nvPr/>
            </p:nvSpPr>
            <p:spPr>
              <a:xfrm rot="-2830053">
                <a:off x="1411304" y="2785182"/>
                <a:ext cx="555823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71" name="Google Shape;2671;p15"/>
              <p:cNvSpPr/>
              <p:nvPr/>
            </p:nvSpPr>
            <p:spPr>
              <a:xfrm rot="-2827716">
                <a:off x="1347693" y="2816223"/>
                <a:ext cx="5536567" cy="509927"/>
              </a:xfrm>
              <a:custGeom>
                <a:rect b="b" l="l" r="r" t="t"/>
                <a:pathLst>
                  <a:path extrusionOk="0" h="510193" w="5539459">
                    <a:moveTo>
                      <a:pt x="5432423" y="107037"/>
                    </a:moveTo>
                    <a:cubicBezTo>
                      <a:pt x="5498556" y="173170"/>
                      <a:pt x="5539459" y="264531"/>
                      <a:pt x="5539459" y="365446"/>
                    </a:cubicBezTo>
                    <a:cubicBezTo>
                      <a:pt x="5539459" y="415903"/>
                      <a:pt x="5529233" y="463972"/>
                      <a:pt x="5510741" y="507694"/>
                    </a:cubicBezTo>
                    <a:lnTo>
                      <a:pt x="5509384" y="510193"/>
                    </a:lnTo>
                    <a:lnTo>
                      <a:pt x="5520689" y="473773"/>
                    </a:lnTo>
                    <a:cubicBezTo>
                      <a:pt x="5525558" y="449984"/>
                      <a:pt x="5528114" y="425352"/>
                      <a:pt x="5528114" y="400124"/>
                    </a:cubicBezTo>
                    <a:cubicBezTo>
                      <a:pt x="5528114" y="198293"/>
                      <a:pt x="5364500" y="34678"/>
                      <a:pt x="5162669" y="34678"/>
                    </a:cubicBezTo>
                    <a:lnTo>
                      <a:pt x="335370" y="34678"/>
                    </a:lnTo>
                    <a:cubicBezTo>
                      <a:pt x="209226" y="34678"/>
                      <a:pt x="98010" y="98590"/>
                      <a:pt x="32337" y="195800"/>
                    </a:cubicBezTo>
                    <a:lnTo>
                      <a:pt x="0" y="255375"/>
                    </a:lnTo>
                    <a:lnTo>
                      <a:pt x="9988" y="223198"/>
                    </a:lnTo>
                    <a:cubicBezTo>
                      <a:pt x="65466" y="92034"/>
                      <a:pt x="195342" y="1"/>
                      <a:pt x="346715" y="0"/>
                    </a:cubicBezTo>
                    <a:lnTo>
                      <a:pt x="5174015" y="1"/>
                    </a:lnTo>
                    <a:cubicBezTo>
                      <a:pt x="5274930" y="1"/>
                      <a:pt x="5366291" y="40905"/>
                      <a:pt x="5432423"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72" name="Google Shape;2672;p15"/>
              <p:cNvSpPr/>
              <p:nvPr/>
            </p:nvSpPr>
            <p:spPr>
              <a:xfrm rot="-2827716">
                <a:off x="1500345" y="2976459"/>
                <a:ext cx="5536567" cy="509927"/>
              </a:xfrm>
              <a:custGeom>
                <a:rect b="b" l="l" r="r" t="t"/>
                <a:pathLst>
                  <a:path extrusionOk="0" h="510193" w="5539459">
                    <a:moveTo>
                      <a:pt x="5539459" y="254818"/>
                    </a:moveTo>
                    <a:lnTo>
                      <a:pt x="5529471" y="286996"/>
                    </a:lnTo>
                    <a:cubicBezTo>
                      <a:pt x="5473993" y="418159"/>
                      <a:pt x="5344117" y="510193"/>
                      <a:pt x="5192744" y="510193"/>
                    </a:cubicBezTo>
                    <a:lnTo>
                      <a:pt x="365445" y="510193"/>
                    </a:lnTo>
                    <a:cubicBezTo>
                      <a:pt x="163616" y="510193"/>
                      <a:pt x="0" y="346578"/>
                      <a:pt x="0" y="144749"/>
                    </a:cubicBezTo>
                    <a:cubicBezTo>
                      <a:pt x="0" y="94291"/>
                      <a:pt x="10226" y="46222"/>
                      <a:pt x="28718" y="2500"/>
                    </a:cubicBezTo>
                    <a:lnTo>
                      <a:pt x="30075" y="0"/>
                    </a:lnTo>
                    <a:lnTo>
                      <a:pt x="18770" y="36421"/>
                    </a:lnTo>
                    <a:cubicBezTo>
                      <a:pt x="13902" y="60210"/>
                      <a:pt x="11345" y="84842"/>
                      <a:pt x="11345" y="110071"/>
                    </a:cubicBezTo>
                    <a:cubicBezTo>
                      <a:pt x="11345" y="311900"/>
                      <a:pt x="174961" y="475516"/>
                      <a:pt x="376790" y="475515"/>
                    </a:cubicBezTo>
                    <a:lnTo>
                      <a:pt x="5204090" y="475515"/>
                    </a:lnTo>
                    <a:cubicBezTo>
                      <a:pt x="5330233" y="475515"/>
                      <a:pt x="5441449" y="411603"/>
                      <a:pt x="5507122" y="314394"/>
                    </a:cubicBezTo>
                    <a:lnTo>
                      <a:pt x="5539459"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673" name="Google Shape;2673;p15"/>
            <p:cNvGrpSpPr/>
            <p:nvPr/>
          </p:nvGrpSpPr>
          <p:grpSpPr>
            <a:xfrm>
              <a:off x="4535975" y="364983"/>
              <a:ext cx="1100782" cy="1169874"/>
              <a:chOff x="1316031" y="142329"/>
              <a:chExt cx="2671800" cy="2839500"/>
            </a:xfrm>
          </p:grpSpPr>
          <p:sp>
            <p:nvSpPr>
              <p:cNvPr id="2674" name="Google Shape;2674;p15"/>
              <p:cNvSpPr/>
              <p:nvPr/>
            </p:nvSpPr>
            <p:spPr>
              <a:xfrm rot="-2830044">
                <a:off x="893477" y="1370600"/>
                <a:ext cx="3516907" cy="382958"/>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75" name="Google Shape;2675;p15"/>
              <p:cNvSpPr/>
              <p:nvPr/>
            </p:nvSpPr>
            <p:spPr>
              <a:xfrm rot="-2827716">
                <a:off x="863305" y="1385770"/>
                <a:ext cx="3505215" cy="274960"/>
              </a:xfrm>
              <a:custGeom>
                <a:rect b="b" l="l" r="r" t="t"/>
                <a:pathLst>
                  <a:path extrusionOk="0" h="275104" w="3507046">
                    <a:moveTo>
                      <a:pt x="3450985" y="56062"/>
                    </a:moveTo>
                    <a:cubicBezTo>
                      <a:pt x="3485622" y="90699"/>
                      <a:pt x="3507046" y="138549"/>
                      <a:pt x="3507046" y="191404"/>
                    </a:cubicBezTo>
                    <a:cubicBezTo>
                      <a:pt x="3507046" y="217831"/>
                      <a:pt x="3501690" y="243008"/>
                      <a:pt x="3492004" y="265906"/>
                    </a:cubicBezTo>
                    <a:lnTo>
                      <a:pt x="3485803" y="275104"/>
                    </a:lnTo>
                    <a:lnTo>
                      <a:pt x="3495700" y="226082"/>
                    </a:lnTo>
                    <a:cubicBezTo>
                      <a:pt x="3495701" y="120372"/>
                      <a:pt x="3410007" y="34678"/>
                      <a:pt x="3304298" y="34679"/>
                    </a:cubicBezTo>
                    <a:lnTo>
                      <a:pt x="170160" y="34678"/>
                    </a:lnTo>
                    <a:cubicBezTo>
                      <a:pt x="117306" y="34678"/>
                      <a:pt x="69455" y="56102"/>
                      <a:pt x="34818" y="90739"/>
                    </a:cubicBezTo>
                    <a:lnTo>
                      <a:pt x="0" y="142381"/>
                    </a:lnTo>
                    <a:lnTo>
                      <a:pt x="5144" y="116901"/>
                    </a:lnTo>
                    <a:cubicBezTo>
                      <a:pt x="34200" y="48203"/>
                      <a:pt x="102224" y="1"/>
                      <a:pt x="181506" y="0"/>
                    </a:cubicBezTo>
                    <a:lnTo>
                      <a:pt x="3315643" y="1"/>
                    </a:lnTo>
                    <a:cubicBezTo>
                      <a:pt x="3368497" y="1"/>
                      <a:pt x="3416348" y="21424"/>
                      <a:pt x="3450985" y="56062"/>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76" name="Google Shape;2676;p15"/>
              <p:cNvSpPr/>
              <p:nvPr/>
            </p:nvSpPr>
            <p:spPr>
              <a:xfrm rot="-2827716">
                <a:off x="939100" y="1462710"/>
                <a:ext cx="3505215" cy="274959"/>
              </a:xfrm>
              <a:custGeom>
                <a:rect b="b" l="l" r="r" t="t"/>
                <a:pathLst>
                  <a:path extrusionOk="0" h="275103" w="3507046">
                    <a:moveTo>
                      <a:pt x="3507046" y="132723"/>
                    </a:moveTo>
                    <a:lnTo>
                      <a:pt x="3501902" y="158203"/>
                    </a:lnTo>
                    <a:cubicBezTo>
                      <a:pt x="3472846" y="226900"/>
                      <a:pt x="3404822" y="275103"/>
                      <a:pt x="3325540" y="275103"/>
                    </a:cubicBezTo>
                    <a:lnTo>
                      <a:pt x="191404" y="275103"/>
                    </a:lnTo>
                    <a:cubicBezTo>
                      <a:pt x="85694" y="275103"/>
                      <a:pt x="0" y="189409"/>
                      <a:pt x="0" y="83700"/>
                    </a:cubicBezTo>
                    <a:cubicBezTo>
                      <a:pt x="0" y="57272"/>
                      <a:pt x="5356" y="32096"/>
                      <a:pt x="15042" y="9197"/>
                    </a:cubicBezTo>
                    <a:lnTo>
                      <a:pt x="21243" y="0"/>
                    </a:lnTo>
                    <a:lnTo>
                      <a:pt x="11346" y="49022"/>
                    </a:lnTo>
                    <a:cubicBezTo>
                      <a:pt x="11345" y="154732"/>
                      <a:pt x="97039" y="240425"/>
                      <a:pt x="202749" y="240426"/>
                    </a:cubicBezTo>
                    <a:lnTo>
                      <a:pt x="3336885" y="240426"/>
                    </a:lnTo>
                    <a:cubicBezTo>
                      <a:pt x="3389740" y="240426"/>
                      <a:pt x="3437591" y="219002"/>
                      <a:pt x="3472228" y="184365"/>
                    </a:cubicBezTo>
                    <a:lnTo>
                      <a:pt x="3507046" y="13272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677" name="Google Shape;2677;p15"/>
            <p:cNvGrpSpPr/>
            <p:nvPr/>
          </p:nvGrpSpPr>
          <p:grpSpPr>
            <a:xfrm>
              <a:off x="5074175" y="364968"/>
              <a:ext cx="735834" cy="780410"/>
              <a:chOff x="1470547" y="379512"/>
              <a:chExt cx="1786005" cy="1894200"/>
            </a:xfrm>
          </p:grpSpPr>
          <p:sp>
            <p:nvSpPr>
              <p:cNvPr id="2678" name="Google Shape;2678;p15"/>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79" name="Google Shape;2679;p15"/>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80" name="Google Shape;2680;p15"/>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681" name="Google Shape;2681;p15"/>
            <p:cNvGrpSpPr/>
            <p:nvPr/>
          </p:nvGrpSpPr>
          <p:grpSpPr>
            <a:xfrm>
              <a:off x="4395079" y="697217"/>
              <a:ext cx="1329882" cy="1409495"/>
              <a:chOff x="2075692" y="52828"/>
              <a:chExt cx="4347442" cy="4607700"/>
            </a:xfrm>
          </p:grpSpPr>
          <p:sp>
            <p:nvSpPr>
              <p:cNvPr id="2682" name="Google Shape;2682;p15"/>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83" name="Google Shape;2683;p15"/>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84" name="Google Shape;2684;p15"/>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685" name="Google Shape;2685;p15"/>
            <p:cNvGrpSpPr/>
            <p:nvPr/>
          </p:nvGrpSpPr>
          <p:grpSpPr>
            <a:xfrm rot="-1579579">
              <a:off x="7082645" y="166310"/>
              <a:ext cx="220954" cy="220954"/>
              <a:chOff x="8297437" y="2253663"/>
              <a:chExt cx="4117200" cy="4117200"/>
            </a:xfrm>
          </p:grpSpPr>
          <p:sp>
            <p:nvSpPr>
              <p:cNvPr id="2686" name="Google Shape;2686;p15"/>
              <p:cNvSpPr/>
              <p:nvPr/>
            </p:nvSpPr>
            <p:spPr>
              <a:xfrm rot="1902051">
                <a:off x="8860274" y="2816500"/>
                <a:ext cx="2991526" cy="2991526"/>
              </a:xfrm>
              <a:prstGeom prst="ellipse">
                <a:avLst/>
              </a:prstGeom>
              <a:solidFill>
                <a:schemeClr val="accent2"/>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687" name="Google Shape;2687;p15"/>
              <p:cNvPicPr preferRelativeResize="0"/>
              <p:nvPr/>
            </p:nvPicPr>
            <p:blipFill rotWithShape="1">
              <a:blip r:embed="rId2">
                <a:alphaModFix amt="50000"/>
              </a:blip>
              <a:srcRect b="13631" l="16908" r="21674" t="4788"/>
              <a:stretch/>
            </p:blipFill>
            <p:spPr>
              <a:xfrm>
                <a:off x="8846288" y="2814084"/>
                <a:ext cx="3012600" cy="2977200"/>
              </a:xfrm>
              <a:prstGeom prst="ellipse">
                <a:avLst/>
              </a:prstGeom>
              <a:noFill/>
              <a:ln>
                <a:noFill/>
              </a:ln>
            </p:spPr>
          </p:pic>
        </p:grpSp>
        <p:grpSp>
          <p:nvGrpSpPr>
            <p:cNvPr id="2688" name="Google Shape;2688;p15"/>
            <p:cNvGrpSpPr/>
            <p:nvPr/>
          </p:nvGrpSpPr>
          <p:grpSpPr>
            <a:xfrm rot="-1577215">
              <a:off x="6419953" y="456772"/>
              <a:ext cx="189653" cy="189653"/>
              <a:chOff x="8297437" y="2253663"/>
              <a:chExt cx="4117200" cy="4117200"/>
            </a:xfrm>
          </p:grpSpPr>
          <p:sp>
            <p:nvSpPr>
              <p:cNvPr id="2689" name="Google Shape;2689;p15"/>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690" name="Google Shape;2690;p15"/>
              <p:cNvPicPr preferRelativeResize="0"/>
              <p:nvPr/>
            </p:nvPicPr>
            <p:blipFill rotWithShape="1">
              <a:blip r:embed="rId3">
                <a:alphaModFix amt="50000"/>
              </a:blip>
              <a:srcRect b="13631" l="16908" r="21674" t="4788"/>
              <a:stretch/>
            </p:blipFill>
            <p:spPr>
              <a:xfrm>
                <a:off x="8846288" y="2814084"/>
                <a:ext cx="3012600" cy="2977200"/>
              </a:xfrm>
              <a:prstGeom prst="ellipse">
                <a:avLst/>
              </a:prstGeom>
              <a:noFill/>
              <a:ln>
                <a:noFill/>
              </a:ln>
            </p:spPr>
          </p:pic>
        </p:grpSp>
        <p:grpSp>
          <p:nvGrpSpPr>
            <p:cNvPr id="2691" name="Google Shape;2691;p15"/>
            <p:cNvGrpSpPr/>
            <p:nvPr/>
          </p:nvGrpSpPr>
          <p:grpSpPr>
            <a:xfrm rot="-1567860">
              <a:off x="6963138" y="303534"/>
              <a:ext cx="121527" cy="121527"/>
              <a:chOff x="8297437" y="2253663"/>
              <a:chExt cx="4117200" cy="4117200"/>
            </a:xfrm>
          </p:grpSpPr>
          <p:sp>
            <p:nvSpPr>
              <p:cNvPr id="2692" name="Google Shape;2692;p15"/>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693" name="Google Shape;2693;p15"/>
              <p:cNvPicPr preferRelativeResize="0"/>
              <p:nvPr/>
            </p:nvPicPr>
            <p:blipFill rotWithShape="1">
              <a:blip r:embed="rId4">
                <a:alphaModFix amt="50000"/>
              </a:blip>
              <a:srcRect b="13631" l="16908" r="21674" t="4788"/>
              <a:stretch/>
            </p:blipFill>
            <p:spPr>
              <a:xfrm>
                <a:off x="8846288" y="2814084"/>
                <a:ext cx="3012600" cy="2977200"/>
              </a:xfrm>
              <a:prstGeom prst="ellipse">
                <a:avLst/>
              </a:prstGeom>
              <a:noFill/>
              <a:ln>
                <a:noFill/>
              </a:ln>
            </p:spPr>
          </p:pic>
        </p:grpSp>
        <p:grpSp>
          <p:nvGrpSpPr>
            <p:cNvPr id="2694" name="Google Shape;2694;p15"/>
            <p:cNvGrpSpPr/>
            <p:nvPr/>
          </p:nvGrpSpPr>
          <p:grpSpPr>
            <a:xfrm rot="-1576056">
              <a:off x="6760060" y="2416456"/>
              <a:ext cx="283743" cy="283743"/>
              <a:chOff x="8297437" y="2253663"/>
              <a:chExt cx="4117200" cy="4117200"/>
            </a:xfrm>
          </p:grpSpPr>
          <p:sp>
            <p:nvSpPr>
              <p:cNvPr id="2695" name="Google Shape;2695;p15"/>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696" name="Google Shape;2696;p15"/>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2697" name="Google Shape;2697;p15"/>
            <p:cNvGrpSpPr/>
            <p:nvPr/>
          </p:nvGrpSpPr>
          <p:grpSpPr>
            <a:xfrm rot="-1573441">
              <a:off x="6510118" y="1723880"/>
              <a:ext cx="154669" cy="154669"/>
              <a:chOff x="8297437" y="2253663"/>
              <a:chExt cx="4117200" cy="4117200"/>
            </a:xfrm>
          </p:grpSpPr>
          <p:sp>
            <p:nvSpPr>
              <p:cNvPr id="2698" name="Google Shape;2698;p15"/>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699" name="Google Shape;2699;p15"/>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2700" name="Google Shape;2700;p15"/>
            <p:cNvGrpSpPr/>
            <p:nvPr/>
          </p:nvGrpSpPr>
          <p:grpSpPr>
            <a:xfrm rot="-1573249">
              <a:off x="5771983" y="46743"/>
              <a:ext cx="275827" cy="275827"/>
              <a:chOff x="8297437" y="2253663"/>
              <a:chExt cx="4117200" cy="4117200"/>
            </a:xfrm>
          </p:grpSpPr>
          <p:sp>
            <p:nvSpPr>
              <p:cNvPr id="2701" name="Google Shape;2701;p15"/>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702" name="Google Shape;2702;p15"/>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2703" name="Google Shape;2703;p15"/>
            <p:cNvGrpSpPr/>
            <p:nvPr/>
          </p:nvGrpSpPr>
          <p:grpSpPr>
            <a:xfrm rot="-1577296">
              <a:off x="7116701" y="716767"/>
              <a:ext cx="152459" cy="152459"/>
              <a:chOff x="8297437" y="2253663"/>
              <a:chExt cx="4117200" cy="4117200"/>
            </a:xfrm>
          </p:grpSpPr>
          <p:sp>
            <p:nvSpPr>
              <p:cNvPr id="2704" name="Google Shape;2704;p15"/>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705" name="Google Shape;2705;p15"/>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2706" name="Google Shape;2706;p15"/>
            <p:cNvGrpSpPr/>
            <p:nvPr/>
          </p:nvGrpSpPr>
          <p:grpSpPr>
            <a:xfrm rot="-1567860">
              <a:off x="6848063" y="871601"/>
              <a:ext cx="121527" cy="121527"/>
              <a:chOff x="8297437" y="2253663"/>
              <a:chExt cx="4117200" cy="4117200"/>
            </a:xfrm>
          </p:grpSpPr>
          <p:sp>
            <p:nvSpPr>
              <p:cNvPr id="2707" name="Google Shape;2707;p15"/>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708" name="Google Shape;2708;p15"/>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2709" name="Google Shape;2709;p15"/>
            <p:cNvGrpSpPr/>
            <p:nvPr/>
          </p:nvGrpSpPr>
          <p:grpSpPr>
            <a:xfrm rot="-1572683">
              <a:off x="7426832" y="1873865"/>
              <a:ext cx="208804" cy="208804"/>
              <a:chOff x="8297437" y="2253663"/>
              <a:chExt cx="4117200" cy="4117200"/>
            </a:xfrm>
          </p:grpSpPr>
          <p:sp>
            <p:nvSpPr>
              <p:cNvPr id="2710" name="Google Shape;2710;p15"/>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711" name="Google Shape;2711;p15"/>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2712" name="Google Shape;2712;p15"/>
            <p:cNvGrpSpPr/>
            <p:nvPr/>
          </p:nvGrpSpPr>
          <p:grpSpPr>
            <a:xfrm>
              <a:off x="4469276" y="366140"/>
              <a:ext cx="789593" cy="837426"/>
              <a:chOff x="1470547" y="379512"/>
              <a:chExt cx="1786005" cy="1894200"/>
            </a:xfrm>
          </p:grpSpPr>
          <p:sp>
            <p:nvSpPr>
              <p:cNvPr id="2713" name="Google Shape;2713;p15"/>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14" name="Google Shape;2714;p15"/>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15" name="Google Shape;2715;p15"/>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sp>
        <p:nvSpPr>
          <p:cNvPr id="2716" name="Google Shape;2716;p15"/>
          <p:cNvSpPr txBox="1"/>
          <p:nvPr>
            <p:ph hasCustomPrompt="1" type="title"/>
          </p:nvPr>
        </p:nvSpPr>
        <p:spPr>
          <a:xfrm>
            <a:off x="910140" y="2682950"/>
            <a:ext cx="2948400" cy="1188600"/>
          </a:xfrm>
          <a:prstGeom prst="rect">
            <a:avLst/>
          </a:prstGeom>
        </p:spPr>
        <p:txBody>
          <a:bodyPr anchorCtr="0" anchor="b" bIns="121900" lIns="121900" spcFirstLastPara="1" rIns="121900" wrap="square" tIns="121900">
            <a:noAutofit/>
          </a:bodyPr>
          <a:lstStyle>
            <a:lvl1pPr lvl="0" rtl="0" algn="ctr">
              <a:spcBef>
                <a:spcPts val="0"/>
              </a:spcBef>
              <a:spcAft>
                <a:spcPts val="0"/>
              </a:spcAft>
              <a:buSzPts val="7000"/>
              <a:buNone/>
              <a:defRPr sz="7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a:r>
              <a:t>xx%</a:t>
            </a:r>
          </a:p>
        </p:txBody>
      </p:sp>
      <p:sp>
        <p:nvSpPr>
          <p:cNvPr id="2717" name="Google Shape;2717;p15"/>
          <p:cNvSpPr txBox="1"/>
          <p:nvPr>
            <p:ph hasCustomPrompt="1" idx="2" type="title"/>
          </p:nvPr>
        </p:nvSpPr>
        <p:spPr>
          <a:xfrm>
            <a:off x="4711451" y="2682950"/>
            <a:ext cx="2948400" cy="1188600"/>
          </a:xfrm>
          <a:prstGeom prst="rect">
            <a:avLst/>
          </a:prstGeom>
        </p:spPr>
        <p:txBody>
          <a:bodyPr anchorCtr="0" anchor="b" bIns="121900" lIns="121900" spcFirstLastPara="1" rIns="121900" wrap="square" tIns="121900">
            <a:noAutofit/>
          </a:bodyPr>
          <a:lstStyle>
            <a:lvl1pPr lvl="0" rtl="0" algn="ctr">
              <a:spcBef>
                <a:spcPts val="0"/>
              </a:spcBef>
              <a:spcAft>
                <a:spcPts val="0"/>
              </a:spcAft>
              <a:buSzPts val="7000"/>
              <a:buNone/>
              <a:defRPr sz="7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a:r>
              <a:t>xx%</a:t>
            </a:r>
          </a:p>
        </p:txBody>
      </p:sp>
      <p:sp>
        <p:nvSpPr>
          <p:cNvPr id="2718" name="Google Shape;2718;p15"/>
          <p:cNvSpPr txBox="1"/>
          <p:nvPr>
            <p:ph hasCustomPrompt="1" idx="3" type="title"/>
          </p:nvPr>
        </p:nvSpPr>
        <p:spPr>
          <a:xfrm>
            <a:off x="8524169" y="2682950"/>
            <a:ext cx="2948400" cy="1188600"/>
          </a:xfrm>
          <a:prstGeom prst="rect">
            <a:avLst/>
          </a:prstGeom>
        </p:spPr>
        <p:txBody>
          <a:bodyPr anchorCtr="0" anchor="b" bIns="121900" lIns="121900" spcFirstLastPara="1" rIns="121900" wrap="square" tIns="121900">
            <a:noAutofit/>
          </a:bodyPr>
          <a:lstStyle>
            <a:lvl1pPr lvl="0" rtl="0" algn="ctr">
              <a:spcBef>
                <a:spcPts val="0"/>
              </a:spcBef>
              <a:spcAft>
                <a:spcPts val="0"/>
              </a:spcAft>
              <a:buSzPts val="7000"/>
              <a:buNone/>
              <a:defRPr sz="7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a:r>
              <a:t>xx%</a:t>
            </a:r>
          </a:p>
        </p:txBody>
      </p:sp>
      <p:sp>
        <p:nvSpPr>
          <p:cNvPr id="2719" name="Google Shape;2719;p15"/>
          <p:cNvSpPr txBox="1"/>
          <p:nvPr>
            <p:ph idx="1" type="body"/>
          </p:nvPr>
        </p:nvSpPr>
        <p:spPr>
          <a:xfrm>
            <a:off x="8543113" y="4915125"/>
            <a:ext cx="2948400" cy="925200"/>
          </a:xfrm>
          <a:prstGeom prst="rect">
            <a:avLst/>
          </a:prstGeom>
        </p:spPr>
        <p:txBody>
          <a:bodyPr anchorCtr="0" anchor="t" bIns="121900" lIns="121900" spcFirstLastPara="1" rIns="121900" wrap="square" tIns="121900">
            <a:noAutofit/>
          </a:bodyPr>
          <a:lstStyle>
            <a:lvl1pPr indent="-368300" lvl="0" marL="457200" algn="ctr">
              <a:lnSpc>
                <a:spcPct val="100000"/>
              </a:lnSpc>
              <a:spcBef>
                <a:spcPts val="0"/>
              </a:spcBef>
              <a:spcAft>
                <a:spcPts val="0"/>
              </a:spcAft>
              <a:buSzPts val="2200"/>
              <a:buChar char="●"/>
              <a:defRPr sz="2200"/>
            </a:lvl1pPr>
            <a:lvl2pPr indent="-368300" lvl="1" marL="914400" algn="ctr">
              <a:lnSpc>
                <a:spcPct val="100000"/>
              </a:lnSpc>
              <a:spcBef>
                <a:spcPts val="0"/>
              </a:spcBef>
              <a:spcAft>
                <a:spcPts val="0"/>
              </a:spcAft>
              <a:buSzPts val="2200"/>
              <a:buChar char="○"/>
              <a:defRPr sz="2200"/>
            </a:lvl2pPr>
            <a:lvl3pPr indent="-368300" lvl="2" marL="1371600" algn="ctr">
              <a:lnSpc>
                <a:spcPct val="100000"/>
              </a:lnSpc>
              <a:spcBef>
                <a:spcPts val="0"/>
              </a:spcBef>
              <a:spcAft>
                <a:spcPts val="0"/>
              </a:spcAft>
              <a:buSzPts val="2200"/>
              <a:buChar char="■"/>
              <a:defRPr sz="2200"/>
            </a:lvl3pPr>
            <a:lvl4pPr indent="-368300" lvl="3" marL="1828800" algn="ctr">
              <a:lnSpc>
                <a:spcPct val="100000"/>
              </a:lnSpc>
              <a:spcBef>
                <a:spcPts val="0"/>
              </a:spcBef>
              <a:spcAft>
                <a:spcPts val="0"/>
              </a:spcAft>
              <a:buSzPts val="2200"/>
              <a:buChar char="●"/>
              <a:defRPr sz="2200"/>
            </a:lvl4pPr>
            <a:lvl5pPr indent="-368300" lvl="4" marL="2286000" algn="ctr">
              <a:lnSpc>
                <a:spcPct val="100000"/>
              </a:lnSpc>
              <a:spcBef>
                <a:spcPts val="0"/>
              </a:spcBef>
              <a:spcAft>
                <a:spcPts val="0"/>
              </a:spcAft>
              <a:buSzPts val="2200"/>
              <a:buChar char="○"/>
              <a:defRPr sz="2200"/>
            </a:lvl5pPr>
            <a:lvl6pPr indent="-368300" lvl="5" marL="2743200" algn="ctr">
              <a:lnSpc>
                <a:spcPct val="100000"/>
              </a:lnSpc>
              <a:spcBef>
                <a:spcPts val="0"/>
              </a:spcBef>
              <a:spcAft>
                <a:spcPts val="0"/>
              </a:spcAft>
              <a:buSzPts val="2200"/>
              <a:buChar char="■"/>
              <a:defRPr sz="2200"/>
            </a:lvl6pPr>
            <a:lvl7pPr indent="-368300" lvl="6" marL="3200400" algn="ctr">
              <a:lnSpc>
                <a:spcPct val="100000"/>
              </a:lnSpc>
              <a:spcBef>
                <a:spcPts val="0"/>
              </a:spcBef>
              <a:spcAft>
                <a:spcPts val="0"/>
              </a:spcAft>
              <a:buSzPts val="2200"/>
              <a:buChar char="●"/>
              <a:defRPr sz="2200"/>
            </a:lvl7pPr>
            <a:lvl8pPr indent="-368300" lvl="7" marL="3657600" algn="ctr">
              <a:lnSpc>
                <a:spcPct val="100000"/>
              </a:lnSpc>
              <a:spcBef>
                <a:spcPts val="0"/>
              </a:spcBef>
              <a:spcAft>
                <a:spcPts val="0"/>
              </a:spcAft>
              <a:buSzPts val="2200"/>
              <a:buChar char="○"/>
              <a:defRPr sz="2200"/>
            </a:lvl8pPr>
            <a:lvl9pPr indent="-368300" lvl="8" marL="4114800" algn="ctr">
              <a:lnSpc>
                <a:spcPct val="100000"/>
              </a:lnSpc>
              <a:spcBef>
                <a:spcPts val="0"/>
              </a:spcBef>
              <a:spcAft>
                <a:spcPts val="0"/>
              </a:spcAft>
              <a:buSzPts val="2200"/>
              <a:buChar char="■"/>
              <a:defRPr sz="2200"/>
            </a:lvl9pPr>
          </a:lstStyle>
          <a:p/>
        </p:txBody>
      </p:sp>
      <p:sp>
        <p:nvSpPr>
          <p:cNvPr id="2720" name="Google Shape;2720;p15"/>
          <p:cNvSpPr txBox="1"/>
          <p:nvPr>
            <p:ph idx="4" type="body"/>
          </p:nvPr>
        </p:nvSpPr>
        <p:spPr>
          <a:xfrm>
            <a:off x="4730412" y="4903975"/>
            <a:ext cx="2948400" cy="925200"/>
          </a:xfrm>
          <a:prstGeom prst="rect">
            <a:avLst/>
          </a:prstGeom>
        </p:spPr>
        <p:txBody>
          <a:bodyPr anchorCtr="0" anchor="t" bIns="121900" lIns="121900" spcFirstLastPara="1" rIns="121900" wrap="square" tIns="121900">
            <a:noAutofit/>
          </a:bodyPr>
          <a:lstStyle>
            <a:lvl1pPr indent="-368300" lvl="0" marL="457200" rtl="0" algn="ctr">
              <a:lnSpc>
                <a:spcPct val="100000"/>
              </a:lnSpc>
              <a:spcBef>
                <a:spcPts val="0"/>
              </a:spcBef>
              <a:spcAft>
                <a:spcPts val="0"/>
              </a:spcAft>
              <a:buSzPts val="2200"/>
              <a:buChar char="●"/>
              <a:defRPr sz="2200"/>
            </a:lvl1pPr>
            <a:lvl2pPr indent="-368300" lvl="1" marL="914400" rtl="0" algn="ctr">
              <a:lnSpc>
                <a:spcPct val="100000"/>
              </a:lnSpc>
              <a:spcBef>
                <a:spcPts val="0"/>
              </a:spcBef>
              <a:spcAft>
                <a:spcPts val="0"/>
              </a:spcAft>
              <a:buSzPts val="2200"/>
              <a:buChar char="○"/>
              <a:defRPr sz="2200"/>
            </a:lvl2pPr>
            <a:lvl3pPr indent="-368300" lvl="2" marL="1371600" rtl="0" algn="ctr">
              <a:lnSpc>
                <a:spcPct val="100000"/>
              </a:lnSpc>
              <a:spcBef>
                <a:spcPts val="0"/>
              </a:spcBef>
              <a:spcAft>
                <a:spcPts val="0"/>
              </a:spcAft>
              <a:buSzPts val="2200"/>
              <a:buChar char="■"/>
              <a:defRPr sz="2200"/>
            </a:lvl3pPr>
            <a:lvl4pPr indent="-368300" lvl="3" marL="1828800" rtl="0" algn="ctr">
              <a:lnSpc>
                <a:spcPct val="100000"/>
              </a:lnSpc>
              <a:spcBef>
                <a:spcPts val="0"/>
              </a:spcBef>
              <a:spcAft>
                <a:spcPts val="0"/>
              </a:spcAft>
              <a:buSzPts val="2200"/>
              <a:buChar char="●"/>
              <a:defRPr sz="2200"/>
            </a:lvl4pPr>
            <a:lvl5pPr indent="-368300" lvl="4" marL="2286000" rtl="0" algn="ctr">
              <a:lnSpc>
                <a:spcPct val="100000"/>
              </a:lnSpc>
              <a:spcBef>
                <a:spcPts val="0"/>
              </a:spcBef>
              <a:spcAft>
                <a:spcPts val="0"/>
              </a:spcAft>
              <a:buSzPts val="2200"/>
              <a:buChar char="○"/>
              <a:defRPr sz="2200"/>
            </a:lvl5pPr>
            <a:lvl6pPr indent="-368300" lvl="5" marL="2743200" rtl="0" algn="ctr">
              <a:lnSpc>
                <a:spcPct val="100000"/>
              </a:lnSpc>
              <a:spcBef>
                <a:spcPts val="0"/>
              </a:spcBef>
              <a:spcAft>
                <a:spcPts val="0"/>
              </a:spcAft>
              <a:buSzPts val="2200"/>
              <a:buChar char="■"/>
              <a:defRPr sz="2200"/>
            </a:lvl6pPr>
            <a:lvl7pPr indent="-368300" lvl="6" marL="3200400" rtl="0" algn="ctr">
              <a:lnSpc>
                <a:spcPct val="100000"/>
              </a:lnSpc>
              <a:spcBef>
                <a:spcPts val="0"/>
              </a:spcBef>
              <a:spcAft>
                <a:spcPts val="0"/>
              </a:spcAft>
              <a:buSzPts val="2200"/>
              <a:buChar char="●"/>
              <a:defRPr sz="2200"/>
            </a:lvl7pPr>
            <a:lvl8pPr indent="-368300" lvl="7" marL="3657600" rtl="0" algn="ctr">
              <a:lnSpc>
                <a:spcPct val="100000"/>
              </a:lnSpc>
              <a:spcBef>
                <a:spcPts val="0"/>
              </a:spcBef>
              <a:spcAft>
                <a:spcPts val="0"/>
              </a:spcAft>
              <a:buSzPts val="2200"/>
              <a:buChar char="○"/>
              <a:defRPr sz="2200"/>
            </a:lvl8pPr>
            <a:lvl9pPr indent="-368300" lvl="8" marL="4114800" rtl="0" algn="ctr">
              <a:lnSpc>
                <a:spcPct val="100000"/>
              </a:lnSpc>
              <a:spcBef>
                <a:spcPts val="0"/>
              </a:spcBef>
              <a:spcAft>
                <a:spcPts val="0"/>
              </a:spcAft>
              <a:buSzPts val="2200"/>
              <a:buChar char="■"/>
              <a:defRPr sz="2200"/>
            </a:lvl9pPr>
          </a:lstStyle>
          <a:p/>
        </p:txBody>
      </p:sp>
      <p:sp>
        <p:nvSpPr>
          <p:cNvPr id="2721" name="Google Shape;2721;p15"/>
          <p:cNvSpPr txBox="1"/>
          <p:nvPr>
            <p:ph idx="5" type="body"/>
          </p:nvPr>
        </p:nvSpPr>
        <p:spPr>
          <a:xfrm>
            <a:off x="929092" y="4903975"/>
            <a:ext cx="2948400" cy="925200"/>
          </a:xfrm>
          <a:prstGeom prst="rect">
            <a:avLst/>
          </a:prstGeom>
        </p:spPr>
        <p:txBody>
          <a:bodyPr anchorCtr="0" anchor="t" bIns="121900" lIns="121900" spcFirstLastPara="1" rIns="121900" wrap="square" tIns="121900">
            <a:noAutofit/>
          </a:bodyPr>
          <a:lstStyle>
            <a:lvl1pPr indent="-368300" lvl="0" marL="457200" rtl="0" algn="ctr">
              <a:lnSpc>
                <a:spcPct val="100000"/>
              </a:lnSpc>
              <a:spcBef>
                <a:spcPts val="0"/>
              </a:spcBef>
              <a:spcAft>
                <a:spcPts val="0"/>
              </a:spcAft>
              <a:buSzPts val="2200"/>
              <a:buChar char="●"/>
              <a:defRPr sz="2200"/>
            </a:lvl1pPr>
            <a:lvl2pPr indent="-368300" lvl="1" marL="914400" rtl="0" algn="ctr">
              <a:lnSpc>
                <a:spcPct val="100000"/>
              </a:lnSpc>
              <a:spcBef>
                <a:spcPts val="0"/>
              </a:spcBef>
              <a:spcAft>
                <a:spcPts val="0"/>
              </a:spcAft>
              <a:buSzPts val="2200"/>
              <a:buChar char="○"/>
              <a:defRPr sz="2200"/>
            </a:lvl2pPr>
            <a:lvl3pPr indent="-368300" lvl="2" marL="1371600" rtl="0" algn="ctr">
              <a:lnSpc>
                <a:spcPct val="100000"/>
              </a:lnSpc>
              <a:spcBef>
                <a:spcPts val="0"/>
              </a:spcBef>
              <a:spcAft>
                <a:spcPts val="0"/>
              </a:spcAft>
              <a:buSzPts val="2200"/>
              <a:buChar char="■"/>
              <a:defRPr sz="2200"/>
            </a:lvl3pPr>
            <a:lvl4pPr indent="-368300" lvl="3" marL="1828800" rtl="0" algn="ctr">
              <a:lnSpc>
                <a:spcPct val="100000"/>
              </a:lnSpc>
              <a:spcBef>
                <a:spcPts val="0"/>
              </a:spcBef>
              <a:spcAft>
                <a:spcPts val="0"/>
              </a:spcAft>
              <a:buSzPts val="2200"/>
              <a:buChar char="●"/>
              <a:defRPr sz="2200"/>
            </a:lvl4pPr>
            <a:lvl5pPr indent="-368300" lvl="4" marL="2286000" rtl="0" algn="ctr">
              <a:lnSpc>
                <a:spcPct val="100000"/>
              </a:lnSpc>
              <a:spcBef>
                <a:spcPts val="0"/>
              </a:spcBef>
              <a:spcAft>
                <a:spcPts val="0"/>
              </a:spcAft>
              <a:buSzPts val="2200"/>
              <a:buChar char="○"/>
              <a:defRPr sz="2200"/>
            </a:lvl5pPr>
            <a:lvl6pPr indent="-368300" lvl="5" marL="2743200" rtl="0" algn="ctr">
              <a:lnSpc>
                <a:spcPct val="100000"/>
              </a:lnSpc>
              <a:spcBef>
                <a:spcPts val="0"/>
              </a:spcBef>
              <a:spcAft>
                <a:spcPts val="0"/>
              </a:spcAft>
              <a:buSzPts val="2200"/>
              <a:buChar char="■"/>
              <a:defRPr sz="2200"/>
            </a:lvl6pPr>
            <a:lvl7pPr indent="-368300" lvl="6" marL="3200400" rtl="0" algn="ctr">
              <a:lnSpc>
                <a:spcPct val="100000"/>
              </a:lnSpc>
              <a:spcBef>
                <a:spcPts val="0"/>
              </a:spcBef>
              <a:spcAft>
                <a:spcPts val="0"/>
              </a:spcAft>
              <a:buSzPts val="2200"/>
              <a:buChar char="●"/>
              <a:defRPr sz="2200"/>
            </a:lvl7pPr>
            <a:lvl8pPr indent="-368300" lvl="7" marL="3657600" rtl="0" algn="ctr">
              <a:lnSpc>
                <a:spcPct val="100000"/>
              </a:lnSpc>
              <a:spcBef>
                <a:spcPts val="0"/>
              </a:spcBef>
              <a:spcAft>
                <a:spcPts val="0"/>
              </a:spcAft>
              <a:buSzPts val="2200"/>
              <a:buChar char="○"/>
              <a:defRPr sz="2200"/>
            </a:lvl8pPr>
            <a:lvl9pPr indent="-368300" lvl="8" marL="4114800" rtl="0" algn="ctr">
              <a:lnSpc>
                <a:spcPct val="100000"/>
              </a:lnSpc>
              <a:spcBef>
                <a:spcPts val="0"/>
              </a:spcBef>
              <a:spcAft>
                <a:spcPts val="0"/>
              </a:spcAft>
              <a:buSzPts val="2200"/>
              <a:buChar char="■"/>
              <a:defRPr sz="2200"/>
            </a:lvl9pPr>
          </a:lstStyle>
          <a:p/>
        </p:txBody>
      </p:sp>
      <p:sp>
        <p:nvSpPr>
          <p:cNvPr id="2722" name="Google Shape;2722;p15"/>
          <p:cNvSpPr txBox="1"/>
          <p:nvPr>
            <p:ph idx="6" type="title"/>
          </p:nvPr>
        </p:nvSpPr>
        <p:spPr>
          <a:xfrm>
            <a:off x="490800" y="523275"/>
            <a:ext cx="11210400" cy="763500"/>
          </a:xfrm>
          <a:prstGeom prst="rect">
            <a:avLst/>
          </a:prstGeom>
          <a:effectLst>
            <a:outerShdw blurRad="50800" rotWithShape="0" algn="tl" dir="2700000" dist="38100">
              <a:schemeClr val="lt1">
                <a:alpha val="40000"/>
              </a:schemeClr>
            </a:outerShdw>
          </a:effectLst>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sz="6000">
                <a:solidFill>
                  <a:schemeClr val="dk1"/>
                </a:solidFill>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Six columns">
  <p:cSld name="CUSTOM_12">
    <p:spTree>
      <p:nvGrpSpPr>
        <p:cNvPr id="2723" name="Shape 2723"/>
        <p:cNvGrpSpPr/>
        <p:nvPr/>
      </p:nvGrpSpPr>
      <p:grpSpPr>
        <a:xfrm>
          <a:off x="0" y="0"/>
          <a:ext cx="0" cy="0"/>
          <a:chOff x="0" y="0"/>
          <a:chExt cx="0" cy="0"/>
        </a:xfrm>
      </p:grpSpPr>
      <p:grpSp>
        <p:nvGrpSpPr>
          <p:cNvPr id="2724" name="Google Shape;2724;p16"/>
          <p:cNvGrpSpPr/>
          <p:nvPr/>
        </p:nvGrpSpPr>
        <p:grpSpPr>
          <a:xfrm flipH="1" rot="-5400000">
            <a:off x="-204153" y="1758307"/>
            <a:ext cx="1398201" cy="1479669"/>
            <a:chOff x="7086948" y="2711938"/>
            <a:chExt cx="3990300" cy="4222800"/>
          </a:xfrm>
        </p:grpSpPr>
        <p:sp>
          <p:nvSpPr>
            <p:cNvPr id="2725" name="Google Shape;2725;p16"/>
            <p:cNvSpPr/>
            <p:nvPr/>
          </p:nvSpPr>
          <p:spPr>
            <a:xfrm rot="-2830071">
              <a:off x="6541696" y="4457889"/>
              <a:ext cx="5080804"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26" name="Google Shape;2726;p16"/>
            <p:cNvSpPr/>
            <p:nvPr/>
          </p:nvSpPr>
          <p:spPr>
            <a:xfrm rot="-2827716">
              <a:off x="6477943" y="4488751"/>
              <a:ext cx="5059349" cy="509926"/>
            </a:xfrm>
            <a:custGeom>
              <a:rect b="b" l="l" r="r" t="t"/>
              <a:pathLst>
                <a:path extrusionOk="0" h="510192" w="5061991">
                  <a:moveTo>
                    <a:pt x="4954955" y="107036"/>
                  </a:moveTo>
                  <a:cubicBezTo>
                    <a:pt x="5021087" y="173169"/>
                    <a:pt x="5061991" y="264531"/>
                    <a:pt x="5061991" y="365445"/>
                  </a:cubicBezTo>
                  <a:cubicBezTo>
                    <a:pt x="5061991" y="415903"/>
                    <a:pt x="5051765" y="463972"/>
                    <a:pt x="5033272" y="507693"/>
                  </a:cubicBezTo>
                  <a:lnTo>
                    <a:pt x="5031916" y="510192"/>
                  </a:lnTo>
                  <a:lnTo>
                    <a:pt x="5043221" y="473773"/>
                  </a:lnTo>
                  <a:cubicBezTo>
                    <a:pt x="5048089" y="449983"/>
                    <a:pt x="5050646" y="425352"/>
                    <a:pt x="5050646" y="400123"/>
                  </a:cubicBezTo>
                  <a:cubicBezTo>
                    <a:pt x="5050646" y="198293"/>
                    <a:pt x="4887031" y="34678"/>
                    <a:pt x="4685200" y="34678"/>
                  </a:cubicBezTo>
                  <a:lnTo>
                    <a:pt x="335370" y="34678"/>
                  </a:lnTo>
                  <a:cubicBezTo>
                    <a:pt x="209226" y="34678"/>
                    <a:pt x="98010" y="98590"/>
                    <a:pt x="32336" y="195799"/>
                  </a:cubicBezTo>
                  <a:lnTo>
                    <a:pt x="0" y="255374"/>
                  </a:lnTo>
                  <a:lnTo>
                    <a:pt x="9988" y="223197"/>
                  </a:lnTo>
                  <a:cubicBezTo>
                    <a:pt x="65466" y="92034"/>
                    <a:pt x="195342" y="0"/>
                    <a:pt x="346715" y="0"/>
                  </a:cubicBezTo>
                  <a:lnTo>
                    <a:pt x="4696545" y="1"/>
                  </a:lnTo>
                  <a:cubicBezTo>
                    <a:pt x="4797461" y="1"/>
                    <a:pt x="4888822" y="40904"/>
                    <a:pt x="495495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27" name="Google Shape;2727;p16"/>
            <p:cNvSpPr/>
            <p:nvPr/>
          </p:nvSpPr>
          <p:spPr>
            <a:xfrm rot="-2827716">
              <a:off x="6630593" y="4648986"/>
              <a:ext cx="5059350" cy="509928"/>
            </a:xfrm>
            <a:custGeom>
              <a:rect b="b" l="l" r="r" t="t"/>
              <a:pathLst>
                <a:path extrusionOk="0" h="510194" w="5061992">
                  <a:moveTo>
                    <a:pt x="5061992" y="254818"/>
                  </a:moveTo>
                  <a:lnTo>
                    <a:pt x="5052003" y="286996"/>
                  </a:lnTo>
                  <a:cubicBezTo>
                    <a:pt x="4996525" y="418160"/>
                    <a:pt x="4866649" y="510193"/>
                    <a:pt x="4715276" y="510194"/>
                  </a:cubicBezTo>
                  <a:lnTo>
                    <a:pt x="365445" y="510194"/>
                  </a:lnTo>
                  <a:cubicBezTo>
                    <a:pt x="163616" y="510194"/>
                    <a:pt x="0" y="346579"/>
                    <a:pt x="1" y="144749"/>
                  </a:cubicBezTo>
                  <a:cubicBezTo>
                    <a:pt x="1" y="94292"/>
                    <a:pt x="10227" y="46223"/>
                    <a:pt x="28719" y="2501"/>
                  </a:cubicBezTo>
                  <a:lnTo>
                    <a:pt x="30076" y="0"/>
                  </a:lnTo>
                  <a:lnTo>
                    <a:pt x="18771" y="36422"/>
                  </a:lnTo>
                  <a:cubicBezTo>
                    <a:pt x="13902" y="60211"/>
                    <a:pt x="11346" y="84843"/>
                    <a:pt x="11346" y="110072"/>
                  </a:cubicBezTo>
                  <a:cubicBezTo>
                    <a:pt x="11345" y="311901"/>
                    <a:pt x="174961" y="475517"/>
                    <a:pt x="376790" y="475516"/>
                  </a:cubicBezTo>
                  <a:lnTo>
                    <a:pt x="4726622" y="475516"/>
                  </a:lnTo>
                  <a:cubicBezTo>
                    <a:pt x="4852765" y="475516"/>
                    <a:pt x="4963982" y="411604"/>
                    <a:pt x="5029655" y="314395"/>
                  </a:cubicBezTo>
                  <a:lnTo>
                    <a:pt x="5061992"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728" name="Google Shape;2728;p16"/>
          <p:cNvGrpSpPr/>
          <p:nvPr/>
        </p:nvGrpSpPr>
        <p:grpSpPr>
          <a:xfrm flipH="1" rot="-5400000">
            <a:off x="-614279" y="-757837"/>
            <a:ext cx="1541480" cy="1634090"/>
            <a:chOff x="5255762" y="2121228"/>
            <a:chExt cx="4399200" cy="4663500"/>
          </a:xfrm>
        </p:grpSpPr>
        <p:sp>
          <p:nvSpPr>
            <p:cNvPr id="2729" name="Google Shape;2729;p16"/>
            <p:cNvSpPr/>
            <p:nvPr/>
          </p:nvSpPr>
          <p:spPr>
            <a:xfrm rot="-2829916">
              <a:off x="4614371" y="4087528"/>
              <a:ext cx="5681983" cy="730899"/>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30" name="Google Shape;2730;p16"/>
            <p:cNvSpPr/>
            <p:nvPr/>
          </p:nvSpPr>
          <p:spPr>
            <a:xfrm rot="-2827716">
              <a:off x="4550710" y="4118522"/>
              <a:ext cx="5660315" cy="509927"/>
            </a:xfrm>
            <a:custGeom>
              <a:rect b="b" l="l" r="r" t="t"/>
              <a:pathLst>
                <a:path extrusionOk="0" h="510193" w="5663271">
                  <a:moveTo>
                    <a:pt x="5556235" y="107036"/>
                  </a:moveTo>
                  <a:cubicBezTo>
                    <a:pt x="5622367" y="173169"/>
                    <a:pt x="5663271" y="264530"/>
                    <a:pt x="5663271" y="365444"/>
                  </a:cubicBezTo>
                  <a:cubicBezTo>
                    <a:pt x="5663271" y="415902"/>
                    <a:pt x="5653045" y="463971"/>
                    <a:pt x="5634553" y="507693"/>
                  </a:cubicBezTo>
                  <a:lnTo>
                    <a:pt x="5633195" y="510193"/>
                  </a:lnTo>
                  <a:lnTo>
                    <a:pt x="5644501" y="473772"/>
                  </a:lnTo>
                  <a:cubicBezTo>
                    <a:pt x="5649369" y="449982"/>
                    <a:pt x="5651925" y="425351"/>
                    <a:pt x="5651925" y="400122"/>
                  </a:cubicBezTo>
                  <a:cubicBezTo>
                    <a:pt x="5651926" y="198292"/>
                    <a:pt x="5488311" y="34678"/>
                    <a:pt x="5286481" y="34677"/>
                  </a:cubicBezTo>
                  <a:lnTo>
                    <a:pt x="335370" y="34677"/>
                  </a:lnTo>
                  <a:cubicBezTo>
                    <a:pt x="209226" y="34677"/>
                    <a:pt x="98010" y="98589"/>
                    <a:pt x="32337" y="195798"/>
                  </a:cubicBezTo>
                  <a:lnTo>
                    <a:pt x="0" y="255374"/>
                  </a:lnTo>
                  <a:lnTo>
                    <a:pt x="9988" y="223197"/>
                  </a:lnTo>
                  <a:cubicBezTo>
                    <a:pt x="65466" y="92033"/>
                    <a:pt x="195343" y="-1"/>
                    <a:pt x="346715" y="0"/>
                  </a:cubicBezTo>
                  <a:lnTo>
                    <a:pt x="5297827" y="0"/>
                  </a:lnTo>
                  <a:cubicBezTo>
                    <a:pt x="5398741" y="0"/>
                    <a:pt x="5490103" y="40904"/>
                    <a:pt x="555623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31" name="Google Shape;2731;p16"/>
            <p:cNvSpPr/>
            <p:nvPr/>
          </p:nvSpPr>
          <p:spPr>
            <a:xfrm rot="-2827716">
              <a:off x="4703362" y="4278757"/>
              <a:ext cx="5660314" cy="509928"/>
            </a:xfrm>
            <a:custGeom>
              <a:rect b="b" l="l" r="r" t="t"/>
              <a:pathLst>
                <a:path extrusionOk="0" h="510194" w="5663270">
                  <a:moveTo>
                    <a:pt x="5663270" y="254819"/>
                  </a:moveTo>
                  <a:lnTo>
                    <a:pt x="5653283" y="286996"/>
                  </a:lnTo>
                  <a:cubicBezTo>
                    <a:pt x="5597805" y="418160"/>
                    <a:pt x="5467928" y="510193"/>
                    <a:pt x="5316556" y="510193"/>
                  </a:cubicBezTo>
                  <a:lnTo>
                    <a:pt x="365445" y="510194"/>
                  </a:lnTo>
                  <a:cubicBezTo>
                    <a:pt x="163615" y="510194"/>
                    <a:pt x="0" y="346579"/>
                    <a:pt x="0" y="144749"/>
                  </a:cubicBezTo>
                  <a:cubicBezTo>
                    <a:pt x="0" y="94291"/>
                    <a:pt x="10226" y="46222"/>
                    <a:pt x="28718" y="2501"/>
                  </a:cubicBezTo>
                  <a:lnTo>
                    <a:pt x="30075" y="0"/>
                  </a:lnTo>
                  <a:lnTo>
                    <a:pt x="18770" y="36421"/>
                  </a:lnTo>
                  <a:cubicBezTo>
                    <a:pt x="13901" y="60210"/>
                    <a:pt x="11345" y="84843"/>
                    <a:pt x="11345" y="110071"/>
                  </a:cubicBezTo>
                  <a:cubicBezTo>
                    <a:pt x="11345" y="311901"/>
                    <a:pt x="174960" y="475516"/>
                    <a:pt x="376790" y="475516"/>
                  </a:cubicBezTo>
                  <a:lnTo>
                    <a:pt x="5327901" y="475516"/>
                  </a:lnTo>
                  <a:cubicBezTo>
                    <a:pt x="5454045" y="475516"/>
                    <a:pt x="5565261" y="411604"/>
                    <a:pt x="5630934" y="314394"/>
                  </a:cubicBezTo>
                  <a:lnTo>
                    <a:pt x="5663270" y="25481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2732" name="Google Shape;2732;p16"/>
          <p:cNvSpPr txBox="1"/>
          <p:nvPr>
            <p:ph idx="1" type="subTitle"/>
          </p:nvPr>
        </p:nvSpPr>
        <p:spPr>
          <a:xfrm>
            <a:off x="2495550" y="2392200"/>
            <a:ext cx="27216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2733" name="Google Shape;2733;p16"/>
          <p:cNvSpPr txBox="1"/>
          <p:nvPr>
            <p:ph idx="2" type="subTitle"/>
          </p:nvPr>
        </p:nvSpPr>
        <p:spPr>
          <a:xfrm>
            <a:off x="2495550" y="4248925"/>
            <a:ext cx="27216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2734" name="Google Shape;2734;p16"/>
          <p:cNvSpPr txBox="1"/>
          <p:nvPr>
            <p:ph idx="3" type="subTitle"/>
          </p:nvPr>
        </p:nvSpPr>
        <p:spPr>
          <a:xfrm>
            <a:off x="8910581" y="2401580"/>
            <a:ext cx="27216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2735" name="Google Shape;2735;p16"/>
          <p:cNvSpPr txBox="1"/>
          <p:nvPr>
            <p:ph idx="4" type="subTitle"/>
          </p:nvPr>
        </p:nvSpPr>
        <p:spPr>
          <a:xfrm>
            <a:off x="5720392" y="2409550"/>
            <a:ext cx="27216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2736" name="Google Shape;2736;p16"/>
          <p:cNvSpPr txBox="1"/>
          <p:nvPr>
            <p:ph idx="5" type="subTitle"/>
          </p:nvPr>
        </p:nvSpPr>
        <p:spPr>
          <a:xfrm>
            <a:off x="5720392" y="4248925"/>
            <a:ext cx="27216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2737" name="Google Shape;2737;p16"/>
          <p:cNvSpPr txBox="1"/>
          <p:nvPr>
            <p:ph idx="6" type="subTitle"/>
          </p:nvPr>
        </p:nvSpPr>
        <p:spPr>
          <a:xfrm>
            <a:off x="8910581" y="4230380"/>
            <a:ext cx="27216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2738" name="Google Shape;2738;p16"/>
          <p:cNvSpPr txBox="1"/>
          <p:nvPr>
            <p:ph type="title"/>
          </p:nvPr>
        </p:nvSpPr>
        <p:spPr>
          <a:xfrm>
            <a:off x="2495550" y="669575"/>
            <a:ext cx="9136800" cy="763500"/>
          </a:xfrm>
          <a:prstGeom prst="rect">
            <a:avLst/>
          </a:prstGeom>
          <a:effectLst>
            <a:outerShdw blurRad="50800" rotWithShape="0" algn="tl" dir="2700000" dist="38100">
              <a:schemeClr val="lt1">
                <a:alpha val="40000"/>
              </a:schemeClr>
            </a:outerShdw>
          </a:effectLst>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solidFill>
                  <a:schemeClr val="dk1"/>
                </a:solidFill>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739" name="Google Shape;2739;p16"/>
          <p:cNvSpPr txBox="1"/>
          <p:nvPr>
            <p:ph idx="7" type="body"/>
          </p:nvPr>
        </p:nvSpPr>
        <p:spPr>
          <a:xfrm>
            <a:off x="5720392" y="2818400"/>
            <a:ext cx="2721600" cy="834000"/>
          </a:xfrm>
          <a:prstGeom prst="rect">
            <a:avLst/>
          </a:prstGeom>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spcBef>
                <a:spcPts val="210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2740" name="Google Shape;2740;p16"/>
          <p:cNvSpPr txBox="1"/>
          <p:nvPr>
            <p:ph idx="8" type="body"/>
          </p:nvPr>
        </p:nvSpPr>
        <p:spPr>
          <a:xfrm>
            <a:off x="8910581" y="4647200"/>
            <a:ext cx="27216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2741" name="Google Shape;2741;p16"/>
          <p:cNvSpPr txBox="1"/>
          <p:nvPr>
            <p:ph idx="9" type="body"/>
          </p:nvPr>
        </p:nvSpPr>
        <p:spPr>
          <a:xfrm>
            <a:off x="5720392" y="4647200"/>
            <a:ext cx="27216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2742" name="Google Shape;2742;p16"/>
          <p:cNvSpPr txBox="1"/>
          <p:nvPr>
            <p:ph idx="13" type="body"/>
          </p:nvPr>
        </p:nvSpPr>
        <p:spPr>
          <a:xfrm>
            <a:off x="2495550" y="2818400"/>
            <a:ext cx="27216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2743" name="Google Shape;2743;p16"/>
          <p:cNvSpPr txBox="1"/>
          <p:nvPr>
            <p:ph idx="14" type="body"/>
          </p:nvPr>
        </p:nvSpPr>
        <p:spPr>
          <a:xfrm>
            <a:off x="8910581" y="2818400"/>
            <a:ext cx="27216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2744" name="Google Shape;2744;p16"/>
          <p:cNvSpPr txBox="1"/>
          <p:nvPr>
            <p:ph idx="15" type="body"/>
          </p:nvPr>
        </p:nvSpPr>
        <p:spPr>
          <a:xfrm>
            <a:off x="2495550" y="4647200"/>
            <a:ext cx="27216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grpSp>
        <p:nvGrpSpPr>
          <p:cNvPr id="2745" name="Google Shape;2745;p16"/>
          <p:cNvGrpSpPr/>
          <p:nvPr/>
        </p:nvGrpSpPr>
        <p:grpSpPr>
          <a:xfrm flipH="1" rot="-5400000">
            <a:off x="-286335" y="4374707"/>
            <a:ext cx="1677610" cy="1780628"/>
            <a:chOff x="3346366" y="66264"/>
            <a:chExt cx="4787701" cy="5081700"/>
          </a:xfrm>
        </p:grpSpPr>
        <p:sp>
          <p:nvSpPr>
            <p:cNvPr id="2746" name="Google Shape;2746;p16"/>
            <p:cNvSpPr/>
            <p:nvPr/>
          </p:nvSpPr>
          <p:spPr>
            <a:xfrm rot="-2830000">
              <a:off x="2620494" y="2234983"/>
              <a:ext cx="6239445" cy="744262"/>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47" name="Google Shape;2747;p16"/>
            <p:cNvSpPr/>
            <p:nvPr/>
          </p:nvSpPr>
          <p:spPr>
            <a:xfrm rot="-2827716">
              <a:off x="2494786" y="2293359"/>
              <a:ext cx="6236242" cy="396002"/>
            </a:xfrm>
            <a:custGeom>
              <a:rect b="b" l="l" r="r" t="t"/>
              <a:pathLst>
                <a:path extrusionOk="0" h="396209" w="6239499">
                  <a:moveTo>
                    <a:pt x="6130512" y="108986"/>
                  </a:moveTo>
                  <a:cubicBezTo>
                    <a:pt x="6197850" y="176324"/>
                    <a:pt x="6239499" y="269349"/>
                    <a:pt x="6239499" y="372103"/>
                  </a:cubicBezTo>
                  <a:lnTo>
                    <a:pt x="6237069" y="396209"/>
                  </a:lnTo>
                  <a:lnTo>
                    <a:pt x="6230613" y="332172"/>
                  </a:lnTo>
                  <a:cubicBezTo>
                    <a:pt x="6195916" y="162611"/>
                    <a:pt x="6045889" y="35061"/>
                    <a:pt x="5866071" y="35061"/>
                  </a:cubicBezTo>
                  <a:lnTo>
                    <a:pt x="370776" y="35061"/>
                  </a:lnTo>
                  <a:cubicBezTo>
                    <a:pt x="190959" y="35061"/>
                    <a:pt x="40932" y="162611"/>
                    <a:pt x="6235" y="332172"/>
                  </a:cubicBezTo>
                  <a:lnTo>
                    <a:pt x="1105" y="383057"/>
                  </a:lnTo>
                  <a:lnTo>
                    <a:pt x="1" y="372102"/>
                  </a:lnTo>
                  <a:cubicBezTo>
                    <a:pt x="0" y="166596"/>
                    <a:pt x="166597" y="0"/>
                    <a:pt x="372102" y="0"/>
                  </a:cubicBezTo>
                  <a:lnTo>
                    <a:pt x="5867397" y="0"/>
                  </a:lnTo>
                  <a:cubicBezTo>
                    <a:pt x="5970150" y="0"/>
                    <a:pt x="6063175" y="41649"/>
                    <a:pt x="6130512" y="10898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48" name="Google Shape;2748;p16"/>
            <p:cNvSpPr/>
            <p:nvPr/>
          </p:nvSpPr>
          <p:spPr>
            <a:xfrm rot="-2827716">
              <a:off x="2746442" y="2526408"/>
              <a:ext cx="6236241" cy="396002"/>
            </a:xfrm>
            <a:custGeom>
              <a:rect b="b" l="l" r="r" t="t"/>
              <a:pathLst>
                <a:path extrusionOk="0" h="396209" w="6239498">
                  <a:moveTo>
                    <a:pt x="6238394" y="13152"/>
                  </a:moveTo>
                  <a:lnTo>
                    <a:pt x="6239498" y="24106"/>
                  </a:lnTo>
                  <a:cubicBezTo>
                    <a:pt x="6239498" y="229612"/>
                    <a:pt x="6072902" y="396208"/>
                    <a:pt x="5867396" y="396209"/>
                  </a:cubicBezTo>
                  <a:lnTo>
                    <a:pt x="372102" y="396208"/>
                  </a:lnTo>
                  <a:cubicBezTo>
                    <a:pt x="166596" y="396208"/>
                    <a:pt x="0" y="229612"/>
                    <a:pt x="0" y="24106"/>
                  </a:cubicBezTo>
                  <a:lnTo>
                    <a:pt x="2430" y="0"/>
                  </a:lnTo>
                  <a:lnTo>
                    <a:pt x="8886" y="64036"/>
                  </a:lnTo>
                  <a:cubicBezTo>
                    <a:pt x="43583" y="233597"/>
                    <a:pt x="193610" y="361147"/>
                    <a:pt x="373427" y="361147"/>
                  </a:cubicBezTo>
                  <a:lnTo>
                    <a:pt x="5868722" y="361148"/>
                  </a:lnTo>
                  <a:cubicBezTo>
                    <a:pt x="6048540" y="361147"/>
                    <a:pt x="6198567" y="233597"/>
                    <a:pt x="6233264" y="64037"/>
                  </a:cubicBezTo>
                  <a:lnTo>
                    <a:pt x="6238394"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749" name="Google Shape;2749;p16"/>
          <p:cNvGrpSpPr/>
          <p:nvPr/>
        </p:nvGrpSpPr>
        <p:grpSpPr>
          <a:xfrm flipH="1" rot="-5400000">
            <a:off x="5095" y="4443543"/>
            <a:ext cx="1819838" cy="1934418"/>
            <a:chOff x="3765864" y="1195612"/>
            <a:chExt cx="5193601" cy="5520600"/>
          </a:xfrm>
        </p:grpSpPr>
        <p:sp>
          <p:nvSpPr>
            <p:cNvPr id="2750" name="Google Shape;2750;p16"/>
            <p:cNvSpPr/>
            <p:nvPr/>
          </p:nvSpPr>
          <p:spPr>
            <a:xfrm rot="-2830008">
              <a:off x="2937359" y="3590462"/>
              <a:ext cx="6850611"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51" name="Google Shape;2751;p16"/>
            <p:cNvSpPr/>
            <p:nvPr/>
          </p:nvSpPr>
          <p:spPr>
            <a:xfrm rot="-2827716">
              <a:off x="2814227" y="3648150"/>
              <a:ext cx="6847034" cy="389347"/>
            </a:xfrm>
            <a:custGeom>
              <a:rect b="b" l="l" r="r" t="t"/>
              <a:pathLst>
                <a:path extrusionOk="0" h="389550" w="6850610">
                  <a:moveTo>
                    <a:pt x="6743574" y="107037"/>
                  </a:moveTo>
                  <a:cubicBezTo>
                    <a:pt x="6809707" y="173170"/>
                    <a:pt x="6850610" y="264531"/>
                    <a:pt x="6850610" y="365445"/>
                  </a:cubicBezTo>
                  <a:lnTo>
                    <a:pt x="6848180" y="389550"/>
                  </a:lnTo>
                  <a:lnTo>
                    <a:pt x="6841860" y="326857"/>
                  </a:lnTo>
                  <a:cubicBezTo>
                    <a:pt x="6807784" y="160330"/>
                    <a:pt x="6660442" y="35062"/>
                    <a:pt x="6483840" y="35062"/>
                  </a:cubicBezTo>
                  <a:lnTo>
                    <a:pt x="364120" y="35061"/>
                  </a:lnTo>
                  <a:cubicBezTo>
                    <a:pt x="187518" y="35062"/>
                    <a:pt x="40175" y="160329"/>
                    <a:pt x="6099" y="326857"/>
                  </a:cubicBezTo>
                  <a:lnTo>
                    <a:pt x="1105" y="376401"/>
                  </a:lnTo>
                  <a:lnTo>
                    <a:pt x="0" y="365446"/>
                  </a:lnTo>
                  <a:cubicBezTo>
                    <a:pt x="0" y="163616"/>
                    <a:pt x="163615" y="1"/>
                    <a:pt x="365445" y="0"/>
                  </a:cubicBezTo>
                  <a:lnTo>
                    <a:pt x="6485166" y="1"/>
                  </a:lnTo>
                  <a:cubicBezTo>
                    <a:pt x="6586081" y="1"/>
                    <a:pt x="6677442" y="40905"/>
                    <a:pt x="6743574"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52" name="Google Shape;2752;p16"/>
            <p:cNvSpPr/>
            <p:nvPr/>
          </p:nvSpPr>
          <p:spPr>
            <a:xfrm rot="-2827716">
              <a:off x="3061003" y="3876675"/>
              <a:ext cx="6847033" cy="389348"/>
            </a:xfrm>
            <a:custGeom>
              <a:rect b="b" l="l" r="r" t="t"/>
              <a:pathLst>
                <a:path extrusionOk="0" h="389551" w="6850609">
                  <a:moveTo>
                    <a:pt x="6849505" y="13149"/>
                  </a:moveTo>
                  <a:lnTo>
                    <a:pt x="6850609" y="24105"/>
                  </a:lnTo>
                  <a:cubicBezTo>
                    <a:pt x="6850609" y="225936"/>
                    <a:pt x="6686995" y="389551"/>
                    <a:pt x="6485165" y="389550"/>
                  </a:cubicBezTo>
                  <a:lnTo>
                    <a:pt x="365445" y="389551"/>
                  </a:lnTo>
                  <a:cubicBezTo>
                    <a:pt x="163615" y="389551"/>
                    <a:pt x="0" y="225936"/>
                    <a:pt x="0" y="24106"/>
                  </a:cubicBezTo>
                  <a:lnTo>
                    <a:pt x="2430" y="0"/>
                  </a:lnTo>
                  <a:lnTo>
                    <a:pt x="8750" y="62695"/>
                  </a:lnTo>
                  <a:cubicBezTo>
                    <a:pt x="42826" y="229222"/>
                    <a:pt x="190169" y="354490"/>
                    <a:pt x="366771" y="354490"/>
                  </a:cubicBezTo>
                  <a:lnTo>
                    <a:pt x="6486491" y="354489"/>
                  </a:lnTo>
                  <a:cubicBezTo>
                    <a:pt x="6663092" y="354490"/>
                    <a:pt x="6810434" y="229222"/>
                    <a:pt x="6844510" y="62694"/>
                  </a:cubicBezTo>
                  <a:lnTo>
                    <a:pt x="6849505" y="1314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753" name="Google Shape;2753;p16"/>
          <p:cNvGrpSpPr/>
          <p:nvPr/>
        </p:nvGrpSpPr>
        <p:grpSpPr>
          <a:xfrm flipH="1" rot="-5400000">
            <a:off x="143229" y="4971184"/>
            <a:ext cx="1539986" cy="1631147"/>
            <a:chOff x="5031721" y="1309109"/>
            <a:chExt cx="4394938" cy="4655100"/>
          </a:xfrm>
        </p:grpSpPr>
        <p:sp>
          <p:nvSpPr>
            <p:cNvPr id="2754" name="Google Shape;2754;p16"/>
            <p:cNvSpPr/>
            <p:nvPr/>
          </p:nvSpPr>
          <p:spPr>
            <a:xfrm rot="-2830055">
              <a:off x="4392113" y="3271209"/>
              <a:ext cx="5670316"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55" name="Google Shape;2755;p16"/>
            <p:cNvSpPr/>
            <p:nvPr/>
          </p:nvSpPr>
          <p:spPr>
            <a:xfrm rot="-2827716">
              <a:off x="4288978" y="3321658"/>
              <a:ext cx="5662529" cy="442790"/>
            </a:xfrm>
            <a:custGeom>
              <a:rect b="b" l="l" r="r" t="t"/>
              <a:pathLst>
                <a:path extrusionOk="0" h="443021" w="5665486">
                  <a:moveTo>
                    <a:pt x="5563222" y="107036"/>
                  </a:moveTo>
                  <a:cubicBezTo>
                    <a:pt x="5612821" y="156635"/>
                    <a:pt x="5648229" y="220426"/>
                    <a:pt x="5662834" y="291795"/>
                  </a:cubicBezTo>
                  <a:lnTo>
                    <a:pt x="5665486" y="318110"/>
                  </a:lnTo>
                  <a:lnTo>
                    <a:pt x="5645411" y="253438"/>
                  </a:lnTo>
                  <a:cubicBezTo>
                    <a:pt x="5589934" y="122275"/>
                    <a:pt x="5460057" y="30240"/>
                    <a:pt x="5308685" y="30241"/>
                  </a:cubicBezTo>
                  <a:lnTo>
                    <a:pt x="369317" y="30242"/>
                  </a:lnTo>
                  <a:cubicBezTo>
                    <a:pt x="167487" y="30242"/>
                    <a:pt x="3872" y="193856"/>
                    <a:pt x="3872" y="395686"/>
                  </a:cubicBezTo>
                  <a:lnTo>
                    <a:pt x="8643" y="443021"/>
                  </a:lnTo>
                  <a:lnTo>
                    <a:pt x="7425" y="439096"/>
                  </a:lnTo>
                  <a:cubicBezTo>
                    <a:pt x="2557" y="415306"/>
                    <a:pt x="0" y="390674"/>
                    <a:pt x="0" y="365445"/>
                  </a:cubicBezTo>
                  <a:cubicBezTo>
                    <a:pt x="0" y="163615"/>
                    <a:pt x="163615" y="0"/>
                    <a:pt x="365446" y="0"/>
                  </a:cubicBezTo>
                  <a:lnTo>
                    <a:pt x="5304813" y="0"/>
                  </a:lnTo>
                  <a:cubicBezTo>
                    <a:pt x="5405728" y="0"/>
                    <a:pt x="5497090" y="40904"/>
                    <a:pt x="556322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56" name="Google Shape;2756;p16"/>
            <p:cNvSpPr/>
            <p:nvPr/>
          </p:nvSpPr>
          <p:spPr>
            <a:xfrm rot="-2827716">
              <a:off x="4506872" y="3510328"/>
              <a:ext cx="5662530" cy="442790"/>
            </a:xfrm>
            <a:custGeom>
              <a:rect b="b" l="l" r="r" t="t"/>
              <a:pathLst>
                <a:path extrusionOk="0" h="443021" w="5665487">
                  <a:moveTo>
                    <a:pt x="5656843" y="0"/>
                  </a:moveTo>
                  <a:lnTo>
                    <a:pt x="5658062" y="3926"/>
                  </a:lnTo>
                  <a:cubicBezTo>
                    <a:pt x="5662930" y="27716"/>
                    <a:pt x="5665487" y="52348"/>
                    <a:pt x="5665487" y="77576"/>
                  </a:cubicBezTo>
                  <a:cubicBezTo>
                    <a:pt x="5665487" y="279406"/>
                    <a:pt x="5501871" y="443021"/>
                    <a:pt x="5300042" y="443020"/>
                  </a:cubicBezTo>
                  <a:lnTo>
                    <a:pt x="360674" y="443021"/>
                  </a:lnTo>
                  <a:cubicBezTo>
                    <a:pt x="184073" y="443021"/>
                    <a:pt x="36730" y="317754"/>
                    <a:pt x="2653" y="151227"/>
                  </a:cubicBezTo>
                  <a:lnTo>
                    <a:pt x="0" y="124911"/>
                  </a:lnTo>
                  <a:lnTo>
                    <a:pt x="20076" y="189583"/>
                  </a:lnTo>
                  <a:cubicBezTo>
                    <a:pt x="75554" y="320747"/>
                    <a:pt x="205430" y="412780"/>
                    <a:pt x="356803" y="412780"/>
                  </a:cubicBezTo>
                  <a:lnTo>
                    <a:pt x="5296170" y="412779"/>
                  </a:lnTo>
                  <a:cubicBezTo>
                    <a:pt x="5498000" y="412780"/>
                    <a:pt x="5661616" y="249165"/>
                    <a:pt x="5661615" y="47335"/>
                  </a:cubicBezTo>
                  <a:lnTo>
                    <a:pt x="5656843" y="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757" name="Google Shape;2757;p16"/>
          <p:cNvGrpSpPr/>
          <p:nvPr/>
        </p:nvGrpSpPr>
        <p:grpSpPr>
          <a:xfrm flipH="1" rot="-5400000">
            <a:off x="-200040" y="3296834"/>
            <a:ext cx="1542363" cy="1633144"/>
            <a:chOff x="905180" y="112533"/>
            <a:chExt cx="4401720" cy="4660800"/>
          </a:xfrm>
        </p:grpSpPr>
        <p:sp>
          <p:nvSpPr>
            <p:cNvPr id="2758" name="Google Shape;2758;p16"/>
            <p:cNvSpPr/>
            <p:nvPr/>
          </p:nvSpPr>
          <p:spPr>
            <a:xfrm rot="-2829934">
              <a:off x="271998" y="2070056"/>
              <a:ext cx="5664365" cy="745754"/>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59" name="Google Shape;2759;p16"/>
            <p:cNvSpPr/>
            <p:nvPr/>
          </p:nvSpPr>
          <p:spPr>
            <a:xfrm rot="-2827716">
              <a:off x="404987" y="2361893"/>
              <a:ext cx="5661343" cy="396733"/>
            </a:xfrm>
            <a:custGeom>
              <a:rect b="b" l="l" r="r" t="t"/>
              <a:pathLst>
                <a:path extrusionOk="0" h="396940" w="5664300">
                  <a:moveTo>
                    <a:pt x="5663198" y="13201"/>
                  </a:moveTo>
                  <a:lnTo>
                    <a:pt x="5664300" y="24132"/>
                  </a:lnTo>
                  <a:cubicBezTo>
                    <a:pt x="5664300" y="230029"/>
                    <a:pt x="5497388" y="396940"/>
                    <a:pt x="5291491" y="396940"/>
                  </a:cubicBezTo>
                  <a:lnTo>
                    <a:pt x="372808" y="396940"/>
                  </a:lnTo>
                  <a:cubicBezTo>
                    <a:pt x="166912" y="396940"/>
                    <a:pt x="1" y="230028"/>
                    <a:pt x="0" y="24132"/>
                  </a:cubicBezTo>
                  <a:lnTo>
                    <a:pt x="2433" y="0"/>
                  </a:lnTo>
                  <a:lnTo>
                    <a:pt x="8905" y="64205"/>
                  </a:lnTo>
                  <a:cubicBezTo>
                    <a:pt x="43668" y="234087"/>
                    <a:pt x="193980" y="361878"/>
                    <a:pt x="374138" y="361879"/>
                  </a:cubicBezTo>
                  <a:lnTo>
                    <a:pt x="5292822" y="361879"/>
                  </a:lnTo>
                  <a:cubicBezTo>
                    <a:pt x="5472981" y="361879"/>
                    <a:pt x="5623293" y="234087"/>
                    <a:pt x="5658056" y="64205"/>
                  </a:cubicBezTo>
                  <a:lnTo>
                    <a:pt x="5663198" y="1320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760" name="Google Shape;2760;p16"/>
          <p:cNvGrpSpPr/>
          <p:nvPr/>
        </p:nvGrpSpPr>
        <p:grpSpPr>
          <a:xfrm flipH="1" rot="-5400000">
            <a:off x="-98379" y="4887271"/>
            <a:ext cx="1513994" cy="1603080"/>
            <a:chOff x="4789281" y="622548"/>
            <a:chExt cx="4320760" cy="4575000"/>
          </a:xfrm>
        </p:grpSpPr>
        <p:sp>
          <p:nvSpPr>
            <p:cNvPr id="2761" name="Google Shape;2761;p16"/>
            <p:cNvSpPr/>
            <p:nvPr/>
          </p:nvSpPr>
          <p:spPr>
            <a:xfrm rot="-2829984">
              <a:off x="4167184" y="2544598"/>
              <a:ext cx="5561198"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62" name="Google Shape;2762;p16"/>
            <p:cNvSpPr/>
            <p:nvPr/>
          </p:nvSpPr>
          <p:spPr>
            <a:xfrm rot="-2827716">
              <a:off x="4043638" y="2601761"/>
              <a:ext cx="5558206" cy="389373"/>
            </a:xfrm>
            <a:custGeom>
              <a:rect b="b" l="l" r="r" t="t"/>
              <a:pathLst>
                <a:path extrusionOk="0" h="389576" w="5561109">
                  <a:moveTo>
                    <a:pt x="5454073" y="107036"/>
                  </a:moveTo>
                  <a:cubicBezTo>
                    <a:pt x="5520206" y="173169"/>
                    <a:pt x="5561109" y="264530"/>
                    <a:pt x="5561109" y="365446"/>
                  </a:cubicBezTo>
                  <a:lnTo>
                    <a:pt x="5558677" y="389576"/>
                  </a:lnTo>
                  <a:lnTo>
                    <a:pt x="5552354" y="326857"/>
                  </a:lnTo>
                  <a:cubicBezTo>
                    <a:pt x="5518278" y="160330"/>
                    <a:pt x="5370936" y="35062"/>
                    <a:pt x="5194334" y="35062"/>
                  </a:cubicBezTo>
                  <a:lnTo>
                    <a:pt x="364115" y="35063"/>
                  </a:lnTo>
                  <a:cubicBezTo>
                    <a:pt x="187514" y="35062"/>
                    <a:pt x="40171" y="160330"/>
                    <a:pt x="6095" y="326857"/>
                  </a:cubicBezTo>
                  <a:lnTo>
                    <a:pt x="1103" y="376376"/>
                  </a:lnTo>
                  <a:lnTo>
                    <a:pt x="1" y="365445"/>
                  </a:lnTo>
                  <a:cubicBezTo>
                    <a:pt x="0" y="163616"/>
                    <a:pt x="163616" y="1"/>
                    <a:pt x="365446" y="1"/>
                  </a:cubicBezTo>
                  <a:lnTo>
                    <a:pt x="5195665" y="0"/>
                  </a:lnTo>
                  <a:cubicBezTo>
                    <a:pt x="5296580" y="0"/>
                    <a:pt x="5387941" y="40904"/>
                    <a:pt x="545407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63" name="Google Shape;2763;p16"/>
            <p:cNvSpPr/>
            <p:nvPr/>
          </p:nvSpPr>
          <p:spPr>
            <a:xfrm rot="-2827716">
              <a:off x="4297479" y="2830271"/>
              <a:ext cx="5558206" cy="389373"/>
            </a:xfrm>
            <a:custGeom>
              <a:rect b="b" l="l" r="r" t="t"/>
              <a:pathLst>
                <a:path extrusionOk="0" h="389576" w="5561109">
                  <a:moveTo>
                    <a:pt x="5560007" y="13200"/>
                  </a:moveTo>
                  <a:lnTo>
                    <a:pt x="5561109" y="24131"/>
                  </a:lnTo>
                  <a:cubicBezTo>
                    <a:pt x="5561109" y="225961"/>
                    <a:pt x="5397494" y="389576"/>
                    <a:pt x="5195663" y="389576"/>
                  </a:cubicBezTo>
                  <a:lnTo>
                    <a:pt x="365445" y="389576"/>
                  </a:lnTo>
                  <a:cubicBezTo>
                    <a:pt x="163615" y="389576"/>
                    <a:pt x="0" y="225961"/>
                    <a:pt x="0" y="24131"/>
                  </a:cubicBezTo>
                  <a:lnTo>
                    <a:pt x="2433" y="0"/>
                  </a:lnTo>
                  <a:lnTo>
                    <a:pt x="8755" y="62720"/>
                  </a:lnTo>
                  <a:cubicBezTo>
                    <a:pt x="42832" y="229247"/>
                    <a:pt x="190174" y="354515"/>
                    <a:pt x="366776" y="354515"/>
                  </a:cubicBezTo>
                  <a:lnTo>
                    <a:pt x="5196994" y="354515"/>
                  </a:lnTo>
                  <a:cubicBezTo>
                    <a:pt x="5373596" y="354515"/>
                    <a:pt x="5520939" y="229247"/>
                    <a:pt x="5555015" y="62719"/>
                  </a:cubicBezTo>
                  <a:lnTo>
                    <a:pt x="5560007"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764" name="Google Shape;2764;p16"/>
          <p:cNvGrpSpPr/>
          <p:nvPr/>
        </p:nvGrpSpPr>
        <p:grpSpPr>
          <a:xfrm flipH="1" rot="-5400000">
            <a:off x="296290" y="5593702"/>
            <a:ext cx="1542251" cy="1633565"/>
            <a:chOff x="6808533" y="1745708"/>
            <a:chExt cx="4401400" cy="4662000"/>
          </a:xfrm>
        </p:grpSpPr>
        <p:sp>
          <p:nvSpPr>
            <p:cNvPr id="2765" name="Google Shape;2765;p16"/>
            <p:cNvSpPr/>
            <p:nvPr/>
          </p:nvSpPr>
          <p:spPr>
            <a:xfrm rot="-2829965">
              <a:off x="6167451" y="3711259"/>
              <a:ext cx="5679863"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66" name="Google Shape;2766;p16"/>
            <p:cNvSpPr/>
            <p:nvPr/>
          </p:nvSpPr>
          <p:spPr>
            <a:xfrm rot="-2827716">
              <a:off x="6043945" y="3768489"/>
              <a:ext cx="5676734" cy="389373"/>
            </a:xfrm>
            <a:custGeom>
              <a:rect b="b" l="l" r="r" t="t"/>
              <a:pathLst>
                <a:path extrusionOk="0" h="389576" w="5679699">
                  <a:moveTo>
                    <a:pt x="5572662" y="107036"/>
                  </a:moveTo>
                  <a:cubicBezTo>
                    <a:pt x="5638795" y="173169"/>
                    <a:pt x="5679699" y="264530"/>
                    <a:pt x="5679699" y="365445"/>
                  </a:cubicBezTo>
                  <a:lnTo>
                    <a:pt x="5677266" y="389576"/>
                  </a:lnTo>
                  <a:lnTo>
                    <a:pt x="5670943" y="326856"/>
                  </a:lnTo>
                  <a:cubicBezTo>
                    <a:pt x="5636867" y="160329"/>
                    <a:pt x="5489524" y="35062"/>
                    <a:pt x="5312922" y="35062"/>
                  </a:cubicBezTo>
                  <a:lnTo>
                    <a:pt x="364115" y="35062"/>
                  </a:lnTo>
                  <a:cubicBezTo>
                    <a:pt x="187513" y="35062"/>
                    <a:pt x="40170" y="160329"/>
                    <a:pt x="6094" y="326857"/>
                  </a:cubicBezTo>
                  <a:lnTo>
                    <a:pt x="1102" y="376376"/>
                  </a:lnTo>
                  <a:lnTo>
                    <a:pt x="0" y="365445"/>
                  </a:lnTo>
                  <a:cubicBezTo>
                    <a:pt x="0" y="163615"/>
                    <a:pt x="163616" y="1"/>
                    <a:pt x="365446" y="1"/>
                  </a:cubicBezTo>
                  <a:lnTo>
                    <a:pt x="5314253" y="0"/>
                  </a:lnTo>
                  <a:cubicBezTo>
                    <a:pt x="5415168" y="0"/>
                    <a:pt x="5506530" y="40904"/>
                    <a:pt x="557266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67" name="Google Shape;2767;p16"/>
            <p:cNvSpPr/>
            <p:nvPr/>
          </p:nvSpPr>
          <p:spPr>
            <a:xfrm rot="-2827716">
              <a:off x="6297786" y="3996999"/>
              <a:ext cx="5676733" cy="389373"/>
            </a:xfrm>
            <a:custGeom>
              <a:rect b="b" l="l" r="r" t="t"/>
              <a:pathLst>
                <a:path extrusionOk="0" h="389576" w="5679698">
                  <a:moveTo>
                    <a:pt x="5678596" y="13200"/>
                  </a:moveTo>
                  <a:lnTo>
                    <a:pt x="5679698" y="24131"/>
                  </a:lnTo>
                  <a:cubicBezTo>
                    <a:pt x="5679698" y="225961"/>
                    <a:pt x="5516083" y="389575"/>
                    <a:pt x="5314252" y="389575"/>
                  </a:cubicBezTo>
                  <a:lnTo>
                    <a:pt x="365445" y="389576"/>
                  </a:lnTo>
                  <a:cubicBezTo>
                    <a:pt x="163615" y="389576"/>
                    <a:pt x="0" y="225961"/>
                    <a:pt x="0" y="24131"/>
                  </a:cubicBezTo>
                  <a:lnTo>
                    <a:pt x="2432" y="0"/>
                  </a:lnTo>
                  <a:lnTo>
                    <a:pt x="8755" y="62720"/>
                  </a:lnTo>
                  <a:cubicBezTo>
                    <a:pt x="42832" y="229247"/>
                    <a:pt x="190174" y="354514"/>
                    <a:pt x="366775" y="354515"/>
                  </a:cubicBezTo>
                  <a:lnTo>
                    <a:pt x="5315583" y="354514"/>
                  </a:lnTo>
                  <a:cubicBezTo>
                    <a:pt x="5492185" y="354514"/>
                    <a:pt x="5639528" y="229246"/>
                    <a:pt x="5673604" y="62719"/>
                  </a:cubicBezTo>
                  <a:lnTo>
                    <a:pt x="5678596"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768" name="Google Shape;2768;p16"/>
          <p:cNvGrpSpPr/>
          <p:nvPr/>
        </p:nvGrpSpPr>
        <p:grpSpPr>
          <a:xfrm flipH="1" rot="-5400000">
            <a:off x="-171131" y="5271961"/>
            <a:ext cx="1730343" cy="1829312"/>
            <a:chOff x="5824532" y="1155331"/>
            <a:chExt cx="4354159" cy="4603200"/>
          </a:xfrm>
        </p:grpSpPr>
        <p:sp>
          <p:nvSpPr>
            <p:cNvPr id="2769" name="Google Shape;2769;p16"/>
            <p:cNvSpPr/>
            <p:nvPr/>
          </p:nvSpPr>
          <p:spPr>
            <a:xfrm rot="-2830004">
              <a:off x="5196271" y="3091482"/>
              <a:ext cx="5599622" cy="730899"/>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70" name="Google Shape;2770;p16"/>
            <p:cNvSpPr/>
            <p:nvPr/>
          </p:nvSpPr>
          <p:spPr>
            <a:xfrm rot="-2827716">
              <a:off x="5072700" y="3148580"/>
              <a:ext cx="5596872" cy="389350"/>
            </a:xfrm>
            <a:custGeom>
              <a:rect b="b" l="l" r="r" t="t"/>
              <a:pathLst>
                <a:path extrusionOk="0" h="389553" w="5599795">
                  <a:moveTo>
                    <a:pt x="5492759" y="107036"/>
                  </a:moveTo>
                  <a:cubicBezTo>
                    <a:pt x="5558891" y="173169"/>
                    <a:pt x="5599795" y="264530"/>
                    <a:pt x="5599795" y="365445"/>
                  </a:cubicBezTo>
                  <a:lnTo>
                    <a:pt x="5597364" y="389553"/>
                  </a:lnTo>
                  <a:lnTo>
                    <a:pt x="5591045" y="326860"/>
                  </a:lnTo>
                  <a:cubicBezTo>
                    <a:pt x="5556968" y="160333"/>
                    <a:pt x="5409625" y="35065"/>
                    <a:pt x="5233024" y="35065"/>
                  </a:cubicBezTo>
                  <a:lnTo>
                    <a:pt x="364119" y="35066"/>
                  </a:lnTo>
                  <a:cubicBezTo>
                    <a:pt x="187518" y="35065"/>
                    <a:pt x="40175" y="160333"/>
                    <a:pt x="6099" y="326860"/>
                  </a:cubicBezTo>
                  <a:lnTo>
                    <a:pt x="1105" y="376401"/>
                  </a:lnTo>
                  <a:lnTo>
                    <a:pt x="0" y="365445"/>
                  </a:lnTo>
                  <a:cubicBezTo>
                    <a:pt x="0" y="163615"/>
                    <a:pt x="163615" y="0"/>
                    <a:pt x="365444" y="1"/>
                  </a:cubicBezTo>
                  <a:lnTo>
                    <a:pt x="5234350" y="0"/>
                  </a:lnTo>
                  <a:cubicBezTo>
                    <a:pt x="5335265" y="0"/>
                    <a:pt x="5426626" y="40904"/>
                    <a:pt x="54927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71" name="Google Shape;2771;p16"/>
            <p:cNvSpPr/>
            <p:nvPr/>
          </p:nvSpPr>
          <p:spPr>
            <a:xfrm rot="-2827716">
              <a:off x="5333650" y="3377103"/>
              <a:ext cx="5596872" cy="389351"/>
            </a:xfrm>
            <a:custGeom>
              <a:rect b="b" l="l" r="r" t="t"/>
              <a:pathLst>
                <a:path extrusionOk="0" h="389554" w="5599795">
                  <a:moveTo>
                    <a:pt x="5598690" y="13152"/>
                  </a:moveTo>
                  <a:lnTo>
                    <a:pt x="5599795" y="24109"/>
                  </a:lnTo>
                  <a:cubicBezTo>
                    <a:pt x="5599795" y="225939"/>
                    <a:pt x="5436180" y="389554"/>
                    <a:pt x="5234350" y="389554"/>
                  </a:cubicBezTo>
                  <a:lnTo>
                    <a:pt x="365445" y="389554"/>
                  </a:lnTo>
                  <a:cubicBezTo>
                    <a:pt x="163614" y="389554"/>
                    <a:pt x="0" y="225939"/>
                    <a:pt x="0" y="24109"/>
                  </a:cubicBezTo>
                  <a:lnTo>
                    <a:pt x="2431" y="0"/>
                  </a:lnTo>
                  <a:lnTo>
                    <a:pt x="8750" y="62694"/>
                  </a:lnTo>
                  <a:cubicBezTo>
                    <a:pt x="42827" y="229221"/>
                    <a:pt x="190169" y="354489"/>
                    <a:pt x="366771" y="354489"/>
                  </a:cubicBezTo>
                  <a:lnTo>
                    <a:pt x="5235676" y="354489"/>
                  </a:lnTo>
                  <a:cubicBezTo>
                    <a:pt x="5412277" y="354489"/>
                    <a:pt x="5559620" y="229221"/>
                    <a:pt x="5593696" y="62694"/>
                  </a:cubicBezTo>
                  <a:lnTo>
                    <a:pt x="5598690"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772" name="Google Shape;2772;p16"/>
          <p:cNvGrpSpPr/>
          <p:nvPr/>
        </p:nvGrpSpPr>
        <p:grpSpPr>
          <a:xfrm flipH="1" rot="-5400000">
            <a:off x="177512" y="3955880"/>
            <a:ext cx="1574732" cy="1666257"/>
            <a:chOff x="2134683" y="1406427"/>
            <a:chExt cx="4494099" cy="4755300"/>
          </a:xfrm>
        </p:grpSpPr>
        <p:sp>
          <p:nvSpPr>
            <p:cNvPr id="2773" name="Google Shape;2773;p16"/>
            <p:cNvSpPr/>
            <p:nvPr/>
          </p:nvSpPr>
          <p:spPr>
            <a:xfrm rot="-2829977">
              <a:off x="1469270" y="3422451"/>
              <a:ext cx="5814027" cy="723252"/>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74" name="Google Shape;2774;p16"/>
            <p:cNvSpPr/>
            <p:nvPr/>
          </p:nvSpPr>
          <p:spPr>
            <a:xfrm rot="-2827716">
              <a:off x="1347244" y="3479082"/>
              <a:ext cx="5810844" cy="385501"/>
            </a:xfrm>
            <a:custGeom>
              <a:rect b="b" l="l" r="r" t="t"/>
              <a:pathLst>
                <a:path extrusionOk="0" h="385702" w="5813879">
                  <a:moveTo>
                    <a:pt x="5707969" y="105910"/>
                  </a:moveTo>
                  <a:cubicBezTo>
                    <a:pt x="5773405" y="171347"/>
                    <a:pt x="5813879" y="261747"/>
                    <a:pt x="5813879" y="361600"/>
                  </a:cubicBezTo>
                  <a:lnTo>
                    <a:pt x="5813877" y="361600"/>
                  </a:lnTo>
                  <a:lnTo>
                    <a:pt x="5811448" y="385702"/>
                  </a:lnTo>
                  <a:lnTo>
                    <a:pt x="5805207" y="323791"/>
                  </a:lnTo>
                  <a:cubicBezTo>
                    <a:pt x="5771489" y="159015"/>
                    <a:pt x="5625695" y="35065"/>
                    <a:pt x="5450953" y="35065"/>
                  </a:cubicBezTo>
                  <a:lnTo>
                    <a:pt x="360274" y="35066"/>
                  </a:lnTo>
                  <a:cubicBezTo>
                    <a:pt x="185532" y="35065"/>
                    <a:pt x="39739" y="159016"/>
                    <a:pt x="6021" y="323791"/>
                  </a:cubicBezTo>
                  <a:lnTo>
                    <a:pt x="1105" y="372556"/>
                  </a:lnTo>
                  <a:lnTo>
                    <a:pt x="0" y="361600"/>
                  </a:lnTo>
                  <a:lnTo>
                    <a:pt x="7347" y="288725"/>
                  </a:lnTo>
                  <a:cubicBezTo>
                    <a:pt x="41065" y="123951"/>
                    <a:pt x="186858" y="0"/>
                    <a:pt x="361600" y="0"/>
                  </a:cubicBezTo>
                  <a:lnTo>
                    <a:pt x="5452279" y="0"/>
                  </a:lnTo>
                  <a:cubicBezTo>
                    <a:pt x="5552132" y="0"/>
                    <a:pt x="5642532" y="40474"/>
                    <a:pt x="5707969" y="10591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75" name="Google Shape;2775;p16"/>
            <p:cNvSpPr/>
            <p:nvPr/>
          </p:nvSpPr>
          <p:spPr>
            <a:xfrm rot="-2827716">
              <a:off x="1605376" y="3704992"/>
              <a:ext cx="5810844" cy="385508"/>
            </a:xfrm>
            <a:custGeom>
              <a:rect b="b" l="l" r="r" t="t"/>
              <a:pathLst>
                <a:path extrusionOk="0" h="385709" w="5813879">
                  <a:moveTo>
                    <a:pt x="5812774" y="13146"/>
                  </a:moveTo>
                  <a:lnTo>
                    <a:pt x="5813879" y="24109"/>
                  </a:lnTo>
                  <a:lnTo>
                    <a:pt x="5813878" y="24109"/>
                  </a:lnTo>
                  <a:cubicBezTo>
                    <a:pt x="5813877" y="223815"/>
                    <a:pt x="5651984" y="385709"/>
                    <a:pt x="5452278" y="385709"/>
                  </a:cubicBezTo>
                  <a:lnTo>
                    <a:pt x="361601" y="385708"/>
                  </a:lnTo>
                  <a:cubicBezTo>
                    <a:pt x="186857" y="385708"/>
                    <a:pt x="41065" y="261758"/>
                    <a:pt x="7347" y="96983"/>
                  </a:cubicBezTo>
                  <a:lnTo>
                    <a:pt x="0" y="24109"/>
                  </a:lnTo>
                  <a:lnTo>
                    <a:pt x="2431" y="0"/>
                  </a:lnTo>
                  <a:lnTo>
                    <a:pt x="8673" y="61918"/>
                  </a:lnTo>
                  <a:cubicBezTo>
                    <a:pt x="42391" y="226693"/>
                    <a:pt x="188183" y="350643"/>
                    <a:pt x="362926" y="350643"/>
                  </a:cubicBezTo>
                  <a:lnTo>
                    <a:pt x="5453604" y="350644"/>
                  </a:lnTo>
                  <a:cubicBezTo>
                    <a:pt x="5628346" y="350644"/>
                    <a:pt x="5774139" y="226694"/>
                    <a:pt x="5807857" y="61919"/>
                  </a:cubicBezTo>
                  <a:lnTo>
                    <a:pt x="5812774" y="1314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776" name="Google Shape;2776;p16"/>
          <p:cNvGrpSpPr/>
          <p:nvPr/>
        </p:nvGrpSpPr>
        <p:grpSpPr>
          <a:xfrm flipH="1" rot="-5400000">
            <a:off x="505198" y="5377757"/>
            <a:ext cx="1491939" cy="1576590"/>
            <a:chOff x="6182744" y="2351413"/>
            <a:chExt cx="4257816" cy="4499400"/>
          </a:xfrm>
        </p:grpSpPr>
        <p:sp>
          <p:nvSpPr>
            <p:cNvPr id="2777" name="Google Shape;2777;p16"/>
            <p:cNvSpPr/>
            <p:nvPr/>
          </p:nvSpPr>
          <p:spPr>
            <a:xfrm rot="-2830035">
              <a:off x="5577129" y="4235663"/>
              <a:ext cx="5458031"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78" name="Google Shape;2778;p16"/>
            <p:cNvSpPr/>
            <p:nvPr/>
          </p:nvSpPr>
          <p:spPr>
            <a:xfrm rot="-2827716">
              <a:off x="5453545" y="4292751"/>
              <a:ext cx="5455263" cy="389351"/>
            </a:xfrm>
            <a:custGeom>
              <a:rect b="b" l="l" r="r" t="t"/>
              <a:pathLst>
                <a:path extrusionOk="0" h="389554" w="5458112">
                  <a:moveTo>
                    <a:pt x="5351075" y="107037"/>
                  </a:moveTo>
                  <a:cubicBezTo>
                    <a:pt x="5417207" y="173169"/>
                    <a:pt x="5458112" y="264530"/>
                    <a:pt x="5458112" y="365445"/>
                  </a:cubicBezTo>
                  <a:lnTo>
                    <a:pt x="5455681" y="389554"/>
                  </a:lnTo>
                  <a:lnTo>
                    <a:pt x="5449360" y="326860"/>
                  </a:lnTo>
                  <a:cubicBezTo>
                    <a:pt x="5415284" y="160333"/>
                    <a:pt x="5267942" y="35065"/>
                    <a:pt x="5091341" y="35066"/>
                  </a:cubicBezTo>
                  <a:lnTo>
                    <a:pt x="364118" y="35065"/>
                  </a:lnTo>
                  <a:cubicBezTo>
                    <a:pt x="187517" y="35066"/>
                    <a:pt x="40174" y="160334"/>
                    <a:pt x="6098" y="326861"/>
                  </a:cubicBezTo>
                  <a:lnTo>
                    <a:pt x="1104" y="376403"/>
                  </a:lnTo>
                  <a:lnTo>
                    <a:pt x="0" y="365446"/>
                  </a:lnTo>
                  <a:cubicBezTo>
                    <a:pt x="-1" y="163616"/>
                    <a:pt x="163615" y="1"/>
                    <a:pt x="365444" y="0"/>
                  </a:cubicBezTo>
                  <a:lnTo>
                    <a:pt x="5092667" y="1"/>
                  </a:lnTo>
                  <a:cubicBezTo>
                    <a:pt x="5193582" y="1"/>
                    <a:pt x="5284943" y="40904"/>
                    <a:pt x="5351075"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79" name="Google Shape;2779;p16"/>
            <p:cNvSpPr/>
            <p:nvPr/>
          </p:nvSpPr>
          <p:spPr>
            <a:xfrm rot="-2827716">
              <a:off x="5714497" y="4521277"/>
              <a:ext cx="5455263" cy="389350"/>
            </a:xfrm>
            <a:custGeom>
              <a:rect b="b" l="l" r="r" t="t"/>
              <a:pathLst>
                <a:path extrusionOk="0" h="389553" w="5458112">
                  <a:moveTo>
                    <a:pt x="5457007" y="13151"/>
                  </a:moveTo>
                  <a:lnTo>
                    <a:pt x="5458112" y="24107"/>
                  </a:lnTo>
                  <a:cubicBezTo>
                    <a:pt x="5458112" y="225937"/>
                    <a:pt x="5294496" y="389553"/>
                    <a:pt x="5092667" y="389553"/>
                  </a:cubicBezTo>
                  <a:lnTo>
                    <a:pt x="365445" y="389553"/>
                  </a:lnTo>
                  <a:cubicBezTo>
                    <a:pt x="163615" y="389553"/>
                    <a:pt x="0" y="225938"/>
                    <a:pt x="0" y="24108"/>
                  </a:cubicBezTo>
                  <a:lnTo>
                    <a:pt x="2430" y="0"/>
                  </a:lnTo>
                  <a:lnTo>
                    <a:pt x="8750" y="62693"/>
                  </a:lnTo>
                  <a:cubicBezTo>
                    <a:pt x="42827" y="229220"/>
                    <a:pt x="190169" y="354488"/>
                    <a:pt x="366771" y="354488"/>
                  </a:cubicBezTo>
                  <a:lnTo>
                    <a:pt x="5093993" y="354487"/>
                  </a:lnTo>
                  <a:cubicBezTo>
                    <a:pt x="5270594" y="354488"/>
                    <a:pt x="5417937" y="229219"/>
                    <a:pt x="5452013" y="62692"/>
                  </a:cubicBezTo>
                  <a:lnTo>
                    <a:pt x="5457007" y="1315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780" name="Google Shape;2780;p16"/>
          <p:cNvGrpSpPr/>
          <p:nvPr/>
        </p:nvGrpSpPr>
        <p:grpSpPr>
          <a:xfrm flipH="1" rot="-5400000">
            <a:off x="578393" y="4081465"/>
            <a:ext cx="1376101" cy="1451707"/>
            <a:chOff x="2617490" y="2742232"/>
            <a:chExt cx="3927230" cy="4143000"/>
          </a:xfrm>
        </p:grpSpPr>
        <p:sp>
          <p:nvSpPr>
            <p:cNvPr id="2781" name="Google Shape;2781;p16"/>
            <p:cNvSpPr/>
            <p:nvPr/>
          </p:nvSpPr>
          <p:spPr>
            <a:xfrm rot="-2829980">
              <a:off x="2089685" y="4448282"/>
              <a:ext cx="497211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82" name="Google Shape;2782;p16"/>
            <p:cNvSpPr/>
            <p:nvPr/>
          </p:nvSpPr>
          <p:spPr>
            <a:xfrm rot="-2827716">
              <a:off x="1965948" y="4505227"/>
              <a:ext cx="4969364" cy="389350"/>
            </a:xfrm>
            <a:custGeom>
              <a:rect b="b" l="l" r="r" t="t"/>
              <a:pathLst>
                <a:path extrusionOk="0" h="389553" w="4971959">
                  <a:moveTo>
                    <a:pt x="4864923" y="107036"/>
                  </a:moveTo>
                  <a:cubicBezTo>
                    <a:pt x="4931056" y="173169"/>
                    <a:pt x="4971959" y="264530"/>
                    <a:pt x="4971959" y="365445"/>
                  </a:cubicBezTo>
                  <a:lnTo>
                    <a:pt x="4969529" y="389553"/>
                  </a:lnTo>
                  <a:lnTo>
                    <a:pt x="4963209" y="326860"/>
                  </a:lnTo>
                  <a:cubicBezTo>
                    <a:pt x="4929133" y="160333"/>
                    <a:pt x="4781790" y="35065"/>
                    <a:pt x="4605189" y="35065"/>
                  </a:cubicBezTo>
                  <a:lnTo>
                    <a:pt x="364119" y="35065"/>
                  </a:lnTo>
                  <a:cubicBezTo>
                    <a:pt x="187518" y="35065"/>
                    <a:pt x="40175" y="160333"/>
                    <a:pt x="6099" y="326860"/>
                  </a:cubicBezTo>
                  <a:lnTo>
                    <a:pt x="1104" y="376401"/>
                  </a:lnTo>
                  <a:lnTo>
                    <a:pt x="0" y="365445"/>
                  </a:lnTo>
                  <a:cubicBezTo>
                    <a:pt x="0" y="163615"/>
                    <a:pt x="163615" y="0"/>
                    <a:pt x="365445" y="0"/>
                  </a:cubicBezTo>
                  <a:lnTo>
                    <a:pt x="4606515" y="0"/>
                  </a:lnTo>
                  <a:cubicBezTo>
                    <a:pt x="4707430" y="0"/>
                    <a:pt x="4798791" y="40904"/>
                    <a:pt x="486492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83" name="Google Shape;2783;p16"/>
            <p:cNvSpPr/>
            <p:nvPr/>
          </p:nvSpPr>
          <p:spPr>
            <a:xfrm rot="-2827716">
              <a:off x="2226898" y="4733750"/>
              <a:ext cx="4969364" cy="389351"/>
            </a:xfrm>
            <a:custGeom>
              <a:rect b="b" l="l" r="r" t="t"/>
              <a:pathLst>
                <a:path extrusionOk="0" h="389554" w="4971959">
                  <a:moveTo>
                    <a:pt x="4970855" y="13152"/>
                  </a:moveTo>
                  <a:lnTo>
                    <a:pt x="4971959" y="24109"/>
                  </a:lnTo>
                  <a:cubicBezTo>
                    <a:pt x="4971960" y="225940"/>
                    <a:pt x="4808344" y="389554"/>
                    <a:pt x="4606515" y="389553"/>
                  </a:cubicBezTo>
                  <a:lnTo>
                    <a:pt x="365446" y="389554"/>
                  </a:lnTo>
                  <a:cubicBezTo>
                    <a:pt x="163615" y="389554"/>
                    <a:pt x="0" y="225939"/>
                    <a:pt x="0" y="24109"/>
                  </a:cubicBezTo>
                  <a:lnTo>
                    <a:pt x="2430" y="0"/>
                  </a:lnTo>
                  <a:lnTo>
                    <a:pt x="8750" y="62694"/>
                  </a:lnTo>
                  <a:cubicBezTo>
                    <a:pt x="42827" y="229221"/>
                    <a:pt x="190170" y="354489"/>
                    <a:pt x="366771" y="354488"/>
                  </a:cubicBezTo>
                  <a:lnTo>
                    <a:pt x="4607841" y="354488"/>
                  </a:lnTo>
                  <a:cubicBezTo>
                    <a:pt x="4784442" y="354489"/>
                    <a:pt x="4931785" y="229221"/>
                    <a:pt x="4965861" y="62694"/>
                  </a:cubicBezTo>
                  <a:lnTo>
                    <a:pt x="4970855"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784" name="Google Shape;2784;p16"/>
          <p:cNvGrpSpPr/>
          <p:nvPr/>
        </p:nvGrpSpPr>
        <p:grpSpPr>
          <a:xfrm flipH="1" rot="-5400000">
            <a:off x="-296955" y="3935374"/>
            <a:ext cx="1523344" cy="1614538"/>
            <a:chOff x="2075692" y="52828"/>
            <a:chExt cx="4347442" cy="4607700"/>
          </a:xfrm>
        </p:grpSpPr>
        <p:sp>
          <p:nvSpPr>
            <p:cNvPr id="2785" name="Google Shape;2785;p16"/>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86" name="Google Shape;2786;p16"/>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87" name="Google Shape;2787;p16"/>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788" name="Google Shape;2788;p16"/>
          <p:cNvGrpSpPr/>
          <p:nvPr/>
        </p:nvGrpSpPr>
        <p:grpSpPr>
          <a:xfrm flipH="1" rot="-5400000">
            <a:off x="24544" y="4353136"/>
            <a:ext cx="1541195" cy="1632408"/>
            <a:chOff x="3267959" y="970321"/>
            <a:chExt cx="4398388" cy="4658700"/>
          </a:xfrm>
        </p:grpSpPr>
        <p:sp>
          <p:nvSpPr>
            <p:cNvPr id="2789" name="Google Shape;2789;p16"/>
            <p:cNvSpPr/>
            <p:nvPr/>
          </p:nvSpPr>
          <p:spPr>
            <a:xfrm rot="-2830072">
              <a:off x="2627559" y="2934221"/>
              <a:ext cx="5675200"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90" name="Google Shape;2790;p16"/>
            <p:cNvSpPr/>
            <p:nvPr/>
          </p:nvSpPr>
          <p:spPr>
            <a:xfrm rot="-2827716">
              <a:off x="2504074" y="2991429"/>
              <a:ext cx="5672301" cy="389356"/>
            </a:xfrm>
            <a:custGeom>
              <a:rect b="b" l="l" r="r" t="t"/>
              <a:pathLst>
                <a:path extrusionOk="0" h="389559" w="5675264">
                  <a:moveTo>
                    <a:pt x="5568227" y="107035"/>
                  </a:moveTo>
                  <a:cubicBezTo>
                    <a:pt x="5634360" y="173168"/>
                    <a:pt x="5675264" y="264529"/>
                    <a:pt x="5675264" y="365445"/>
                  </a:cubicBezTo>
                  <a:lnTo>
                    <a:pt x="5672833" y="389559"/>
                  </a:lnTo>
                  <a:lnTo>
                    <a:pt x="5666512" y="326858"/>
                  </a:lnTo>
                  <a:cubicBezTo>
                    <a:pt x="5632435" y="160331"/>
                    <a:pt x="5485093" y="35064"/>
                    <a:pt x="5308491" y="35064"/>
                  </a:cubicBezTo>
                  <a:lnTo>
                    <a:pt x="364118" y="35064"/>
                  </a:lnTo>
                  <a:cubicBezTo>
                    <a:pt x="187517" y="35064"/>
                    <a:pt x="40174" y="160331"/>
                    <a:pt x="6098" y="326859"/>
                  </a:cubicBezTo>
                  <a:lnTo>
                    <a:pt x="1104" y="376394"/>
                  </a:lnTo>
                  <a:lnTo>
                    <a:pt x="0" y="365445"/>
                  </a:lnTo>
                  <a:cubicBezTo>
                    <a:pt x="0" y="163615"/>
                    <a:pt x="163615" y="0"/>
                    <a:pt x="365446" y="0"/>
                  </a:cubicBezTo>
                  <a:lnTo>
                    <a:pt x="5309818" y="0"/>
                  </a:lnTo>
                  <a:cubicBezTo>
                    <a:pt x="5410733" y="0"/>
                    <a:pt x="5502095" y="40904"/>
                    <a:pt x="5568227" y="10703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91" name="Google Shape;2791;p16"/>
            <p:cNvSpPr/>
            <p:nvPr/>
          </p:nvSpPr>
          <p:spPr>
            <a:xfrm rot="-2827716">
              <a:off x="2757930" y="3219948"/>
              <a:ext cx="5672301" cy="389357"/>
            </a:xfrm>
            <a:custGeom>
              <a:rect b="b" l="l" r="r" t="t"/>
              <a:pathLst>
                <a:path extrusionOk="0" h="389560" w="5675264">
                  <a:moveTo>
                    <a:pt x="5674160" y="13165"/>
                  </a:moveTo>
                  <a:lnTo>
                    <a:pt x="5675264" y="24114"/>
                  </a:lnTo>
                  <a:cubicBezTo>
                    <a:pt x="5675264" y="225944"/>
                    <a:pt x="5511649" y="389560"/>
                    <a:pt x="5309819" y="389560"/>
                  </a:cubicBezTo>
                  <a:lnTo>
                    <a:pt x="365445" y="389560"/>
                  </a:lnTo>
                  <a:cubicBezTo>
                    <a:pt x="163615" y="389559"/>
                    <a:pt x="0" y="225945"/>
                    <a:pt x="0" y="24115"/>
                  </a:cubicBezTo>
                  <a:lnTo>
                    <a:pt x="2431" y="0"/>
                  </a:lnTo>
                  <a:lnTo>
                    <a:pt x="8752" y="62701"/>
                  </a:lnTo>
                  <a:cubicBezTo>
                    <a:pt x="42828" y="229228"/>
                    <a:pt x="190171" y="354496"/>
                    <a:pt x="366772" y="354496"/>
                  </a:cubicBezTo>
                  <a:lnTo>
                    <a:pt x="5311146" y="354496"/>
                  </a:lnTo>
                  <a:cubicBezTo>
                    <a:pt x="5487748" y="354496"/>
                    <a:pt x="5635090" y="229228"/>
                    <a:pt x="5669166" y="62700"/>
                  </a:cubicBezTo>
                  <a:lnTo>
                    <a:pt x="5674160"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792" name="Google Shape;2792;p16"/>
          <p:cNvGrpSpPr/>
          <p:nvPr/>
        </p:nvGrpSpPr>
        <p:grpSpPr>
          <a:xfrm flipH="1" rot="-5400000">
            <a:off x="80791" y="5321482"/>
            <a:ext cx="1755981" cy="1860070"/>
            <a:chOff x="5955587" y="1782813"/>
            <a:chExt cx="4418674" cy="4680600"/>
          </a:xfrm>
        </p:grpSpPr>
        <p:sp>
          <p:nvSpPr>
            <p:cNvPr id="2793" name="Google Shape;2793;p16"/>
            <p:cNvSpPr/>
            <p:nvPr/>
          </p:nvSpPr>
          <p:spPr>
            <a:xfrm rot="-2830029">
              <a:off x="5310423" y="3757664"/>
              <a:ext cx="5705129"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94" name="Google Shape;2794;p16"/>
            <p:cNvSpPr/>
            <p:nvPr/>
          </p:nvSpPr>
          <p:spPr>
            <a:xfrm rot="-2827716">
              <a:off x="5186938" y="3814894"/>
              <a:ext cx="5702117" cy="389357"/>
            </a:xfrm>
            <a:custGeom>
              <a:rect b="b" l="l" r="r" t="t"/>
              <a:pathLst>
                <a:path extrusionOk="0" h="389560" w="5705095">
                  <a:moveTo>
                    <a:pt x="5598059" y="107036"/>
                  </a:moveTo>
                  <a:cubicBezTo>
                    <a:pt x="5664191" y="173169"/>
                    <a:pt x="5705095" y="264530"/>
                    <a:pt x="5705095" y="365446"/>
                  </a:cubicBezTo>
                  <a:lnTo>
                    <a:pt x="5702664" y="389560"/>
                  </a:lnTo>
                  <a:lnTo>
                    <a:pt x="5696344" y="326859"/>
                  </a:lnTo>
                  <a:cubicBezTo>
                    <a:pt x="5662267" y="160332"/>
                    <a:pt x="5514924" y="35064"/>
                    <a:pt x="5338323" y="35064"/>
                  </a:cubicBezTo>
                  <a:lnTo>
                    <a:pt x="364118" y="35065"/>
                  </a:lnTo>
                  <a:cubicBezTo>
                    <a:pt x="187517" y="35064"/>
                    <a:pt x="40174" y="160332"/>
                    <a:pt x="6098" y="326859"/>
                  </a:cubicBezTo>
                  <a:lnTo>
                    <a:pt x="1104" y="376394"/>
                  </a:lnTo>
                  <a:lnTo>
                    <a:pt x="0" y="365445"/>
                  </a:lnTo>
                  <a:cubicBezTo>
                    <a:pt x="1" y="163616"/>
                    <a:pt x="163615" y="0"/>
                    <a:pt x="365445" y="1"/>
                  </a:cubicBezTo>
                  <a:lnTo>
                    <a:pt x="5339650" y="0"/>
                  </a:lnTo>
                  <a:cubicBezTo>
                    <a:pt x="5440565" y="0"/>
                    <a:pt x="5531927" y="40904"/>
                    <a:pt x="55980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95" name="Google Shape;2795;p16"/>
            <p:cNvSpPr/>
            <p:nvPr/>
          </p:nvSpPr>
          <p:spPr>
            <a:xfrm rot="-2827716">
              <a:off x="5440794" y="4043414"/>
              <a:ext cx="5702117" cy="389357"/>
            </a:xfrm>
            <a:custGeom>
              <a:rect b="b" l="l" r="r" t="t"/>
              <a:pathLst>
                <a:path extrusionOk="0" h="389560" w="5705095">
                  <a:moveTo>
                    <a:pt x="5703991" y="13166"/>
                  </a:moveTo>
                  <a:lnTo>
                    <a:pt x="5705095" y="24115"/>
                  </a:lnTo>
                  <a:cubicBezTo>
                    <a:pt x="5705095" y="225945"/>
                    <a:pt x="5541480" y="389560"/>
                    <a:pt x="5339650" y="389560"/>
                  </a:cubicBezTo>
                  <a:lnTo>
                    <a:pt x="365445" y="389560"/>
                  </a:lnTo>
                  <a:cubicBezTo>
                    <a:pt x="163615" y="389560"/>
                    <a:pt x="0" y="225945"/>
                    <a:pt x="0" y="24115"/>
                  </a:cubicBezTo>
                  <a:lnTo>
                    <a:pt x="2431" y="0"/>
                  </a:lnTo>
                  <a:lnTo>
                    <a:pt x="8752" y="62702"/>
                  </a:lnTo>
                  <a:cubicBezTo>
                    <a:pt x="42828" y="229229"/>
                    <a:pt x="190170" y="354497"/>
                    <a:pt x="366772" y="354497"/>
                  </a:cubicBezTo>
                  <a:lnTo>
                    <a:pt x="5340977" y="354496"/>
                  </a:lnTo>
                  <a:cubicBezTo>
                    <a:pt x="5517579" y="354496"/>
                    <a:pt x="5664921" y="229229"/>
                    <a:pt x="5698998" y="62701"/>
                  </a:cubicBezTo>
                  <a:lnTo>
                    <a:pt x="5703991"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796" name="Google Shape;2796;p16"/>
          <p:cNvGrpSpPr/>
          <p:nvPr/>
        </p:nvGrpSpPr>
        <p:grpSpPr>
          <a:xfrm flipH="1" rot="-5400000">
            <a:off x="911789" y="6005962"/>
            <a:ext cx="1081441" cy="1149697"/>
            <a:chOff x="7952172" y="3535170"/>
            <a:chExt cx="3086305" cy="3281100"/>
          </a:xfrm>
        </p:grpSpPr>
        <p:sp>
          <p:nvSpPr>
            <p:cNvPr id="2797" name="Google Shape;2797;p16"/>
            <p:cNvSpPr/>
            <p:nvPr/>
          </p:nvSpPr>
          <p:spPr>
            <a:xfrm rot="-2829986">
              <a:off x="7439577" y="4978085"/>
              <a:ext cx="4107691" cy="39526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98" name="Google Shape;2798;p16"/>
            <p:cNvSpPr/>
            <p:nvPr/>
          </p:nvSpPr>
          <p:spPr>
            <a:xfrm rot="-2827716">
              <a:off x="7376022" y="5008186"/>
              <a:ext cx="4105426" cy="218287"/>
            </a:xfrm>
            <a:custGeom>
              <a:rect b="b" l="l" r="r" t="t"/>
              <a:pathLst>
                <a:path extrusionOk="0" h="218401" w="4107570">
                  <a:moveTo>
                    <a:pt x="4049699" y="57870"/>
                  </a:moveTo>
                  <a:cubicBezTo>
                    <a:pt x="4085455" y="93627"/>
                    <a:pt x="4107570" y="143024"/>
                    <a:pt x="4107570" y="197586"/>
                  </a:cubicBezTo>
                  <a:lnTo>
                    <a:pt x="4107569" y="197586"/>
                  </a:lnTo>
                  <a:lnTo>
                    <a:pt x="4103367" y="218401"/>
                  </a:lnTo>
                  <a:lnTo>
                    <a:pt x="4090716" y="155740"/>
                  </a:lnTo>
                  <a:cubicBezTo>
                    <a:pt x="4060721" y="84823"/>
                    <a:pt x="3990500" y="35063"/>
                    <a:pt x="3908657" y="35064"/>
                  </a:cubicBezTo>
                  <a:lnTo>
                    <a:pt x="196259" y="35063"/>
                  </a:lnTo>
                  <a:cubicBezTo>
                    <a:pt x="114415" y="35064"/>
                    <a:pt x="44195" y="84824"/>
                    <a:pt x="14200" y="155740"/>
                  </a:cubicBezTo>
                  <a:lnTo>
                    <a:pt x="2876" y="211831"/>
                  </a:lnTo>
                  <a:lnTo>
                    <a:pt x="0" y="197585"/>
                  </a:lnTo>
                  <a:lnTo>
                    <a:pt x="0" y="197586"/>
                  </a:lnTo>
                  <a:cubicBezTo>
                    <a:pt x="1" y="88462"/>
                    <a:pt x="88462" y="0"/>
                    <a:pt x="197586" y="0"/>
                  </a:cubicBezTo>
                  <a:lnTo>
                    <a:pt x="3909984" y="0"/>
                  </a:lnTo>
                  <a:cubicBezTo>
                    <a:pt x="3964546" y="0"/>
                    <a:pt x="4013943" y="22115"/>
                    <a:pt x="4049699" y="5787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99" name="Google Shape;2799;p16"/>
            <p:cNvSpPr/>
            <p:nvPr/>
          </p:nvSpPr>
          <p:spPr>
            <a:xfrm rot="-2827716">
              <a:off x="7509199" y="5124823"/>
              <a:ext cx="4105427" cy="218290"/>
            </a:xfrm>
            <a:custGeom>
              <a:rect b="b" l="l" r="r" t="t"/>
              <a:pathLst>
                <a:path extrusionOk="0" h="218404" w="4107571">
                  <a:moveTo>
                    <a:pt x="4104695" y="6570"/>
                  </a:moveTo>
                  <a:lnTo>
                    <a:pt x="4107571" y="20818"/>
                  </a:lnTo>
                  <a:lnTo>
                    <a:pt x="4107569" y="20818"/>
                  </a:lnTo>
                  <a:cubicBezTo>
                    <a:pt x="4107569" y="129942"/>
                    <a:pt x="4019108" y="218404"/>
                    <a:pt x="3909983" y="218404"/>
                  </a:cubicBezTo>
                  <a:lnTo>
                    <a:pt x="197587" y="218403"/>
                  </a:lnTo>
                  <a:cubicBezTo>
                    <a:pt x="88463" y="218403"/>
                    <a:pt x="0" y="129941"/>
                    <a:pt x="0" y="20818"/>
                  </a:cubicBezTo>
                  <a:lnTo>
                    <a:pt x="1" y="20818"/>
                  </a:lnTo>
                  <a:lnTo>
                    <a:pt x="4204" y="0"/>
                  </a:lnTo>
                  <a:lnTo>
                    <a:pt x="16855" y="62664"/>
                  </a:lnTo>
                  <a:cubicBezTo>
                    <a:pt x="46850" y="133580"/>
                    <a:pt x="117071" y="183340"/>
                    <a:pt x="198914" y="183340"/>
                  </a:cubicBezTo>
                  <a:lnTo>
                    <a:pt x="3911311" y="183341"/>
                  </a:lnTo>
                  <a:cubicBezTo>
                    <a:pt x="3993154" y="183341"/>
                    <a:pt x="4063375" y="133581"/>
                    <a:pt x="4093370" y="62664"/>
                  </a:cubicBezTo>
                  <a:lnTo>
                    <a:pt x="4104695" y="657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800" name="Google Shape;2800;p16"/>
          <p:cNvGrpSpPr/>
          <p:nvPr/>
        </p:nvGrpSpPr>
        <p:grpSpPr>
          <a:xfrm flipH="1" rot="-5400000">
            <a:off x="-354596" y="4893215"/>
            <a:ext cx="1519299" cy="1610228"/>
            <a:chOff x="4808875" y="-111295"/>
            <a:chExt cx="4335900" cy="4595400"/>
          </a:xfrm>
        </p:grpSpPr>
        <p:sp>
          <p:nvSpPr>
            <p:cNvPr id="2801" name="Google Shape;2801;p16"/>
            <p:cNvSpPr/>
            <p:nvPr/>
          </p:nvSpPr>
          <p:spPr>
            <a:xfrm rot="-2829990">
              <a:off x="4182321" y="1820955"/>
              <a:ext cx="5589007"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02" name="Google Shape;2802;p16"/>
            <p:cNvSpPr/>
            <p:nvPr/>
          </p:nvSpPr>
          <p:spPr>
            <a:xfrm rot="-2827716">
              <a:off x="4118653" y="1851906"/>
              <a:ext cx="5567509" cy="509926"/>
            </a:xfrm>
            <a:custGeom>
              <a:rect b="b" l="l" r="r" t="t"/>
              <a:pathLst>
                <a:path extrusionOk="0" h="510192" w="5570417">
                  <a:moveTo>
                    <a:pt x="5463381" y="107036"/>
                  </a:moveTo>
                  <a:cubicBezTo>
                    <a:pt x="5529514" y="173169"/>
                    <a:pt x="5570418" y="264531"/>
                    <a:pt x="5570417" y="365446"/>
                  </a:cubicBezTo>
                  <a:cubicBezTo>
                    <a:pt x="5570417" y="415903"/>
                    <a:pt x="5560192" y="463973"/>
                    <a:pt x="5541699" y="507693"/>
                  </a:cubicBezTo>
                  <a:lnTo>
                    <a:pt x="5540342" y="510192"/>
                  </a:lnTo>
                  <a:lnTo>
                    <a:pt x="5551648" y="473773"/>
                  </a:lnTo>
                  <a:cubicBezTo>
                    <a:pt x="5556516" y="449984"/>
                    <a:pt x="5559072" y="425352"/>
                    <a:pt x="5559072" y="400123"/>
                  </a:cubicBezTo>
                  <a:cubicBezTo>
                    <a:pt x="5559072" y="198293"/>
                    <a:pt x="5395458" y="34678"/>
                    <a:pt x="5193627" y="34678"/>
                  </a:cubicBezTo>
                  <a:lnTo>
                    <a:pt x="335369" y="34679"/>
                  </a:lnTo>
                  <a:cubicBezTo>
                    <a:pt x="209226" y="34679"/>
                    <a:pt x="98010" y="98591"/>
                    <a:pt x="32337" y="195800"/>
                  </a:cubicBezTo>
                  <a:lnTo>
                    <a:pt x="0" y="255376"/>
                  </a:lnTo>
                  <a:lnTo>
                    <a:pt x="9988" y="223198"/>
                  </a:lnTo>
                  <a:cubicBezTo>
                    <a:pt x="65466" y="92034"/>
                    <a:pt x="195342" y="1"/>
                    <a:pt x="346714" y="1"/>
                  </a:cubicBezTo>
                  <a:lnTo>
                    <a:pt x="5204973" y="0"/>
                  </a:lnTo>
                  <a:cubicBezTo>
                    <a:pt x="5305888" y="0"/>
                    <a:pt x="5397249" y="40904"/>
                    <a:pt x="5463381"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03" name="Google Shape;2803;p16"/>
            <p:cNvSpPr/>
            <p:nvPr/>
          </p:nvSpPr>
          <p:spPr>
            <a:xfrm rot="-2827716">
              <a:off x="4271307" y="2012144"/>
              <a:ext cx="5567509" cy="509927"/>
            </a:xfrm>
            <a:custGeom>
              <a:rect b="b" l="l" r="r" t="t"/>
              <a:pathLst>
                <a:path extrusionOk="0" h="510193" w="5570417">
                  <a:moveTo>
                    <a:pt x="5570417" y="254816"/>
                  </a:moveTo>
                  <a:lnTo>
                    <a:pt x="5560429" y="286995"/>
                  </a:lnTo>
                  <a:cubicBezTo>
                    <a:pt x="5504952" y="418159"/>
                    <a:pt x="5375074" y="510192"/>
                    <a:pt x="5223702" y="510192"/>
                  </a:cubicBezTo>
                  <a:lnTo>
                    <a:pt x="365444" y="510192"/>
                  </a:lnTo>
                  <a:cubicBezTo>
                    <a:pt x="163614" y="510193"/>
                    <a:pt x="0" y="346577"/>
                    <a:pt x="0" y="144747"/>
                  </a:cubicBezTo>
                  <a:cubicBezTo>
                    <a:pt x="0" y="94290"/>
                    <a:pt x="10226" y="46221"/>
                    <a:pt x="28718" y="2500"/>
                  </a:cubicBezTo>
                  <a:lnTo>
                    <a:pt x="30075" y="0"/>
                  </a:lnTo>
                  <a:lnTo>
                    <a:pt x="18769" y="36420"/>
                  </a:lnTo>
                  <a:cubicBezTo>
                    <a:pt x="13902" y="60209"/>
                    <a:pt x="11345" y="84841"/>
                    <a:pt x="11345" y="110069"/>
                  </a:cubicBezTo>
                  <a:cubicBezTo>
                    <a:pt x="11345" y="311900"/>
                    <a:pt x="174959" y="475515"/>
                    <a:pt x="376790" y="475515"/>
                  </a:cubicBezTo>
                  <a:lnTo>
                    <a:pt x="5235047" y="475515"/>
                  </a:lnTo>
                  <a:cubicBezTo>
                    <a:pt x="5361191" y="475514"/>
                    <a:pt x="5472407" y="411603"/>
                    <a:pt x="5538080" y="314393"/>
                  </a:cubicBezTo>
                  <a:lnTo>
                    <a:pt x="5570417" y="25481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804" name="Google Shape;2804;p16"/>
          <p:cNvGrpSpPr/>
          <p:nvPr/>
        </p:nvGrpSpPr>
        <p:grpSpPr>
          <a:xfrm flipH="1" rot="-5400000">
            <a:off x="-190885" y="5177168"/>
            <a:ext cx="1564606" cy="1659004"/>
            <a:chOff x="5624194" y="350969"/>
            <a:chExt cx="4465200" cy="4734600"/>
          </a:xfrm>
        </p:grpSpPr>
        <p:sp>
          <p:nvSpPr>
            <p:cNvPr id="2805" name="Google Shape;2805;p16"/>
            <p:cNvSpPr/>
            <p:nvPr/>
          </p:nvSpPr>
          <p:spPr>
            <a:xfrm rot="-2829881">
              <a:off x="4967296" y="2352819"/>
              <a:ext cx="5778994" cy="73089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06" name="Google Shape;2806;p16"/>
            <p:cNvSpPr/>
            <p:nvPr/>
          </p:nvSpPr>
          <p:spPr>
            <a:xfrm rot="-2827716">
              <a:off x="4903645" y="2383838"/>
              <a:ext cx="5757263" cy="509928"/>
            </a:xfrm>
            <a:custGeom>
              <a:rect b="b" l="l" r="r" t="t"/>
              <a:pathLst>
                <a:path extrusionOk="0" h="510194" w="5760270">
                  <a:moveTo>
                    <a:pt x="5653234" y="107036"/>
                  </a:moveTo>
                  <a:cubicBezTo>
                    <a:pt x="5719367" y="173169"/>
                    <a:pt x="5760270" y="264529"/>
                    <a:pt x="5760270" y="365445"/>
                  </a:cubicBezTo>
                  <a:cubicBezTo>
                    <a:pt x="5760270" y="415902"/>
                    <a:pt x="5750045" y="463972"/>
                    <a:pt x="5731553" y="507693"/>
                  </a:cubicBezTo>
                  <a:lnTo>
                    <a:pt x="5730195" y="510194"/>
                  </a:lnTo>
                  <a:lnTo>
                    <a:pt x="5741501" y="473772"/>
                  </a:lnTo>
                  <a:cubicBezTo>
                    <a:pt x="5746369" y="449983"/>
                    <a:pt x="5748925" y="425351"/>
                    <a:pt x="5748925" y="400122"/>
                  </a:cubicBezTo>
                  <a:cubicBezTo>
                    <a:pt x="5748925" y="198292"/>
                    <a:pt x="5585310" y="34678"/>
                    <a:pt x="5383480" y="34678"/>
                  </a:cubicBezTo>
                  <a:lnTo>
                    <a:pt x="335370" y="34678"/>
                  </a:lnTo>
                  <a:cubicBezTo>
                    <a:pt x="209227" y="34679"/>
                    <a:pt x="98010" y="98590"/>
                    <a:pt x="32337" y="195800"/>
                  </a:cubicBezTo>
                  <a:lnTo>
                    <a:pt x="0" y="255377"/>
                  </a:lnTo>
                  <a:lnTo>
                    <a:pt x="9989" y="223198"/>
                  </a:lnTo>
                  <a:cubicBezTo>
                    <a:pt x="65466" y="92034"/>
                    <a:pt x="195343" y="1"/>
                    <a:pt x="346716" y="1"/>
                  </a:cubicBezTo>
                  <a:lnTo>
                    <a:pt x="5394825" y="0"/>
                  </a:lnTo>
                  <a:cubicBezTo>
                    <a:pt x="5495740" y="0"/>
                    <a:pt x="5587102" y="40904"/>
                    <a:pt x="5653234"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07" name="Google Shape;2807;p16"/>
            <p:cNvSpPr/>
            <p:nvPr/>
          </p:nvSpPr>
          <p:spPr>
            <a:xfrm rot="-2827716">
              <a:off x="5056297" y="2544077"/>
              <a:ext cx="5757263" cy="509925"/>
            </a:xfrm>
            <a:custGeom>
              <a:rect b="b" l="l" r="r" t="t"/>
              <a:pathLst>
                <a:path extrusionOk="0" h="510191" w="5760270">
                  <a:moveTo>
                    <a:pt x="5760270" y="254817"/>
                  </a:moveTo>
                  <a:lnTo>
                    <a:pt x="5750282" y="286994"/>
                  </a:lnTo>
                  <a:cubicBezTo>
                    <a:pt x="5694805" y="418157"/>
                    <a:pt x="5564928" y="510191"/>
                    <a:pt x="5413556" y="510191"/>
                  </a:cubicBezTo>
                  <a:lnTo>
                    <a:pt x="365446" y="510191"/>
                  </a:lnTo>
                  <a:cubicBezTo>
                    <a:pt x="163615" y="510191"/>
                    <a:pt x="0" y="346576"/>
                    <a:pt x="0" y="144746"/>
                  </a:cubicBezTo>
                  <a:cubicBezTo>
                    <a:pt x="0" y="94289"/>
                    <a:pt x="10226" y="46220"/>
                    <a:pt x="28719" y="2499"/>
                  </a:cubicBezTo>
                  <a:lnTo>
                    <a:pt x="30075" y="0"/>
                  </a:lnTo>
                  <a:lnTo>
                    <a:pt x="18770" y="36419"/>
                  </a:lnTo>
                  <a:cubicBezTo>
                    <a:pt x="13902" y="60208"/>
                    <a:pt x="11345" y="84840"/>
                    <a:pt x="11345" y="110069"/>
                  </a:cubicBezTo>
                  <a:cubicBezTo>
                    <a:pt x="11345" y="311899"/>
                    <a:pt x="174961" y="475514"/>
                    <a:pt x="376791" y="475513"/>
                  </a:cubicBezTo>
                  <a:lnTo>
                    <a:pt x="5424901" y="475513"/>
                  </a:lnTo>
                  <a:cubicBezTo>
                    <a:pt x="5551044" y="475513"/>
                    <a:pt x="5662261" y="411601"/>
                    <a:pt x="5727934" y="314392"/>
                  </a:cubicBezTo>
                  <a:lnTo>
                    <a:pt x="5760270" y="25481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808" name="Google Shape;2808;p16"/>
          <p:cNvGrpSpPr/>
          <p:nvPr/>
        </p:nvGrpSpPr>
        <p:grpSpPr>
          <a:xfrm flipH="1" rot="-5400000">
            <a:off x="-128472" y="3539295"/>
            <a:ext cx="1588258" cy="1682235"/>
            <a:chOff x="949298" y="529687"/>
            <a:chExt cx="4532700" cy="4800900"/>
          </a:xfrm>
        </p:grpSpPr>
        <p:sp>
          <p:nvSpPr>
            <p:cNvPr id="2809" name="Google Shape;2809;p16"/>
            <p:cNvSpPr/>
            <p:nvPr/>
          </p:nvSpPr>
          <p:spPr>
            <a:xfrm rot="-2829942">
              <a:off x="310652" y="2532850"/>
              <a:ext cx="5809992" cy="794573"/>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10" name="Google Shape;2810;p16"/>
            <p:cNvSpPr/>
            <p:nvPr/>
          </p:nvSpPr>
          <p:spPr>
            <a:xfrm rot="-2827716">
              <a:off x="242082" y="2566031"/>
              <a:ext cx="5785735" cy="554090"/>
            </a:xfrm>
            <a:custGeom>
              <a:rect b="b" l="l" r="r" t="t"/>
              <a:pathLst>
                <a:path extrusionOk="0" h="554379" w="5788757">
                  <a:moveTo>
                    <a:pt x="5672404" y="116353"/>
                  </a:moveTo>
                  <a:cubicBezTo>
                    <a:pt x="5744292" y="188242"/>
                    <a:pt x="5788757" y="287555"/>
                    <a:pt x="5788757" y="397253"/>
                  </a:cubicBezTo>
                  <a:cubicBezTo>
                    <a:pt x="5788757" y="452102"/>
                    <a:pt x="5777641" y="504354"/>
                    <a:pt x="5757539" y="551881"/>
                  </a:cubicBezTo>
                  <a:lnTo>
                    <a:pt x="5756183" y="554379"/>
                  </a:lnTo>
                  <a:lnTo>
                    <a:pt x="5769341" y="511991"/>
                  </a:lnTo>
                  <a:cubicBezTo>
                    <a:pt x="5774633" y="486130"/>
                    <a:pt x="5777412" y="459355"/>
                    <a:pt x="5777412" y="431930"/>
                  </a:cubicBezTo>
                  <a:cubicBezTo>
                    <a:pt x="5777411" y="212534"/>
                    <a:pt x="5599556" y="34679"/>
                    <a:pt x="5380160" y="34678"/>
                  </a:cubicBezTo>
                  <a:lnTo>
                    <a:pt x="364678" y="34678"/>
                  </a:lnTo>
                  <a:cubicBezTo>
                    <a:pt x="227556" y="34678"/>
                    <a:pt x="106659" y="104154"/>
                    <a:pt x="35270" y="209823"/>
                  </a:cubicBezTo>
                  <a:lnTo>
                    <a:pt x="0" y="274803"/>
                  </a:lnTo>
                  <a:lnTo>
                    <a:pt x="9989" y="242624"/>
                  </a:lnTo>
                  <a:cubicBezTo>
                    <a:pt x="70295" y="100045"/>
                    <a:pt x="211476" y="1"/>
                    <a:pt x="376023" y="1"/>
                  </a:cubicBezTo>
                  <a:lnTo>
                    <a:pt x="5391505" y="0"/>
                  </a:lnTo>
                  <a:cubicBezTo>
                    <a:pt x="5501203" y="1"/>
                    <a:pt x="5600515" y="44465"/>
                    <a:pt x="5672404" y="116353"/>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11" name="Google Shape;2811;p16"/>
            <p:cNvSpPr/>
            <p:nvPr/>
          </p:nvSpPr>
          <p:spPr>
            <a:xfrm rot="-2827716">
              <a:off x="407282" y="2741308"/>
              <a:ext cx="5785735" cy="554091"/>
            </a:xfrm>
            <a:custGeom>
              <a:rect b="b" l="l" r="r" t="t"/>
              <a:pathLst>
                <a:path extrusionOk="0" h="554380" w="5788757">
                  <a:moveTo>
                    <a:pt x="5788757" y="279576"/>
                  </a:moveTo>
                  <a:lnTo>
                    <a:pt x="5778768" y="311755"/>
                  </a:lnTo>
                  <a:cubicBezTo>
                    <a:pt x="5718461" y="454335"/>
                    <a:pt x="5577281" y="554379"/>
                    <a:pt x="5412734" y="554380"/>
                  </a:cubicBezTo>
                  <a:lnTo>
                    <a:pt x="397252" y="554379"/>
                  </a:lnTo>
                  <a:cubicBezTo>
                    <a:pt x="177856" y="554380"/>
                    <a:pt x="0" y="376524"/>
                    <a:pt x="0" y="157127"/>
                  </a:cubicBezTo>
                  <a:cubicBezTo>
                    <a:pt x="0" y="102278"/>
                    <a:pt x="11116" y="50026"/>
                    <a:pt x="31218" y="2499"/>
                  </a:cubicBezTo>
                  <a:lnTo>
                    <a:pt x="32574" y="0"/>
                  </a:lnTo>
                  <a:lnTo>
                    <a:pt x="19416" y="42389"/>
                  </a:lnTo>
                  <a:cubicBezTo>
                    <a:pt x="14124" y="68250"/>
                    <a:pt x="11345" y="95025"/>
                    <a:pt x="11345" y="122449"/>
                  </a:cubicBezTo>
                  <a:cubicBezTo>
                    <a:pt x="11345" y="341846"/>
                    <a:pt x="189201" y="519702"/>
                    <a:pt x="408598" y="519702"/>
                  </a:cubicBezTo>
                  <a:lnTo>
                    <a:pt x="5424079" y="519702"/>
                  </a:lnTo>
                  <a:cubicBezTo>
                    <a:pt x="5561201" y="519702"/>
                    <a:pt x="5682097" y="450227"/>
                    <a:pt x="5753486" y="344557"/>
                  </a:cubicBezTo>
                  <a:lnTo>
                    <a:pt x="5788757" y="27957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812" name="Google Shape;2812;p16"/>
          <p:cNvGrpSpPr/>
          <p:nvPr/>
        </p:nvGrpSpPr>
        <p:grpSpPr>
          <a:xfrm flipH="1" rot="-5400000">
            <a:off x="-203514" y="4137763"/>
            <a:ext cx="1511941" cy="1602344"/>
            <a:chOff x="2032969" y="864182"/>
            <a:chExt cx="4314900" cy="4572900"/>
          </a:xfrm>
        </p:grpSpPr>
        <p:sp>
          <p:nvSpPr>
            <p:cNvPr id="2813" name="Google Shape;2813;p16"/>
            <p:cNvSpPr/>
            <p:nvPr/>
          </p:nvSpPr>
          <p:spPr>
            <a:xfrm rot="-2830053">
              <a:off x="1411304" y="2785182"/>
              <a:ext cx="555823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14" name="Google Shape;2814;p16"/>
            <p:cNvSpPr/>
            <p:nvPr/>
          </p:nvSpPr>
          <p:spPr>
            <a:xfrm rot="-2827716">
              <a:off x="1347693" y="2816223"/>
              <a:ext cx="5536567" cy="509927"/>
            </a:xfrm>
            <a:custGeom>
              <a:rect b="b" l="l" r="r" t="t"/>
              <a:pathLst>
                <a:path extrusionOk="0" h="510193" w="5539459">
                  <a:moveTo>
                    <a:pt x="5432423" y="107037"/>
                  </a:moveTo>
                  <a:cubicBezTo>
                    <a:pt x="5498556" y="173170"/>
                    <a:pt x="5539459" y="264531"/>
                    <a:pt x="5539459" y="365446"/>
                  </a:cubicBezTo>
                  <a:cubicBezTo>
                    <a:pt x="5539459" y="415903"/>
                    <a:pt x="5529233" y="463972"/>
                    <a:pt x="5510741" y="507694"/>
                  </a:cubicBezTo>
                  <a:lnTo>
                    <a:pt x="5509384" y="510193"/>
                  </a:lnTo>
                  <a:lnTo>
                    <a:pt x="5520689" y="473773"/>
                  </a:lnTo>
                  <a:cubicBezTo>
                    <a:pt x="5525558" y="449984"/>
                    <a:pt x="5528114" y="425352"/>
                    <a:pt x="5528114" y="400124"/>
                  </a:cubicBezTo>
                  <a:cubicBezTo>
                    <a:pt x="5528114" y="198293"/>
                    <a:pt x="5364500" y="34678"/>
                    <a:pt x="5162669" y="34678"/>
                  </a:cubicBezTo>
                  <a:lnTo>
                    <a:pt x="335370" y="34678"/>
                  </a:lnTo>
                  <a:cubicBezTo>
                    <a:pt x="209226" y="34678"/>
                    <a:pt x="98010" y="98590"/>
                    <a:pt x="32337" y="195800"/>
                  </a:cubicBezTo>
                  <a:lnTo>
                    <a:pt x="0" y="255375"/>
                  </a:lnTo>
                  <a:lnTo>
                    <a:pt x="9988" y="223198"/>
                  </a:lnTo>
                  <a:cubicBezTo>
                    <a:pt x="65466" y="92034"/>
                    <a:pt x="195342" y="1"/>
                    <a:pt x="346715" y="0"/>
                  </a:cubicBezTo>
                  <a:lnTo>
                    <a:pt x="5174015" y="1"/>
                  </a:lnTo>
                  <a:cubicBezTo>
                    <a:pt x="5274930" y="1"/>
                    <a:pt x="5366291" y="40905"/>
                    <a:pt x="5432423"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15" name="Google Shape;2815;p16"/>
            <p:cNvSpPr/>
            <p:nvPr/>
          </p:nvSpPr>
          <p:spPr>
            <a:xfrm rot="-2827716">
              <a:off x="1500345" y="2976459"/>
              <a:ext cx="5536567" cy="509927"/>
            </a:xfrm>
            <a:custGeom>
              <a:rect b="b" l="l" r="r" t="t"/>
              <a:pathLst>
                <a:path extrusionOk="0" h="510193" w="5539459">
                  <a:moveTo>
                    <a:pt x="5539459" y="254818"/>
                  </a:moveTo>
                  <a:lnTo>
                    <a:pt x="5529471" y="286996"/>
                  </a:lnTo>
                  <a:cubicBezTo>
                    <a:pt x="5473993" y="418159"/>
                    <a:pt x="5344117" y="510193"/>
                    <a:pt x="5192744" y="510193"/>
                  </a:cubicBezTo>
                  <a:lnTo>
                    <a:pt x="365445" y="510193"/>
                  </a:lnTo>
                  <a:cubicBezTo>
                    <a:pt x="163616" y="510193"/>
                    <a:pt x="0" y="346578"/>
                    <a:pt x="0" y="144749"/>
                  </a:cubicBezTo>
                  <a:cubicBezTo>
                    <a:pt x="0" y="94291"/>
                    <a:pt x="10226" y="46222"/>
                    <a:pt x="28718" y="2500"/>
                  </a:cubicBezTo>
                  <a:lnTo>
                    <a:pt x="30075" y="0"/>
                  </a:lnTo>
                  <a:lnTo>
                    <a:pt x="18770" y="36421"/>
                  </a:lnTo>
                  <a:cubicBezTo>
                    <a:pt x="13902" y="60210"/>
                    <a:pt x="11345" y="84842"/>
                    <a:pt x="11345" y="110071"/>
                  </a:cubicBezTo>
                  <a:cubicBezTo>
                    <a:pt x="11345" y="311900"/>
                    <a:pt x="174961" y="475516"/>
                    <a:pt x="376790" y="475515"/>
                  </a:cubicBezTo>
                  <a:lnTo>
                    <a:pt x="5204090" y="475515"/>
                  </a:lnTo>
                  <a:cubicBezTo>
                    <a:pt x="5330233" y="475515"/>
                    <a:pt x="5441449" y="411603"/>
                    <a:pt x="5507122" y="314394"/>
                  </a:cubicBezTo>
                  <a:lnTo>
                    <a:pt x="5539459"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816" name="Google Shape;2816;p16"/>
          <p:cNvGrpSpPr/>
          <p:nvPr/>
        </p:nvGrpSpPr>
        <p:grpSpPr>
          <a:xfrm flipH="1" rot="-5400000">
            <a:off x="215748" y="5042900"/>
            <a:ext cx="1748242" cy="1853275"/>
            <a:chOff x="5255762" y="2121228"/>
            <a:chExt cx="4399200" cy="4663500"/>
          </a:xfrm>
        </p:grpSpPr>
        <p:sp>
          <p:nvSpPr>
            <p:cNvPr id="2817" name="Google Shape;2817;p16"/>
            <p:cNvSpPr/>
            <p:nvPr/>
          </p:nvSpPr>
          <p:spPr>
            <a:xfrm rot="-2829916">
              <a:off x="4614371" y="4087528"/>
              <a:ext cx="5681983" cy="730899"/>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18" name="Google Shape;2818;p16"/>
            <p:cNvSpPr/>
            <p:nvPr/>
          </p:nvSpPr>
          <p:spPr>
            <a:xfrm rot="-2827716">
              <a:off x="4550710" y="4118522"/>
              <a:ext cx="5660315" cy="509927"/>
            </a:xfrm>
            <a:custGeom>
              <a:rect b="b" l="l" r="r" t="t"/>
              <a:pathLst>
                <a:path extrusionOk="0" h="510193" w="5663271">
                  <a:moveTo>
                    <a:pt x="5556235" y="107036"/>
                  </a:moveTo>
                  <a:cubicBezTo>
                    <a:pt x="5622367" y="173169"/>
                    <a:pt x="5663271" y="264530"/>
                    <a:pt x="5663271" y="365444"/>
                  </a:cubicBezTo>
                  <a:cubicBezTo>
                    <a:pt x="5663271" y="415902"/>
                    <a:pt x="5653045" y="463971"/>
                    <a:pt x="5634553" y="507693"/>
                  </a:cubicBezTo>
                  <a:lnTo>
                    <a:pt x="5633195" y="510193"/>
                  </a:lnTo>
                  <a:lnTo>
                    <a:pt x="5644501" y="473772"/>
                  </a:lnTo>
                  <a:cubicBezTo>
                    <a:pt x="5649369" y="449982"/>
                    <a:pt x="5651925" y="425351"/>
                    <a:pt x="5651925" y="400122"/>
                  </a:cubicBezTo>
                  <a:cubicBezTo>
                    <a:pt x="5651926" y="198292"/>
                    <a:pt x="5488311" y="34678"/>
                    <a:pt x="5286481" y="34677"/>
                  </a:cubicBezTo>
                  <a:lnTo>
                    <a:pt x="335370" y="34677"/>
                  </a:lnTo>
                  <a:cubicBezTo>
                    <a:pt x="209226" y="34677"/>
                    <a:pt x="98010" y="98589"/>
                    <a:pt x="32337" y="195798"/>
                  </a:cubicBezTo>
                  <a:lnTo>
                    <a:pt x="0" y="255374"/>
                  </a:lnTo>
                  <a:lnTo>
                    <a:pt x="9988" y="223197"/>
                  </a:lnTo>
                  <a:cubicBezTo>
                    <a:pt x="65466" y="92033"/>
                    <a:pt x="195343" y="-1"/>
                    <a:pt x="346715" y="0"/>
                  </a:cubicBezTo>
                  <a:lnTo>
                    <a:pt x="5297827" y="0"/>
                  </a:lnTo>
                  <a:cubicBezTo>
                    <a:pt x="5398741" y="0"/>
                    <a:pt x="5490103" y="40904"/>
                    <a:pt x="555623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19" name="Google Shape;2819;p16"/>
            <p:cNvSpPr/>
            <p:nvPr/>
          </p:nvSpPr>
          <p:spPr>
            <a:xfrm rot="-2827716">
              <a:off x="4703362" y="4278757"/>
              <a:ext cx="5660314" cy="509928"/>
            </a:xfrm>
            <a:custGeom>
              <a:rect b="b" l="l" r="r" t="t"/>
              <a:pathLst>
                <a:path extrusionOk="0" h="510194" w="5663270">
                  <a:moveTo>
                    <a:pt x="5663270" y="254819"/>
                  </a:moveTo>
                  <a:lnTo>
                    <a:pt x="5653283" y="286996"/>
                  </a:lnTo>
                  <a:cubicBezTo>
                    <a:pt x="5597805" y="418160"/>
                    <a:pt x="5467928" y="510193"/>
                    <a:pt x="5316556" y="510193"/>
                  </a:cubicBezTo>
                  <a:lnTo>
                    <a:pt x="365445" y="510194"/>
                  </a:lnTo>
                  <a:cubicBezTo>
                    <a:pt x="163615" y="510194"/>
                    <a:pt x="0" y="346579"/>
                    <a:pt x="0" y="144749"/>
                  </a:cubicBezTo>
                  <a:cubicBezTo>
                    <a:pt x="0" y="94291"/>
                    <a:pt x="10226" y="46222"/>
                    <a:pt x="28718" y="2501"/>
                  </a:cubicBezTo>
                  <a:lnTo>
                    <a:pt x="30075" y="0"/>
                  </a:lnTo>
                  <a:lnTo>
                    <a:pt x="18770" y="36421"/>
                  </a:lnTo>
                  <a:cubicBezTo>
                    <a:pt x="13901" y="60210"/>
                    <a:pt x="11345" y="84843"/>
                    <a:pt x="11345" y="110071"/>
                  </a:cubicBezTo>
                  <a:cubicBezTo>
                    <a:pt x="11345" y="311901"/>
                    <a:pt x="174960" y="475516"/>
                    <a:pt x="376790" y="475516"/>
                  </a:cubicBezTo>
                  <a:lnTo>
                    <a:pt x="5327901" y="475516"/>
                  </a:lnTo>
                  <a:cubicBezTo>
                    <a:pt x="5454045" y="475516"/>
                    <a:pt x="5565261" y="411604"/>
                    <a:pt x="5630934" y="314394"/>
                  </a:cubicBezTo>
                  <a:lnTo>
                    <a:pt x="5663270" y="25481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820" name="Google Shape;2820;p16"/>
          <p:cNvGrpSpPr/>
          <p:nvPr/>
        </p:nvGrpSpPr>
        <p:grpSpPr>
          <a:xfrm flipH="1" rot="-5400000">
            <a:off x="629934" y="5696182"/>
            <a:ext cx="1398201" cy="1479669"/>
            <a:chOff x="7086948" y="2711938"/>
            <a:chExt cx="3990300" cy="4222800"/>
          </a:xfrm>
        </p:grpSpPr>
        <p:sp>
          <p:nvSpPr>
            <p:cNvPr id="2821" name="Google Shape;2821;p16"/>
            <p:cNvSpPr/>
            <p:nvPr/>
          </p:nvSpPr>
          <p:spPr>
            <a:xfrm rot="-2830071">
              <a:off x="6541696" y="4457889"/>
              <a:ext cx="5080804"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22" name="Google Shape;2822;p16"/>
            <p:cNvSpPr/>
            <p:nvPr/>
          </p:nvSpPr>
          <p:spPr>
            <a:xfrm rot="-2827716">
              <a:off x="6477943" y="4488751"/>
              <a:ext cx="5059349" cy="509926"/>
            </a:xfrm>
            <a:custGeom>
              <a:rect b="b" l="l" r="r" t="t"/>
              <a:pathLst>
                <a:path extrusionOk="0" h="510192" w="5061991">
                  <a:moveTo>
                    <a:pt x="4954955" y="107036"/>
                  </a:moveTo>
                  <a:cubicBezTo>
                    <a:pt x="5021087" y="173169"/>
                    <a:pt x="5061991" y="264531"/>
                    <a:pt x="5061991" y="365445"/>
                  </a:cubicBezTo>
                  <a:cubicBezTo>
                    <a:pt x="5061991" y="415903"/>
                    <a:pt x="5051765" y="463972"/>
                    <a:pt x="5033272" y="507693"/>
                  </a:cubicBezTo>
                  <a:lnTo>
                    <a:pt x="5031916" y="510192"/>
                  </a:lnTo>
                  <a:lnTo>
                    <a:pt x="5043221" y="473773"/>
                  </a:lnTo>
                  <a:cubicBezTo>
                    <a:pt x="5048089" y="449983"/>
                    <a:pt x="5050646" y="425352"/>
                    <a:pt x="5050646" y="400123"/>
                  </a:cubicBezTo>
                  <a:cubicBezTo>
                    <a:pt x="5050646" y="198293"/>
                    <a:pt x="4887031" y="34678"/>
                    <a:pt x="4685200" y="34678"/>
                  </a:cubicBezTo>
                  <a:lnTo>
                    <a:pt x="335370" y="34678"/>
                  </a:lnTo>
                  <a:cubicBezTo>
                    <a:pt x="209226" y="34678"/>
                    <a:pt x="98010" y="98590"/>
                    <a:pt x="32336" y="195799"/>
                  </a:cubicBezTo>
                  <a:lnTo>
                    <a:pt x="0" y="255374"/>
                  </a:lnTo>
                  <a:lnTo>
                    <a:pt x="9988" y="223197"/>
                  </a:lnTo>
                  <a:cubicBezTo>
                    <a:pt x="65466" y="92034"/>
                    <a:pt x="195342" y="0"/>
                    <a:pt x="346715" y="0"/>
                  </a:cubicBezTo>
                  <a:lnTo>
                    <a:pt x="4696545" y="1"/>
                  </a:lnTo>
                  <a:cubicBezTo>
                    <a:pt x="4797461" y="1"/>
                    <a:pt x="4888822" y="40904"/>
                    <a:pt x="495495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23" name="Google Shape;2823;p16"/>
            <p:cNvSpPr/>
            <p:nvPr/>
          </p:nvSpPr>
          <p:spPr>
            <a:xfrm rot="-2827716">
              <a:off x="6630593" y="4648986"/>
              <a:ext cx="5059350" cy="509928"/>
            </a:xfrm>
            <a:custGeom>
              <a:rect b="b" l="l" r="r" t="t"/>
              <a:pathLst>
                <a:path extrusionOk="0" h="510194" w="5061992">
                  <a:moveTo>
                    <a:pt x="5061992" y="254818"/>
                  </a:moveTo>
                  <a:lnTo>
                    <a:pt x="5052003" y="286996"/>
                  </a:lnTo>
                  <a:cubicBezTo>
                    <a:pt x="4996525" y="418160"/>
                    <a:pt x="4866649" y="510193"/>
                    <a:pt x="4715276" y="510194"/>
                  </a:cubicBezTo>
                  <a:lnTo>
                    <a:pt x="365445" y="510194"/>
                  </a:lnTo>
                  <a:cubicBezTo>
                    <a:pt x="163616" y="510194"/>
                    <a:pt x="0" y="346579"/>
                    <a:pt x="1" y="144749"/>
                  </a:cubicBezTo>
                  <a:cubicBezTo>
                    <a:pt x="1" y="94292"/>
                    <a:pt x="10227" y="46223"/>
                    <a:pt x="28719" y="2501"/>
                  </a:cubicBezTo>
                  <a:lnTo>
                    <a:pt x="30076" y="0"/>
                  </a:lnTo>
                  <a:lnTo>
                    <a:pt x="18771" y="36422"/>
                  </a:lnTo>
                  <a:cubicBezTo>
                    <a:pt x="13902" y="60211"/>
                    <a:pt x="11346" y="84843"/>
                    <a:pt x="11346" y="110072"/>
                  </a:cubicBezTo>
                  <a:cubicBezTo>
                    <a:pt x="11345" y="311901"/>
                    <a:pt x="174961" y="475517"/>
                    <a:pt x="376790" y="475516"/>
                  </a:cubicBezTo>
                  <a:lnTo>
                    <a:pt x="4726622" y="475516"/>
                  </a:lnTo>
                  <a:cubicBezTo>
                    <a:pt x="4852765" y="475516"/>
                    <a:pt x="4963982" y="411604"/>
                    <a:pt x="5029655" y="314395"/>
                  </a:cubicBezTo>
                  <a:lnTo>
                    <a:pt x="5061992"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824" name="Google Shape;2824;p16"/>
          <p:cNvGrpSpPr/>
          <p:nvPr/>
        </p:nvGrpSpPr>
        <p:grpSpPr>
          <a:xfrm flipH="1" rot="-5400000">
            <a:off x="-438735" y="488207"/>
            <a:ext cx="1677610" cy="1780628"/>
            <a:chOff x="3346366" y="66264"/>
            <a:chExt cx="4787701" cy="5081700"/>
          </a:xfrm>
        </p:grpSpPr>
        <p:sp>
          <p:nvSpPr>
            <p:cNvPr id="2825" name="Google Shape;2825;p16"/>
            <p:cNvSpPr/>
            <p:nvPr/>
          </p:nvSpPr>
          <p:spPr>
            <a:xfrm rot="-2830000">
              <a:off x="2620494" y="2234983"/>
              <a:ext cx="6239445" cy="744262"/>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26" name="Google Shape;2826;p16"/>
            <p:cNvSpPr/>
            <p:nvPr/>
          </p:nvSpPr>
          <p:spPr>
            <a:xfrm rot="-2827716">
              <a:off x="2494786" y="2293359"/>
              <a:ext cx="6236242" cy="396002"/>
            </a:xfrm>
            <a:custGeom>
              <a:rect b="b" l="l" r="r" t="t"/>
              <a:pathLst>
                <a:path extrusionOk="0" h="396209" w="6239499">
                  <a:moveTo>
                    <a:pt x="6130512" y="108986"/>
                  </a:moveTo>
                  <a:cubicBezTo>
                    <a:pt x="6197850" y="176324"/>
                    <a:pt x="6239499" y="269349"/>
                    <a:pt x="6239499" y="372103"/>
                  </a:cubicBezTo>
                  <a:lnTo>
                    <a:pt x="6237069" y="396209"/>
                  </a:lnTo>
                  <a:lnTo>
                    <a:pt x="6230613" y="332172"/>
                  </a:lnTo>
                  <a:cubicBezTo>
                    <a:pt x="6195916" y="162611"/>
                    <a:pt x="6045889" y="35061"/>
                    <a:pt x="5866071" y="35061"/>
                  </a:cubicBezTo>
                  <a:lnTo>
                    <a:pt x="370776" y="35061"/>
                  </a:lnTo>
                  <a:cubicBezTo>
                    <a:pt x="190959" y="35061"/>
                    <a:pt x="40932" y="162611"/>
                    <a:pt x="6235" y="332172"/>
                  </a:cubicBezTo>
                  <a:lnTo>
                    <a:pt x="1105" y="383057"/>
                  </a:lnTo>
                  <a:lnTo>
                    <a:pt x="1" y="372102"/>
                  </a:lnTo>
                  <a:cubicBezTo>
                    <a:pt x="0" y="166596"/>
                    <a:pt x="166597" y="0"/>
                    <a:pt x="372102" y="0"/>
                  </a:cubicBezTo>
                  <a:lnTo>
                    <a:pt x="5867397" y="0"/>
                  </a:lnTo>
                  <a:cubicBezTo>
                    <a:pt x="5970150" y="0"/>
                    <a:pt x="6063175" y="41649"/>
                    <a:pt x="6130512" y="10898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27" name="Google Shape;2827;p16"/>
            <p:cNvSpPr/>
            <p:nvPr/>
          </p:nvSpPr>
          <p:spPr>
            <a:xfrm rot="-2827716">
              <a:off x="2746442" y="2526408"/>
              <a:ext cx="6236241" cy="396002"/>
            </a:xfrm>
            <a:custGeom>
              <a:rect b="b" l="l" r="r" t="t"/>
              <a:pathLst>
                <a:path extrusionOk="0" h="396209" w="6239498">
                  <a:moveTo>
                    <a:pt x="6238394" y="13152"/>
                  </a:moveTo>
                  <a:lnTo>
                    <a:pt x="6239498" y="24106"/>
                  </a:lnTo>
                  <a:cubicBezTo>
                    <a:pt x="6239498" y="229612"/>
                    <a:pt x="6072902" y="396208"/>
                    <a:pt x="5867396" y="396209"/>
                  </a:cubicBezTo>
                  <a:lnTo>
                    <a:pt x="372102" y="396208"/>
                  </a:lnTo>
                  <a:cubicBezTo>
                    <a:pt x="166596" y="396208"/>
                    <a:pt x="0" y="229612"/>
                    <a:pt x="0" y="24106"/>
                  </a:cubicBezTo>
                  <a:lnTo>
                    <a:pt x="2430" y="0"/>
                  </a:lnTo>
                  <a:lnTo>
                    <a:pt x="8886" y="64036"/>
                  </a:lnTo>
                  <a:cubicBezTo>
                    <a:pt x="43583" y="233597"/>
                    <a:pt x="193610" y="361147"/>
                    <a:pt x="373427" y="361147"/>
                  </a:cubicBezTo>
                  <a:lnTo>
                    <a:pt x="5868722" y="361148"/>
                  </a:lnTo>
                  <a:cubicBezTo>
                    <a:pt x="6048540" y="361147"/>
                    <a:pt x="6198567" y="233597"/>
                    <a:pt x="6233264" y="64037"/>
                  </a:cubicBezTo>
                  <a:lnTo>
                    <a:pt x="6238394"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828" name="Google Shape;2828;p16"/>
          <p:cNvGrpSpPr/>
          <p:nvPr/>
        </p:nvGrpSpPr>
        <p:grpSpPr>
          <a:xfrm flipH="1" rot="-5400000">
            <a:off x="-37230" y="629418"/>
            <a:ext cx="1819838" cy="1934418"/>
            <a:chOff x="3765864" y="1195612"/>
            <a:chExt cx="5193601" cy="5520600"/>
          </a:xfrm>
        </p:grpSpPr>
        <p:sp>
          <p:nvSpPr>
            <p:cNvPr id="2829" name="Google Shape;2829;p16"/>
            <p:cNvSpPr/>
            <p:nvPr/>
          </p:nvSpPr>
          <p:spPr>
            <a:xfrm rot="-2830008">
              <a:off x="2937359" y="3590462"/>
              <a:ext cx="6850611"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30" name="Google Shape;2830;p16"/>
            <p:cNvSpPr/>
            <p:nvPr/>
          </p:nvSpPr>
          <p:spPr>
            <a:xfrm rot="-2827716">
              <a:off x="2814227" y="3648150"/>
              <a:ext cx="6847034" cy="389347"/>
            </a:xfrm>
            <a:custGeom>
              <a:rect b="b" l="l" r="r" t="t"/>
              <a:pathLst>
                <a:path extrusionOk="0" h="389550" w="6850610">
                  <a:moveTo>
                    <a:pt x="6743574" y="107037"/>
                  </a:moveTo>
                  <a:cubicBezTo>
                    <a:pt x="6809707" y="173170"/>
                    <a:pt x="6850610" y="264531"/>
                    <a:pt x="6850610" y="365445"/>
                  </a:cubicBezTo>
                  <a:lnTo>
                    <a:pt x="6848180" y="389550"/>
                  </a:lnTo>
                  <a:lnTo>
                    <a:pt x="6841860" y="326857"/>
                  </a:lnTo>
                  <a:cubicBezTo>
                    <a:pt x="6807784" y="160330"/>
                    <a:pt x="6660442" y="35062"/>
                    <a:pt x="6483840" y="35062"/>
                  </a:cubicBezTo>
                  <a:lnTo>
                    <a:pt x="364120" y="35061"/>
                  </a:lnTo>
                  <a:cubicBezTo>
                    <a:pt x="187518" y="35062"/>
                    <a:pt x="40175" y="160329"/>
                    <a:pt x="6099" y="326857"/>
                  </a:cubicBezTo>
                  <a:lnTo>
                    <a:pt x="1105" y="376401"/>
                  </a:lnTo>
                  <a:lnTo>
                    <a:pt x="0" y="365446"/>
                  </a:lnTo>
                  <a:cubicBezTo>
                    <a:pt x="0" y="163616"/>
                    <a:pt x="163615" y="1"/>
                    <a:pt x="365445" y="0"/>
                  </a:cubicBezTo>
                  <a:lnTo>
                    <a:pt x="6485166" y="1"/>
                  </a:lnTo>
                  <a:cubicBezTo>
                    <a:pt x="6586081" y="1"/>
                    <a:pt x="6677442" y="40905"/>
                    <a:pt x="6743574"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31" name="Google Shape;2831;p16"/>
            <p:cNvSpPr/>
            <p:nvPr/>
          </p:nvSpPr>
          <p:spPr>
            <a:xfrm rot="-2827716">
              <a:off x="3061003" y="3876675"/>
              <a:ext cx="6847033" cy="389348"/>
            </a:xfrm>
            <a:custGeom>
              <a:rect b="b" l="l" r="r" t="t"/>
              <a:pathLst>
                <a:path extrusionOk="0" h="389551" w="6850609">
                  <a:moveTo>
                    <a:pt x="6849505" y="13149"/>
                  </a:moveTo>
                  <a:lnTo>
                    <a:pt x="6850609" y="24105"/>
                  </a:lnTo>
                  <a:cubicBezTo>
                    <a:pt x="6850609" y="225936"/>
                    <a:pt x="6686995" y="389551"/>
                    <a:pt x="6485165" y="389550"/>
                  </a:cubicBezTo>
                  <a:lnTo>
                    <a:pt x="365445" y="389551"/>
                  </a:lnTo>
                  <a:cubicBezTo>
                    <a:pt x="163615" y="389551"/>
                    <a:pt x="0" y="225936"/>
                    <a:pt x="0" y="24106"/>
                  </a:cubicBezTo>
                  <a:lnTo>
                    <a:pt x="2430" y="0"/>
                  </a:lnTo>
                  <a:lnTo>
                    <a:pt x="8750" y="62695"/>
                  </a:lnTo>
                  <a:cubicBezTo>
                    <a:pt x="42826" y="229222"/>
                    <a:pt x="190169" y="354490"/>
                    <a:pt x="366771" y="354490"/>
                  </a:cubicBezTo>
                  <a:lnTo>
                    <a:pt x="6486491" y="354489"/>
                  </a:lnTo>
                  <a:cubicBezTo>
                    <a:pt x="6663092" y="354490"/>
                    <a:pt x="6810434" y="229222"/>
                    <a:pt x="6844510" y="62694"/>
                  </a:cubicBezTo>
                  <a:lnTo>
                    <a:pt x="6849505" y="1314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832" name="Google Shape;2832;p16"/>
          <p:cNvGrpSpPr/>
          <p:nvPr/>
        </p:nvGrpSpPr>
        <p:grpSpPr>
          <a:xfrm flipH="1" rot="-5400000">
            <a:off x="-9171" y="1084684"/>
            <a:ext cx="1539986" cy="1631147"/>
            <a:chOff x="5031721" y="1309109"/>
            <a:chExt cx="4394938" cy="4655100"/>
          </a:xfrm>
        </p:grpSpPr>
        <p:sp>
          <p:nvSpPr>
            <p:cNvPr id="2833" name="Google Shape;2833;p16"/>
            <p:cNvSpPr/>
            <p:nvPr/>
          </p:nvSpPr>
          <p:spPr>
            <a:xfrm rot="-2830055">
              <a:off x="4392113" y="3271209"/>
              <a:ext cx="5670316"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34" name="Google Shape;2834;p16"/>
            <p:cNvSpPr/>
            <p:nvPr/>
          </p:nvSpPr>
          <p:spPr>
            <a:xfrm rot="-2827716">
              <a:off x="4288978" y="3321658"/>
              <a:ext cx="5662529" cy="442790"/>
            </a:xfrm>
            <a:custGeom>
              <a:rect b="b" l="l" r="r" t="t"/>
              <a:pathLst>
                <a:path extrusionOk="0" h="443021" w="5665486">
                  <a:moveTo>
                    <a:pt x="5563222" y="107036"/>
                  </a:moveTo>
                  <a:cubicBezTo>
                    <a:pt x="5612821" y="156635"/>
                    <a:pt x="5648229" y="220426"/>
                    <a:pt x="5662834" y="291795"/>
                  </a:cubicBezTo>
                  <a:lnTo>
                    <a:pt x="5665486" y="318110"/>
                  </a:lnTo>
                  <a:lnTo>
                    <a:pt x="5645411" y="253438"/>
                  </a:lnTo>
                  <a:cubicBezTo>
                    <a:pt x="5589934" y="122275"/>
                    <a:pt x="5460057" y="30240"/>
                    <a:pt x="5308685" y="30241"/>
                  </a:cubicBezTo>
                  <a:lnTo>
                    <a:pt x="369317" y="30242"/>
                  </a:lnTo>
                  <a:cubicBezTo>
                    <a:pt x="167487" y="30242"/>
                    <a:pt x="3872" y="193856"/>
                    <a:pt x="3872" y="395686"/>
                  </a:cubicBezTo>
                  <a:lnTo>
                    <a:pt x="8643" y="443021"/>
                  </a:lnTo>
                  <a:lnTo>
                    <a:pt x="7425" y="439096"/>
                  </a:lnTo>
                  <a:cubicBezTo>
                    <a:pt x="2557" y="415306"/>
                    <a:pt x="0" y="390674"/>
                    <a:pt x="0" y="365445"/>
                  </a:cubicBezTo>
                  <a:cubicBezTo>
                    <a:pt x="0" y="163615"/>
                    <a:pt x="163615" y="0"/>
                    <a:pt x="365446" y="0"/>
                  </a:cubicBezTo>
                  <a:lnTo>
                    <a:pt x="5304813" y="0"/>
                  </a:lnTo>
                  <a:cubicBezTo>
                    <a:pt x="5405728" y="0"/>
                    <a:pt x="5497090" y="40904"/>
                    <a:pt x="556322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35" name="Google Shape;2835;p16"/>
            <p:cNvSpPr/>
            <p:nvPr/>
          </p:nvSpPr>
          <p:spPr>
            <a:xfrm rot="-2827716">
              <a:off x="4506872" y="3510328"/>
              <a:ext cx="5662530" cy="442790"/>
            </a:xfrm>
            <a:custGeom>
              <a:rect b="b" l="l" r="r" t="t"/>
              <a:pathLst>
                <a:path extrusionOk="0" h="443021" w="5665487">
                  <a:moveTo>
                    <a:pt x="5656843" y="0"/>
                  </a:moveTo>
                  <a:lnTo>
                    <a:pt x="5658062" y="3926"/>
                  </a:lnTo>
                  <a:cubicBezTo>
                    <a:pt x="5662930" y="27716"/>
                    <a:pt x="5665487" y="52348"/>
                    <a:pt x="5665487" y="77576"/>
                  </a:cubicBezTo>
                  <a:cubicBezTo>
                    <a:pt x="5665487" y="279406"/>
                    <a:pt x="5501871" y="443021"/>
                    <a:pt x="5300042" y="443020"/>
                  </a:cubicBezTo>
                  <a:lnTo>
                    <a:pt x="360674" y="443021"/>
                  </a:lnTo>
                  <a:cubicBezTo>
                    <a:pt x="184073" y="443021"/>
                    <a:pt x="36730" y="317754"/>
                    <a:pt x="2653" y="151227"/>
                  </a:cubicBezTo>
                  <a:lnTo>
                    <a:pt x="0" y="124911"/>
                  </a:lnTo>
                  <a:lnTo>
                    <a:pt x="20076" y="189583"/>
                  </a:lnTo>
                  <a:cubicBezTo>
                    <a:pt x="75554" y="320747"/>
                    <a:pt x="205430" y="412780"/>
                    <a:pt x="356803" y="412780"/>
                  </a:cubicBezTo>
                  <a:lnTo>
                    <a:pt x="5296170" y="412779"/>
                  </a:lnTo>
                  <a:cubicBezTo>
                    <a:pt x="5498000" y="412780"/>
                    <a:pt x="5661616" y="249165"/>
                    <a:pt x="5661615" y="47335"/>
                  </a:cubicBezTo>
                  <a:lnTo>
                    <a:pt x="5656843" y="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836" name="Google Shape;2836;p16"/>
          <p:cNvGrpSpPr/>
          <p:nvPr/>
        </p:nvGrpSpPr>
        <p:grpSpPr>
          <a:xfrm flipH="1" rot="-5400000">
            <a:off x="-428640" y="-361066"/>
            <a:ext cx="1542363" cy="1633144"/>
            <a:chOff x="905180" y="112533"/>
            <a:chExt cx="4401720" cy="4660800"/>
          </a:xfrm>
        </p:grpSpPr>
        <p:sp>
          <p:nvSpPr>
            <p:cNvPr id="2837" name="Google Shape;2837;p16"/>
            <p:cNvSpPr/>
            <p:nvPr/>
          </p:nvSpPr>
          <p:spPr>
            <a:xfrm rot="-2829934">
              <a:off x="271998" y="2070056"/>
              <a:ext cx="5664365" cy="745754"/>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38" name="Google Shape;2838;p16"/>
            <p:cNvSpPr/>
            <p:nvPr/>
          </p:nvSpPr>
          <p:spPr>
            <a:xfrm rot="-2827716">
              <a:off x="404987" y="2361893"/>
              <a:ext cx="5661343" cy="396733"/>
            </a:xfrm>
            <a:custGeom>
              <a:rect b="b" l="l" r="r" t="t"/>
              <a:pathLst>
                <a:path extrusionOk="0" h="396940" w="5664300">
                  <a:moveTo>
                    <a:pt x="5663198" y="13201"/>
                  </a:moveTo>
                  <a:lnTo>
                    <a:pt x="5664300" y="24132"/>
                  </a:lnTo>
                  <a:cubicBezTo>
                    <a:pt x="5664300" y="230029"/>
                    <a:pt x="5497388" y="396940"/>
                    <a:pt x="5291491" y="396940"/>
                  </a:cubicBezTo>
                  <a:lnTo>
                    <a:pt x="372808" y="396940"/>
                  </a:lnTo>
                  <a:cubicBezTo>
                    <a:pt x="166912" y="396940"/>
                    <a:pt x="1" y="230028"/>
                    <a:pt x="0" y="24132"/>
                  </a:cubicBezTo>
                  <a:lnTo>
                    <a:pt x="2433" y="0"/>
                  </a:lnTo>
                  <a:lnTo>
                    <a:pt x="8905" y="64205"/>
                  </a:lnTo>
                  <a:cubicBezTo>
                    <a:pt x="43668" y="234087"/>
                    <a:pt x="193980" y="361878"/>
                    <a:pt x="374138" y="361879"/>
                  </a:cubicBezTo>
                  <a:lnTo>
                    <a:pt x="5292822" y="361879"/>
                  </a:lnTo>
                  <a:cubicBezTo>
                    <a:pt x="5472981" y="361879"/>
                    <a:pt x="5623293" y="234087"/>
                    <a:pt x="5658056" y="64205"/>
                  </a:cubicBezTo>
                  <a:lnTo>
                    <a:pt x="5663198" y="1320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839" name="Google Shape;2839;p16"/>
          <p:cNvGrpSpPr/>
          <p:nvPr/>
        </p:nvGrpSpPr>
        <p:grpSpPr>
          <a:xfrm flipH="1" rot="-5400000">
            <a:off x="-250779" y="1000771"/>
            <a:ext cx="1513994" cy="1603080"/>
            <a:chOff x="4789281" y="622548"/>
            <a:chExt cx="4320760" cy="4575000"/>
          </a:xfrm>
        </p:grpSpPr>
        <p:sp>
          <p:nvSpPr>
            <p:cNvPr id="2840" name="Google Shape;2840;p16"/>
            <p:cNvSpPr/>
            <p:nvPr/>
          </p:nvSpPr>
          <p:spPr>
            <a:xfrm rot="-2829984">
              <a:off x="4167184" y="2544598"/>
              <a:ext cx="5561198"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41" name="Google Shape;2841;p16"/>
            <p:cNvSpPr/>
            <p:nvPr/>
          </p:nvSpPr>
          <p:spPr>
            <a:xfrm rot="-2827716">
              <a:off x="4043638" y="2601761"/>
              <a:ext cx="5558206" cy="389373"/>
            </a:xfrm>
            <a:custGeom>
              <a:rect b="b" l="l" r="r" t="t"/>
              <a:pathLst>
                <a:path extrusionOk="0" h="389576" w="5561109">
                  <a:moveTo>
                    <a:pt x="5454073" y="107036"/>
                  </a:moveTo>
                  <a:cubicBezTo>
                    <a:pt x="5520206" y="173169"/>
                    <a:pt x="5561109" y="264530"/>
                    <a:pt x="5561109" y="365446"/>
                  </a:cubicBezTo>
                  <a:lnTo>
                    <a:pt x="5558677" y="389576"/>
                  </a:lnTo>
                  <a:lnTo>
                    <a:pt x="5552354" y="326857"/>
                  </a:lnTo>
                  <a:cubicBezTo>
                    <a:pt x="5518278" y="160330"/>
                    <a:pt x="5370936" y="35062"/>
                    <a:pt x="5194334" y="35062"/>
                  </a:cubicBezTo>
                  <a:lnTo>
                    <a:pt x="364115" y="35063"/>
                  </a:lnTo>
                  <a:cubicBezTo>
                    <a:pt x="187514" y="35062"/>
                    <a:pt x="40171" y="160330"/>
                    <a:pt x="6095" y="326857"/>
                  </a:cubicBezTo>
                  <a:lnTo>
                    <a:pt x="1103" y="376376"/>
                  </a:lnTo>
                  <a:lnTo>
                    <a:pt x="1" y="365445"/>
                  </a:lnTo>
                  <a:cubicBezTo>
                    <a:pt x="0" y="163616"/>
                    <a:pt x="163616" y="1"/>
                    <a:pt x="365446" y="1"/>
                  </a:cubicBezTo>
                  <a:lnTo>
                    <a:pt x="5195665" y="0"/>
                  </a:lnTo>
                  <a:cubicBezTo>
                    <a:pt x="5296580" y="0"/>
                    <a:pt x="5387941" y="40904"/>
                    <a:pt x="545407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42" name="Google Shape;2842;p16"/>
            <p:cNvSpPr/>
            <p:nvPr/>
          </p:nvSpPr>
          <p:spPr>
            <a:xfrm rot="-2827716">
              <a:off x="4297479" y="2830271"/>
              <a:ext cx="5558206" cy="389373"/>
            </a:xfrm>
            <a:custGeom>
              <a:rect b="b" l="l" r="r" t="t"/>
              <a:pathLst>
                <a:path extrusionOk="0" h="389576" w="5561109">
                  <a:moveTo>
                    <a:pt x="5560007" y="13200"/>
                  </a:moveTo>
                  <a:lnTo>
                    <a:pt x="5561109" y="24131"/>
                  </a:lnTo>
                  <a:cubicBezTo>
                    <a:pt x="5561109" y="225961"/>
                    <a:pt x="5397494" y="389576"/>
                    <a:pt x="5195663" y="389576"/>
                  </a:cubicBezTo>
                  <a:lnTo>
                    <a:pt x="365445" y="389576"/>
                  </a:lnTo>
                  <a:cubicBezTo>
                    <a:pt x="163615" y="389576"/>
                    <a:pt x="0" y="225961"/>
                    <a:pt x="0" y="24131"/>
                  </a:cubicBezTo>
                  <a:lnTo>
                    <a:pt x="2433" y="0"/>
                  </a:lnTo>
                  <a:lnTo>
                    <a:pt x="8755" y="62720"/>
                  </a:lnTo>
                  <a:cubicBezTo>
                    <a:pt x="42832" y="229247"/>
                    <a:pt x="190174" y="354515"/>
                    <a:pt x="366776" y="354515"/>
                  </a:cubicBezTo>
                  <a:lnTo>
                    <a:pt x="5196994" y="354515"/>
                  </a:lnTo>
                  <a:cubicBezTo>
                    <a:pt x="5373596" y="354515"/>
                    <a:pt x="5520939" y="229247"/>
                    <a:pt x="5555015" y="62719"/>
                  </a:cubicBezTo>
                  <a:lnTo>
                    <a:pt x="5560007"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843" name="Google Shape;2843;p16"/>
          <p:cNvGrpSpPr/>
          <p:nvPr/>
        </p:nvGrpSpPr>
        <p:grpSpPr>
          <a:xfrm flipH="1" rot="-5400000">
            <a:off x="143890" y="1707202"/>
            <a:ext cx="1542251" cy="1633565"/>
            <a:chOff x="6808533" y="1745708"/>
            <a:chExt cx="4401400" cy="4662000"/>
          </a:xfrm>
        </p:grpSpPr>
        <p:sp>
          <p:nvSpPr>
            <p:cNvPr id="2844" name="Google Shape;2844;p16"/>
            <p:cNvSpPr/>
            <p:nvPr/>
          </p:nvSpPr>
          <p:spPr>
            <a:xfrm rot="-2829965">
              <a:off x="6167451" y="3711259"/>
              <a:ext cx="5679863"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45" name="Google Shape;2845;p16"/>
            <p:cNvSpPr/>
            <p:nvPr/>
          </p:nvSpPr>
          <p:spPr>
            <a:xfrm rot="-2827716">
              <a:off x="6043945" y="3768489"/>
              <a:ext cx="5676734" cy="389373"/>
            </a:xfrm>
            <a:custGeom>
              <a:rect b="b" l="l" r="r" t="t"/>
              <a:pathLst>
                <a:path extrusionOk="0" h="389576" w="5679699">
                  <a:moveTo>
                    <a:pt x="5572662" y="107036"/>
                  </a:moveTo>
                  <a:cubicBezTo>
                    <a:pt x="5638795" y="173169"/>
                    <a:pt x="5679699" y="264530"/>
                    <a:pt x="5679699" y="365445"/>
                  </a:cubicBezTo>
                  <a:lnTo>
                    <a:pt x="5677266" y="389576"/>
                  </a:lnTo>
                  <a:lnTo>
                    <a:pt x="5670943" y="326856"/>
                  </a:lnTo>
                  <a:cubicBezTo>
                    <a:pt x="5636867" y="160329"/>
                    <a:pt x="5489524" y="35062"/>
                    <a:pt x="5312922" y="35062"/>
                  </a:cubicBezTo>
                  <a:lnTo>
                    <a:pt x="364115" y="35062"/>
                  </a:lnTo>
                  <a:cubicBezTo>
                    <a:pt x="187513" y="35062"/>
                    <a:pt x="40170" y="160329"/>
                    <a:pt x="6094" y="326857"/>
                  </a:cubicBezTo>
                  <a:lnTo>
                    <a:pt x="1102" y="376376"/>
                  </a:lnTo>
                  <a:lnTo>
                    <a:pt x="0" y="365445"/>
                  </a:lnTo>
                  <a:cubicBezTo>
                    <a:pt x="0" y="163615"/>
                    <a:pt x="163616" y="1"/>
                    <a:pt x="365446" y="1"/>
                  </a:cubicBezTo>
                  <a:lnTo>
                    <a:pt x="5314253" y="0"/>
                  </a:lnTo>
                  <a:cubicBezTo>
                    <a:pt x="5415168" y="0"/>
                    <a:pt x="5506530" y="40904"/>
                    <a:pt x="557266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46" name="Google Shape;2846;p16"/>
            <p:cNvSpPr/>
            <p:nvPr/>
          </p:nvSpPr>
          <p:spPr>
            <a:xfrm rot="-2827716">
              <a:off x="6297786" y="3996999"/>
              <a:ext cx="5676733" cy="389373"/>
            </a:xfrm>
            <a:custGeom>
              <a:rect b="b" l="l" r="r" t="t"/>
              <a:pathLst>
                <a:path extrusionOk="0" h="389576" w="5679698">
                  <a:moveTo>
                    <a:pt x="5678596" y="13200"/>
                  </a:moveTo>
                  <a:lnTo>
                    <a:pt x="5679698" y="24131"/>
                  </a:lnTo>
                  <a:cubicBezTo>
                    <a:pt x="5679698" y="225961"/>
                    <a:pt x="5516083" y="389575"/>
                    <a:pt x="5314252" y="389575"/>
                  </a:cubicBezTo>
                  <a:lnTo>
                    <a:pt x="365445" y="389576"/>
                  </a:lnTo>
                  <a:cubicBezTo>
                    <a:pt x="163615" y="389576"/>
                    <a:pt x="0" y="225961"/>
                    <a:pt x="0" y="24131"/>
                  </a:cubicBezTo>
                  <a:lnTo>
                    <a:pt x="2432" y="0"/>
                  </a:lnTo>
                  <a:lnTo>
                    <a:pt x="8755" y="62720"/>
                  </a:lnTo>
                  <a:cubicBezTo>
                    <a:pt x="42832" y="229247"/>
                    <a:pt x="190174" y="354514"/>
                    <a:pt x="366775" y="354515"/>
                  </a:cubicBezTo>
                  <a:lnTo>
                    <a:pt x="5315583" y="354514"/>
                  </a:lnTo>
                  <a:cubicBezTo>
                    <a:pt x="5492185" y="354514"/>
                    <a:pt x="5639528" y="229246"/>
                    <a:pt x="5673604" y="62719"/>
                  </a:cubicBezTo>
                  <a:lnTo>
                    <a:pt x="5678596"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847" name="Google Shape;2847;p16"/>
          <p:cNvGrpSpPr/>
          <p:nvPr/>
        </p:nvGrpSpPr>
        <p:grpSpPr>
          <a:xfrm flipH="1" rot="-5400000">
            <a:off x="-65003" y="1364433"/>
            <a:ext cx="1525697" cy="1612961"/>
            <a:chOff x="5824532" y="1155331"/>
            <a:chExt cx="4354159" cy="4603200"/>
          </a:xfrm>
        </p:grpSpPr>
        <p:sp>
          <p:nvSpPr>
            <p:cNvPr id="2848" name="Google Shape;2848;p16"/>
            <p:cNvSpPr/>
            <p:nvPr/>
          </p:nvSpPr>
          <p:spPr>
            <a:xfrm rot="-2830004">
              <a:off x="5196271" y="3091482"/>
              <a:ext cx="5599622" cy="730899"/>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49" name="Google Shape;2849;p16"/>
            <p:cNvSpPr/>
            <p:nvPr/>
          </p:nvSpPr>
          <p:spPr>
            <a:xfrm rot="-2827716">
              <a:off x="5072700" y="3148580"/>
              <a:ext cx="5596872" cy="389350"/>
            </a:xfrm>
            <a:custGeom>
              <a:rect b="b" l="l" r="r" t="t"/>
              <a:pathLst>
                <a:path extrusionOk="0" h="389553" w="5599795">
                  <a:moveTo>
                    <a:pt x="5492759" y="107036"/>
                  </a:moveTo>
                  <a:cubicBezTo>
                    <a:pt x="5558891" y="173169"/>
                    <a:pt x="5599795" y="264530"/>
                    <a:pt x="5599795" y="365445"/>
                  </a:cubicBezTo>
                  <a:lnTo>
                    <a:pt x="5597364" y="389553"/>
                  </a:lnTo>
                  <a:lnTo>
                    <a:pt x="5591045" y="326860"/>
                  </a:lnTo>
                  <a:cubicBezTo>
                    <a:pt x="5556968" y="160333"/>
                    <a:pt x="5409625" y="35065"/>
                    <a:pt x="5233024" y="35065"/>
                  </a:cubicBezTo>
                  <a:lnTo>
                    <a:pt x="364119" y="35066"/>
                  </a:lnTo>
                  <a:cubicBezTo>
                    <a:pt x="187518" y="35065"/>
                    <a:pt x="40175" y="160333"/>
                    <a:pt x="6099" y="326860"/>
                  </a:cubicBezTo>
                  <a:lnTo>
                    <a:pt x="1105" y="376401"/>
                  </a:lnTo>
                  <a:lnTo>
                    <a:pt x="0" y="365445"/>
                  </a:lnTo>
                  <a:cubicBezTo>
                    <a:pt x="0" y="163615"/>
                    <a:pt x="163615" y="0"/>
                    <a:pt x="365444" y="1"/>
                  </a:cubicBezTo>
                  <a:lnTo>
                    <a:pt x="5234350" y="0"/>
                  </a:lnTo>
                  <a:cubicBezTo>
                    <a:pt x="5335265" y="0"/>
                    <a:pt x="5426626" y="40904"/>
                    <a:pt x="54927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50" name="Google Shape;2850;p16"/>
            <p:cNvSpPr/>
            <p:nvPr/>
          </p:nvSpPr>
          <p:spPr>
            <a:xfrm rot="-2827716">
              <a:off x="5333650" y="3377103"/>
              <a:ext cx="5596872" cy="389351"/>
            </a:xfrm>
            <a:custGeom>
              <a:rect b="b" l="l" r="r" t="t"/>
              <a:pathLst>
                <a:path extrusionOk="0" h="389554" w="5599795">
                  <a:moveTo>
                    <a:pt x="5598690" y="13152"/>
                  </a:moveTo>
                  <a:lnTo>
                    <a:pt x="5599795" y="24109"/>
                  </a:lnTo>
                  <a:cubicBezTo>
                    <a:pt x="5599795" y="225939"/>
                    <a:pt x="5436180" y="389554"/>
                    <a:pt x="5234350" y="389554"/>
                  </a:cubicBezTo>
                  <a:lnTo>
                    <a:pt x="365445" y="389554"/>
                  </a:lnTo>
                  <a:cubicBezTo>
                    <a:pt x="163614" y="389554"/>
                    <a:pt x="0" y="225939"/>
                    <a:pt x="0" y="24109"/>
                  </a:cubicBezTo>
                  <a:lnTo>
                    <a:pt x="2431" y="0"/>
                  </a:lnTo>
                  <a:lnTo>
                    <a:pt x="8750" y="62694"/>
                  </a:lnTo>
                  <a:cubicBezTo>
                    <a:pt x="42827" y="229221"/>
                    <a:pt x="190169" y="354489"/>
                    <a:pt x="366771" y="354489"/>
                  </a:cubicBezTo>
                  <a:lnTo>
                    <a:pt x="5235676" y="354489"/>
                  </a:lnTo>
                  <a:cubicBezTo>
                    <a:pt x="5412277" y="354489"/>
                    <a:pt x="5559620" y="229221"/>
                    <a:pt x="5593696" y="62694"/>
                  </a:cubicBezTo>
                  <a:lnTo>
                    <a:pt x="5598690"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851" name="Google Shape;2851;p16"/>
          <p:cNvGrpSpPr/>
          <p:nvPr/>
        </p:nvGrpSpPr>
        <p:grpSpPr>
          <a:xfrm flipH="1" rot="-5400000">
            <a:off x="25112" y="69380"/>
            <a:ext cx="1574732" cy="1666257"/>
            <a:chOff x="2134683" y="1406427"/>
            <a:chExt cx="4494099" cy="4755300"/>
          </a:xfrm>
        </p:grpSpPr>
        <p:sp>
          <p:nvSpPr>
            <p:cNvPr id="2852" name="Google Shape;2852;p16"/>
            <p:cNvSpPr/>
            <p:nvPr/>
          </p:nvSpPr>
          <p:spPr>
            <a:xfrm rot="-2829977">
              <a:off x="1469270" y="3422451"/>
              <a:ext cx="5814027" cy="723252"/>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53" name="Google Shape;2853;p16"/>
            <p:cNvSpPr/>
            <p:nvPr/>
          </p:nvSpPr>
          <p:spPr>
            <a:xfrm rot="-2827716">
              <a:off x="1347244" y="3479082"/>
              <a:ext cx="5810844" cy="385501"/>
            </a:xfrm>
            <a:custGeom>
              <a:rect b="b" l="l" r="r" t="t"/>
              <a:pathLst>
                <a:path extrusionOk="0" h="385702" w="5813879">
                  <a:moveTo>
                    <a:pt x="5707969" y="105910"/>
                  </a:moveTo>
                  <a:cubicBezTo>
                    <a:pt x="5773405" y="171347"/>
                    <a:pt x="5813879" y="261747"/>
                    <a:pt x="5813879" y="361600"/>
                  </a:cubicBezTo>
                  <a:lnTo>
                    <a:pt x="5813877" y="361600"/>
                  </a:lnTo>
                  <a:lnTo>
                    <a:pt x="5811448" y="385702"/>
                  </a:lnTo>
                  <a:lnTo>
                    <a:pt x="5805207" y="323791"/>
                  </a:lnTo>
                  <a:cubicBezTo>
                    <a:pt x="5771489" y="159015"/>
                    <a:pt x="5625695" y="35065"/>
                    <a:pt x="5450953" y="35065"/>
                  </a:cubicBezTo>
                  <a:lnTo>
                    <a:pt x="360274" y="35066"/>
                  </a:lnTo>
                  <a:cubicBezTo>
                    <a:pt x="185532" y="35065"/>
                    <a:pt x="39739" y="159016"/>
                    <a:pt x="6021" y="323791"/>
                  </a:cubicBezTo>
                  <a:lnTo>
                    <a:pt x="1105" y="372556"/>
                  </a:lnTo>
                  <a:lnTo>
                    <a:pt x="0" y="361600"/>
                  </a:lnTo>
                  <a:lnTo>
                    <a:pt x="7347" y="288725"/>
                  </a:lnTo>
                  <a:cubicBezTo>
                    <a:pt x="41065" y="123951"/>
                    <a:pt x="186858" y="0"/>
                    <a:pt x="361600" y="0"/>
                  </a:cubicBezTo>
                  <a:lnTo>
                    <a:pt x="5452279" y="0"/>
                  </a:lnTo>
                  <a:cubicBezTo>
                    <a:pt x="5552132" y="0"/>
                    <a:pt x="5642532" y="40474"/>
                    <a:pt x="5707969" y="10591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54" name="Google Shape;2854;p16"/>
            <p:cNvSpPr/>
            <p:nvPr/>
          </p:nvSpPr>
          <p:spPr>
            <a:xfrm rot="-2827716">
              <a:off x="1605376" y="3704992"/>
              <a:ext cx="5810844" cy="385508"/>
            </a:xfrm>
            <a:custGeom>
              <a:rect b="b" l="l" r="r" t="t"/>
              <a:pathLst>
                <a:path extrusionOk="0" h="385709" w="5813879">
                  <a:moveTo>
                    <a:pt x="5812774" y="13146"/>
                  </a:moveTo>
                  <a:lnTo>
                    <a:pt x="5813879" y="24109"/>
                  </a:lnTo>
                  <a:lnTo>
                    <a:pt x="5813878" y="24109"/>
                  </a:lnTo>
                  <a:cubicBezTo>
                    <a:pt x="5813877" y="223815"/>
                    <a:pt x="5651984" y="385709"/>
                    <a:pt x="5452278" y="385709"/>
                  </a:cubicBezTo>
                  <a:lnTo>
                    <a:pt x="361601" y="385708"/>
                  </a:lnTo>
                  <a:cubicBezTo>
                    <a:pt x="186857" y="385708"/>
                    <a:pt x="41065" y="261758"/>
                    <a:pt x="7347" y="96983"/>
                  </a:cubicBezTo>
                  <a:lnTo>
                    <a:pt x="0" y="24109"/>
                  </a:lnTo>
                  <a:lnTo>
                    <a:pt x="2431" y="0"/>
                  </a:lnTo>
                  <a:lnTo>
                    <a:pt x="8673" y="61918"/>
                  </a:lnTo>
                  <a:cubicBezTo>
                    <a:pt x="42391" y="226693"/>
                    <a:pt x="188183" y="350643"/>
                    <a:pt x="362926" y="350643"/>
                  </a:cubicBezTo>
                  <a:lnTo>
                    <a:pt x="5453604" y="350644"/>
                  </a:lnTo>
                  <a:cubicBezTo>
                    <a:pt x="5628346" y="350644"/>
                    <a:pt x="5774139" y="226694"/>
                    <a:pt x="5807857" y="61919"/>
                  </a:cubicBezTo>
                  <a:lnTo>
                    <a:pt x="5812774" y="1314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855" name="Google Shape;2855;p16"/>
          <p:cNvGrpSpPr/>
          <p:nvPr/>
        </p:nvGrpSpPr>
        <p:grpSpPr>
          <a:xfrm flipH="1" rot="-5400000">
            <a:off x="352798" y="1491257"/>
            <a:ext cx="1491939" cy="1576590"/>
            <a:chOff x="6182744" y="2351413"/>
            <a:chExt cx="4257816" cy="4499400"/>
          </a:xfrm>
        </p:grpSpPr>
        <p:sp>
          <p:nvSpPr>
            <p:cNvPr id="2856" name="Google Shape;2856;p16"/>
            <p:cNvSpPr/>
            <p:nvPr/>
          </p:nvSpPr>
          <p:spPr>
            <a:xfrm rot="-2830035">
              <a:off x="5577129" y="4235663"/>
              <a:ext cx="5458031"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57" name="Google Shape;2857;p16"/>
            <p:cNvSpPr/>
            <p:nvPr/>
          </p:nvSpPr>
          <p:spPr>
            <a:xfrm rot="-2827716">
              <a:off x="5453545" y="4292751"/>
              <a:ext cx="5455263" cy="389351"/>
            </a:xfrm>
            <a:custGeom>
              <a:rect b="b" l="l" r="r" t="t"/>
              <a:pathLst>
                <a:path extrusionOk="0" h="389554" w="5458112">
                  <a:moveTo>
                    <a:pt x="5351075" y="107037"/>
                  </a:moveTo>
                  <a:cubicBezTo>
                    <a:pt x="5417207" y="173169"/>
                    <a:pt x="5458112" y="264530"/>
                    <a:pt x="5458112" y="365445"/>
                  </a:cubicBezTo>
                  <a:lnTo>
                    <a:pt x="5455681" y="389554"/>
                  </a:lnTo>
                  <a:lnTo>
                    <a:pt x="5449360" y="326860"/>
                  </a:lnTo>
                  <a:cubicBezTo>
                    <a:pt x="5415284" y="160333"/>
                    <a:pt x="5267942" y="35065"/>
                    <a:pt x="5091341" y="35066"/>
                  </a:cubicBezTo>
                  <a:lnTo>
                    <a:pt x="364118" y="35065"/>
                  </a:lnTo>
                  <a:cubicBezTo>
                    <a:pt x="187517" y="35066"/>
                    <a:pt x="40174" y="160334"/>
                    <a:pt x="6098" y="326861"/>
                  </a:cubicBezTo>
                  <a:lnTo>
                    <a:pt x="1104" y="376403"/>
                  </a:lnTo>
                  <a:lnTo>
                    <a:pt x="0" y="365446"/>
                  </a:lnTo>
                  <a:cubicBezTo>
                    <a:pt x="-1" y="163616"/>
                    <a:pt x="163615" y="1"/>
                    <a:pt x="365444" y="0"/>
                  </a:cubicBezTo>
                  <a:lnTo>
                    <a:pt x="5092667" y="1"/>
                  </a:lnTo>
                  <a:cubicBezTo>
                    <a:pt x="5193582" y="1"/>
                    <a:pt x="5284943" y="40904"/>
                    <a:pt x="5351075"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58" name="Google Shape;2858;p16"/>
            <p:cNvSpPr/>
            <p:nvPr/>
          </p:nvSpPr>
          <p:spPr>
            <a:xfrm rot="-2827716">
              <a:off x="5714497" y="4521277"/>
              <a:ext cx="5455263" cy="389350"/>
            </a:xfrm>
            <a:custGeom>
              <a:rect b="b" l="l" r="r" t="t"/>
              <a:pathLst>
                <a:path extrusionOk="0" h="389553" w="5458112">
                  <a:moveTo>
                    <a:pt x="5457007" y="13151"/>
                  </a:moveTo>
                  <a:lnTo>
                    <a:pt x="5458112" y="24107"/>
                  </a:lnTo>
                  <a:cubicBezTo>
                    <a:pt x="5458112" y="225937"/>
                    <a:pt x="5294496" y="389553"/>
                    <a:pt x="5092667" y="389553"/>
                  </a:cubicBezTo>
                  <a:lnTo>
                    <a:pt x="365445" y="389553"/>
                  </a:lnTo>
                  <a:cubicBezTo>
                    <a:pt x="163615" y="389553"/>
                    <a:pt x="0" y="225938"/>
                    <a:pt x="0" y="24108"/>
                  </a:cubicBezTo>
                  <a:lnTo>
                    <a:pt x="2430" y="0"/>
                  </a:lnTo>
                  <a:lnTo>
                    <a:pt x="8750" y="62693"/>
                  </a:lnTo>
                  <a:cubicBezTo>
                    <a:pt x="42827" y="229220"/>
                    <a:pt x="190169" y="354488"/>
                    <a:pt x="366771" y="354488"/>
                  </a:cubicBezTo>
                  <a:lnTo>
                    <a:pt x="5093993" y="354487"/>
                  </a:lnTo>
                  <a:cubicBezTo>
                    <a:pt x="5270594" y="354488"/>
                    <a:pt x="5417937" y="229219"/>
                    <a:pt x="5452013" y="62692"/>
                  </a:cubicBezTo>
                  <a:lnTo>
                    <a:pt x="5457007" y="1315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859" name="Google Shape;2859;p16"/>
          <p:cNvGrpSpPr/>
          <p:nvPr/>
        </p:nvGrpSpPr>
        <p:grpSpPr>
          <a:xfrm flipH="1" rot="-5400000">
            <a:off x="485218" y="246515"/>
            <a:ext cx="1376101" cy="1451707"/>
            <a:chOff x="2617490" y="2742232"/>
            <a:chExt cx="3927230" cy="4143000"/>
          </a:xfrm>
        </p:grpSpPr>
        <p:sp>
          <p:nvSpPr>
            <p:cNvPr id="2860" name="Google Shape;2860;p16"/>
            <p:cNvSpPr/>
            <p:nvPr/>
          </p:nvSpPr>
          <p:spPr>
            <a:xfrm rot="-2829980">
              <a:off x="2089685" y="4448282"/>
              <a:ext cx="497211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61" name="Google Shape;2861;p16"/>
            <p:cNvSpPr/>
            <p:nvPr/>
          </p:nvSpPr>
          <p:spPr>
            <a:xfrm rot="-2827716">
              <a:off x="1965948" y="4505227"/>
              <a:ext cx="4969364" cy="389350"/>
            </a:xfrm>
            <a:custGeom>
              <a:rect b="b" l="l" r="r" t="t"/>
              <a:pathLst>
                <a:path extrusionOk="0" h="389553" w="4971959">
                  <a:moveTo>
                    <a:pt x="4864923" y="107036"/>
                  </a:moveTo>
                  <a:cubicBezTo>
                    <a:pt x="4931056" y="173169"/>
                    <a:pt x="4971959" y="264530"/>
                    <a:pt x="4971959" y="365445"/>
                  </a:cubicBezTo>
                  <a:lnTo>
                    <a:pt x="4969529" y="389553"/>
                  </a:lnTo>
                  <a:lnTo>
                    <a:pt x="4963209" y="326860"/>
                  </a:lnTo>
                  <a:cubicBezTo>
                    <a:pt x="4929133" y="160333"/>
                    <a:pt x="4781790" y="35065"/>
                    <a:pt x="4605189" y="35065"/>
                  </a:cubicBezTo>
                  <a:lnTo>
                    <a:pt x="364119" y="35065"/>
                  </a:lnTo>
                  <a:cubicBezTo>
                    <a:pt x="187518" y="35065"/>
                    <a:pt x="40175" y="160333"/>
                    <a:pt x="6099" y="326860"/>
                  </a:cubicBezTo>
                  <a:lnTo>
                    <a:pt x="1104" y="376401"/>
                  </a:lnTo>
                  <a:lnTo>
                    <a:pt x="0" y="365445"/>
                  </a:lnTo>
                  <a:cubicBezTo>
                    <a:pt x="0" y="163615"/>
                    <a:pt x="163615" y="0"/>
                    <a:pt x="365445" y="0"/>
                  </a:cubicBezTo>
                  <a:lnTo>
                    <a:pt x="4606515" y="0"/>
                  </a:lnTo>
                  <a:cubicBezTo>
                    <a:pt x="4707430" y="0"/>
                    <a:pt x="4798791" y="40904"/>
                    <a:pt x="486492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62" name="Google Shape;2862;p16"/>
            <p:cNvSpPr/>
            <p:nvPr/>
          </p:nvSpPr>
          <p:spPr>
            <a:xfrm rot="-2827716">
              <a:off x="2226898" y="4733750"/>
              <a:ext cx="4969364" cy="389351"/>
            </a:xfrm>
            <a:custGeom>
              <a:rect b="b" l="l" r="r" t="t"/>
              <a:pathLst>
                <a:path extrusionOk="0" h="389554" w="4971959">
                  <a:moveTo>
                    <a:pt x="4970855" y="13152"/>
                  </a:moveTo>
                  <a:lnTo>
                    <a:pt x="4971959" y="24109"/>
                  </a:lnTo>
                  <a:cubicBezTo>
                    <a:pt x="4971960" y="225940"/>
                    <a:pt x="4808344" y="389554"/>
                    <a:pt x="4606515" y="389553"/>
                  </a:cubicBezTo>
                  <a:lnTo>
                    <a:pt x="365446" y="389554"/>
                  </a:lnTo>
                  <a:cubicBezTo>
                    <a:pt x="163615" y="389554"/>
                    <a:pt x="0" y="225939"/>
                    <a:pt x="0" y="24109"/>
                  </a:cubicBezTo>
                  <a:lnTo>
                    <a:pt x="2430" y="0"/>
                  </a:lnTo>
                  <a:lnTo>
                    <a:pt x="8750" y="62694"/>
                  </a:lnTo>
                  <a:cubicBezTo>
                    <a:pt x="42827" y="229221"/>
                    <a:pt x="190170" y="354489"/>
                    <a:pt x="366771" y="354488"/>
                  </a:cubicBezTo>
                  <a:lnTo>
                    <a:pt x="4607841" y="354488"/>
                  </a:lnTo>
                  <a:cubicBezTo>
                    <a:pt x="4784442" y="354489"/>
                    <a:pt x="4931785" y="229221"/>
                    <a:pt x="4965861" y="62694"/>
                  </a:cubicBezTo>
                  <a:lnTo>
                    <a:pt x="4970855"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863" name="Google Shape;2863;p16"/>
          <p:cNvGrpSpPr/>
          <p:nvPr/>
        </p:nvGrpSpPr>
        <p:grpSpPr>
          <a:xfrm flipH="1" rot="-5400000">
            <a:off x="-436643" y="-205664"/>
            <a:ext cx="1765496" cy="1871187"/>
            <a:chOff x="2075692" y="52828"/>
            <a:chExt cx="4347442" cy="4607700"/>
          </a:xfrm>
        </p:grpSpPr>
        <p:sp>
          <p:nvSpPr>
            <p:cNvPr id="2864" name="Google Shape;2864;p16"/>
            <p:cNvSpPr/>
            <p:nvPr/>
          </p:nvSpPr>
          <p:spPr>
            <a:xfrm rot="-2829994">
              <a:off x="1427732" y="2009381"/>
              <a:ext cx="5639319" cy="694594"/>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65" name="Google Shape;2865;p16"/>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66" name="Google Shape;2866;p16"/>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867" name="Google Shape;2867;p16"/>
          <p:cNvGrpSpPr/>
          <p:nvPr/>
        </p:nvGrpSpPr>
        <p:grpSpPr>
          <a:xfrm flipH="1" rot="-5400000">
            <a:off x="-185386" y="-507108"/>
            <a:ext cx="1151270" cy="1221810"/>
            <a:chOff x="459511" y="835636"/>
            <a:chExt cx="3285587" cy="3486900"/>
          </a:xfrm>
        </p:grpSpPr>
        <p:sp>
          <p:nvSpPr>
            <p:cNvPr id="2868" name="Google Shape;2868;p16"/>
            <p:cNvSpPr/>
            <p:nvPr/>
          </p:nvSpPr>
          <p:spPr>
            <a:xfrm rot="-2830019">
              <a:off x="-56761" y="2341433"/>
              <a:ext cx="4314245" cy="475306"/>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69" name="Google Shape;2869;p16"/>
            <p:cNvSpPr/>
            <p:nvPr/>
          </p:nvSpPr>
          <p:spPr>
            <a:xfrm rot="-2827716">
              <a:off x="-133745" y="2377546"/>
              <a:ext cx="4311929" cy="261669"/>
            </a:xfrm>
            <a:custGeom>
              <a:rect b="b" l="l" r="r" t="t"/>
              <a:pathLst>
                <a:path extrusionOk="0" h="261806" w="4314181">
                  <a:moveTo>
                    <a:pt x="4244562" y="69619"/>
                  </a:moveTo>
                  <a:cubicBezTo>
                    <a:pt x="4287576" y="112632"/>
                    <a:pt x="4314180" y="172055"/>
                    <a:pt x="4314181" y="237692"/>
                  </a:cubicBezTo>
                  <a:lnTo>
                    <a:pt x="4311749" y="261806"/>
                  </a:lnTo>
                  <a:lnTo>
                    <a:pt x="4308024" y="224853"/>
                  </a:lnTo>
                  <a:cubicBezTo>
                    <a:pt x="4285860" y="116541"/>
                    <a:pt x="4190026" y="35064"/>
                    <a:pt x="4075162" y="35064"/>
                  </a:cubicBezTo>
                  <a:lnTo>
                    <a:pt x="236364" y="35064"/>
                  </a:lnTo>
                  <a:cubicBezTo>
                    <a:pt x="121500" y="35064"/>
                    <a:pt x="25666" y="116541"/>
                    <a:pt x="3502" y="224853"/>
                  </a:cubicBezTo>
                  <a:lnTo>
                    <a:pt x="1104" y="248640"/>
                  </a:lnTo>
                  <a:lnTo>
                    <a:pt x="0" y="237692"/>
                  </a:lnTo>
                  <a:cubicBezTo>
                    <a:pt x="0" y="106419"/>
                    <a:pt x="106418" y="0"/>
                    <a:pt x="237691" y="1"/>
                  </a:cubicBezTo>
                  <a:lnTo>
                    <a:pt x="4076489" y="0"/>
                  </a:lnTo>
                  <a:cubicBezTo>
                    <a:pt x="4142126" y="0"/>
                    <a:pt x="4201548" y="26605"/>
                    <a:pt x="4244562" y="69619"/>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70" name="Google Shape;2870;p16"/>
            <p:cNvSpPr/>
            <p:nvPr/>
          </p:nvSpPr>
          <p:spPr>
            <a:xfrm rot="-2827716">
              <a:off x="26426" y="2519211"/>
              <a:ext cx="4311928" cy="261670"/>
            </a:xfrm>
            <a:custGeom>
              <a:rect b="b" l="l" r="r" t="t"/>
              <a:pathLst>
                <a:path extrusionOk="0" h="261807" w="4314180">
                  <a:moveTo>
                    <a:pt x="4313076" y="13166"/>
                  </a:moveTo>
                  <a:lnTo>
                    <a:pt x="4314180" y="24115"/>
                  </a:lnTo>
                  <a:cubicBezTo>
                    <a:pt x="4314179" y="155388"/>
                    <a:pt x="4207762" y="261806"/>
                    <a:pt x="4076489" y="261807"/>
                  </a:cubicBezTo>
                  <a:lnTo>
                    <a:pt x="237690" y="261806"/>
                  </a:lnTo>
                  <a:cubicBezTo>
                    <a:pt x="106418" y="261807"/>
                    <a:pt x="0" y="155388"/>
                    <a:pt x="0" y="24116"/>
                  </a:cubicBezTo>
                  <a:lnTo>
                    <a:pt x="2431" y="0"/>
                  </a:lnTo>
                  <a:lnTo>
                    <a:pt x="6156" y="36955"/>
                  </a:lnTo>
                  <a:cubicBezTo>
                    <a:pt x="28320" y="145267"/>
                    <a:pt x="124154" y="226743"/>
                    <a:pt x="239018" y="226743"/>
                  </a:cubicBezTo>
                  <a:lnTo>
                    <a:pt x="4077816" y="226743"/>
                  </a:lnTo>
                  <a:cubicBezTo>
                    <a:pt x="4192680" y="226743"/>
                    <a:pt x="4288514" y="145266"/>
                    <a:pt x="4310678" y="36954"/>
                  </a:cubicBezTo>
                  <a:lnTo>
                    <a:pt x="4313076"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871" name="Google Shape;2871;p16"/>
          <p:cNvGrpSpPr/>
          <p:nvPr/>
        </p:nvGrpSpPr>
        <p:grpSpPr>
          <a:xfrm flipH="1" rot="-5400000">
            <a:off x="-127856" y="466636"/>
            <a:ext cx="1541195" cy="1632408"/>
            <a:chOff x="3267959" y="970321"/>
            <a:chExt cx="4398388" cy="4658700"/>
          </a:xfrm>
        </p:grpSpPr>
        <p:sp>
          <p:nvSpPr>
            <p:cNvPr id="2872" name="Google Shape;2872;p16"/>
            <p:cNvSpPr/>
            <p:nvPr/>
          </p:nvSpPr>
          <p:spPr>
            <a:xfrm rot="-2830072">
              <a:off x="2627559" y="2934221"/>
              <a:ext cx="5675200"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73" name="Google Shape;2873;p16"/>
            <p:cNvSpPr/>
            <p:nvPr/>
          </p:nvSpPr>
          <p:spPr>
            <a:xfrm rot="-2827716">
              <a:off x="2504074" y="2991429"/>
              <a:ext cx="5672301" cy="389356"/>
            </a:xfrm>
            <a:custGeom>
              <a:rect b="b" l="l" r="r" t="t"/>
              <a:pathLst>
                <a:path extrusionOk="0" h="389559" w="5675264">
                  <a:moveTo>
                    <a:pt x="5568227" y="107035"/>
                  </a:moveTo>
                  <a:cubicBezTo>
                    <a:pt x="5634360" y="173168"/>
                    <a:pt x="5675264" y="264529"/>
                    <a:pt x="5675264" y="365445"/>
                  </a:cubicBezTo>
                  <a:lnTo>
                    <a:pt x="5672833" y="389559"/>
                  </a:lnTo>
                  <a:lnTo>
                    <a:pt x="5666512" y="326858"/>
                  </a:lnTo>
                  <a:cubicBezTo>
                    <a:pt x="5632435" y="160331"/>
                    <a:pt x="5485093" y="35064"/>
                    <a:pt x="5308491" y="35064"/>
                  </a:cubicBezTo>
                  <a:lnTo>
                    <a:pt x="364118" y="35064"/>
                  </a:lnTo>
                  <a:cubicBezTo>
                    <a:pt x="187517" y="35064"/>
                    <a:pt x="40174" y="160331"/>
                    <a:pt x="6098" y="326859"/>
                  </a:cubicBezTo>
                  <a:lnTo>
                    <a:pt x="1104" y="376394"/>
                  </a:lnTo>
                  <a:lnTo>
                    <a:pt x="0" y="365445"/>
                  </a:lnTo>
                  <a:cubicBezTo>
                    <a:pt x="0" y="163615"/>
                    <a:pt x="163615" y="0"/>
                    <a:pt x="365446" y="0"/>
                  </a:cubicBezTo>
                  <a:lnTo>
                    <a:pt x="5309818" y="0"/>
                  </a:lnTo>
                  <a:cubicBezTo>
                    <a:pt x="5410733" y="0"/>
                    <a:pt x="5502095" y="40904"/>
                    <a:pt x="5568227" y="10703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74" name="Google Shape;2874;p16"/>
            <p:cNvSpPr/>
            <p:nvPr/>
          </p:nvSpPr>
          <p:spPr>
            <a:xfrm rot="-2827716">
              <a:off x="2757930" y="3219948"/>
              <a:ext cx="5672301" cy="389357"/>
            </a:xfrm>
            <a:custGeom>
              <a:rect b="b" l="l" r="r" t="t"/>
              <a:pathLst>
                <a:path extrusionOk="0" h="389560" w="5675264">
                  <a:moveTo>
                    <a:pt x="5674160" y="13165"/>
                  </a:moveTo>
                  <a:lnTo>
                    <a:pt x="5675264" y="24114"/>
                  </a:lnTo>
                  <a:cubicBezTo>
                    <a:pt x="5675264" y="225944"/>
                    <a:pt x="5511649" y="389560"/>
                    <a:pt x="5309819" y="389560"/>
                  </a:cubicBezTo>
                  <a:lnTo>
                    <a:pt x="365445" y="389560"/>
                  </a:lnTo>
                  <a:cubicBezTo>
                    <a:pt x="163615" y="389559"/>
                    <a:pt x="0" y="225945"/>
                    <a:pt x="0" y="24115"/>
                  </a:cubicBezTo>
                  <a:lnTo>
                    <a:pt x="2431" y="0"/>
                  </a:lnTo>
                  <a:lnTo>
                    <a:pt x="8752" y="62701"/>
                  </a:lnTo>
                  <a:cubicBezTo>
                    <a:pt x="42828" y="229228"/>
                    <a:pt x="190171" y="354496"/>
                    <a:pt x="366772" y="354496"/>
                  </a:cubicBezTo>
                  <a:lnTo>
                    <a:pt x="5311146" y="354496"/>
                  </a:lnTo>
                  <a:cubicBezTo>
                    <a:pt x="5487748" y="354496"/>
                    <a:pt x="5635090" y="229228"/>
                    <a:pt x="5669166" y="62700"/>
                  </a:cubicBezTo>
                  <a:lnTo>
                    <a:pt x="5674160"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875" name="Google Shape;2875;p16"/>
          <p:cNvGrpSpPr/>
          <p:nvPr/>
        </p:nvGrpSpPr>
        <p:grpSpPr>
          <a:xfrm flipH="1" rot="-5400000">
            <a:off x="759389" y="2119462"/>
            <a:ext cx="1081441" cy="1149697"/>
            <a:chOff x="7952172" y="3535170"/>
            <a:chExt cx="3086305" cy="3281100"/>
          </a:xfrm>
        </p:grpSpPr>
        <p:sp>
          <p:nvSpPr>
            <p:cNvPr id="2876" name="Google Shape;2876;p16"/>
            <p:cNvSpPr/>
            <p:nvPr/>
          </p:nvSpPr>
          <p:spPr>
            <a:xfrm rot="-2829986">
              <a:off x="7439577" y="4978085"/>
              <a:ext cx="4107691" cy="39526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77" name="Google Shape;2877;p16"/>
            <p:cNvSpPr/>
            <p:nvPr/>
          </p:nvSpPr>
          <p:spPr>
            <a:xfrm rot="-2827716">
              <a:off x="7376022" y="5008186"/>
              <a:ext cx="4105426" cy="218287"/>
            </a:xfrm>
            <a:custGeom>
              <a:rect b="b" l="l" r="r" t="t"/>
              <a:pathLst>
                <a:path extrusionOk="0" h="218401" w="4107570">
                  <a:moveTo>
                    <a:pt x="4049699" y="57870"/>
                  </a:moveTo>
                  <a:cubicBezTo>
                    <a:pt x="4085455" y="93627"/>
                    <a:pt x="4107570" y="143024"/>
                    <a:pt x="4107570" y="197586"/>
                  </a:cubicBezTo>
                  <a:lnTo>
                    <a:pt x="4107569" y="197586"/>
                  </a:lnTo>
                  <a:lnTo>
                    <a:pt x="4103367" y="218401"/>
                  </a:lnTo>
                  <a:lnTo>
                    <a:pt x="4090716" y="155740"/>
                  </a:lnTo>
                  <a:cubicBezTo>
                    <a:pt x="4060721" y="84823"/>
                    <a:pt x="3990500" y="35063"/>
                    <a:pt x="3908657" y="35064"/>
                  </a:cubicBezTo>
                  <a:lnTo>
                    <a:pt x="196259" y="35063"/>
                  </a:lnTo>
                  <a:cubicBezTo>
                    <a:pt x="114415" y="35064"/>
                    <a:pt x="44195" y="84824"/>
                    <a:pt x="14200" y="155740"/>
                  </a:cubicBezTo>
                  <a:lnTo>
                    <a:pt x="2876" y="211831"/>
                  </a:lnTo>
                  <a:lnTo>
                    <a:pt x="0" y="197585"/>
                  </a:lnTo>
                  <a:lnTo>
                    <a:pt x="0" y="197586"/>
                  </a:lnTo>
                  <a:cubicBezTo>
                    <a:pt x="1" y="88462"/>
                    <a:pt x="88462" y="0"/>
                    <a:pt x="197586" y="0"/>
                  </a:cubicBezTo>
                  <a:lnTo>
                    <a:pt x="3909984" y="0"/>
                  </a:lnTo>
                  <a:cubicBezTo>
                    <a:pt x="3964546" y="0"/>
                    <a:pt x="4013943" y="22115"/>
                    <a:pt x="4049699" y="5787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78" name="Google Shape;2878;p16"/>
            <p:cNvSpPr/>
            <p:nvPr/>
          </p:nvSpPr>
          <p:spPr>
            <a:xfrm rot="-2827716">
              <a:off x="7509199" y="5124823"/>
              <a:ext cx="4105427" cy="218290"/>
            </a:xfrm>
            <a:custGeom>
              <a:rect b="b" l="l" r="r" t="t"/>
              <a:pathLst>
                <a:path extrusionOk="0" h="218404" w="4107571">
                  <a:moveTo>
                    <a:pt x="4104695" y="6570"/>
                  </a:moveTo>
                  <a:lnTo>
                    <a:pt x="4107571" y="20818"/>
                  </a:lnTo>
                  <a:lnTo>
                    <a:pt x="4107569" y="20818"/>
                  </a:lnTo>
                  <a:cubicBezTo>
                    <a:pt x="4107569" y="129942"/>
                    <a:pt x="4019108" y="218404"/>
                    <a:pt x="3909983" y="218404"/>
                  </a:cubicBezTo>
                  <a:lnTo>
                    <a:pt x="197587" y="218403"/>
                  </a:lnTo>
                  <a:cubicBezTo>
                    <a:pt x="88463" y="218403"/>
                    <a:pt x="0" y="129941"/>
                    <a:pt x="0" y="20818"/>
                  </a:cubicBezTo>
                  <a:lnTo>
                    <a:pt x="1" y="20818"/>
                  </a:lnTo>
                  <a:lnTo>
                    <a:pt x="4204" y="0"/>
                  </a:lnTo>
                  <a:lnTo>
                    <a:pt x="16855" y="62664"/>
                  </a:lnTo>
                  <a:cubicBezTo>
                    <a:pt x="46850" y="133580"/>
                    <a:pt x="117071" y="183340"/>
                    <a:pt x="198914" y="183340"/>
                  </a:cubicBezTo>
                  <a:lnTo>
                    <a:pt x="3911311" y="183341"/>
                  </a:lnTo>
                  <a:cubicBezTo>
                    <a:pt x="3993154" y="183341"/>
                    <a:pt x="4063375" y="133581"/>
                    <a:pt x="4093370" y="62664"/>
                  </a:cubicBezTo>
                  <a:lnTo>
                    <a:pt x="4104695" y="657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879" name="Google Shape;2879;p16"/>
          <p:cNvGrpSpPr/>
          <p:nvPr/>
        </p:nvGrpSpPr>
        <p:grpSpPr>
          <a:xfrm flipH="1" rot="-5400000">
            <a:off x="-506996" y="1006715"/>
            <a:ext cx="1519299" cy="1610228"/>
            <a:chOff x="4808875" y="-111295"/>
            <a:chExt cx="4335900" cy="4595400"/>
          </a:xfrm>
        </p:grpSpPr>
        <p:sp>
          <p:nvSpPr>
            <p:cNvPr id="2880" name="Google Shape;2880;p16"/>
            <p:cNvSpPr/>
            <p:nvPr/>
          </p:nvSpPr>
          <p:spPr>
            <a:xfrm rot="-2829990">
              <a:off x="4182321" y="1820955"/>
              <a:ext cx="5589007"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81" name="Google Shape;2881;p16"/>
            <p:cNvSpPr/>
            <p:nvPr/>
          </p:nvSpPr>
          <p:spPr>
            <a:xfrm rot="-2827716">
              <a:off x="4118653" y="1851906"/>
              <a:ext cx="5567509" cy="509926"/>
            </a:xfrm>
            <a:custGeom>
              <a:rect b="b" l="l" r="r" t="t"/>
              <a:pathLst>
                <a:path extrusionOk="0" h="510192" w="5570417">
                  <a:moveTo>
                    <a:pt x="5463381" y="107036"/>
                  </a:moveTo>
                  <a:cubicBezTo>
                    <a:pt x="5529514" y="173169"/>
                    <a:pt x="5570418" y="264531"/>
                    <a:pt x="5570417" y="365446"/>
                  </a:cubicBezTo>
                  <a:cubicBezTo>
                    <a:pt x="5570417" y="415903"/>
                    <a:pt x="5560192" y="463973"/>
                    <a:pt x="5541699" y="507693"/>
                  </a:cubicBezTo>
                  <a:lnTo>
                    <a:pt x="5540342" y="510192"/>
                  </a:lnTo>
                  <a:lnTo>
                    <a:pt x="5551648" y="473773"/>
                  </a:lnTo>
                  <a:cubicBezTo>
                    <a:pt x="5556516" y="449984"/>
                    <a:pt x="5559072" y="425352"/>
                    <a:pt x="5559072" y="400123"/>
                  </a:cubicBezTo>
                  <a:cubicBezTo>
                    <a:pt x="5559072" y="198293"/>
                    <a:pt x="5395458" y="34678"/>
                    <a:pt x="5193627" y="34678"/>
                  </a:cubicBezTo>
                  <a:lnTo>
                    <a:pt x="335369" y="34679"/>
                  </a:lnTo>
                  <a:cubicBezTo>
                    <a:pt x="209226" y="34679"/>
                    <a:pt x="98010" y="98591"/>
                    <a:pt x="32337" y="195800"/>
                  </a:cubicBezTo>
                  <a:lnTo>
                    <a:pt x="0" y="255376"/>
                  </a:lnTo>
                  <a:lnTo>
                    <a:pt x="9988" y="223198"/>
                  </a:lnTo>
                  <a:cubicBezTo>
                    <a:pt x="65466" y="92034"/>
                    <a:pt x="195342" y="1"/>
                    <a:pt x="346714" y="1"/>
                  </a:cubicBezTo>
                  <a:lnTo>
                    <a:pt x="5204973" y="0"/>
                  </a:lnTo>
                  <a:cubicBezTo>
                    <a:pt x="5305888" y="0"/>
                    <a:pt x="5397249" y="40904"/>
                    <a:pt x="5463381"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82" name="Google Shape;2882;p16"/>
            <p:cNvSpPr/>
            <p:nvPr/>
          </p:nvSpPr>
          <p:spPr>
            <a:xfrm rot="-2827716">
              <a:off x="4271307" y="2012144"/>
              <a:ext cx="5567509" cy="509927"/>
            </a:xfrm>
            <a:custGeom>
              <a:rect b="b" l="l" r="r" t="t"/>
              <a:pathLst>
                <a:path extrusionOk="0" h="510193" w="5570417">
                  <a:moveTo>
                    <a:pt x="5570417" y="254816"/>
                  </a:moveTo>
                  <a:lnTo>
                    <a:pt x="5560429" y="286995"/>
                  </a:lnTo>
                  <a:cubicBezTo>
                    <a:pt x="5504952" y="418159"/>
                    <a:pt x="5375074" y="510192"/>
                    <a:pt x="5223702" y="510192"/>
                  </a:cubicBezTo>
                  <a:lnTo>
                    <a:pt x="365444" y="510192"/>
                  </a:lnTo>
                  <a:cubicBezTo>
                    <a:pt x="163614" y="510193"/>
                    <a:pt x="0" y="346577"/>
                    <a:pt x="0" y="144747"/>
                  </a:cubicBezTo>
                  <a:cubicBezTo>
                    <a:pt x="0" y="94290"/>
                    <a:pt x="10226" y="46221"/>
                    <a:pt x="28718" y="2500"/>
                  </a:cubicBezTo>
                  <a:lnTo>
                    <a:pt x="30075" y="0"/>
                  </a:lnTo>
                  <a:lnTo>
                    <a:pt x="18769" y="36420"/>
                  </a:lnTo>
                  <a:cubicBezTo>
                    <a:pt x="13902" y="60209"/>
                    <a:pt x="11345" y="84841"/>
                    <a:pt x="11345" y="110069"/>
                  </a:cubicBezTo>
                  <a:cubicBezTo>
                    <a:pt x="11345" y="311900"/>
                    <a:pt x="174959" y="475515"/>
                    <a:pt x="376790" y="475515"/>
                  </a:cubicBezTo>
                  <a:lnTo>
                    <a:pt x="5235047" y="475515"/>
                  </a:lnTo>
                  <a:cubicBezTo>
                    <a:pt x="5361191" y="475514"/>
                    <a:pt x="5472407" y="411603"/>
                    <a:pt x="5538080" y="314393"/>
                  </a:cubicBezTo>
                  <a:lnTo>
                    <a:pt x="5570417" y="25481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883" name="Google Shape;2883;p16"/>
          <p:cNvGrpSpPr/>
          <p:nvPr/>
        </p:nvGrpSpPr>
        <p:grpSpPr>
          <a:xfrm flipH="1" rot="-5400000">
            <a:off x="-343285" y="1290668"/>
            <a:ext cx="1564606" cy="1659004"/>
            <a:chOff x="5624194" y="350969"/>
            <a:chExt cx="4465200" cy="4734600"/>
          </a:xfrm>
        </p:grpSpPr>
        <p:sp>
          <p:nvSpPr>
            <p:cNvPr id="2884" name="Google Shape;2884;p16"/>
            <p:cNvSpPr/>
            <p:nvPr/>
          </p:nvSpPr>
          <p:spPr>
            <a:xfrm rot="-2829881">
              <a:off x="4967296" y="2352819"/>
              <a:ext cx="5778994" cy="73089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85" name="Google Shape;2885;p16"/>
            <p:cNvSpPr/>
            <p:nvPr/>
          </p:nvSpPr>
          <p:spPr>
            <a:xfrm rot="-2827716">
              <a:off x="4903645" y="2383838"/>
              <a:ext cx="5757263" cy="509928"/>
            </a:xfrm>
            <a:custGeom>
              <a:rect b="b" l="l" r="r" t="t"/>
              <a:pathLst>
                <a:path extrusionOk="0" h="510194" w="5760270">
                  <a:moveTo>
                    <a:pt x="5653234" y="107036"/>
                  </a:moveTo>
                  <a:cubicBezTo>
                    <a:pt x="5719367" y="173169"/>
                    <a:pt x="5760270" y="264529"/>
                    <a:pt x="5760270" y="365445"/>
                  </a:cubicBezTo>
                  <a:cubicBezTo>
                    <a:pt x="5760270" y="415902"/>
                    <a:pt x="5750045" y="463972"/>
                    <a:pt x="5731553" y="507693"/>
                  </a:cubicBezTo>
                  <a:lnTo>
                    <a:pt x="5730195" y="510194"/>
                  </a:lnTo>
                  <a:lnTo>
                    <a:pt x="5741501" y="473772"/>
                  </a:lnTo>
                  <a:cubicBezTo>
                    <a:pt x="5746369" y="449983"/>
                    <a:pt x="5748925" y="425351"/>
                    <a:pt x="5748925" y="400122"/>
                  </a:cubicBezTo>
                  <a:cubicBezTo>
                    <a:pt x="5748925" y="198292"/>
                    <a:pt x="5585310" y="34678"/>
                    <a:pt x="5383480" y="34678"/>
                  </a:cubicBezTo>
                  <a:lnTo>
                    <a:pt x="335370" y="34678"/>
                  </a:lnTo>
                  <a:cubicBezTo>
                    <a:pt x="209227" y="34679"/>
                    <a:pt x="98010" y="98590"/>
                    <a:pt x="32337" y="195800"/>
                  </a:cubicBezTo>
                  <a:lnTo>
                    <a:pt x="0" y="255377"/>
                  </a:lnTo>
                  <a:lnTo>
                    <a:pt x="9989" y="223198"/>
                  </a:lnTo>
                  <a:cubicBezTo>
                    <a:pt x="65466" y="92034"/>
                    <a:pt x="195343" y="1"/>
                    <a:pt x="346716" y="1"/>
                  </a:cubicBezTo>
                  <a:lnTo>
                    <a:pt x="5394825" y="0"/>
                  </a:lnTo>
                  <a:cubicBezTo>
                    <a:pt x="5495740" y="0"/>
                    <a:pt x="5587102" y="40904"/>
                    <a:pt x="5653234"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86" name="Google Shape;2886;p16"/>
            <p:cNvSpPr/>
            <p:nvPr/>
          </p:nvSpPr>
          <p:spPr>
            <a:xfrm rot="-2827716">
              <a:off x="5056297" y="2544077"/>
              <a:ext cx="5757263" cy="509925"/>
            </a:xfrm>
            <a:custGeom>
              <a:rect b="b" l="l" r="r" t="t"/>
              <a:pathLst>
                <a:path extrusionOk="0" h="510191" w="5760270">
                  <a:moveTo>
                    <a:pt x="5760270" y="254817"/>
                  </a:moveTo>
                  <a:lnTo>
                    <a:pt x="5750282" y="286994"/>
                  </a:lnTo>
                  <a:cubicBezTo>
                    <a:pt x="5694805" y="418157"/>
                    <a:pt x="5564928" y="510191"/>
                    <a:pt x="5413556" y="510191"/>
                  </a:cubicBezTo>
                  <a:lnTo>
                    <a:pt x="365446" y="510191"/>
                  </a:lnTo>
                  <a:cubicBezTo>
                    <a:pt x="163615" y="510191"/>
                    <a:pt x="0" y="346576"/>
                    <a:pt x="0" y="144746"/>
                  </a:cubicBezTo>
                  <a:cubicBezTo>
                    <a:pt x="0" y="94289"/>
                    <a:pt x="10226" y="46220"/>
                    <a:pt x="28719" y="2499"/>
                  </a:cubicBezTo>
                  <a:lnTo>
                    <a:pt x="30075" y="0"/>
                  </a:lnTo>
                  <a:lnTo>
                    <a:pt x="18770" y="36419"/>
                  </a:lnTo>
                  <a:cubicBezTo>
                    <a:pt x="13902" y="60208"/>
                    <a:pt x="11345" y="84840"/>
                    <a:pt x="11345" y="110069"/>
                  </a:cubicBezTo>
                  <a:cubicBezTo>
                    <a:pt x="11345" y="311899"/>
                    <a:pt x="174961" y="475514"/>
                    <a:pt x="376791" y="475513"/>
                  </a:cubicBezTo>
                  <a:lnTo>
                    <a:pt x="5424901" y="475513"/>
                  </a:lnTo>
                  <a:cubicBezTo>
                    <a:pt x="5551044" y="475513"/>
                    <a:pt x="5662261" y="411601"/>
                    <a:pt x="5727934" y="314392"/>
                  </a:cubicBezTo>
                  <a:lnTo>
                    <a:pt x="5760270" y="25481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887" name="Google Shape;2887;p16"/>
          <p:cNvGrpSpPr/>
          <p:nvPr/>
        </p:nvGrpSpPr>
        <p:grpSpPr>
          <a:xfrm flipH="1" rot="-5400000">
            <a:off x="-280872" y="-347205"/>
            <a:ext cx="1588258" cy="1682235"/>
            <a:chOff x="949298" y="529687"/>
            <a:chExt cx="4532700" cy="4800900"/>
          </a:xfrm>
        </p:grpSpPr>
        <p:sp>
          <p:nvSpPr>
            <p:cNvPr id="2888" name="Google Shape;2888;p16"/>
            <p:cNvSpPr/>
            <p:nvPr/>
          </p:nvSpPr>
          <p:spPr>
            <a:xfrm rot="-2829942">
              <a:off x="310652" y="2532850"/>
              <a:ext cx="5809992" cy="794573"/>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89" name="Google Shape;2889;p16"/>
            <p:cNvSpPr/>
            <p:nvPr/>
          </p:nvSpPr>
          <p:spPr>
            <a:xfrm rot="-2827716">
              <a:off x="242082" y="2566031"/>
              <a:ext cx="5785735" cy="554090"/>
            </a:xfrm>
            <a:custGeom>
              <a:rect b="b" l="l" r="r" t="t"/>
              <a:pathLst>
                <a:path extrusionOk="0" h="554379" w="5788757">
                  <a:moveTo>
                    <a:pt x="5672404" y="116353"/>
                  </a:moveTo>
                  <a:cubicBezTo>
                    <a:pt x="5744292" y="188242"/>
                    <a:pt x="5788757" y="287555"/>
                    <a:pt x="5788757" y="397253"/>
                  </a:cubicBezTo>
                  <a:cubicBezTo>
                    <a:pt x="5788757" y="452102"/>
                    <a:pt x="5777641" y="504354"/>
                    <a:pt x="5757539" y="551881"/>
                  </a:cubicBezTo>
                  <a:lnTo>
                    <a:pt x="5756183" y="554379"/>
                  </a:lnTo>
                  <a:lnTo>
                    <a:pt x="5769341" y="511991"/>
                  </a:lnTo>
                  <a:cubicBezTo>
                    <a:pt x="5774633" y="486130"/>
                    <a:pt x="5777412" y="459355"/>
                    <a:pt x="5777412" y="431930"/>
                  </a:cubicBezTo>
                  <a:cubicBezTo>
                    <a:pt x="5777411" y="212534"/>
                    <a:pt x="5599556" y="34679"/>
                    <a:pt x="5380160" y="34678"/>
                  </a:cubicBezTo>
                  <a:lnTo>
                    <a:pt x="364678" y="34678"/>
                  </a:lnTo>
                  <a:cubicBezTo>
                    <a:pt x="227556" y="34678"/>
                    <a:pt x="106659" y="104154"/>
                    <a:pt x="35270" y="209823"/>
                  </a:cubicBezTo>
                  <a:lnTo>
                    <a:pt x="0" y="274803"/>
                  </a:lnTo>
                  <a:lnTo>
                    <a:pt x="9989" y="242624"/>
                  </a:lnTo>
                  <a:cubicBezTo>
                    <a:pt x="70295" y="100045"/>
                    <a:pt x="211476" y="1"/>
                    <a:pt x="376023" y="1"/>
                  </a:cubicBezTo>
                  <a:lnTo>
                    <a:pt x="5391505" y="0"/>
                  </a:lnTo>
                  <a:cubicBezTo>
                    <a:pt x="5501203" y="1"/>
                    <a:pt x="5600515" y="44465"/>
                    <a:pt x="5672404" y="116353"/>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90" name="Google Shape;2890;p16"/>
            <p:cNvSpPr/>
            <p:nvPr/>
          </p:nvSpPr>
          <p:spPr>
            <a:xfrm rot="-2827716">
              <a:off x="407282" y="2741308"/>
              <a:ext cx="5785735" cy="554091"/>
            </a:xfrm>
            <a:custGeom>
              <a:rect b="b" l="l" r="r" t="t"/>
              <a:pathLst>
                <a:path extrusionOk="0" h="554380" w="5788757">
                  <a:moveTo>
                    <a:pt x="5788757" y="279576"/>
                  </a:moveTo>
                  <a:lnTo>
                    <a:pt x="5778768" y="311755"/>
                  </a:lnTo>
                  <a:cubicBezTo>
                    <a:pt x="5718461" y="454335"/>
                    <a:pt x="5577281" y="554379"/>
                    <a:pt x="5412734" y="554380"/>
                  </a:cubicBezTo>
                  <a:lnTo>
                    <a:pt x="397252" y="554379"/>
                  </a:lnTo>
                  <a:cubicBezTo>
                    <a:pt x="177856" y="554380"/>
                    <a:pt x="0" y="376524"/>
                    <a:pt x="0" y="157127"/>
                  </a:cubicBezTo>
                  <a:cubicBezTo>
                    <a:pt x="0" y="102278"/>
                    <a:pt x="11116" y="50026"/>
                    <a:pt x="31218" y="2499"/>
                  </a:cubicBezTo>
                  <a:lnTo>
                    <a:pt x="32574" y="0"/>
                  </a:lnTo>
                  <a:lnTo>
                    <a:pt x="19416" y="42389"/>
                  </a:lnTo>
                  <a:cubicBezTo>
                    <a:pt x="14124" y="68250"/>
                    <a:pt x="11345" y="95025"/>
                    <a:pt x="11345" y="122449"/>
                  </a:cubicBezTo>
                  <a:cubicBezTo>
                    <a:pt x="11345" y="341846"/>
                    <a:pt x="189201" y="519702"/>
                    <a:pt x="408598" y="519702"/>
                  </a:cubicBezTo>
                  <a:lnTo>
                    <a:pt x="5424079" y="519702"/>
                  </a:lnTo>
                  <a:cubicBezTo>
                    <a:pt x="5561201" y="519702"/>
                    <a:pt x="5682097" y="450227"/>
                    <a:pt x="5753486" y="344557"/>
                  </a:cubicBezTo>
                  <a:lnTo>
                    <a:pt x="5788757" y="27957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891" name="Google Shape;2891;p16"/>
          <p:cNvGrpSpPr/>
          <p:nvPr/>
        </p:nvGrpSpPr>
        <p:grpSpPr>
          <a:xfrm flipH="1" rot="-5400000">
            <a:off x="-165452" y="110500"/>
            <a:ext cx="1511941" cy="1602344"/>
            <a:chOff x="2032969" y="864182"/>
            <a:chExt cx="4314900" cy="4572900"/>
          </a:xfrm>
        </p:grpSpPr>
        <p:sp>
          <p:nvSpPr>
            <p:cNvPr id="2892" name="Google Shape;2892;p16"/>
            <p:cNvSpPr/>
            <p:nvPr/>
          </p:nvSpPr>
          <p:spPr>
            <a:xfrm rot="-2830053">
              <a:off x="1411304" y="2785182"/>
              <a:ext cx="555823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93" name="Google Shape;2893;p16"/>
            <p:cNvSpPr/>
            <p:nvPr/>
          </p:nvSpPr>
          <p:spPr>
            <a:xfrm rot="-2827716">
              <a:off x="1347693" y="2816223"/>
              <a:ext cx="5536567" cy="509927"/>
            </a:xfrm>
            <a:custGeom>
              <a:rect b="b" l="l" r="r" t="t"/>
              <a:pathLst>
                <a:path extrusionOk="0" h="510193" w="5539459">
                  <a:moveTo>
                    <a:pt x="5432423" y="107037"/>
                  </a:moveTo>
                  <a:cubicBezTo>
                    <a:pt x="5498556" y="173170"/>
                    <a:pt x="5539459" y="264531"/>
                    <a:pt x="5539459" y="365446"/>
                  </a:cubicBezTo>
                  <a:cubicBezTo>
                    <a:pt x="5539459" y="415903"/>
                    <a:pt x="5529233" y="463972"/>
                    <a:pt x="5510741" y="507694"/>
                  </a:cubicBezTo>
                  <a:lnTo>
                    <a:pt x="5509384" y="510193"/>
                  </a:lnTo>
                  <a:lnTo>
                    <a:pt x="5520689" y="473773"/>
                  </a:lnTo>
                  <a:cubicBezTo>
                    <a:pt x="5525558" y="449984"/>
                    <a:pt x="5528114" y="425352"/>
                    <a:pt x="5528114" y="400124"/>
                  </a:cubicBezTo>
                  <a:cubicBezTo>
                    <a:pt x="5528114" y="198293"/>
                    <a:pt x="5364500" y="34678"/>
                    <a:pt x="5162669" y="34678"/>
                  </a:cubicBezTo>
                  <a:lnTo>
                    <a:pt x="335370" y="34678"/>
                  </a:lnTo>
                  <a:cubicBezTo>
                    <a:pt x="209226" y="34678"/>
                    <a:pt x="98010" y="98590"/>
                    <a:pt x="32337" y="195800"/>
                  </a:cubicBezTo>
                  <a:lnTo>
                    <a:pt x="0" y="255375"/>
                  </a:lnTo>
                  <a:lnTo>
                    <a:pt x="9988" y="223198"/>
                  </a:lnTo>
                  <a:cubicBezTo>
                    <a:pt x="65466" y="92034"/>
                    <a:pt x="195342" y="1"/>
                    <a:pt x="346715" y="0"/>
                  </a:cubicBezTo>
                  <a:lnTo>
                    <a:pt x="5174015" y="1"/>
                  </a:lnTo>
                  <a:cubicBezTo>
                    <a:pt x="5274930" y="1"/>
                    <a:pt x="5366291" y="40905"/>
                    <a:pt x="5432423"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94" name="Google Shape;2894;p16"/>
            <p:cNvSpPr/>
            <p:nvPr/>
          </p:nvSpPr>
          <p:spPr>
            <a:xfrm rot="-2827716">
              <a:off x="1500345" y="2976459"/>
              <a:ext cx="5536567" cy="509927"/>
            </a:xfrm>
            <a:custGeom>
              <a:rect b="b" l="l" r="r" t="t"/>
              <a:pathLst>
                <a:path extrusionOk="0" h="510193" w="5539459">
                  <a:moveTo>
                    <a:pt x="5539459" y="254818"/>
                  </a:moveTo>
                  <a:lnTo>
                    <a:pt x="5529471" y="286996"/>
                  </a:lnTo>
                  <a:cubicBezTo>
                    <a:pt x="5473993" y="418159"/>
                    <a:pt x="5344117" y="510193"/>
                    <a:pt x="5192744" y="510193"/>
                  </a:cubicBezTo>
                  <a:lnTo>
                    <a:pt x="365445" y="510193"/>
                  </a:lnTo>
                  <a:cubicBezTo>
                    <a:pt x="163616" y="510193"/>
                    <a:pt x="0" y="346578"/>
                    <a:pt x="0" y="144749"/>
                  </a:cubicBezTo>
                  <a:cubicBezTo>
                    <a:pt x="0" y="94291"/>
                    <a:pt x="10226" y="46222"/>
                    <a:pt x="28718" y="2500"/>
                  </a:cubicBezTo>
                  <a:lnTo>
                    <a:pt x="30075" y="0"/>
                  </a:lnTo>
                  <a:lnTo>
                    <a:pt x="18770" y="36421"/>
                  </a:lnTo>
                  <a:cubicBezTo>
                    <a:pt x="13902" y="60210"/>
                    <a:pt x="11345" y="84842"/>
                    <a:pt x="11345" y="110071"/>
                  </a:cubicBezTo>
                  <a:cubicBezTo>
                    <a:pt x="11345" y="311900"/>
                    <a:pt x="174961" y="475516"/>
                    <a:pt x="376790" y="475515"/>
                  </a:cubicBezTo>
                  <a:lnTo>
                    <a:pt x="5204090" y="475515"/>
                  </a:lnTo>
                  <a:cubicBezTo>
                    <a:pt x="5330233" y="475515"/>
                    <a:pt x="5441449" y="411603"/>
                    <a:pt x="5507122" y="314394"/>
                  </a:cubicBezTo>
                  <a:lnTo>
                    <a:pt x="5539459"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895" name="Google Shape;2895;p16"/>
          <p:cNvGrpSpPr/>
          <p:nvPr/>
        </p:nvGrpSpPr>
        <p:grpSpPr>
          <a:xfrm flipH="1" rot="-5400000">
            <a:off x="276121" y="1162463"/>
            <a:ext cx="1541480" cy="1634090"/>
            <a:chOff x="5255762" y="2121228"/>
            <a:chExt cx="4399200" cy="4663500"/>
          </a:xfrm>
        </p:grpSpPr>
        <p:sp>
          <p:nvSpPr>
            <p:cNvPr id="2896" name="Google Shape;2896;p16"/>
            <p:cNvSpPr/>
            <p:nvPr/>
          </p:nvSpPr>
          <p:spPr>
            <a:xfrm rot="-2829916">
              <a:off x="4614371" y="4087528"/>
              <a:ext cx="5681983" cy="730899"/>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97" name="Google Shape;2897;p16"/>
            <p:cNvSpPr/>
            <p:nvPr/>
          </p:nvSpPr>
          <p:spPr>
            <a:xfrm rot="-2827716">
              <a:off x="4550710" y="4118522"/>
              <a:ext cx="5660315" cy="509927"/>
            </a:xfrm>
            <a:custGeom>
              <a:rect b="b" l="l" r="r" t="t"/>
              <a:pathLst>
                <a:path extrusionOk="0" h="510193" w="5663271">
                  <a:moveTo>
                    <a:pt x="5556235" y="107036"/>
                  </a:moveTo>
                  <a:cubicBezTo>
                    <a:pt x="5622367" y="173169"/>
                    <a:pt x="5663271" y="264530"/>
                    <a:pt x="5663271" y="365444"/>
                  </a:cubicBezTo>
                  <a:cubicBezTo>
                    <a:pt x="5663271" y="415902"/>
                    <a:pt x="5653045" y="463971"/>
                    <a:pt x="5634553" y="507693"/>
                  </a:cubicBezTo>
                  <a:lnTo>
                    <a:pt x="5633195" y="510193"/>
                  </a:lnTo>
                  <a:lnTo>
                    <a:pt x="5644501" y="473772"/>
                  </a:lnTo>
                  <a:cubicBezTo>
                    <a:pt x="5649369" y="449982"/>
                    <a:pt x="5651925" y="425351"/>
                    <a:pt x="5651925" y="400122"/>
                  </a:cubicBezTo>
                  <a:cubicBezTo>
                    <a:pt x="5651926" y="198292"/>
                    <a:pt x="5488311" y="34678"/>
                    <a:pt x="5286481" y="34677"/>
                  </a:cubicBezTo>
                  <a:lnTo>
                    <a:pt x="335370" y="34677"/>
                  </a:lnTo>
                  <a:cubicBezTo>
                    <a:pt x="209226" y="34677"/>
                    <a:pt x="98010" y="98589"/>
                    <a:pt x="32337" y="195798"/>
                  </a:cubicBezTo>
                  <a:lnTo>
                    <a:pt x="0" y="255374"/>
                  </a:lnTo>
                  <a:lnTo>
                    <a:pt x="9988" y="223197"/>
                  </a:lnTo>
                  <a:cubicBezTo>
                    <a:pt x="65466" y="92033"/>
                    <a:pt x="195343" y="-1"/>
                    <a:pt x="346715" y="0"/>
                  </a:cubicBezTo>
                  <a:lnTo>
                    <a:pt x="5297827" y="0"/>
                  </a:lnTo>
                  <a:cubicBezTo>
                    <a:pt x="5398741" y="0"/>
                    <a:pt x="5490103" y="40904"/>
                    <a:pt x="555623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98" name="Google Shape;2898;p16"/>
            <p:cNvSpPr/>
            <p:nvPr/>
          </p:nvSpPr>
          <p:spPr>
            <a:xfrm rot="-2827716">
              <a:off x="4703362" y="4278757"/>
              <a:ext cx="5660314" cy="509928"/>
            </a:xfrm>
            <a:custGeom>
              <a:rect b="b" l="l" r="r" t="t"/>
              <a:pathLst>
                <a:path extrusionOk="0" h="510194" w="5663270">
                  <a:moveTo>
                    <a:pt x="5663270" y="254819"/>
                  </a:moveTo>
                  <a:lnTo>
                    <a:pt x="5653283" y="286996"/>
                  </a:lnTo>
                  <a:cubicBezTo>
                    <a:pt x="5597805" y="418160"/>
                    <a:pt x="5467928" y="510193"/>
                    <a:pt x="5316556" y="510193"/>
                  </a:cubicBezTo>
                  <a:lnTo>
                    <a:pt x="365445" y="510194"/>
                  </a:lnTo>
                  <a:cubicBezTo>
                    <a:pt x="163615" y="510194"/>
                    <a:pt x="0" y="346579"/>
                    <a:pt x="0" y="144749"/>
                  </a:cubicBezTo>
                  <a:cubicBezTo>
                    <a:pt x="0" y="94291"/>
                    <a:pt x="10226" y="46222"/>
                    <a:pt x="28718" y="2501"/>
                  </a:cubicBezTo>
                  <a:lnTo>
                    <a:pt x="30075" y="0"/>
                  </a:lnTo>
                  <a:lnTo>
                    <a:pt x="18770" y="36421"/>
                  </a:lnTo>
                  <a:cubicBezTo>
                    <a:pt x="13901" y="60210"/>
                    <a:pt x="11345" y="84843"/>
                    <a:pt x="11345" y="110071"/>
                  </a:cubicBezTo>
                  <a:cubicBezTo>
                    <a:pt x="11345" y="311901"/>
                    <a:pt x="174960" y="475516"/>
                    <a:pt x="376790" y="475516"/>
                  </a:cubicBezTo>
                  <a:lnTo>
                    <a:pt x="5327901" y="475516"/>
                  </a:lnTo>
                  <a:cubicBezTo>
                    <a:pt x="5454045" y="475516"/>
                    <a:pt x="5565261" y="411604"/>
                    <a:pt x="5630934" y="314394"/>
                  </a:cubicBezTo>
                  <a:lnTo>
                    <a:pt x="5663270" y="25481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899" name="Google Shape;2899;p16"/>
          <p:cNvGrpSpPr/>
          <p:nvPr/>
        </p:nvGrpSpPr>
        <p:grpSpPr>
          <a:xfrm flipH="1" rot="-5400000">
            <a:off x="-286335" y="2261057"/>
            <a:ext cx="1677610" cy="1780628"/>
            <a:chOff x="3346366" y="66264"/>
            <a:chExt cx="4787701" cy="5081700"/>
          </a:xfrm>
        </p:grpSpPr>
        <p:sp>
          <p:nvSpPr>
            <p:cNvPr id="2900" name="Google Shape;2900;p16"/>
            <p:cNvSpPr/>
            <p:nvPr/>
          </p:nvSpPr>
          <p:spPr>
            <a:xfrm rot="-2830000">
              <a:off x="2620494" y="2234983"/>
              <a:ext cx="6239445" cy="744262"/>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901" name="Google Shape;2901;p16"/>
            <p:cNvSpPr/>
            <p:nvPr/>
          </p:nvSpPr>
          <p:spPr>
            <a:xfrm rot="-2827716">
              <a:off x="2494786" y="2293359"/>
              <a:ext cx="6236242" cy="396002"/>
            </a:xfrm>
            <a:custGeom>
              <a:rect b="b" l="l" r="r" t="t"/>
              <a:pathLst>
                <a:path extrusionOk="0" h="396209" w="6239499">
                  <a:moveTo>
                    <a:pt x="6130512" y="108986"/>
                  </a:moveTo>
                  <a:cubicBezTo>
                    <a:pt x="6197850" y="176324"/>
                    <a:pt x="6239499" y="269349"/>
                    <a:pt x="6239499" y="372103"/>
                  </a:cubicBezTo>
                  <a:lnTo>
                    <a:pt x="6237069" y="396209"/>
                  </a:lnTo>
                  <a:lnTo>
                    <a:pt x="6230613" y="332172"/>
                  </a:lnTo>
                  <a:cubicBezTo>
                    <a:pt x="6195916" y="162611"/>
                    <a:pt x="6045889" y="35061"/>
                    <a:pt x="5866071" y="35061"/>
                  </a:cubicBezTo>
                  <a:lnTo>
                    <a:pt x="370776" y="35061"/>
                  </a:lnTo>
                  <a:cubicBezTo>
                    <a:pt x="190959" y="35061"/>
                    <a:pt x="40932" y="162611"/>
                    <a:pt x="6235" y="332172"/>
                  </a:cubicBezTo>
                  <a:lnTo>
                    <a:pt x="1105" y="383057"/>
                  </a:lnTo>
                  <a:lnTo>
                    <a:pt x="1" y="372102"/>
                  </a:lnTo>
                  <a:cubicBezTo>
                    <a:pt x="0" y="166596"/>
                    <a:pt x="166597" y="0"/>
                    <a:pt x="372102" y="0"/>
                  </a:cubicBezTo>
                  <a:lnTo>
                    <a:pt x="5867397" y="0"/>
                  </a:lnTo>
                  <a:cubicBezTo>
                    <a:pt x="5970150" y="0"/>
                    <a:pt x="6063175" y="41649"/>
                    <a:pt x="6130512" y="10898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902" name="Google Shape;2902;p16"/>
            <p:cNvSpPr/>
            <p:nvPr/>
          </p:nvSpPr>
          <p:spPr>
            <a:xfrm rot="-2827716">
              <a:off x="2746442" y="2526408"/>
              <a:ext cx="6236241" cy="396002"/>
            </a:xfrm>
            <a:custGeom>
              <a:rect b="b" l="l" r="r" t="t"/>
              <a:pathLst>
                <a:path extrusionOk="0" h="396209" w="6239498">
                  <a:moveTo>
                    <a:pt x="6238394" y="13152"/>
                  </a:moveTo>
                  <a:lnTo>
                    <a:pt x="6239498" y="24106"/>
                  </a:lnTo>
                  <a:cubicBezTo>
                    <a:pt x="6239498" y="229612"/>
                    <a:pt x="6072902" y="396208"/>
                    <a:pt x="5867396" y="396209"/>
                  </a:cubicBezTo>
                  <a:lnTo>
                    <a:pt x="372102" y="396208"/>
                  </a:lnTo>
                  <a:cubicBezTo>
                    <a:pt x="166596" y="396208"/>
                    <a:pt x="0" y="229612"/>
                    <a:pt x="0" y="24106"/>
                  </a:cubicBezTo>
                  <a:lnTo>
                    <a:pt x="2430" y="0"/>
                  </a:lnTo>
                  <a:lnTo>
                    <a:pt x="8886" y="64036"/>
                  </a:lnTo>
                  <a:cubicBezTo>
                    <a:pt x="43583" y="233597"/>
                    <a:pt x="193610" y="361147"/>
                    <a:pt x="373427" y="361147"/>
                  </a:cubicBezTo>
                  <a:lnTo>
                    <a:pt x="5868722" y="361148"/>
                  </a:lnTo>
                  <a:cubicBezTo>
                    <a:pt x="6048540" y="361147"/>
                    <a:pt x="6198567" y="233597"/>
                    <a:pt x="6233264" y="64037"/>
                  </a:cubicBezTo>
                  <a:lnTo>
                    <a:pt x="6238394"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903" name="Google Shape;2903;p16"/>
          <p:cNvGrpSpPr/>
          <p:nvPr/>
        </p:nvGrpSpPr>
        <p:grpSpPr>
          <a:xfrm flipH="1" rot="-5400000">
            <a:off x="115170" y="2402268"/>
            <a:ext cx="1819838" cy="1934418"/>
            <a:chOff x="3765864" y="1195612"/>
            <a:chExt cx="5193601" cy="5520600"/>
          </a:xfrm>
        </p:grpSpPr>
        <p:sp>
          <p:nvSpPr>
            <p:cNvPr id="2904" name="Google Shape;2904;p16"/>
            <p:cNvSpPr/>
            <p:nvPr/>
          </p:nvSpPr>
          <p:spPr>
            <a:xfrm rot="-2830008">
              <a:off x="2937359" y="3590462"/>
              <a:ext cx="6850611"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905" name="Google Shape;2905;p16"/>
            <p:cNvSpPr/>
            <p:nvPr/>
          </p:nvSpPr>
          <p:spPr>
            <a:xfrm rot="-2827716">
              <a:off x="2814227" y="3648150"/>
              <a:ext cx="6847034" cy="389347"/>
            </a:xfrm>
            <a:custGeom>
              <a:rect b="b" l="l" r="r" t="t"/>
              <a:pathLst>
                <a:path extrusionOk="0" h="389550" w="6850610">
                  <a:moveTo>
                    <a:pt x="6743574" y="107037"/>
                  </a:moveTo>
                  <a:cubicBezTo>
                    <a:pt x="6809707" y="173170"/>
                    <a:pt x="6850610" y="264531"/>
                    <a:pt x="6850610" y="365445"/>
                  </a:cubicBezTo>
                  <a:lnTo>
                    <a:pt x="6848180" y="389550"/>
                  </a:lnTo>
                  <a:lnTo>
                    <a:pt x="6841860" y="326857"/>
                  </a:lnTo>
                  <a:cubicBezTo>
                    <a:pt x="6807784" y="160330"/>
                    <a:pt x="6660442" y="35062"/>
                    <a:pt x="6483840" y="35062"/>
                  </a:cubicBezTo>
                  <a:lnTo>
                    <a:pt x="364120" y="35061"/>
                  </a:lnTo>
                  <a:cubicBezTo>
                    <a:pt x="187518" y="35062"/>
                    <a:pt x="40175" y="160329"/>
                    <a:pt x="6099" y="326857"/>
                  </a:cubicBezTo>
                  <a:lnTo>
                    <a:pt x="1105" y="376401"/>
                  </a:lnTo>
                  <a:lnTo>
                    <a:pt x="0" y="365446"/>
                  </a:lnTo>
                  <a:cubicBezTo>
                    <a:pt x="0" y="163616"/>
                    <a:pt x="163615" y="1"/>
                    <a:pt x="365445" y="0"/>
                  </a:cubicBezTo>
                  <a:lnTo>
                    <a:pt x="6485166" y="1"/>
                  </a:lnTo>
                  <a:cubicBezTo>
                    <a:pt x="6586081" y="1"/>
                    <a:pt x="6677442" y="40905"/>
                    <a:pt x="6743574"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906" name="Google Shape;2906;p16"/>
            <p:cNvSpPr/>
            <p:nvPr/>
          </p:nvSpPr>
          <p:spPr>
            <a:xfrm rot="-2827716">
              <a:off x="3061003" y="3876675"/>
              <a:ext cx="6847033" cy="389348"/>
            </a:xfrm>
            <a:custGeom>
              <a:rect b="b" l="l" r="r" t="t"/>
              <a:pathLst>
                <a:path extrusionOk="0" h="389551" w="6850609">
                  <a:moveTo>
                    <a:pt x="6849505" y="13149"/>
                  </a:moveTo>
                  <a:lnTo>
                    <a:pt x="6850609" y="24105"/>
                  </a:lnTo>
                  <a:cubicBezTo>
                    <a:pt x="6850609" y="225936"/>
                    <a:pt x="6686995" y="389551"/>
                    <a:pt x="6485165" y="389550"/>
                  </a:cubicBezTo>
                  <a:lnTo>
                    <a:pt x="365445" y="389551"/>
                  </a:lnTo>
                  <a:cubicBezTo>
                    <a:pt x="163615" y="389551"/>
                    <a:pt x="0" y="225936"/>
                    <a:pt x="0" y="24106"/>
                  </a:cubicBezTo>
                  <a:lnTo>
                    <a:pt x="2430" y="0"/>
                  </a:lnTo>
                  <a:lnTo>
                    <a:pt x="8750" y="62695"/>
                  </a:lnTo>
                  <a:cubicBezTo>
                    <a:pt x="42826" y="229222"/>
                    <a:pt x="190169" y="354490"/>
                    <a:pt x="366771" y="354490"/>
                  </a:cubicBezTo>
                  <a:lnTo>
                    <a:pt x="6486491" y="354489"/>
                  </a:lnTo>
                  <a:cubicBezTo>
                    <a:pt x="6663092" y="354490"/>
                    <a:pt x="6810434" y="229222"/>
                    <a:pt x="6844510" y="62694"/>
                  </a:cubicBezTo>
                  <a:lnTo>
                    <a:pt x="6849505" y="1314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907" name="Google Shape;2907;p16"/>
          <p:cNvGrpSpPr/>
          <p:nvPr/>
        </p:nvGrpSpPr>
        <p:grpSpPr>
          <a:xfrm flipH="1" rot="-5400000">
            <a:off x="143229" y="2781334"/>
            <a:ext cx="1539986" cy="1631147"/>
            <a:chOff x="5031721" y="1309109"/>
            <a:chExt cx="4394938" cy="4655100"/>
          </a:xfrm>
        </p:grpSpPr>
        <p:sp>
          <p:nvSpPr>
            <p:cNvPr id="2908" name="Google Shape;2908;p16"/>
            <p:cNvSpPr/>
            <p:nvPr/>
          </p:nvSpPr>
          <p:spPr>
            <a:xfrm rot="-2830055">
              <a:off x="4392113" y="3271209"/>
              <a:ext cx="5670316"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909" name="Google Shape;2909;p16"/>
            <p:cNvSpPr/>
            <p:nvPr/>
          </p:nvSpPr>
          <p:spPr>
            <a:xfrm rot="-2827716">
              <a:off x="4288978" y="3321658"/>
              <a:ext cx="5662529" cy="442790"/>
            </a:xfrm>
            <a:custGeom>
              <a:rect b="b" l="l" r="r" t="t"/>
              <a:pathLst>
                <a:path extrusionOk="0" h="443021" w="5665486">
                  <a:moveTo>
                    <a:pt x="5563222" y="107036"/>
                  </a:moveTo>
                  <a:cubicBezTo>
                    <a:pt x="5612821" y="156635"/>
                    <a:pt x="5648229" y="220426"/>
                    <a:pt x="5662834" y="291795"/>
                  </a:cubicBezTo>
                  <a:lnTo>
                    <a:pt x="5665486" y="318110"/>
                  </a:lnTo>
                  <a:lnTo>
                    <a:pt x="5645411" y="253438"/>
                  </a:lnTo>
                  <a:cubicBezTo>
                    <a:pt x="5589934" y="122275"/>
                    <a:pt x="5460057" y="30240"/>
                    <a:pt x="5308685" y="30241"/>
                  </a:cubicBezTo>
                  <a:lnTo>
                    <a:pt x="369317" y="30242"/>
                  </a:lnTo>
                  <a:cubicBezTo>
                    <a:pt x="167487" y="30242"/>
                    <a:pt x="3872" y="193856"/>
                    <a:pt x="3872" y="395686"/>
                  </a:cubicBezTo>
                  <a:lnTo>
                    <a:pt x="8643" y="443021"/>
                  </a:lnTo>
                  <a:lnTo>
                    <a:pt x="7425" y="439096"/>
                  </a:lnTo>
                  <a:cubicBezTo>
                    <a:pt x="2557" y="415306"/>
                    <a:pt x="0" y="390674"/>
                    <a:pt x="0" y="365445"/>
                  </a:cubicBezTo>
                  <a:cubicBezTo>
                    <a:pt x="0" y="163615"/>
                    <a:pt x="163615" y="0"/>
                    <a:pt x="365446" y="0"/>
                  </a:cubicBezTo>
                  <a:lnTo>
                    <a:pt x="5304813" y="0"/>
                  </a:lnTo>
                  <a:cubicBezTo>
                    <a:pt x="5405728" y="0"/>
                    <a:pt x="5497090" y="40904"/>
                    <a:pt x="556322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910" name="Google Shape;2910;p16"/>
            <p:cNvSpPr/>
            <p:nvPr/>
          </p:nvSpPr>
          <p:spPr>
            <a:xfrm rot="-2827716">
              <a:off x="4506872" y="3510328"/>
              <a:ext cx="5662530" cy="442790"/>
            </a:xfrm>
            <a:custGeom>
              <a:rect b="b" l="l" r="r" t="t"/>
              <a:pathLst>
                <a:path extrusionOk="0" h="443021" w="5665487">
                  <a:moveTo>
                    <a:pt x="5656843" y="0"/>
                  </a:moveTo>
                  <a:lnTo>
                    <a:pt x="5658062" y="3926"/>
                  </a:lnTo>
                  <a:cubicBezTo>
                    <a:pt x="5662930" y="27716"/>
                    <a:pt x="5665487" y="52348"/>
                    <a:pt x="5665487" y="77576"/>
                  </a:cubicBezTo>
                  <a:cubicBezTo>
                    <a:pt x="5665487" y="279406"/>
                    <a:pt x="5501871" y="443021"/>
                    <a:pt x="5300042" y="443020"/>
                  </a:cubicBezTo>
                  <a:lnTo>
                    <a:pt x="360674" y="443021"/>
                  </a:lnTo>
                  <a:cubicBezTo>
                    <a:pt x="184073" y="443021"/>
                    <a:pt x="36730" y="317754"/>
                    <a:pt x="2653" y="151227"/>
                  </a:cubicBezTo>
                  <a:lnTo>
                    <a:pt x="0" y="124911"/>
                  </a:lnTo>
                  <a:lnTo>
                    <a:pt x="20076" y="189583"/>
                  </a:lnTo>
                  <a:cubicBezTo>
                    <a:pt x="75554" y="320747"/>
                    <a:pt x="205430" y="412780"/>
                    <a:pt x="356803" y="412780"/>
                  </a:cubicBezTo>
                  <a:lnTo>
                    <a:pt x="5296170" y="412779"/>
                  </a:lnTo>
                  <a:cubicBezTo>
                    <a:pt x="5498000" y="412780"/>
                    <a:pt x="5661616" y="249165"/>
                    <a:pt x="5661615" y="47335"/>
                  </a:cubicBezTo>
                  <a:lnTo>
                    <a:pt x="5656843" y="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911" name="Google Shape;2911;p16"/>
          <p:cNvGrpSpPr/>
          <p:nvPr/>
        </p:nvGrpSpPr>
        <p:grpSpPr>
          <a:xfrm flipH="1" rot="-5400000">
            <a:off x="477534" y="1809682"/>
            <a:ext cx="1398201" cy="1479669"/>
            <a:chOff x="7086948" y="2711938"/>
            <a:chExt cx="3990300" cy="4222800"/>
          </a:xfrm>
        </p:grpSpPr>
        <p:sp>
          <p:nvSpPr>
            <p:cNvPr id="2912" name="Google Shape;2912;p16"/>
            <p:cNvSpPr/>
            <p:nvPr/>
          </p:nvSpPr>
          <p:spPr>
            <a:xfrm rot="-2830071">
              <a:off x="6541696" y="4457889"/>
              <a:ext cx="5080804"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913" name="Google Shape;2913;p16"/>
            <p:cNvSpPr/>
            <p:nvPr/>
          </p:nvSpPr>
          <p:spPr>
            <a:xfrm rot="-2827716">
              <a:off x="6477943" y="4488751"/>
              <a:ext cx="5059349" cy="509926"/>
            </a:xfrm>
            <a:custGeom>
              <a:rect b="b" l="l" r="r" t="t"/>
              <a:pathLst>
                <a:path extrusionOk="0" h="510192" w="5061991">
                  <a:moveTo>
                    <a:pt x="4954955" y="107036"/>
                  </a:moveTo>
                  <a:cubicBezTo>
                    <a:pt x="5021087" y="173169"/>
                    <a:pt x="5061991" y="264531"/>
                    <a:pt x="5061991" y="365445"/>
                  </a:cubicBezTo>
                  <a:cubicBezTo>
                    <a:pt x="5061991" y="415903"/>
                    <a:pt x="5051765" y="463972"/>
                    <a:pt x="5033272" y="507693"/>
                  </a:cubicBezTo>
                  <a:lnTo>
                    <a:pt x="5031916" y="510192"/>
                  </a:lnTo>
                  <a:lnTo>
                    <a:pt x="5043221" y="473773"/>
                  </a:lnTo>
                  <a:cubicBezTo>
                    <a:pt x="5048089" y="449983"/>
                    <a:pt x="5050646" y="425352"/>
                    <a:pt x="5050646" y="400123"/>
                  </a:cubicBezTo>
                  <a:cubicBezTo>
                    <a:pt x="5050646" y="198293"/>
                    <a:pt x="4887031" y="34678"/>
                    <a:pt x="4685200" y="34678"/>
                  </a:cubicBezTo>
                  <a:lnTo>
                    <a:pt x="335370" y="34678"/>
                  </a:lnTo>
                  <a:cubicBezTo>
                    <a:pt x="209226" y="34678"/>
                    <a:pt x="98010" y="98590"/>
                    <a:pt x="32336" y="195799"/>
                  </a:cubicBezTo>
                  <a:lnTo>
                    <a:pt x="0" y="255374"/>
                  </a:lnTo>
                  <a:lnTo>
                    <a:pt x="9988" y="223197"/>
                  </a:lnTo>
                  <a:cubicBezTo>
                    <a:pt x="65466" y="92034"/>
                    <a:pt x="195342" y="0"/>
                    <a:pt x="346715" y="0"/>
                  </a:cubicBezTo>
                  <a:lnTo>
                    <a:pt x="4696545" y="1"/>
                  </a:lnTo>
                  <a:cubicBezTo>
                    <a:pt x="4797461" y="1"/>
                    <a:pt x="4888822" y="40904"/>
                    <a:pt x="495495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914" name="Google Shape;2914;p16"/>
            <p:cNvSpPr/>
            <p:nvPr/>
          </p:nvSpPr>
          <p:spPr>
            <a:xfrm rot="-2827716">
              <a:off x="6630593" y="4648986"/>
              <a:ext cx="5059350" cy="509928"/>
            </a:xfrm>
            <a:custGeom>
              <a:rect b="b" l="l" r="r" t="t"/>
              <a:pathLst>
                <a:path extrusionOk="0" h="510194" w="5061992">
                  <a:moveTo>
                    <a:pt x="5061992" y="254818"/>
                  </a:moveTo>
                  <a:lnTo>
                    <a:pt x="5052003" y="286996"/>
                  </a:lnTo>
                  <a:cubicBezTo>
                    <a:pt x="4996525" y="418160"/>
                    <a:pt x="4866649" y="510193"/>
                    <a:pt x="4715276" y="510194"/>
                  </a:cubicBezTo>
                  <a:lnTo>
                    <a:pt x="365445" y="510194"/>
                  </a:lnTo>
                  <a:cubicBezTo>
                    <a:pt x="163616" y="510194"/>
                    <a:pt x="0" y="346579"/>
                    <a:pt x="1" y="144749"/>
                  </a:cubicBezTo>
                  <a:cubicBezTo>
                    <a:pt x="1" y="94292"/>
                    <a:pt x="10227" y="46223"/>
                    <a:pt x="28719" y="2501"/>
                  </a:cubicBezTo>
                  <a:lnTo>
                    <a:pt x="30076" y="0"/>
                  </a:lnTo>
                  <a:lnTo>
                    <a:pt x="18771" y="36422"/>
                  </a:lnTo>
                  <a:cubicBezTo>
                    <a:pt x="13902" y="60211"/>
                    <a:pt x="11346" y="84843"/>
                    <a:pt x="11346" y="110072"/>
                  </a:cubicBezTo>
                  <a:cubicBezTo>
                    <a:pt x="11345" y="311901"/>
                    <a:pt x="174961" y="475517"/>
                    <a:pt x="376790" y="475516"/>
                  </a:cubicBezTo>
                  <a:lnTo>
                    <a:pt x="4726622" y="475516"/>
                  </a:lnTo>
                  <a:cubicBezTo>
                    <a:pt x="4852765" y="475516"/>
                    <a:pt x="4963982" y="411604"/>
                    <a:pt x="5029655" y="314395"/>
                  </a:cubicBezTo>
                  <a:lnTo>
                    <a:pt x="5061992"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915" name="Google Shape;2915;p16"/>
          <p:cNvGrpSpPr/>
          <p:nvPr/>
        </p:nvGrpSpPr>
        <p:grpSpPr>
          <a:xfrm flipH="1" rot="-5400000">
            <a:off x="-428640" y="2326184"/>
            <a:ext cx="1542363" cy="1633144"/>
            <a:chOff x="905180" y="112533"/>
            <a:chExt cx="4401720" cy="4660800"/>
          </a:xfrm>
        </p:grpSpPr>
        <p:sp>
          <p:nvSpPr>
            <p:cNvPr id="2916" name="Google Shape;2916;p16"/>
            <p:cNvSpPr/>
            <p:nvPr/>
          </p:nvSpPr>
          <p:spPr>
            <a:xfrm rot="-2829934">
              <a:off x="271998" y="2070056"/>
              <a:ext cx="5664365" cy="745754"/>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917" name="Google Shape;2917;p16"/>
            <p:cNvSpPr/>
            <p:nvPr/>
          </p:nvSpPr>
          <p:spPr>
            <a:xfrm rot="-2827716">
              <a:off x="404987" y="2361893"/>
              <a:ext cx="5661343" cy="396733"/>
            </a:xfrm>
            <a:custGeom>
              <a:rect b="b" l="l" r="r" t="t"/>
              <a:pathLst>
                <a:path extrusionOk="0" h="396940" w="5664300">
                  <a:moveTo>
                    <a:pt x="5663198" y="13201"/>
                  </a:moveTo>
                  <a:lnTo>
                    <a:pt x="5664300" y="24132"/>
                  </a:lnTo>
                  <a:cubicBezTo>
                    <a:pt x="5664300" y="230029"/>
                    <a:pt x="5497388" y="396940"/>
                    <a:pt x="5291491" y="396940"/>
                  </a:cubicBezTo>
                  <a:lnTo>
                    <a:pt x="372808" y="396940"/>
                  </a:lnTo>
                  <a:cubicBezTo>
                    <a:pt x="166912" y="396940"/>
                    <a:pt x="1" y="230028"/>
                    <a:pt x="0" y="24132"/>
                  </a:cubicBezTo>
                  <a:lnTo>
                    <a:pt x="2433" y="0"/>
                  </a:lnTo>
                  <a:lnTo>
                    <a:pt x="8905" y="64205"/>
                  </a:lnTo>
                  <a:cubicBezTo>
                    <a:pt x="43668" y="234087"/>
                    <a:pt x="193980" y="361878"/>
                    <a:pt x="374138" y="361879"/>
                  </a:cubicBezTo>
                  <a:lnTo>
                    <a:pt x="5292822" y="361879"/>
                  </a:lnTo>
                  <a:cubicBezTo>
                    <a:pt x="5472981" y="361879"/>
                    <a:pt x="5623293" y="234087"/>
                    <a:pt x="5658056" y="64205"/>
                  </a:cubicBezTo>
                  <a:lnTo>
                    <a:pt x="5663198" y="1320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918" name="Google Shape;2918;p16"/>
          <p:cNvGrpSpPr/>
          <p:nvPr/>
        </p:nvGrpSpPr>
        <p:grpSpPr>
          <a:xfrm flipH="1" rot="-5400000">
            <a:off x="-98379" y="2773621"/>
            <a:ext cx="1513994" cy="1603080"/>
            <a:chOff x="4789281" y="622548"/>
            <a:chExt cx="4320760" cy="4575000"/>
          </a:xfrm>
        </p:grpSpPr>
        <p:sp>
          <p:nvSpPr>
            <p:cNvPr id="2919" name="Google Shape;2919;p16"/>
            <p:cNvSpPr/>
            <p:nvPr/>
          </p:nvSpPr>
          <p:spPr>
            <a:xfrm rot="-2829984">
              <a:off x="4167184" y="2544598"/>
              <a:ext cx="5561198"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920" name="Google Shape;2920;p16"/>
            <p:cNvSpPr/>
            <p:nvPr/>
          </p:nvSpPr>
          <p:spPr>
            <a:xfrm rot="-2827716">
              <a:off x="4043638" y="2601761"/>
              <a:ext cx="5558206" cy="389373"/>
            </a:xfrm>
            <a:custGeom>
              <a:rect b="b" l="l" r="r" t="t"/>
              <a:pathLst>
                <a:path extrusionOk="0" h="389576" w="5561109">
                  <a:moveTo>
                    <a:pt x="5454073" y="107036"/>
                  </a:moveTo>
                  <a:cubicBezTo>
                    <a:pt x="5520206" y="173169"/>
                    <a:pt x="5561109" y="264530"/>
                    <a:pt x="5561109" y="365446"/>
                  </a:cubicBezTo>
                  <a:lnTo>
                    <a:pt x="5558677" y="389576"/>
                  </a:lnTo>
                  <a:lnTo>
                    <a:pt x="5552354" y="326857"/>
                  </a:lnTo>
                  <a:cubicBezTo>
                    <a:pt x="5518278" y="160330"/>
                    <a:pt x="5370936" y="35062"/>
                    <a:pt x="5194334" y="35062"/>
                  </a:cubicBezTo>
                  <a:lnTo>
                    <a:pt x="364115" y="35063"/>
                  </a:lnTo>
                  <a:cubicBezTo>
                    <a:pt x="187514" y="35062"/>
                    <a:pt x="40171" y="160330"/>
                    <a:pt x="6095" y="326857"/>
                  </a:cubicBezTo>
                  <a:lnTo>
                    <a:pt x="1103" y="376376"/>
                  </a:lnTo>
                  <a:lnTo>
                    <a:pt x="1" y="365445"/>
                  </a:lnTo>
                  <a:cubicBezTo>
                    <a:pt x="0" y="163616"/>
                    <a:pt x="163616" y="1"/>
                    <a:pt x="365446" y="1"/>
                  </a:cubicBezTo>
                  <a:lnTo>
                    <a:pt x="5195665" y="0"/>
                  </a:lnTo>
                  <a:cubicBezTo>
                    <a:pt x="5296580" y="0"/>
                    <a:pt x="5387941" y="40904"/>
                    <a:pt x="545407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921" name="Google Shape;2921;p16"/>
            <p:cNvSpPr/>
            <p:nvPr/>
          </p:nvSpPr>
          <p:spPr>
            <a:xfrm rot="-2827716">
              <a:off x="4297479" y="2830271"/>
              <a:ext cx="5558206" cy="389373"/>
            </a:xfrm>
            <a:custGeom>
              <a:rect b="b" l="l" r="r" t="t"/>
              <a:pathLst>
                <a:path extrusionOk="0" h="389576" w="5561109">
                  <a:moveTo>
                    <a:pt x="5560007" y="13200"/>
                  </a:moveTo>
                  <a:lnTo>
                    <a:pt x="5561109" y="24131"/>
                  </a:lnTo>
                  <a:cubicBezTo>
                    <a:pt x="5561109" y="225961"/>
                    <a:pt x="5397494" y="389576"/>
                    <a:pt x="5195663" y="389576"/>
                  </a:cubicBezTo>
                  <a:lnTo>
                    <a:pt x="365445" y="389576"/>
                  </a:lnTo>
                  <a:cubicBezTo>
                    <a:pt x="163615" y="389576"/>
                    <a:pt x="0" y="225961"/>
                    <a:pt x="0" y="24131"/>
                  </a:cubicBezTo>
                  <a:lnTo>
                    <a:pt x="2433" y="0"/>
                  </a:lnTo>
                  <a:lnTo>
                    <a:pt x="8755" y="62720"/>
                  </a:lnTo>
                  <a:cubicBezTo>
                    <a:pt x="42832" y="229247"/>
                    <a:pt x="190174" y="354515"/>
                    <a:pt x="366776" y="354515"/>
                  </a:cubicBezTo>
                  <a:lnTo>
                    <a:pt x="5196994" y="354515"/>
                  </a:lnTo>
                  <a:cubicBezTo>
                    <a:pt x="5373596" y="354515"/>
                    <a:pt x="5520939" y="229247"/>
                    <a:pt x="5555015" y="62719"/>
                  </a:cubicBezTo>
                  <a:lnTo>
                    <a:pt x="5560007"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922" name="Google Shape;2922;p16"/>
          <p:cNvGrpSpPr/>
          <p:nvPr/>
        </p:nvGrpSpPr>
        <p:grpSpPr>
          <a:xfrm flipH="1" rot="-5400000">
            <a:off x="296290" y="3480052"/>
            <a:ext cx="1542251" cy="1633565"/>
            <a:chOff x="6808533" y="1745708"/>
            <a:chExt cx="4401400" cy="4662000"/>
          </a:xfrm>
        </p:grpSpPr>
        <p:sp>
          <p:nvSpPr>
            <p:cNvPr id="2923" name="Google Shape;2923;p16"/>
            <p:cNvSpPr/>
            <p:nvPr/>
          </p:nvSpPr>
          <p:spPr>
            <a:xfrm rot="-2829965">
              <a:off x="6167451" y="3711259"/>
              <a:ext cx="5679863"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924" name="Google Shape;2924;p16"/>
            <p:cNvSpPr/>
            <p:nvPr/>
          </p:nvSpPr>
          <p:spPr>
            <a:xfrm rot="-2827716">
              <a:off x="6043945" y="3768489"/>
              <a:ext cx="5676734" cy="389373"/>
            </a:xfrm>
            <a:custGeom>
              <a:rect b="b" l="l" r="r" t="t"/>
              <a:pathLst>
                <a:path extrusionOk="0" h="389576" w="5679699">
                  <a:moveTo>
                    <a:pt x="5572662" y="107036"/>
                  </a:moveTo>
                  <a:cubicBezTo>
                    <a:pt x="5638795" y="173169"/>
                    <a:pt x="5679699" y="264530"/>
                    <a:pt x="5679699" y="365445"/>
                  </a:cubicBezTo>
                  <a:lnTo>
                    <a:pt x="5677266" y="389576"/>
                  </a:lnTo>
                  <a:lnTo>
                    <a:pt x="5670943" y="326856"/>
                  </a:lnTo>
                  <a:cubicBezTo>
                    <a:pt x="5636867" y="160329"/>
                    <a:pt x="5489524" y="35062"/>
                    <a:pt x="5312922" y="35062"/>
                  </a:cubicBezTo>
                  <a:lnTo>
                    <a:pt x="364115" y="35062"/>
                  </a:lnTo>
                  <a:cubicBezTo>
                    <a:pt x="187513" y="35062"/>
                    <a:pt x="40170" y="160329"/>
                    <a:pt x="6094" y="326857"/>
                  </a:cubicBezTo>
                  <a:lnTo>
                    <a:pt x="1102" y="376376"/>
                  </a:lnTo>
                  <a:lnTo>
                    <a:pt x="0" y="365445"/>
                  </a:lnTo>
                  <a:cubicBezTo>
                    <a:pt x="0" y="163615"/>
                    <a:pt x="163616" y="1"/>
                    <a:pt x="365446" y="1"/>
                  </a:cubicBezTo>
                  <a:lnTo>
                    <a:pt x="5314253" y="0"/>
                  </a:lnTo>
                  <a:cubicBezTo>
                    <a:pt x="5415168" y="0"/>
                    <a:pt x="5506530" y="40904"/>
                    <a:pt x="557266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925" name="Google Shape;2925;p16"/>
            <p:cNvSpPr/>
            <p:nvPr/>
          </p:nvSpPr>
          <p:spPr>
            <a:xfrm rot="-2827716">
              <a:off x="6297786" y="3996999"/>
              <a:ext cx="5676733" cy="389373"/>
            </a:xfrm>
            <a:custGeom>
              <a:rect b="b" l="l" r="r" t="t"/>
              <a:pathLst>
                <a:path extrusionOk="0" h="389576" w="5679698">
                  <a:moveTo>
                    <a:pt x="5678596" y="13200"/>
                  </a:moveTo>
                  <a:lnTo>
                    <a:pt x="5679698" y="24131"/>
                  </a:lnTo>
                  <a:cubicBezTo>
                    <a:pt x="5679698" y="225961"/>
                    <a:pt x="5516083" y="389575"/>
                    <a:pt x="5314252" y="389575"/>
                  </a:cubicBezTo>
                  <a:lnTo>
                    <a:pt x="365445" y="389576"/>
                  </a:lnTo>
                  <a:cubicBezTo>
                    <a:pt x="163615" y="389576"/>
                    <a:pt x="0" y="225961"/>
                    <a:pt x="0" y="24131"/>
                  </a:cubicBezTo>
                  <a:lnTo>
                    <a:pt x="2432" y="0"/>
                  </a:lnTo>
                  <a:lnTo>
                    <a:pt x="8755" y="62720"/>
                  </a:lnTo>
                  <a:cubicBezTo>
                    <a:pt x="42832" y="229247"/>
                    <a:pt x="190174" y="354514"/>
                    <a:pt x="366775" y="354515"/>
                  </a:cubicBezTo>
                  <a:lnTo>
                    <a:pt x="5315583" y="354514"/>
                  </a:lnTo>
                  <a:cubicBezTo>
                    <a:pt x="5492185" y="354514"/>
                    <a:pt x="5639528" y="229246"/>
                    <a:pt x="5673604" y="62719"/>
                  </a:cubicBezTo>
                  <a:lnTo>
                    <a:pt x="5678596"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926" name="Google Shape;2926;p16"/>
          <p:cNvGrpSpPr/>
          <p:nvPr/>
        </p:nvGrpSpPr>
        <p:grpSpPr>
          <a:xfrm flipH="1" rot="-5400000">
            <a:off x="505198" y="3264107"/>
            <a:ext cx="1491939" cy="1576590"/>
            <a:chOff x="6182744" y="2351413"/>
            <a:chExt cx="4257816" cy="4499400"/>
          </a:xfrm>
        </p:grpSpPr>
        <p:sp>
          <p:nvSpPr>
            <p:cNvPr id="2927" name="Google Shape;2927;p16"/>
            <p:cNvSpPr/>
            <p:nvPr/>
          </p:nvSpPr>
          <p:spPr>
            <a:xfrm rot="-2830035">
              <a:off x="5577129" y="4235663"/>
              <a:ext cx="5458031"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928" name="Google Shape;2928;p16"/>
            <p:cNvSpPr/>
            <p:nvPr/>
          </p:nvSpPr>
          <p:spPr>
            <a:xfrm rot="-2827716">
              <a:off x="5453545" y="4292751"/>
              <a:ext cx="5455263" cy="389351"/>
            </a:xfrm>
            <a:custGeom>
              <a:rect b="b" l="l" r="r" t="t"/>
              <a:pathLst>
                <a:path extrusionOk="0" h="389554" w="5458112">
                  <a:moveTo>
                    <a:pt x="5351075" y="107037"/>
                  </a:moveTo>
                  <a:cubicBezTo>
                    <a:pt x="5417207" y="173169"/>
                    <a:pt x="5458112" y="264530"/>
                    <a:pt x="5458112" y="365445"/>
                  </a:cubicBezTo>
                  <a:lnTo>
                    <a:pt x="5455681" y="389554"/>
                  </a:lnTo>
                  <a:lnTo>
                    <a:pt x="5449360" y="326860"/>
                  </a:lnTo>
                  <a:cubicBezTo>
                    <a:pt x="5415284" y="160333"/>
                    <a:pt x="5267942" y="35065"/>
                    <a:pt x="5091341" y="35066"/>
                  </a:cubicBezTo>
                  <a:lnTo>
                    <a:pt x="364118" y="35065"/>
                  </a:lnTo>
                  <a:cubicBezTo>
                    <a:pt x="187517" y="35066"/>
                    <a:pt x="40174" y="160334"/>
                    <a:pt x="6098" y="326861"/>
                  </a:cubicBezTo>
                  <a:lnTo>
                    <a:pt x="1104" y="376403"/>
                  </a:lnTo>
                  <a:lnTo>
                    <a:pt x="0" y="365446"/>
                  </a:lnTo>
                  <a:cubicBezTo>
                    <a:pt x="-1" y="163616"/>
                    <a:pt x="163615" y="1"/>
                    <a:pt x="365444" y="0"/>
                  </a:cubicBezTo>
                  <a:lnTo>
                    <a:pt x="5092667" y="1"/>
                  </a:lnTo>
                  <a:cubicBezTo>
                    <a:pt x="5193582" y="1"/>
                    <a:pt x="5284943" y="40904"/>
                    <a:pt x="5351075"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929" name="Google Shape;2929;p16"/>
            <p:cNvSpPr/>
            <p:nvPr/>
          </p:nvSpPr>
          <p:spPr>
            <a:xfrm rot="-2827716">
              <a:off x="5714497" y="4521277"/>
              <a:ext cx="5455263" cy="389350"/>
            </a:xfrm>
            <a:custGeom>
              <a:rect b="b" l="l" r="r" t="t"/>
              <a:pathLst>
                <a:path extrusionOk="0" h="389553" w="5458112">
                  <a:moveTo>
                    <a:pt x="5457007" y="13151"/>
                  </a:moveTo>
                  <a:lnTo>
                    <a:pt x="5458112" y="24107"/>
                  </a:lnTo>
                  <a:cubicBezTo>
                    <a:pt x="5458112" y="225937"/>
                    <a:pt x="5294496" y="389553"/>
                    <a:pt x="5092667" y="389553"/>
                  </a:cubicBezTo>
                  <a:lnTo>
                    <a:pt x="365445" y="389553"/>
                  </a:lnTo>
                  <a:cubicBezTo>
                    <a:pt x="163615" y="389553"/>
                    <a:pt x="0" y="225938"/>
                    <a:pt x="0" y="24108"/>
                  </a:cubicBezTo>
                  <a:lnTo>
                    <a:pt x="2430" y="0"/>
                  </a:lnTo>
                  <a:lnTo>
                    <a:pt x="8750" y="62693"/>
                  </a:lnTo>
                  <a:cubicBezTo>
                    <a:pt x="42827" y="229220"/>
                    <a:pt x="190169" y="354488"/>
                    <a:pt x="366771" y="354488"/>
                  </a:cubicBezTo>
                  <a:lnTo>
                    <a:pt x="5093993" y="354487"/>
                  </a:lnTo>
                  <a:cubicBezTo>
                    <a:pt x="5270594" y="354488"/>
                    <a:pt x="5417937" y="229219"/>
                    <a:pt x="5452013" y="62692"/>
                  </a:cubicBezTo>
                  <a:lnTo>
                    <a:pt x="5457007" y="1315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930" name="Google Shape;2930;p16"/>
          <p:cNvGrpSpPr/>
          <p:nvPr/>
        </p:nvGrpSpPr>
        <p:grpSpPr>
          <a:xfrm flipH="1" rot="-5400000">
            <a:off x="637618" y="2019365"/>
            <a:ext cx="1376101" cy="1451707"/>
            <a:chOff x="2617490" y="2742232"/>
            <a:chExt cx="3927230" cy="4143000"/>
          </a:xfrm>
        </p:grpSpPr>
        <p:sp>
          <p:nvSpPr>
            <p:cNvPr id="2931" name="Google Shape;2931;p16"/>
            <p:cNvSpPr/>
            <p:nvPr/>
          </p:nvSpPr>
          <p:spPr>
            <a:xfrm rot="-2829980">
              <a:off x="2089685" y="4448282"/>
              <a:ext cx="497211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932" name="Google Shape;2932;p16"/>
            <p:cNvSpPr/>
            <p:nvPr/>
          </p:nvSpPr>
          <p:spPr>
            <a:xfrm rot="-2827716">
              <a:off x="1965948" y="4505227"/>
              <a:ext cx="4969364" cy="389350"/>
            </a:xfrm>
            <a:custGeom>
              <a:rect b="b" l="l" r="r" t="t"/>
              <a:pathLst>
                <a:path extrusionOk="0" h="389553" w="4971959">
                  <a:moveTo>
                    <a:pt x="4864923" y="107036"/>
                  </a:moveTo>
                  <a:cubicBezTo>
                    <a:pt x="4931056" y="173169"/>
                    <a:pt x="4971959" y="264530"/>
                    <a:pt x="4971959" y="365445"/>
                  </a:cubicBezTo>
                  <a:lnTo>
                    <a:pt x="4969529" y="389553"/>
                  </a:lnTo>
                  <a:lnTo>
                    <a:pt x="4963209" y="326860"/>
                  </a:lnTo>
                  <a:cubicBezTo>
                    <a:pt x="4929133" y="160333"/>
                    <a:pt x="4781790" y="35065"/>
                    <a:pt x="4605189" y="35065"/>
                  </a:cubicBezTo>
                  <a:lnTo>
                    <a:pt x="364119" y="35065"/>
                  </a:lnTo>
                  <a:cubicBezTo>
                    <a:pt x="187518" y="35065"/>
                    <a:pt x="40175" y="160333"/>
                    <a:pt x="6099" y="326860"/>
                  </a:cubicBezTo>
                  <a:lnTo>
                    <a:pt x="1104" y="376401"/>
                  </a:lnTo>
                  <a:lnTo>
                    <a:pt x="0" y="365445"/>
                  </a:lnTo>
                  <a:cubicBezTo>
                    <a:pt x="0" y="163615"/>
                    <a:pt x="163615" y="0"/>
                    <a:pt x="365445" y="0"/>
                  </a:cubicBezTo>
                  <a:lnTo>
                    <a:pt x="4606515" y="0"/>
                  </a:lnTo>
                  <a:cubicBezTo>
                    <a:pt x="4707430" y="0"/>
                    <a:pt x="4798791" y="40904"/>
                    <a:pt x="486492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933" name="Google Shape;2933;p16"/>
            <p:cNvSpPr/>
            <p:nvPr/>
          </p:nvSpPr>
          <p:spPr>
            <a:xfrm rot="-2827716">
              <a:off x="2226898" y="4733750"/>
              <a:ext cx="4969364" cy="389351"/>
            </a:xfrm>
            <a:custGeom>
              <a:rect b="b" l="l" r="r" t="t"/>
              <a:pathLst>
                <a:path extrusionOk="0" h="389554" w="4971959">
                  <a:moveTo>
                    <a:pt x="4970855" y="13152"/>
                  </a:moveTo>
                  <a:lnTo>
                    <a:pt x="4971959" y="24109"/>
                  </a:lnTo>
                  <a:cubicBezTo>
                    <a:pt x="4971960" y="225940"/>
                    <a:pt x="4808344" y="389554"/>
                    <a:pt x="4606515" y="389553"/>
                  </a:cubicBezTo>
                  <a:lnTo>
                    <a:pt x="365446" y="389554"/>
                  </a:lnTo>
                  <a:cubicBezTo>
                    <a:pt x="163615" y="389554"/>
                    <a:pt x="0" y="225939"/>
                    <a:pt x="0" y="24109"/>
                  </a:cubicBezTo>
                  <a:lnTo>
                    <a:pt x="2430" y="0"/>
                  </a:lnTo>
                  <a:lnTo>
                    <a:pt x="8750" y="62694"/>
                  </a:lnTo>
                  <a:cubicBezTo>
                    <a:pt x="42827" y="229221"/>
                    <a:pt x="190170" y="354489"/>
                    <a:pt x="366771" y="354488"/>
                  </a:cubicBezTo>
                  <a:lnTo>
                    <a:pt x="4607841" y="354488"/>
                  </a:lnTo>
                  <a:cubicBezTo>
                    <a:pt x="4784442" y="354489"/>
                    <a:pt x="4931785" y="229221"/>
                    <a:pt x="4965861" y="62694"/>
                  </a:cubicBezTo>
                  <a:lnTo>
                    <a:pt x="4970855"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934" name="Google Shape;2934;p16"/>
          <p:cNvGrpSpPr/>
          <p:nvPr/>
        </p:nvGrpSpPr>
        <p:grpSpPr>
          <a:xfrm flipH="1" rot="-5400000">
            <a:off x="24544" y="2239486"/>
            <a:ext cx="1541195" cy="1632408"/>
            <a:chOff x="3267959" y="970321"/>
            <a:chExt cx="4398388" cy="4658700"/>
          </a:xfrm>
        </p:grpSpPr>
        <p:sp>
          <p:nvSpPr>
            <p:cNvPr id="2935" name="Google Shape;2935;p16"/>
            <p:cNvSpPr/>
            <p:nvPr/>
          </p:nvSpPr>
          <p:spPr>
            <a:xfrm rot="-2830072">
              <a:off x="2627559" y="2934221"/>
              <a:ext cx="5675200"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936" name="Google Shape;2936;p16"/>
            <p:cNvSpPr/>
            <p:nvPr/>
          </p:nvSpPr>
          <p:spPr>
            <a:xfrm rot="-2827716">
              <a:off x="2504074" y="2991429"/>
              <a:ext cx="5672301" cy="389356"/>
            </a:xfrm>
            <a:custGeom>
              <a:rect b="b" l="l" r="r" t="t"/>
              <a:pathLst>
                <a:path extrusionOk="0" h="389559" w="5675264">
                  <a:moveTo>
                    <a:pt x="5568227" y="107035"/>
                  </a:moveTo>
                  <a:cubicBezTo>
                    <a:pt x="5634360" y="173168"/>
                    <a:pt x="5675264" y="264529"/>
                    <a:pt x="5675264" y="365445"/>
                  </a:cubicBezTo>
                  <a:lnTo>
                    <a:pt x="5672833" y="389559"/>
                  </a:lnTo>
                  <a:lnTo>
                    <a:pt x="5666512" y="326858"/>
                  </a:lnTo>
                  <a:cubicBezTo>
                    <a:pt x="5632435" y="160331"/>
                    <a:pt x="5485093" y="35064"/>
                    <a:pt x="5308491" y="35064"/>
                  </a:cubicBezTo>
                  <a:lnTo>
                    <a:pt x="364118" y="35064"/>
                  </a:lnTo>
                  <a:cubicBezTo>
                    <a:pt x="187517" y="35064"/>
                    <a:pt x="40174" y="160331"/>
                    <a:pt x="6098" y="326859"/>
                  </a:cubicBezTo>
                  <a:lnTo>
                    <a:pt x="1104" y="376394"/>
                  </a:lnTo>
                  <a:lnTo>
                    <a:pt x="0" y="365445"/>
                  </a:lnTo>
                  <a:cubicBezTo>
                    <a:pt x="0" y="163615"/>
                    <a:pt x="163615" y="0"/>
                    <a:pt x="365446" y="0"/>
                  </a:cubicBezTo>
                  <a:lnTo>
                    <a:pt x="5309818" y="0"/>
                  </a:lnTo>
                  <a:cubicBezTo>
                    <a:pt x="5410733" y="0"/>
                    <a:pt x="5502095" y="40904"/>
                    <a:pt x="5568227" y="10703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937" name="Google Shape;2937;p16"/>
            <p:cNvSpPr/>
            <p:nvPr/>
          </p:nvSpPr>
          <p:spPr>
            <a:xfrm rot="-2827716">
              <a:off x="2757930" y="3219948"/>
              <a:ext cx="5672301" cy="389357"/>
            </a:xfrm>
            <a:custGeom>
              <a:rect b="b" l="l" r="r" t="t"/>
              <a:pathLst>
                <a:path extrusionOk="0" h="389560" w="5675264">
                  <a:moveTo>
                    <a:pt x="5674160" y="13165"/>
                  </a:moveTo>
                  <a:lnTo>
                    <a:pt x="5675264" y="24114"/>
                  </a:lnTo>
                  <a:cubicBezTo>
                    <a:pt x="5675264" y="225944"/>
                    <a:pt x="5511649" y="389560"/>
                    <a:pt x="5309819" y="389560"/>
                  </a:cubicBezTo>
                  <a:lnTo>
                    <a:pt x="365445" y="389560"/>
                  </a:lnTo>
                  <a:cubicBezTo>
                    <a:pt x="163615" y="389559"/>
                    <a:pt x="0" y="225945"/>
                    <a:pt x="0" y="24115"/>
                  </a:cubicBezTo>
                  <a:lnTo>
                    <a:pt x="2431" y="0"/>
                  </a:lnTo>
                  <a:lnTo>
                    <a:pt x="8752" y="62701"/>
                  </a:lnTo>
                  <a:cubicBezTo>
                    <a:pt x="42828" y="229228"/>
                    <a:pt x="190171" y="354496"/>
                    <a:pt x="366772" y="354496"/>
                  </a:cubicBezTo>
                  <a:lnTo>
                    <a:pt x="5311146" y="354496"/>
                  </a:lnTo>
                  <a:cubicBezTo>
                    <a:pt x="5487748" y="354496"/>
                    <a:pt x="5635090" y="229228"/>
                    <a:pt x="5669166" y="62700"/>
                  </a:cubicBezTo>
                  <a:lnTo>
                    <a:pt x="5674160"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938" name="Google Shape;2938;p16"/>
          <p:cNvGrpSpPr/>
          <p:nvPr/>
        </p:nvGrpSpPr>
        <p:grpSpPr>
          <a:xfrm flipH="1" rot="-5400000">
            <a:off x="309524" y="3180948"/>
            <a:ext cx="1548303" cy="1640082"/>
            <a:chOff x="5955587" y="1782813"/>
            <a:chExt cx="4418674" cy="4680600"/>
          </a:xfrm>
        </p:grpSpPr>
        <p:sp>
          <p:nvSpPr>
            <p:cNvPr id="2939" name="Google Shape;2939;p16"/>
            <p:cNvSpPr/>
            <p:nvPr/>
          </p:nvSpPr>
          <p:spPr>
            <a:xfrm rot="-2830029">
              <a:off x="5310423" y="3757664"/>
              <a:ext cx="5705129"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940" name="Google Shape;2940;p16"/>
            <p:cNvSpPr/>
            <p:nvPr/>
          </p:nvSpPr>
          <p:spPr>
            <a:xfrm rot="-2827716">
              <a:off x="5186938" y="3814894"/>
              <a:ext cx="5702117" cy="389357"/>
            </a:xfrm>
            <a:custGeom>
              <a:rect b="b" l="l" r="r" t="t"/>
              <a:pathLst>
                <a:path extrusionOk="0" h="389560" w="5705095">
                  <a:moveTo>
                    <a:pt x="5598059" y="107036"/>
                  </a:moveTo>
                  <a:cubicBezTo>
                    <a:pt x="5664191" y="173169"/>
                    <a:pt x="5705095" y="264530"/>
                    <a:pt x="5705095" y="365446"/>
                  </a:cubicBezTo>
                  <a:lnTo>
                    <a:pt x="5702664" y="389560"/>
                  </a:lnTo>
                  <a:lnTo>
                    <a:pt x="5696344" y="326859"/>
                  </a:lnTo>
                  <a:cubicBezTo>
                    <a:pt x="5662267" y="160332"/>
                    <a:pt x="5514924" y="35064"/>
                    <a:pt x="5338323" y="35064"/>
                  </a:cubicBezTo>
                  <a:lnTo>
                    <a:pt x="364118" y="35065"/>
                  </a:lnTo>
                  <a:cubicBezTo>
                    <a:pt x="187517" y="35064"/>
                    <a:pt x="40174" y="160332"/>
                    <a:pt x="6098" y="326859"/>
                  </a:cubicBezTo>
                  <a:lnTo>
                    <a:pt x="1104" y="376394"/>
                  </a:lnTo>
                  <a:lnTo>
                    <a:pt x="0" y="365445"/>
                  </a:lnTo>
                  <a:cubicBezTo>
                    <a:pt x="1" y="163616"/>
                    <a:pt x="163615" y="0"/>
                    <a:pt x="365445" y="1"/>
                  </a:cubicBezTo>
                  <a:lnTo>
                    <a:pt x="5339650" y="0"/>
                  </a:lnTo>
                  <a:cubicBezTo>
                    <a:pt x="5440565" y="0"/>
                    <a:pt x="5531927" y="40904"/>
                    <a:pt x="55980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941" name="Google Shape;2941;p16"/>
            <p:cNvSpPr/>
            <p:nvPr/>
          </p:nvSpPr>
          <p:spPr>
            <a:xfrm rot="-2827716">
              <a:off x="5440794" y="4043414"/>
              <a:ext cx="5702117" cy="389357"/>
            </a:xfrm>
            <a:custGeom>
              <a:rect b="b" l="l" r="r" t="t"/>
              <a:pathLst>
                <a:path extrusionOk="0" h="389560" w="5705095">
                  <a:moveTo>
                    <a:pt x="5703991" y="13166"/>
                  </a:moveTo>
                  <a:lnTo>
                    <a:pt x="5705095" y="24115"/>
                  </a:lnTo>
                  <a:cubicBezTo>
                    <a:pt x="5705095" y="225945"/>
                    <a:pt x="5541480" y="389560"/>
                    <a:pt x="5339650" y="389560"/>
                  </a:cubicBezTo>
                  <a:lnTo>
                    <a:pt x="365445" y="389560"/>
                  </a:lnTo>
                  <a:cubicBezTo>
                    <a:pt x="163615" y="389560"/>
                    <a:pt x="0" y="225945"/>
                    <a:pt x="0" y="24115"/>
                  </a:cubicBezTo>
                  <a:lnTo>
                    <a:pt x="2431" y="0"/>
                  </a:lnTo>
                  <a:lnTo>
                    <a:pt x="8752" y="62702"/>
                  </a:lnTo>
                  <a:cubicBezTo>
                    <a:pt x="42828" y="229229"/>
                    <a:pt x="190170" y="354497"/>
                    <a:pt x="366772" y="354497"/>
                  </a:cubicBezTo>
                  <a:lnTo>
                    <a:pt x="5340977" y="354496"/>
                  </a:lnTo>
                  <a:cubicBezTo>
                    <a:pt x="5517579" y="354496"/>
                    <a:pt x="5664921" y="229229"/>
                    <a:pt x="5698998" y="62701"/>
                  </a:cubicBezTo>
                  <a:lnTo>
                    <a:pt x="5703991"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942" name="Google Shape;2942;p16"/>
          <p:cNvGrpSpPr/>
          <p:nvPr/>
        </p:nvGrpSpPr>
        <p:grpSpPr>
          <a:xfrm flipH="1" rot="-5400000">
            <a:off x="-354596" y="2779565"/>
            <a:ext cx="1519299" cy="1610228"/>
            <a:chOff x="4808875" y="-111295"/>
            <a:chExt cx="4335900" cy="4595400"/>
          </a:xfrm>
        </p:grpSpPr>
        <p:sp>
          <p:nvSpPr>
            <p:cNvPr id="2943" name="Google Shape;2943;p16"/>
            <p:cNvSpPr/>
            <p:nvPr/>
          </p:nvSpPr>
          <p:spPr>
            <a:xfrm rot="-2829990">
              <a:off x="4182321" y="1820955"/>
              <a:ext cx="5589007"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944" name="Google Shape;2944;p16"/>
            <p:cNvSpPr/>
            <p:nvPr/>
          </p:nvSpPr>
          <p:spPr>
            <a:xfrm rot="-2827716">
              <a:off x="4118653" y="1851906"/>
              <a:ext cx="5567509" cy="509926"/>
            </a:xfrm>
            <a:custGeom>
              <a:rect b="b" l="l" r="r" t="t"/>
              <a:pathLst>
                <a:path extrusionOk="0" h="510192" w="5570417">
                  <a:moveTo>
                    <a:pt x="5463381" y="107036"/>
                  </a:moveTo>
                  <a:cubicBezTo>
                    <a:pt x="5529514" y="173169"/>
                    <a:pt x="5570418" y="264531"/>
                    <a:pt x="5570417" y="365446"/>
                  </a:cubicBezTo>
                  <a:cubicBezTo>
                    <a:pt x="5570417" y="415903"/>
                    <a:pt x="5560192" y="463973"/>
                    <a:pt x="5541699" y="507693"/>
                  </a:cubicBezTo>
                  <a:lnTo>
                    <a:pt x="5540342" y="510192"/>
                  </a:lnTo>
                  <a:lnTo>
                    <a:pt x="5551648" y="473773"/>
                  </a:lnTo>
                  <a:cubicBezTo>
                    <a:pt x="5556516" y="449984"/>
                    <a:pt x="5559072" y="425352"/>
                    <a:pt x="5559072" y="400123"/>
                  </a:cubicBezTo>
                  <a:cubicBezTo>
                    <a:pt x="5559072" y="198293"/>
                    <a:pt x="5395458" y="34678"/>
                    <a:pt x="5193627" y="34678"/>
                  </a:cubicBezTo>
                  <a:lnTo>
                    <a:pt x="335369" y="34679"/>
                  </a:lnTo>
                  <a:cubicBezTo>
                    <a:pt x="209226" y="34679"/>
                    <a:pt x="98010" y="98591"/>
                    <a:pt x="32337" y="195800"/>
                  </a:cubicBezTo>
                  <a:lnTo>
                    <a:pt x="0" y="255376"/>
                  </a:lnTo>
                  <a:lnTo>
                    <a:pt x="9988" y="223198"/>
                  </a:lnTo>
                  <a:cubicBezTo>
                    <a:pt x="65466" y="92034"/>
                    <a:pt x="195342" y="1"/>
                    <a:pt x="346714" y="1"/>
                  </a:cubicBezTo>
                  <a:lnTo>
                    <a:pt x="5204973" y="0"/>
                  </a:lnTo>
                  <a:cubicBezTo>
                    <a:pt x="5305888" y="0"/>
                    <a:pt x="5397249" y="40904"/>
                    <a:pt x="5463381"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945" name="Google Shape;2945;p16"/>
            <p:cNvSpPr/>
            <p:nvPr/>
          </p:nvSpPr>
          <p:spPr>
            <a:xfrm rot="-2827716">
              <a:off x="4271307" y="2012144"/>
              <a:ext cx="5567509" cy="509927"/>
            </a:xfrm>
            <a:custGeom>
              <a:rect b="b" l="l" r="r" t="t"/>
              <a:pathLst>
                <a:path extrusionOk="0" h="510193" w="5570417">
                  <a:moveTo>
                    <a:pt x="5570417" y="254816"/>
                  </a:moveTo>
                  <a:lnTo>
                    <a:pt x="5560429" y="286995"/>
                  </a:lnTo>
                  <a:cubicBezTo>
                    <a:pt x="5504952" y="418159"/>
                    <a:pt x="5375074" y="510192"/>
                    <a:pt x="5223702" y="510192"/>
                  </a:cubicBezTo>
                  <a:lnTo>
                    <a:pt x="365444" y="510192"/>
                  </a:lnTo>
                  <a:cubicBezTo>
                    <a:pt x="163614" y="510193"/>
                    <a:pt x="0" y="346577"/>
                    <a:pt x="0" y="144747"/>
                  </a:cubicBezTo>
                  <a:cubicBezTo>
                    <a:pt x="0" y="94290"/>
                    <a:pt x="10226" y="46221"/>
                    <a:pt x="28718" y="2500"/>
                  </a:cubicBezTo>
                  <a:lnTo>
                    <a:pt x="30075" y="0"/>
                  </a:lnTo>
                  <a:lnTo>
                    <a:pt x="18769" y="36420"/>
                  </a:lnTo>
                  <a:cubicBezTo>
                    <a:pt x="13902" y="60209"/>
                    <a:pt x="11345" y="84841"/>
                    <a:pt x="11345" y="110069"/>
                  </a:cubicBezTo>
                  <a:cubicBezTo>
                    <a:pt x="11345" y="311900"/>
                    <a:pt x="174959" y="475515"/>
                    <a:pt x="376790" y="475515"/>
                  </a:cubicBezTo>
                  <a:lnTo>
                    <a:pt x="5235047" y="475515"/>
                  </a:lnTo>
                  <a:cubicBezTo>
                    <a:pt x="5361191" y="475514"/>
                    <a:pt x="5472407" y="411603"/>
                    <a:pt x="5538080" y="314393"/>
                  </a:cubicBezTo>
                  <a:lnTo>
                    <a:pt x="5570417" y="25481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946" name="Google Shape;2946;p16"/>
          <p:cNvGrpSpPr/>
          <p:nvPr/>
        </p:nvGrpSpPr>
        <p:grpSpPr>
          <a:xfrm flipH="1" rot="-5400000">
            <a:off x="-190885" y="3063518"/>
            <a:ext cx="1564606" cy="1659004"/>
            <a:chOff x="5624194" y="350969"/>
            <a:chExt cx="4465200" cy="4734600"/>
          </a:xfrm>
        </p:grpSpPr>
        <p:sp>
          <p:nvSpPr>
            <p:cNvPr id="2947" name="Google Shape;2947;p16"/>
            <p:cNvSpPr/>
            <p:nvPr/>
          </p:nvSpPr>
          <p:spPr>
            <a:xfrm rot="-2829881">
              <a:off x="4967296" y="2352819"/>
              <a:ext cx="5778994" cy="73089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948" name="Google Shape;2948;p16"/>
            <p:cNvSpPr/>
            <p:nvPr/>
          </p:nvSpPr>
          <p:spPr>
            <a:xfrm rot="-2827716">
              <a:off x="4903645" y="2383838"/>
              <a:ext cx="5757263" cy="509928"/>
            </a:xfrm>
            <a:custGeom>
              <a:rect b="b" l="l" r="r" t="t"/>
              <a:pathLst>
                <a:path extrusionOk="0" h="510194" w="5760270">
                  <a:moveTo>
                    <a:pt x="5653234" y="107036"/>
                  </a:moveTo>
                  <a:cubicBezTo>
                    <a:pt x="5719367" y="173169"/>
                    <a:pt x="5760270" y="264529"/>
                    <a:pt x="5760270" y="365445"/>
                  </a:cubicBezTo>
                  <a:cubicBezTo>
                    <a:pt x="5760270" y="415902"/>
                    <a:pt x="5750045" y="463972"/>
                    <a:pt x="5731553" y="507693"/>
                  </a:cubicBezTo>
                  <a:lnTo>
                    <a:pt x="5730195" y="510194"/>
                  </a:lnTo>
                  <a:lnTo>
                    <a:pt x="5741501" y="473772"/>
                  </a:lnTo>
                  <a:cubicBezTo>
                    <a:pt x="5746369" y="449983"/>
                    <a:pt x="5748925" y="425351"/>
                    <a:pt x="5748925" y="400122"/>
                  </a:cubicBezTo>
                  <a:cubicBezTo>
                    <a:pt x="5748925" y="198292"/>
                    <a:pt x="5585310" y="34678"/>
                    <a:pt x="5383480" y="34678"/>
                  </a:cubicBezTo>
                  <a:lnTo>
                    <a:pt x="335370" y="34678"/>
                  </a:lnTo>
                  <a:cubicBezTo>
                    <a:pt x="209227" y="34679"/>
                    <a:pt x="98010" y="98590"/>
                    <a:pt x="32337" y="195800"/>
                  </a:cubicBezTo>
                  <a:lnTo>
                    <a:pt x="0" y="255377"/>
                  </a:lnTo>
                  <a:lnTo>
                    <a:pt x="9989" y="223198"/>
                  </a:lnTo>
                  <a:cubicBezTo>
                    <a:pt x="65466" y="92034"/>
                    <a:pt x="195343" y="1"/>
                    <a:pt x="346716" y="1"/>
                  </a:cubicBezTo>
                  <a:lnTo>
                    <a:pt x="5394825" y="0"/>
                  </a:lnTo>
                  <a:cubicBezTo>
                    <a:pt x="5495740" y="0"/>
                    <a:pt x="5587102" y="40904"/>
                    <a:pt x="5653234"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949" name="Google Shape;2949;p16"/>
            <p:cNvSpPr/>
            <p:nvPr/>
          </p:nvSpPr>
          <p:spPr>
            <a:xfrm rot="-2827716">
              <a:off x="5056297" y="2544077"/>
              <a:ext cx="5757263" cy="509925"/>
            </a:xfrm>
            <a:custGeom>
              <a:rect b="b" l="l" r="r" t="t"/>
              <a:pathLst>
                <a:path extrusionOk="0" h="510191" w="5760270">
                  <a:moveTo>
                    <a:pt x="5760270" y="254817"/>
                  </a:moveTo>
                  <a:lnTo>
                    <a:pt x="5750282" y="286994"/>
                  </a:lnTo>
                  <a:cubicBezTo>
                    <a:pt x="5694805" y="418157"/>
                    <a:pt x="5564928" y="510191"/>
                    <a:pt x="5413556" y="510191"/>
                  </a:cubicBezTo>
                  <a:lnTo>
                    <a:pt x="365446" y="510191"/>
                  </a:lnTo>
                  <a:cubicBezTo>
                    <a:pt x="163615" y="510191"/>
                    <a:pt x="0" y="346576"/>
                    <a:pt x="0" y="144746"/>
                  </a:cubicBezTo>
                  <a:cubicBezTo>
                    <a:pt x="0" y="94289"/>
                    <a:pt x="10226" y="46220"/>
                    <a:pt x="28719" y="2499"/>
                  </a:cubicBezTo>
                  <a:lnTo>
                    <a:pt x="30075" y="0"/>
                  </a:lnTo>
                  <a:lnTo>
                    <a:pt x="18770" y="36419"/>
                  </a:lnTo>
                  <a:cubicBezTo>
                    <a:pt x="13902" y="60208"/>
                    <a:pt x="11345" y="84840"/>
                    <a:pt x="11345" y="110069"/>
                  </a:cubicBezTo>
                  <a:cubicBezTo>
                    <a:pt x="11345" y="311899"/>
                    <a:pt x="174961" y="475514"/>
                    <a:pt x="376791" y="475513"/>
                  </a:cubicBezTo>
                  <a:lnTo>
                    <a:pt x="5424901" y="475513"/>
                  </a:lnTo>
                  <a:cubicBezTo>
                    <a:pt x="5551044" y="475513"/>
                    <a:pt x="5662261" y="411601"/>
                    <a:pt x="5727934" y="314392"/>
                  </a:cubicBezTo>
                  <a:lnTo>
                    <a:pt x="5760270" y="25481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950" name="Google Shape;2950;p16"/>
          <p:cNvGrpSpPr/>
          <p:nvPr/>
        </p:nvGrpSpPr>
        <p:grpSpPr>
          <a:xfrm flipH="1" rot="-5400000">
            <a:off x="-280872" y="2340045"/>
            <a:ext cx="1588258" cy="1682235"/>
            <a:chOff x="949298" y="529687"/>
            <a:chExt cx="4532700" cy="4800900"/>
          </a:xfrm>
        </p:grpSpPr>
        <p:sp>
          <p:nvSpPr>
            <p:cNvPr id="2951" name="Google Shape;2951;p16"/>
            <p:cNvSpPr/>
            <p:nvPr/>
          </p:nvSpPr>
          <p:spPr>
            <a:xfrm rot="-2829942">
              <a:off x="310652" y="2532850"/>
              <a:ext cx="5809992" cy="794573"/>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952" name="Google Shape;2952;p16"/>
            <p:cNvSpPr/>
            <p:nvPr/>
          </p:nvSpPr>
          <p:spPr>
            <a:xfrm rot="-2827716">
              <a:off x="242082" y="2566031"/>
              <a:ext cx="5785735" cy="554090"/>
            </a:xfrm>
            <a:custGeom>
              <a:rect b="b" l="l" r="r" t="t"/>
              <a:pathLst>
                <a:path extrusionOk="0" h="554379" w="5788757">
                  <a:moveTo>
                    <a:pt x="5672404" y="116353"/>
                  </a:moveTo>
                  <a:cubicBezTo>
                    <a:pt x="5744292" y="188242"/>
                    <a:pt x="5788757" y="287555"/>
                    <a:pt x="5788757" y="397253"/>
                  </a:cubicBezTo>
                  <a:cubicBezTo>
                    <a:pt x="5788757" y="452102"/>
                    <a:pt x="5777641" y="504354"/>
                    <a:pt x="5757539" y="551881"/>
                  </a:cubicBezTo>
                  <a:lnTo>
                    <a:pt x="5756183" y="554379"/>
                  </a:lnTo>
                  <a:lnTo>
                    <a:pt x="5769341" y="511991"/>
                  </a:lnTo>
                  <a:cubicBezTo>
                    <a:pt x="5774633" y="486130"/>
                    <a:pt x="5777412" y="459355"/>
                    <a:pt x="5777412" y="431930"/>
                  </a:cubicBezTo>
                  <a:cubicBezTo>
                    <a:pt x="5777411" y="212534"/>
                    <a:pt x="5599556" y="34679"/>
                    <a:pt x="5380160" y="34678"/>
                  </a:cubicBezTo>
                  <a:lnTo>
                    <a:pt x="364678" y="34678"/>
                  </a:lnTo>
                  <a:cubicBezTo>
                    <a:pt x="227556" y="34678"/>
                    <a:pt x="106659" y="104154"/>
                    <a:pt x="35270" y="209823"/>
                  </a:cubicBezTo>
                  <a:lnTo>
                    <a:pt x="0" y="274803"/>
                  </a:lnTo>
                  <a:lnTo>
                    <a:pt x="9989" y="242624"/>
                  </a:lnTo>
                  <a:cubicBezTo>
                    <a:pt x="70295" y="100045"/>
                    <a:pt x="211476" y="1"/>
                    <a:pt x="376023" y="1"/>
                  </a:cubicBezTo>
                  <a:lnTo>
                    <a:pt x="5391505" y="0"/>
                  </a:lnTo>
                  <a:cubicBezTo>
                    <a:pt x="5501203" y="1"/>
                    <a:pt x="5600515" y="44465"/>
                    <a:pt x="5672404" y="116353"/>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953" name="Google Shape;2953;p16"/>
            <p:cNvSpPr/>
            <p:nvPr/>
          </p:nvSpPr>
          <p:spPr>
            <a:xfrm rot="-2827716">
              <a:off x="407282" y="2741308"/>
              <a:ext cx="5785735" cy="554091"/>
            </a:xfrm>
            <a:custGeom>
              <a:rect b="b" l="l" r="r" t="t"/>
              <a:pathLst>
                <a:path extrusionOk="0" h="554380" w="5788757">
                  <a:moveTo>
                    <a:pt x="5788757" y="279576"/>
                  </a:moveTo>
                  <a:lnTo>
                    <a:pt x="5778768" y="311755"/>
                  </a:lnTo>
                  <a:cubicBezTo>
                    <a:pt x="5718461" y="454335"/>
                    <a:pt x="5577281" y="554379"/>
                    <a:pt x="5412734" y="554380"/>
                  </a:cubicBezTo>
                  <a:lnTo>
                    <a:pt x="397252" y="554379"/>
                  </a:lnTo>
                  <a:cubicBezTo>
                    <a:pt x="177856" y="554380"/>
                    <a:pt x="0" y="376524"/>
                    <a:pt x="0" y="157127"/>
                  </a:cubicBezTo>
                  <a:cubicBezTo>
                    <a:pt x="0" y="102278"/>
                    <a:pt x="11116" y="50026"/>
                    <a:pt x="31218" y="2499"/>
                  </a:cubicBezTo>
                  <a:lnTo>
                    <a:pt x="32574" y="0"/>
                  </a:lnTo>
                  <a:lnTo>
                    <a:pt x="19416" y="42389"/>
                  </a:lnTo>
                  <a:cubicBezTo>
                    <a:pt x="14124" y="68250"/>
                    <a:pt x="11345" y="95025"/>
                    <a:pt x="11345" y="122449"/>
                  </a:cubicBezTo>
                  <a:cubicBezTo>
                    <a:pt x="11345" y="341846"/>
                    <a:pt x="189201" y="519702"/>
                    <a:pt x="408598" y="519702"/>
                  </a:cubicBezTo>
                  <a:lnTo>
                    <a:pt x="5424079" y="519702"/>
                  </a:lnTo>
                  <a:cubicBezTo>
                    <a:pt x="5561201" y="519702"/>
                    <a:pt x="5682097" y="450227"/>
                    <a:pt x="5753486" y="344557"/>
                  </a:cubicBezTo>
                  <a:lnTo>
                    <a:pt x="5788757" y="27957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954" name="Google Shape;2954;p16"/>
          <p:cNvGrpSpPr/>
          <p:nvPr/>
        </p:nvGrpSpPr>
        <p:grpSpPr>
          <a:xfrm flipH="1" rot="-5400000">
            <a:off x="-89252" y="1883350"/>
            <a:ext cx="1511941" cy="1602344"/>
            <a:chOff x="2032969" y="864182"/>
            <a:chExt cx="4314900" cy="4572900"/>
          </a:xfrm>
        </p:grpSpPr>
        <p:sp>
          <p:nvSpPr>
            <p:cNvPr id="2955" name="Google Shape;2955;p16"/>
            <p:cNvSpPr/>
            <p:nvPr/>
          </p:nvSpPr>
          <p:spPr>
            <a:xfrm rot="-2830053">
              <a:off x="1411304" y="2785182"/>
              <a:ext cx="555823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956" name="Google Shape;2956;p16"/>
            <p:cNvSpPr/>
            <p:nvPr/>
          </p:nvSpPr>
          <p:spPr>
            <a:xfrm rot="-2827716">
              <a:off x="1347693" y="2816223"/>
              <a:ext cx="5536567" cy="509927"/>
            </a:xfrm>
            <a:custGeom>
              <a:rect b="b" l="l" r="r" t="t"/>
              <a:pathLst>
                <a:path extrusionOk="0" h="510193" w="5539459">
                  <a:moveTo>
                    <a:pt x="5432423" y="107037"/>
                  </a:moveTo>
                  <a:cubicBezTo>
                    <a:pt x="5498556" y="173170"/>
                    <a:pt x="5539459" y="264531"/>
                    <a:pt x="5539459" y="365446"/>
                  </a:cubicBezTo>
                  <a:cubicBezTo>
                    <a:pt x="5539459" y="415903"/>
                    <a:pt x="5529233" y="463972"/>
                    <a:pt x="5510741" y="507694"/>
                  </a:cubicBezTo>
                  <a:lnTo>
                    <a:pt x="5509384" y="510193"/>
                  </a:lnTo>
                  <a:lnTo>
                    <a:pt x="5520689" y="473773"/>
                  </a:lnTo>
                  <a:cubicBezTo>
                    <a:pt x="5525558" y="449984"/>
                    <a:pt x="5528114" y="425352"/>
                    <a:pt x="5528114" y="400124"/>
                  </a:cubicBezTo>
                  <a:cubicBezTo>
                    <a:pt x="5528114" y="198293"/>
                    <a:pt x="5364500" y="34678"/>
                    <a:pt x="5162669" y="34678"/>
                  </a:cubicBezTo>
                  <a:lnTo>
                    <a:pt x="335370" y="34678"/>
                  </a:lnTo>
                  <a:cubicBezTo>
                    <a:pt x="209226" y="34678"/>
                    <a:pt x="98010" y="98590"/>
                    <a:pt x="32337" y="195800"/>
                  </a:cubicBezTo>
                  <a:lnTo>
                    <a:pt x="0" y="255375"/>
                  </a:lnTo>
                  <a:lnTo>
                    <a:pt x="9988" y="223198"/>
                  </a:lnTo>
                  <a:cubicBezTo>
                    <a:pt x="65466" y="92034"/>
                    <a:pt x="195342" y="1"/>
                    <a:pt x="346715" y="0"/>
                  </a:cubicBezTo>
                  <a:lnTo>
                    <a:pt x="5174015" y="1"/>
                  </a:lnTo>
                  <a:cubicBezTo>
                    <a:pt x="5274930" y="1"/>
                    <a:pt x="5366291" y="40905"/>
                    <a:pt x="5432423"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957" name="Google Shape;2957;p16"/>
            <p:cNvSpPr/>
            <p:nvPr/>
          </p:nvSpPr>
          <p:spPr>
            <a:xfrm rot="-2827716">
              <a:off x="1500345" y="2976459"/>
              <a:ext cx="5536567" cy="509927"/>
            </a:xfrm>
            <a:custGeom>
              <a:rect b="b" l="l" r="r" t="t"/>
              <a:pathLst>
                <a:path extrusionOk="0" h="510193" w="5539459">
                  <a:moveTo>
                    <a:pt x="5539459" y="254818"/>
                  </a:moveTo>
                  <a:lnTo>
                    <a:pt x="5529471" y="286996"/>
                  </a:lnTo>
                  <a:cubicBezTo>
                    <a:pt x="5473993" y="418159"/>
                    <a:pt x="5344117" y="510193"/>
                    <a:pt x="5192744" y="510193"/>
                  </a:cubicBezTo>
                  <a:lnTo>
                    <a:pt x="365445" y="510193"/>
                  </a:lnTo>
                  <a:cubicBezTo>
                    <a:pt x="163616" y="510193"/>
                    <a:pt x="0" y="346578"/>
                    <a:pt x="0" y="144749"/>
                  </a:cubicBezTo>
                  <a:cubicBezTo>
                    <a:pt x="0" y="94291"/>
                    <a:pt x="10226" y="46222"/>
                    <a:pt x="28718" y="2500"/>
                  </a:cubicBezTo>
                  <a:lnTo>
                    <a:pt x="30075" y="0"/>
                  </a:lnTo>
                  <a:lnTo>
                    <a:pt x="18770" y="36421"/>
                  </a:lnTo>
                  <a:cubicBezTo>
                    <a:pt x="13902" y="60210"/>
                    <a:pt x="11345" y="84842"/>
                    <a:pt x="11345" y="110071"/>
                  </a:cubicBezTo>
                  <a:cubicBezTo>
                    <a:pt x="11345" y="311900"/>
                    <a:pt x="174961" y="475516"/>
                    <a:pt x="376790" y="475515"/>
                  </a:cubicBezTo>
                  <a:lnTo>
                    <a:pt x="5204090" y="475515"/>
                  </a:lnTo>
                  <a:cubicBezTo>
                    <a:pt x="5330233" y="475515"/>
                    <a:pt x="5441449" y="411603"/>
                    <a:pt x="5507122" y="314394"/>
                  </a:cubicBezTo>
                  <a:lnTo>
                    <a:pt x="5539459"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958" name="Google Shape;2958;p16"/>
          <p:cNvGrpSpPr/>
          <p:nvPr/>
        </p:nvGrpSpPr>
        <p:grpSpPr>
          <a:xfrm flipH="1" rot="-5400000">
            <a:off x="428521" y="2935313"/>
            <a:ext cx="1541480" cy="1634090"/>
            <a:chOff x="5255762" y="2121228"/>
            <a:chExt cx="4399200" cy="4663500"/>
          </a:xfrm>
        </p:grpSpPr>
        <p:sp>
          <p:nvSpPr>
            <p:cNvPr id="2959" name="Google Shape;2959;p16"/>
            <p:cNvSpPr/>
            <p:nvPr/>
          </p:nvSpPr>
          <p:spPr>
            <a:xfrm rot="-2829916">
              <a:off x="4614371" y="4087528"/>
              <a:ext cx="5681983" cy="730899"/>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960" name="Google Shape;2960;p16"/>
            <p:cNvSpPr/>
            <p:nvPr/>
          </p:nvSpPr>
          <p:spPr>
            <a:xfrm rot="-2827716">
              <a:off x="4550710" y="4118522"/>
              <a:ext cx="5660315" cy="509927"/>
            </a:xfrm>
            <a:custGeom>
              <a:rect b="b" l="l" r="r" t="t"/>
              <a:pathLst>
                <a:path extrusionOk="0" h="510193" w="5663271">
                  <a:moveTo>
                    <a:pt x="5556235" y="107036"/>
                  </a:moveTo>
                  <a:cubicBezTo>
                    <a:pt x="5622367" y="173169"/>
                    <a:pt x="5663271" y="264530"/>
                    <a:pt x="5663271" y="365444"/>
                  </a:cubicBezTo>
                  <a:cubicBezTo>
                    <a:pt x="5663271" y="415902"/>
                    <a:pt x="5653045" y="463971"/>
                    <a:pt x="5634553" y="507693"/>
                  </a:cubicBezTo>
                  <a:lnTo>
                    <a:pt x="5633195" y="510193"/>
                  </a:lnTo>
                  <a:lnTo>
                    <a:pt x="5644501" y="473772"/>
                  </a:lnTo>
                  <a:cubicBezTo>
                    <a:pt x="5649369" y="449982"/>
                    <a:pt x="5651925" y="425351"/>
                    <a:pt x="5651925" y="400122"/>
                  </a:cubicBezTo>
                  <a:cubicBezTo>
                    <a:pt x="5651926" y="198292"/>
                    <a:pt x="5488311" y="34678"/>
                    <a:pt x="5286481" y="34677"/>
                  </a:cubicBezTo>
                  <a:lnTo>
                    <a:pt x="335370" y="34677"/>
                  </a:lnTo>
                  <a:cubicBezTo>
                    <a:pt x="209226" y="34677"/>
                    <a:pt x="98010" y="98589"/>
                    <a:pt x="32337" y="195798"/>
                  </a:cubicBezTo>
                  <a:lnTo>
                    <a:pt x="0" y="255374"/>
                  </a:lnTo>
                  <a:lnTo>
                    <a:pt x="9988" y="223197"/>
                  </a:lnTo>
                  <a:cubicBezTo>
                    <a:pt x="65466" y="92033"/>
                    <a:pt x="195343" y="-1"/>
                    <a:pt x="346715" y="0"/>
                  </a:cubicBezTo>
                  <a:lnTo>
                    <a:pt x="5297827" y="0"/>
                  </a:lnTo>
                  <a:cubicBezTo>
                    <a:pt x="5398741" y="0"/>
                    <a:pt x="5490103" y="40904"/>
                    <a:pt x="555623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961" name="Google Shape;2961;p16"/>
            <p:cNvSpPr/>
            <p:nvPr/>
          </p:nvSpPr>
          <p:spPr>
            <a:xfrm rot="-2827716">
              <a:off x="4703362" y="4278757"/>
              <a:ext cx="5660314" cy="509928"/>
            </a:xfrm>
            <a:custGeom>
              <a:rect b="b" l="l" r="r" t="t"/>
              <a:pathLst>
                <a:path extrusionOk="0" h="510194" w="5663270">
                  <a:moveTo>
                    <a:pt x="5663270" y="254819"/>
                  </a:moveTo>
                  <a:lnTo>
                    <a:pt x="5653283" y="286996"/>
                  </a:lnTo>
                  <a:cubicBezTo>
                    <a:pt x="5597805" y="418160"/>
                    <a:pt x="5467928" y="510193"/>
                    <a:pt x="5316556" y="510193"/>
                  </a:cubicBezTo>
                  <a:lnTo>
                    <a:pt x="365445" y="510194"/>
                  </a:lnTo>
                  <a:cubicBezTo>
                    <a:pt x="163615" y="510194"/>
                    <a:pt x="0" y="346579"/>
                    <a:pt x="0" y="144749"/>
                  </a:cubicBezTo>
                  <a:cubicBezTo>
                    <a:pt x="0" y="94291"/>
                    <a:pt x="10226" y="46222"/>
                    <a:pt x="28718" y="2501"/>
                  </a:cubicBezTo>
                  <a:lnTo>
                    <a:pt x="30075" y="0"/>
                  </a:lnTo>
                  <a:lnTo>
                    <a:pt x="18770" y="36421"/>
                  </a:lnTo>
                  <a:cubicBezTo>
                    <a:pt x="13901" y="60210"/>
                    <a:pt x="11345" y="84843"/>
                    <a:pt x="11345" y="110071"/>
                  </a:cubicBezTo>
                  <a:cubicBezTo>
                    <a:pt x="11345" y="311901"/>
                    <a:pt x="174960" y="475516"/>
                    <a:pt x="376790" y="475516"/>
                  </a:cubicBezTo>
                  <a:lnTo>
                    <a:pt x="5327901" y="475516"/>
                  </a:lnTo>
                  <a:cubicBezTo>
                    <a:pt x="5454045" y="475516"/>
                    <a:pt x="5565261" y="411604"/>
                    <a:pt x="5630934" y="314394"/>
                  </a:cubicBezTo>
                  <a:lnTo>
                    <a:pt x="5663270" y="25481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962" name="Google Shape;2962;p16"/>
          <p:cNvGrpSpPr/>
          <p:nvPr/>
        </p:nvGrpSpPr>
        <p:grpSpPr>
          <a:xfrm flipH="1" rot="-5400000">
            <a:off x="629934" y="3582532"/>
            <a:ext cx="1398201" cy="1479669"/>
            <a:chOff x="7086948" y="2711938"/>
            <a:chExt cx="3990300" cy="4222800"/>
          </a:xfrm>
        </p:grpSpPr>
        <p:sp>
          <p:nvSpPr>
            <p:cNvPr id="2963" name="Google Shape;2963;p16"/>
            <p:cNvSpPr/>
            <p:nvPr/>
          </p:nvSpPr>
          <p:spPr>
            <a:xfrm rot="-2830071">
              <a:off x="6541696" y="4457889"/>
              <a:ext cx="5080804"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964" name="Google Shape;2964;p16"/>
            <p:cNvSpPr/>
            <p:nvPr/>
          </p:nvSpPr>
          <p:spPr>
            <a:xfrm rot="-2827716">
              <a:off x="6477943" y="4488751"/>
              <a:ext cx="5059349" cy="509926"/>
            </a:xfrm>
            <a:custGeom>
              <a:rect b="b" l="l" r="r" t="t"/>
              <a:pathLst>
                <a:path extrusionOk="0" h="510192" w="5061991">
                  <a:moveTo>
                    <a:pt x="4954955" y="107036"/>
                  </a:moveTo>
                  <a:cubicBezTo>
                    <a:pt x="5021087" y="173169"/>
                    <a:pt x="5061991" y="264531"/>
                    <a:pt x="5061991" y="365445"/>
                  </a:cubicBezTo>
                  <a:cubicBezTo>
                    <a:pt x="5061991" y="415903"/>
                    <a:pt x="5051765" y="463972"/>
                    <a:pt x="5033272" y="507693"/>
                  </a:cubicBezTo>
                  <a:lnTo>
                    <a:pt x="5031916" y="510192"/>
                  </a:lnTo>
                  <a:lnTo>
                    <a:pt x="5043221" y="473773"/>
                  </a:lnTo>
                  <a:cubicBezTo>
                    <a:pt x="5048089" y="449983"/>
                    <a:pt x="5050646" y="425352"/>
                    <a:pt x="5050646" y="400123"/>
                  </a:cubicBezTo>
                  <a:cubicBezTo>
                    <a:pt x="5050646" y="198293"/>
                    <a:pt x="4887031" y="34678"/>
                    <a:pt x="4685200" y="34678"/>
                  </a:cubicBezTo>
                  <a:lnTo>
                    <a:pt x="335370" y="34678"/>
                  </a:lnTo>
                  <a:cubicBezTo>
                    <a:pt x="209226" y="34678"/>
                    <a:pt x="98010" y="98590"/>
                    <a:pt x="32336" y="195799"/>
                  </a:cubicBezTo>
                  <a:lnTo>
                    <a:pt x="0" y="255374"/>
                  </a:lnTo>
                  <a:lnTo>
                    <a:pt x="9988" y="223197"/>
                  </a:lnTo>
                  <a:cubicBezTo>
                    <a:pt x="65466" y="92034"/>
                    <a:pt x="195342" y="0"/>
                    <a:pt x="346715" y="0"/>
                  </a:cubicBezTo>
                  <a:lnTo>
                    <a:pt x="4696545" y="1"/>
                  </a:lnTo>
                  <a:cubicBezTo>
                    <a:pt x="4797461" y="1"/>
                    <a:pt x="4888822" y="40904"/>
                    <a:pt x="495495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965" name="Google Shape;2965;p16"/>
            <p:cNvSpPr/>
            <p:nvPr/>
          </p:nvSpPr>
          <p:spPr>
            <a:xfrm rot="-2827716">
              <a:off x="6630593" y="4648986"/>
              <a:ext cx="5059350" cy="509928"/>
            </a:xfrm>
            <a:custGeom>
              <a:rect b="b" l="l" r="r" t="t"/>
              <a:pathLst>
                <a:path extrusionOk="0" h="510194" w="5061992">
                  <a:moveTo>
                    <a:pt x="5061992" y="254818"/>
                  </a:moveTo>
                  <a:lnTo>
                    <a:pt x="5052003" y="286996"/>
                  </a:lnTo>
                  <a:cubicBezTo>
                    <a:pt x="4996525" y="418160"/>
                    <a:pt x="4866649" y="510193"/>
                    <a:pt x="4715276" y="510194"/>
                  </a:cubicBezTo>
                  <a:lnTo>
                    <a:pt x="365445" y="510194"/>
                  </a:lnTo>
                  <a:cubicBezTo>
                    <a:pt x="163616" y="510194"/>
                    <a:pt x="0" y="346579"/>
                    <a:pt x="1" y="144749"/>
                  </a:cubicBezTo>
                  <a:cubicBezTo>
                    <a:pt x="1" y="94292"/>
                    <a:pt x="10227" y="46223"/>
                    <a:pt x="28719" y="2501"/>
                  </a:cubicBezTo>
                  <a:lnTo>
                    <a:pt x="30076" y="0"/>
                  </a:lnTo>
                  <a:lnTo>
                    <a:pt x="18771" y="36422"/>
                  </a:lnTo>
                  <a:cubicBezTo>
                    <a:pt x="13902" y="60211"/>
                    <a:pt x="11346" y="84843"/>
                    <a:pt x="11346" y="110072"/>
                  </a:cubicBezTo>
                  <a:cubicBezTo>
                    <a:pt x="11345" y="311901"/>
                    <a:pt x="174961" y="475517"/>
                    <a:pt x="376790" y="475516"/>
                  </a:cubicBezTo>
                  <a:lnTo>
                    <a:pt x="4726622" y="475516"/>
                  </a:lnTo>
                  <a:cubicBezTo>
                    <a:pt x="4852765" y="475516"/>
                    <a:pt x="4963982" y="411604"/>
                    <a:pt x="5029655" y="314395"/>
                  </a:cubicBezTo>
                  <a:lnTo>
                    <a:pt x="5061992"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966" name="Google Shape;2966;p16"/>
          <p:cNvGrpSpPr/>
          <p:nvPr/>
        </p:nvGrpSpPr>
        <p:grpSpPr>
          <a:xfrm flipH="1" rot="-3825383">
            <a:off x="988880" y="1859097"/>
            <a:ext cx="393853" cy="393853"/>
            <a:chOff x="8297437" y="2253663"/>
            <a:chExt cx="4117200" cy="4117200"/>
          </a:xfrm>
        </p:grpSpPr>
        <p:sp>
          <p:nvSpPr>
            <p:cNvPr id="2967" name="Google Shape;2967;p16"/>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968" name="Google Shape;2968;p16"/>
            <p:cNvPicPr preferRelativeResize="0"/>
            <p:nvPr/>
          </p:nvPicPr>
          <p:blipFill rotWithShape="1">
            <a:blip r:embed="rId2">
              <a:alphaModFix amt="50000"/>
            </a:blip>
            <a:srcRect b="13631" l="16908" r="21674" t="4788"/>
            <a:stretch/>
          </p:blipFill>
          <p:spPr>
            <a:xfrm>
              <a:off x="8846288" y="2814084"/>
              <a:ext cx="3012600" cy="2977200"/>
            </a:xfrm>
            <a:prstGeom prst="ellipse">
              <a:avLst/>
            </a:prstGeom>
            <a:noFill/>
            <a:ln>
              <a:noFill/>
            </a:ln>
          </p:spPr>
        </p:pic>
      </p:grpSp>
      <p:grpSp>
        <p:nvGrpSpPr>
          <p:cNvPr id="2969" name="Google Shape;2969;p16"/>
          <p:cNvGrpSpPr/>
          <p:nvPr/>
        </p:nvGrpSpPr>
        <p:grpSpPr>
          <a:xfrm flipH="1" rot="-3827390">
            <a:off x="906634" y="6322296"/>
            <a:ext cx="535083" cy="535083"/>
            <a:chOff x="8297437" y="2253663"/>
            <a:chExt cx="4117200" cy="4117200"/>
          </a:xfrm>
        </p:grpSpPr>
        <p:sp>
          <p:nvSpPr>
            <p:cNvPr id="2970" name="Google Shape;2970;p16"/>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971" name="Google Shape;2971;p16"/>
            <p:cNvPicPr preferRelativeResize="0"/>
            <p:nvPr/>
          </p:nvPicPr>
          <p:blipFill rotWithShape="1">
            <a:blip r:embed="rId2">
              <a:alphaModFix amt="50000"/>
            </a:blip>
            <a:srcRect b="13631" l="16908" r="21674" t="4788"/>
            <a:stretch/>
          </p:blipFill>
          <p:spPr>
            <a:xfrm>
              <a:off x="8846288" y="2814084"/>
              <a:ext cx="3012600" cy="2977200"/>
            </a:xfrm>
            <a:prstGeom prst="ellipse">
              <a:avLst/>
            </a:prstGeom>
            <a:noFill/>
            <a:ln>
              <a:noFill/>
            </a:ln>
          </p:spPr>
        </p:pic>
      </p:grpSp>
      <p:grpSp>
        <p:nvGrpSpPr>
          <p:cNvPr id="2972" name="Google Shape;2972;p16"/>
          <p:cNvGrpSpPr/>
          <p:nvPr/>
        </p:nvGrpSpPr>
        <p:grpSpPr>
          <a:xfrm flipH="1" rot="-3826541">
            <a:off x="678098" y="4006118"/>
            <a:ext cx="402508" cy="402508"/>
            <a:chOff x="8297437" y="2253663"/>
            <a:chExt cx="4117200" cy="4117200"/>
          </a:xfrm>
        </p:grpSpPr>
        <p:sp>
          <p:nvSpPr>
            <p:cNvPr id="2973" name="Google Shape;2973;p16"/>
            <p:cNvSpPr/>
            <p:nvPr/>
          </p:nvSpPr>
          <p:spPr>
            <a:xfrm rot="1902051">
              <a:off x="8860274" y="2816500"/>
              <a:ext cx="2991526" cy="2991526"/>
            </a:xfrm>
            <a:prstGeom prst="ellipse">
              <a:avLst/>
            </a:prstGeom>
            <a:solidFill>
              <a:schemeClr val="accent2"/>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974" name="Google Shape;2974;p16"/>
            <p:cNvPicPr preferRelativeResize="0"/>
            <p:nvPr/>
          </p:nvPicPr>
          <p:blipFill rotWithShape="1">
            <a:blip r:embed="rId2">
              <a:alphaModFix amt="50000"/>
            </a:blip>
            <a:srcRect b="13631" l="16908" r="21674" t="4788"/>
            <a:stretch/>
          </p:blipFill>
          <p:spPr>
            <a:xfrm>
              <a:off x="8846288" y="2814084"/>
              <a:ext cx="3012600" cy="2977200"/>
            </a:xfrm>
            <a:prstGeom prst="ellipse">
              <a:avLst/>
            </a:prstGeom>
            <a:noFill/>
            <a:ln>
              <a:noFill/>
            </a:ln>
          </p:spPr>
        </p:pic>
      </p:grpSp>
      <p:grpSp>
        <p:nvGrpSpPr>
          <p:cNvPr id="2975" name="Google Shape;2975;p16"/>
          <p:cNvGrpSpPr/>
          <p:nvPr/>
        </p:nvGrpSpPr>
        <p:grpSpPr>
          <a:xfrm flipH="1" rot="-3824106">
            <a:off x="603496" y="952457"/>
            <a:ext cx="316334" cy="316334"/>
            <a:chOff x="8297437" y="2253663"/>
            <a:chExt cx="4117200" cy="4117200"/>
          </a:xfrm>
        </p:grpSpPr>
        <p:sp>
          <p:nvSpPr>
            <p:cNvPr id="2976" name="Google Shape;2976;p16"/>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977" name="Google Shape;2977;p16"/>
            <p:cNvPicPr preferRelativeResize="0"/>
            <p:nvPr/>
          </p:nvPicPr>
          <p:blipFill rotWithShape="1">
            <a:blip r:embed="rId2">
              <a:alphaModFix amt="50000"/>
            </a:blip>
            <a:srcRect b="13631" l="16908" r="21674" t="4788"/>
            <a:stretch/>
          </p:blipFill>
          <p:spPr>
            <a:xfrm>
              <a:off x="8846288" y="2814084"/>
              <a:ext cx="3012600" cy="2977200"/>
            </a:xfrm>
            <a:prstGeom prst="ellipse">
              <a:avLst/>
            </a:prstGeom>
            <a:noFill/>
            <a:ln>
              <a:noFill/>
            </a:ln>
          </p:spPr>
        </p:pic>
      </p:grpSp>
      <p:grpSp>
        <p:nvGrpSpPr>
          <p:cNvPr id="2978" name="Google Shape;2978;p16"/>
          <p:cNvGrpSpPr/>
          <p:nvPr/>
        </p:nvGrpSpPr>
        <p:grpSpPr>
          <a:xfrm flipH="1" rot="-5400000">
            <a:off x="-310591" y="-374293"/>
            <a:ext cx="1398201" cy="1479669"/>
            <a:chOff x="7086948" y="2711938"/>
            <a:chExt cx="3990300" cy="4222800"/>
          </a:xfrm>
        </p:grpSpPr>
        <p:sp>
          <p:nvSpPr>
            <p:cNvPr id="2979" name="Google Shape;2979;p16"/>
            <p:cNvSpPr/>
            <p:nvPr/>
          </p:nvSpPr>
          <p:spPr>
            <a:xfrm rot="-2830071">
              <a:off x="6541696" y="4457889"/>
              <a:ext cx="5080804"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980" name="Google Shape;2980;p16"/>
            <p:cNvSpPr/>
            <p:nvPr/>
          </p:nvSpPr>
          <p:spPr>
            <a:xfrm rot="-2827716">
              <a:off x="6477943" y="4488751"/>
              <a:ext cx="5059349" cy="509926"/>
            </a:xfrm>
            <a:custGeom>
              <a:rect b="b" l="l" r="r" t="t"/>
              <a:pathLst>
                <a:path extrusionOk="0" h="510192" w="5061991">
                  <a:moveTo>
                    <a:pt x="4954955" y="107036"/>
                  </a:moveTo>
                  <a:cubicBezTo>
                    <a:pt x="5021087" y="173169"/>
                    <a:pt x="5061991" y="264531"/>
                    <a:pt x="5061991" y="365445"/>
                  </a:cubicBezTo>
                  <a:cubicBezTo>
                    <a:pt x="5061991" y="415903"/>
                    <a:pt x="5051765" y="463972"/>
                    <a:pt x="5033272" y="507693"/>
                  </a:cubicBezTo>
                  <a:lnTo>
                    <a:pt x="5031916" y="510192"/>
                  </a:lnTo>
                  <a:lnTo>
                    <a:pt x="5043221" y="473773"/>
                  </a:lnTo>
                  <a:cubicBezTo>
                    <a:pt x="5048089" y="449983"/>
                    <a:pt x="5050646" y="425352"/>
                    <a:pt x="5050646" y="400123"/>
                  </a:cubicBezTo>
                  <a:cubicBezTo>
                    <a:pt x="5050646" y="198293"/>
                    <a:pt x="4887031" y="34678"/>
                    <a:pt x="4685200" y="34678"/>
                  </a:cubicBezTo>
                  <a:lnTo>
                    <a:pt x="335370" y="34678"/>
                  </a:lnTo>
                  <a:cubicBezTo>
                    <a:pt x="209226" y="34678"/>
                    <a:pt x="98010" y="98590"/>
                    <a:pt x="32336" y="195799"/>
                  </a:cubicBezTo>
                  <a:lnTo>
                    <a:pt x="0" y="255374"/>
                  </a:lnTo>
                  <a:lnTo>
                    <a:pt x="9988" y="223197"/>
                  </a:lnTo>
                  <a:cubicBezTo>
                    <a:pt x="65466" y="92034"/>
                    <a:pt x="195342" y="0"/>
                    <a:pt x="346715" y="0"/>
                  </a:cubicBezTo>
                  <a:lnTo>
                    <a:pt x="4696545" y="1"/>
                  </a:lnTo>
                  <a:cubicBezTo>
                    <a:pt x="4797461" y="1"/>
                    <a:pt x="4888822" y="40904"/>
                    <a:pt x="495495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981" name="Google Shape;2981;p16"/>
            <p:cNvSpPr/>
            <p:nvPr/>
          </p:nvSpPr>
          <p:spPr>
            <a:xfrm rot="-2827716">
              <a:off x="6630593" y="4648986"/>
              <a:ext cx="5059350" cy="509928"/>
            </a:xfrm>
            <a:custGeom>
              <a:rect b="b" l="l" r="r" t="t"/>
              <a:pathLst>
                <a:path extrusionOk="0" h="510194" w="5061992">
                  <a:moveTo>
                    <a:pt x="5061992" y="254818"/>
                  </a:moveTo>
                  <a:lnTo>
                    <a:pt x="5052003" y="286996"/>
                  </a:lnTo>
                  <a:cubicBezTo>
                    <a:pt x="4996525" y="418160"/>
                    <a:pt x="4866649" y="510193"/>
                    <a:pt x="4715276" y="510194"/>
                  </a:cubicBezTo>
                  <a:lnTo>
                    <a:pt x="365445" y="510194"/>
                  </a:lnTo>
                  <a:cubicBezTo>
                    <a:pt x="163616" y="510194"/>
                    <a:pt x="0" y="346579"/>
                    <a:pt x="1" y="144749"/>
                  </a:cubicBezTo>
                  <a:cubicBezTo>
                    <a:pt x="1" y="94292"/>
                    <a:pt x="10227" y="46223"/>
                    <a:pt x="28719" y="2501"/>
                  </a:cubicBezTo>
                  <a:lnTo>
                    <a:pt x="30076" y="0"/>
                  </a:lnTo>
                  <a:lnTo>
                    <a:pt x="18771" y="36422"/>
                  </a:lnTo>
                  <a:cubicBezTo>
                    <a:pt x="13902" y="60211"/>
                    <a:pt x="11346" y="84843"/>
                    <a:pt x="11346" y="110072"/>
                  </a:cubicBezTo>
                  <a:cubicBezTo>
                    <a:pt x="11345" y="311901"/>
                    <a:pt x="174961" y="475517"/>
                    <a:pt x="376790" y="475516"/>
                  </a:cubicBezTo>
                  <a:lnTo>
                    <a:pt x="4726622" y="475516"/>
                  </a:lnTo>
                  <a:cubicBezTo>
                    <a:pt x="4852765" y="475516"/>
                    <a:pt x="4963982" y="411604"/>
                    <a:pt x="5029655" y="314395"/>
                  </a:cubicBezTo>
                  <a:lnTo>
                    <a:pt x="5061992"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982" name="Google Shape;2982;p16"/>
          <p:cNvGrpSpPr/>
          <p:nvPr/>
        </p:nvGrpSpPr>
        <p:grpSpPr>
          <a:xfrm flipH="1" rot="-3824106">
            <a:off x="184383" y="2363957"/>
            <a:ext cx="316334" cy="316334"/>
            <a:chOff x="8297437" y="2253663"/>
            <a:chExt cx="4117200" cy="4117200"/>
          </a:xfrm>
        </p:grpSpPr>
        <p:sp>
          <p:nvSpPr>
            <p:cNvPr id="2983" name="Google Shape;2983;p16"/>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984" name="Google Shape;2984;p16"/>
            <p:cNvPicPr preferRelativeResize="0"/>
            <p:nvPr/>
          </p:nvPicPr>
          <p:blipFill rotWithShape="1">
            <a:blip r:embed="rId2">
              <a:alphaModFix amt="50000"/>
            </a:blip>
            <a:srcRect b="13631" l="16908" r="21674" t="4788"/>
            <a:stretch/>
          </p:blipFill>
          <p:spPr>
            <a:xfrm>
              <a:off x="8846288" y="2814084"/>
              <a:ext cx="3012600" cy="2977200"/>
            </a:xfrm>
            <a:prstGeom prst="ellipse">
              <a:avLst/>
            </a:prstGeom>
            <a:noFill/>
            <a:ln>
              <a:noFill/>
            </a:ln>
          </p:spPr>
        </p:pic>
      </p:grpSp>
      <p:grpSp>
        <p:nvGrpSpPr>
          <p:cNvPr id="2985" name="Google Shape;2985;p16"/>
          <p:cNvGrpSpPr/>
          <p:nvPr/>
        </p:nvGrpSpPr>
        <p:grpSpPr>
          <a:xfrm flipH="1" rot="-3824106">
            <a:off x="806708" y="5172244"/>
            <a:ext cx="316334" cy="316334"/>
            <a:chOff x="8297437" y="2253663"/>
            <a:chExt cx="4117200" cy="4117200"/>
          </a:xfrm>
        </p:grpSpPr>
        <p:sp>
          <p:nvSpPr>
            <p:cNvPr id="2986" name="Google Shape;2986;p16"/>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987" name="Google Shape;2987;p16"/>
            <p:cNvPicPr preferRelativeResize="0"/>
            <p:nvPr/>
          </p:nvPicPr>
          <p:blipFill rotWithShape="1">
            <a:blip r:embed="rId2">
              <a:alphaModFix amt="50000"/>
            </a:blip>
            <a:srcRect b="13631" l="16908" r="21674" t="4788"/>
            <a:stretch/>
          </p:blipFill>
          <p:spPr>
            <a:xfrm>
              <a:off x="8846288" y="2814084"/>
              <a:ext cx="3012600" cy="2977200"/>
            </a:xfrm>
            <a:prstGeom prst="ellipse">
              <a:avLst/>
            </a:prstGeom>
            <a:noFill/>
            <a:ln>
              <a:noFill/>
            </a:ln>
          </p:spPr>
        </p:pic>
      </p:grpSp>
      <p:grpSp>
        <p:nvGrpSpPr>
          <p:cNvPr id="2988" name="Google Shape;2988;p16"/>
          <p:cNvGrpSpPr/>
          <p:nvPr/>
        </p:nvGrpSpPr>
        <p:grpSpPr>
          <a:xfrm flipH="1" rot="1574351">
            <a:off x="10706060" y="6105196"/>
            <a:ext cx="550364" cy="550364"/>
            <a:chOff x="8297437" y="2253663"/>
            <a:chExt cx="4117200" cy="4117200"/>
          </a:xfrm>
        </p:grpSpPr>
        <p:sp>
          <p:nvSpPr>
            <p:cNvPr id="2989" name="Google Shape;2989;p16"/>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990" name="Google Shape;2990;p16"/>
            <p:cNvPicPr preferRelativeResize="0"/>
            <p:nvPr/>
          </p:nvPicPr>
          <p:blipFill rotWithShape="1">
            <a:blip r:embed="rId2">
              <a:alphaModFix amt="50000"/>
            </a:blip>
            <a:srcRect b="13631" l="16908" r="21674" t="4788"/>
            <a:stretch/>
          </p:blipFill>
          <p:spPr>
            <a:xfrm>
              <a:off x="8846288" y="2814084"/>
              <a:ext cx="3012600" cy="2977200"/>
            </a:xfrm>
            <a:prstGeom prst="ellipse">
              <a:avLst/>
            </a:prstGeom>
            <a:noFill/>
            <a:ln>
              <a:noFill/>
            </a:ln>
          </p:spPr>
        </p:pic>
      </p:grpSp>
      <p:grpSp>
        <p:nvGrpSpPr>
          <p:cNvPr id="2991" name="Google Shape;2991;p16"/>
          <p:cNvGrpSpPr/>
          <p:nvPr/>
        </p:nvGrpSpPr>
        <p:grpSpPr>
          <a:xfrm flipH="1" rot="1572813">
            <a:off x="10998748" y="5549826"/>
            <a:ext cx="300132" cy="300132"/>
            <a:chOff x="8297437" y="2253663"/>
            <a:chExt cx="4117200" cy="4117200"/>
          </a:xfrm>
        </p:grpSpPr>
        <p:sp>
          <p:nvSpPr>
            <p:cNvPr id="2992" name="Google Shape;2992;p16"/>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993" name="Google Shape;2993;p16"/>
            <p:cNvPicPr preferRelativeResize="0"/>
            <p:nvPr/>
          </p:nvPicPr>
          <p:blipFill rotWithShape="1">
            <a:blip r:embed="rId2">
              <a:alphaModFix amt="50000"/>
            </a:blip>
            <a:srcRect b="13631" l="16908" r="21674" t="4788"/>
            <a:stretch/>
          </p:blipFill>
          <p:spPr>
            <a:xfrm>
              <a:off x="8846288" y="2814084"/>
              <a:ext cx="3012600" cy="2977200"/>
            </a:xfrm>
            <a:prstGeom prst="ellipse">
              <a:avLst/>
            </a:prstGeom>
            <a:noFill/>
            <a:ln>
              <a:noFill/>
            </a:ln>
          </p:spPr>
        </p:pic>
      </p:grpSp>
      <p:grpSp>
        <p:nvGrpSpPr>
          <p:cNvPr id="2994" name="Google Shape;2994;p16"/>
          <p:cNvGrpSpPr/>
          <p:nvPr/>
        </p:nvGrpSpPr>
        <p:grpSpPr>
          <a:xfrm flipH="1" rot="1574662">
            <a:off x="8956135" y="6314682"/>
            <a:ext cx="296081" cy="296081"/>
            <a:chOff x="8297437" y="2253663"/>
            <a:chExt cx="4117200" cy="4117200"/>
          </a:xfrm>
        </p:grpSpPr>
        <p:sp>
          <p:nvSpPr>
            <p:cNvPr id="2995" name="Google Shape;2995;p16"/>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996" name="Google Shape;2996;p16"/>
            <p:cNvPicPr preferRelativeResize="0"/>
            <p:nvPr/>
          </p:nvPicPr>
          <p:blipFill rotWithShape="1">
            <a:blip r:embed="rId2">
              <a:alphaModFix amt="50000"/>
            </a:blip>
            <a:srcRect b="13631" l="16908" r="21674" t="4788"/>
            <a:stretch/>
          </p:blipFill>
          <p:spPr>
            <a:xfrm>
              <a:off x="8846288" y="2814084"/>
              <a:ext cx="3012600" cy="2977200"/>
            </a:xfrm>
            <a:prstGeom prst="ellipse">
              <a:avLst/>
            </a:prstGeom>
            <a:noFill/>
            <a:ln>
              <a:noFill/>
            </a:ln>
          </p:spPr>
        </p:pic>
      </p:grpSp>
      <p:grpSp>
        <p:nvGrpSpPr>
          <p:cNvPr id="2997" name="Google Shape;2997;p16"/>
          <p:cNvGrpSpPr/>
          <p:nvPr/>
        </p:nvGrpSpPr>
        <p:grpSpPr>
          <a:xfrm flipH="1" rot="1575143">
            <a:off x="11569813" y="5583217"/>
            <a:ext cx="404901" cy="404901"/>
            <a:chOff x="8297437" y="2253663"/>
            <a:chExt cx="4117200" cy="4117200"/>
          </a:xfrm>
        </p:grpSpPr>
        <p:sp>
          <p:nvSpPr>
            <p:cNvPr id="2998" name="Google Shape;2998;p16"/>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2999" name="Google Shape;2999;p16"/>
            <p:cNvPicPr preferRelativeResize="0"/>
            <p:nvPr/>
          </p:nvPicPr>
          <p:blipFill rotWithShape="1">
            <a:blip r:embed="rId2">
              <a:alphaModFix amt="50000"/>
            </a:blip>
            <a:srcRect b="13631" l="16908" r="21674" t="4788"/>
            <a:stretch/>
          </p:blipFill>
          <p:spPr>
            <a:xfrm>
              <a:off x="8846288" y="2814084"/>
              <a:ext cx="3012600" cy="2977200"/>
            </a:xfrm>
            <a:prstGeom prst="ellipse">
              <a:avLst/>
            </a:prstGeom>
            <a:noFill/>
            <a:ln>
              <a:noFill/>
            </a:ln>
          </p:spPr>
        </p:pic>
      </p:gr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4 Map">
  <p:cSld name="CUSTOM_13">
    <p:spTree>
      <p:nvGrpSpPr>
        <p:cNvPr id="3000" name="Shape 3000"/>
        <p:cNvGrpSpPr/>
        <p:nvPr/>
      </p:nvGrpSpPr>
      <p:grpSpPr>
        <a:xfrm>
          <a:off x="0" y="0"/>
          <a:ext cx="0" cy="0"/>
          <a:chOff x="0" y="0"/>
          <a:chExt cx="0" cy="0"/>
        </a:xfrm>
      </p:grpSpPr>
      <p:sp>
        <p:nvSpPr>
          <p:cNvPr id="3001" name="Google Shape;3001;p17"/>
          <p:cNvSpPr txBox="1"/>
          <p:nvPr>
            <p:ph idx="1" type="subTitle"/>
          </p:nvPr>
        </p:nvSpPr>
        <p:spPr>
          <a:xfrm>
            <a:off x="8378500" y="1882375"/>
            <a:ext cx="33978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3002" name="Google Shape;3002;p17"/>
          <p:cNvSpPr txBox="1"/>
          <p:nvPr>
            <p:ph idx="2" type="subTitle"/>
          </p:nvPr>
        </p:nvSpPr>
        <p:spPr>
          <a:xfrm>
            <a:off x="8378500" y="4102757"/>
            <a:ext cx="33978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3003" name="Google Shape;3003;p17"/>
          <p:cNvSpPr txBox="1"/>
          <p:nvPr>
            <p:ph idx="3" type="body"/>
          </p:nvPr>
        </p:nvSpPr>
        <p:spPr>
          <a:xfrm>
            <a:off x="8378500" y="2318375"/>
            <a:ext cx="3397800" cy="1553400"/>
          </a:xfrm>
          <a:prstGeom prst="rect">
            <a:avLst/>
          </a:prstGeom>
        </p:spPr>
        <p:txBody>
          <a:bodyPr anchorCtr="0" anchor="t" bIns="121900" lIns="121900" spcFirstLastPara="1" rIns="121900" wrap="square" tIns="121900">
            <a:noAutofit/>
          </a:bodyPr>
          <a:lstStyle>
            <a:lvl1pPr indent="-317500" lvl="0" marL="457200">
              <a:lnSpc>
                <a:spcPct val="100000"/>
              </a:lnSpc>
              <a:spcBef>
                <a:spcPts val="0"/>
              </a:spcBef>
              <a:spcAft>
                <a:spcPts val="0"/>
              </a:spcAft>
              <a:buSzPts val="1400"/>
              <a:buChar char="●"/>
              <a:defRPr sz="1400"/>
            </a:lvl1pPr>
            <a:lvl2pPr indent="-317500" lvl="1" marL="914400">
              <a:lnSpc>
                <a:spcPct val="100000"/>
              </a:lnSpc>
              <a:spcBef>
                <a:spcPts val="0"/>
              </a:spcBef>
              <a:spcAft>
                <a:spcPts val="0"/>
              </a:spcAft>
              <a:buSzPts val="1400"/>
              <a:buChar char="○"/>
              <a:defRPr sz="1400"/>
            </a:lvl2pPr>
            <a:lvl3pPr indent="-317500" lvl="2" marL="1371600">
              <a:lnSpc>
                <a:spcPct val="100000"/>
              </a:lnSpc>
              <a:spcBef>
                <a:spcPts val="0"/>
              </a:spcBef>
              <a:spcAft>
                <a:spcPts val="0"/>
              </a:spcAft>
              <a:buSzPts val="1400"/>
              <a:buChar char="■"/>
              <a:defRPr sz="1400"/>
            </a:lvl3pPr>
            <a:lvl4pPr indent="-317500" lvl="3" marL="1828800">
              <a:lnSpc>
                <a:spcPct val="100000"/>
              </a:lnSpc>
              <a:spcBef>
                <a:spcPts val="0"/>
              </a:spcBef>
              <a:spcAft>
                <a:spcPts val="0"/>
              </a:spcAft>
              <a:buSzPts val="1400"/>
              <a:buChar char="●"/>
              <a:defRPr sz="1400"/>
            </a:lvl4pPr>
            <a:lvl5pPr indent="-317500" lvl="4" marL="2286000">
              <a:lnSpc>
                <a:spcPct val="100000"/>
              </a:lnSpc>
              <a:spcBef>
                <a:spcPts val="0"/>
              </a:spcBef>
              <a:spcAft>
                <a:spcPts val="0"/>
              </a:spcAft>
              <a:buSzPts val="1400"/>
              <a:buChar char="○"/>
              <a:defRPr sz="1400"/>
            </a:lvl5pPr>
            <a:lvl6pPr indent="-317500" lvl="5" marL="2743200">
              <a:lnSpc>
                <a:spcPct val="100000"/>
              </a:lnSpc>
              <a:spcBef>
                <a:spcPts val="0"/>
              </a:spcBef>
              <a:spcAft>
                <a:spcPts val="0"/>
              </a:spcAft>
              <a:buSzPts val="1400"/>
              <a:buChar char="■"/>
              <a:defRPr sz="1400"/>
            </a:lvl6pPr>
            <a:lvl7pPr indent="-317500" lvl="6" marL="3200400">
              <a:lnSpc>
                <a:spcPct val="100000"/>
              </a:lnSpc>
              <a:spcBef>
                <a:spcPts val="0"/>
              </a:spcBef>
              <a:spcAft>
                <a:spcPts val="0"/>
              </a:spcAft>
              <a:buSzPts val="1400"/>
              <a:buChar char="●"/>
              <a:defRPr sz="1400"/>
            </a:lvl7pPr>
            <a:lvl8pPr indent="-317500" lvl="7" marL="3657600">
              <a:lnSpc>
                <a:spcPct val="100000"/>
              </a:lnSpc>
              <a:spcBef>
                <a:spcPts val="0"/>
              </a:spcBef>
              <a:spcAft>
                <a:spcPts val="0"/>
              </a:spcAft>
              <a:buSzPts val="1400"/>
              <a:buChar char="○"/>
              <a:defRPr sz="1400"/>
            </a:lvl8pPr>
            <a:lvl9pPr indent="-317500" lvl="8" marL="4114800">
              <a:lnSpc>
                <a:spcPct val="100000"/>
              </a:lnSpc>
              <a:spcBef>
                <a:spcPts val="0"/>
              </a:spcBef>
              <a:spcAft>
                <a:spcPts val="0"/>
              </a:spcAft>
              <a:buSzPts val="1400"/>
              <a:buChar char="■"/>
              <a:defRPr sz="1400"/>
            </a:lvl9pPr>
          </a:lstStyle>
          <a:p/>
        </p:txBody>
      </p:sp>
      <p:sp>
        <p:nvSpPr>
          <p:cNvPr id="3004" name="Google Shape;3004;p17"/>
          <p:cNvSpPr txBox="1"/>
          <p:nvPr>
            <p:ph idx="4" type="body"/>
          </p:nvPr>
        </p:nvSpPr>
        <p:spPr>
          <a:xfrm>
            <a:off x="8378500" y="4506700"/>
            <a:ext cx="3397800" cy="1553400"/>
          </a:xfrm>
          <a:prstGeom prst="rect">
            <a:avLst/>
          </a:prstGeom>
        </p:spPr>
        <p:txBody>
          <a:bodyPr anchorCtr="0" anchor="t" bIns="121900" lIns="121900" spcFirstLastPara="1" rIns="121900" wrap="square" tIns="121900">
            <a:noAutofit/>
          </a:bodyPr>
          <a:lstStyle>
            <a:lvl1pPr indent="-317500" lvl="0" marL="457200" rtl="0">
              <a:lnSpc>
                <a:spcPct val="100000"/>
              </a:lnSpc>
              <a:spcBef>
                <a:spcPts val="0"/>
              </a:spcBef>
              <a:spcAft>
                <a:spcPts val="0"/>
              </a:spcAft>
              <a:buSzPts val="1400"/>
              <a:buChar char="●"/>
              <a:defRPr sz="1400"/>
            </a:lvl1pPr>
            <a:lvl2pPr indent="-317500" lvl="1" marL="914400" rtl="0">
              <a:lnSpc>
                <a:spcPct val="100000"/>
              </a:lnSpc>
              <a:spcBef>
                <a:spcPts val="0"/>
              </a:spcBef>
              <a:spcAft>
                <a:spcPts val="0"/>
              </a:spcAft>
              <a:buSzPts val="1400"/>
              <a:buChar char="○"/>
              <a:defRPr sz="1400"/>
            </a:lvl2pPr>
            <a:lvl3pPr indent="-317500" lvl="2" marL="1371600" rtl="0">
              <a:lnSpc>
                <a:spcPct val="100000"/>
              </a:lnSpc>
              <a:spcBef>
                <a:spcPts val="0"/>
              </a:spcBef>
              <a:spcAft>
                <a:spcPts val="0"/>
              </a:spcAft>
              <a:buSzPts val="1400"/>
              <a:buChar char="■"/>
              <a:defRPr sz="1400"/>
            </a:lvl3pPr>
            <a:lvl4pPr indent="-317500" lvl="3" marL="1828800" rtl="0">
              <a:lnSpc>
                <a:spcPct val="100000"/>
              </a:lnSpc>
              <a:spcBef>
                <a:spcPts val="0"/>
              </a:spcBef>
              <a:spcAft>
                <a:spcPts val="0"/>
              </a:spcAft>
              <a:buSzPts val="1400"/>
              <a:buChar char="●"/>
              <a:defRPr sz="1400"/>
            </a:lvl4pPr>
            <a:lvl5pPr indent="-317500" lvl="4" marL="2286000" rtl="0">
              <a:lnSpc>
                <a:spcPct val="100000"/>
              </a:lnSpc>
              <a:spcBef>
                <a:spcPts val="0"/>
              </a:spcBef>
              <a:spcAft>
                <a:spcPts val="0"/>
              </a:spcAft>
              <a:buSzPts val="1400"/>
              <a:buChar char="○"/>
              <a:defRPr sz="1400"/>
            </a:lvl5pPr>
            <a:lvl6pPr indent="-317500" lvl="5" marL="2743200" rtl="0">
              <a:lnSpc>
                <a:spcPct val="100000"/>
              </a:lnSpc>
              <a:spcBef>
                <a:spcPts val="0"/>
              </a:spcBef>
              <a:spcAft>
                <a:spcPts val="0"/>
              </a:spcAft>
              <a:buSzPts val="1400"/>
              <a:buChar char="■"/>
              <a:defRPr sz="1400"/>
            </a:lvl6pPr>
            <a:lvl7pPr indent="-317500" lvl="6" marL="3200400" rtl="0">
              <a:lnSpc>
                <a:spcPct val="100000"/>
              </a:lnSpc>
              <a:spcBef>
                <a:spcPts val="0"/>
              </a:spcBef>
              <a:spcAft>
                <a:spcPts val="0"/>
              </a:spcAft>
              <a:buSzPts val="1400"/>
              <a:buChar char="●"/>
              <a:defRPr sz="1400"/>
            </a:lvl7pPr>
            <a:lvl8pPr indent="-317500" lvl="7" marL="3657600" rtl="0">
              <a:lnSpc>
                <a:spcPct val="100000"/>
              </a:lnSpc>
              <a:spcBef>
                <a:spcPts val="0"/>
              </a:spcBef>
              <a:spcAft>
                <a:spcPts val="0"/>
              </a:spcAft>
              <a:buSzPts val="1400"/>
              <a:buChar char="○"/>
              <a:defRPr sz="1400"/>
            </a:lvl8pPr>
            <a:lvl9pPr indent="-317500" lvl="8" marL="4114800" rtl="0">
              <a:lnSpc>
                <a:spcPct val="100000"/>
              </a:lnSpc>
              <a:spcBef>
                <a:spcPts val="0"/>
              </a:spcBef>
              <a:spcAft>
                <a:spcPts val="0"/>
              </a:spcAft>
              <a:buSzPts val="1400"/>
              <a:buChar char="■"/>
              <a:defRPr sz="1400"/>
            </a:lvl9pPr>
          </a:lstStyle>
          <a:p/>
        </p:txBody>
      </p:sp>
      <p:grpSp>
        <p:nvGrpSpPr>
          <p:cNvPr id="3005" name="Google Shape;3005;p17"/>
          <p:cNvGrpSpPr/>
          <p:nvPr/>
        </p:nvGrpSpPr>
        <p:grpSpPr>
          <a:xfrm>
            <a:off x="8488771" y="-630694"/>
            <a:ext cx="3931817" cy="2468930"/>
            <a:chOff x="459511" y="-111295"/>
            <a:chExt cx="11220939" cy="7046034"/>
          </a:xfrm>
        </p:grpSpPr>
        <p:grpSp>
          <p:nvGrpSpPr>
            <p:cNvPr id="3006" name="Google Shape;3006;p17"/>
            <p:cNvGrpSpPr/>
            <p:nvPr/>
          </p:nvGrpSpPr>
          <p:grpSpPr>
            <a:xfrm>
              <a:off x="3346366" y="66264"/>
              <a:ext cx="4787701" cy="5081700"/>
              <a:chOff x="3346366" y="66264"/>
              <a:chExt cx="4787701" cy="5081700"/>
            </a:xfrm>
          </p:grpSpPr>
          <p:sp>
            <p:nvSpPr>
              <p:cNvPr id="3007" name="Google Shape;3007;p17"/>
              <p:cNvSpPr/>
              <p:nvPr/>
            </p:nvSpPr>
            <p:spPr>
              <a:xfrm rot="-2830000">
                <a:off x="2620494" y="2234983"/>
                <a:ext cx="6239445" cy="744262"/>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08" name="Google Shape;3008;p17"/>
              <p:cNvSpPr/>
              <p:nvPr/>
            </p:nvSpPr>
            <p:spPr>
              <a:xfrm rot="-2827716">
                <a:off x="2494786" y="2293359"/>
                <a:ext cx="6236242" cy="396002"/>
              </a:xfrm>
              <a:custGeom>
                <a:rect b="b" l="l" r="r" t="t"/>
                <a:pathLst>
                  <a:path extrusionOk="0" h="396209" w="6239499">
                    <a:moveTo>
                      <a:pt x="6130512" y="108986"/>
                    </a:moveTo>
                    <a:cubicBezTo>
                      <a:pt x="6197850" y="176324"/>
                      <a:pt x="6239499" y="269349"/>
                      <a:pt x="6239499" y="372103"/>
                    </a:cubicBezTo>
                    <a:lnTo>
                      <a:pt x="6237069" y="396209"/>
                    </a:lnTo>
                    <a:lnTo>
                      <a:pt x="6230613" y="332172"/>
                    </a:lnTo>
                    <a:cubicBezTo>
                      <a:pt x="6195916" y="162611"/>
                      <a:pt x="6045889" y="35061"/>
                      <a:pt x="5866071" y="35061"/>
                    </a:cubicBezTo>
                    <a:lnTo>
                      <a:pt x="370776" y="35061"/>
                    </a:lnTo>
                    <a:cubicBezTo>
                      <a:pt x="190959" y="35061"/>
                      <a:pt x="40932" y="162611"/>
                      <a:pt x="6235" y="332172"/>
                    </a:cubicBezTo>
                    <a:lnTo>
                      <a:pt x="1105" y="383057"/>
                    </a:lnTo>
                    <a:lnTo>
                      <a:pt x="1" y="372102"/>
                    </a:lnTo>
                    <a:cubicBezTo>
                      <a:pt x="0" y="166596"/>
                      <a:pt x="166597" y="0"/>
                      <a:pt x="372102" y="0"/>
                    </a:cubicBezTo>
                    <a:lnTo>
                      <a:pt x="5867397" y="0"/>
                    </a:lnTo>
                    <a:cubicBezTo>
                      <a:pt x="5970150" y="0"/>
                      <a:pt x="6063175" y="41649"/>
                      <a:pt x="6130512" y="10898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09" name="Google Shape;3009;p17"/>
              <p:cNvSpPr/>
              <p:nvPr/>
            </p:nvSpPr>
            <p:spPr>
              <a:xfrm rot="-2827716">
                <a:off x="2746442" y="2526408"/>
                <a:ext cx="6236241" cy="396002"/>
              </a:xfrm>
              <a:custGeom>
                <a:rect b="b" l="l" r="r" t="t"/>
                <a:pathLst>
                  <a:path extrusionOk="0" h="396209" w="6239498">
                    <a:moveTo>
                      <a:pt x="6238394" y="13152"/>
                    </a:moveTo>
                    <a:lnTo>
                      <a:pt x="6239498" y="24106"/>
                    </a:lnTo>
                    <a:cubicBezTo>
                      <a:pt x="6239498" y="229612"/>
                      <a:pt x="6072902" y="396208"/>
                      <a:pt x="5867396" y="396209"/>
                    </a:cubicBezTo>
                    <a:lnTo>
                      <a:pt x="372102" y="396208"/>
                    </a:lnTo>
                    <a:cubicBezTo>
                      <a:pt x="166596" y="396208"/>
                      <a:pt x="0" y="229612"/>
                      <a:pt x="0" y="24106"/>
                    </a:cubicBezTo>
                    <a:lnTo>
                      <a:pt x="2430" y="0"/>
                    </a:lnTo>
                    <a:lnTo>
                      <a:pt x="8886" y="64036"/>
                    </a:lnTo>
                    <a:cubicBezTo>
                      <a:pt x="43583" y="233597"/>
                      <a:pt x="193610" y="361147"/>
                      <a:pt x="373427" y="361147"/>
                    </a:cubicBezTo>
                    <a:lnTo>
                      <a:pt x="5868722" y="361148"/>
                    </a:lnTo>
                    <a:cubicBezTo>
                      <a:pt x="6048540" y="361147"/>
                      <a:pt x="6198567" y="233597"/>
                      <a:pt x="6233264" y="64037"/>
                    </a:cubicBezTo>
                    <a:lnTo>
                      <a:pt x="6238394"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010" name="Google Shape;3010;p17"/>
            <p:cNvGrpSpPr/>
            <p:nvPr/>
          </p:nvGrpSpPr>
          <p:grpSpPr>
            <a:xfrm>
              <a:off x="3765864" y="1195612"/>
              <a:ext cx="5193601" cy="5520600"/>
              <a:chOff x="3765864" y="1195612"/>
              <a:chExt cx="5193601" cy="5520600"/>
            </a:xfrm>
          </p:grpSpPr>
          <p:sp>
            <p:nvSpPr>
              <p:cNvPr id="3011" name="Google Shape;3011;p17"/>
              <p:cNvSpPr/>
              <p:nvPr/>
            </p:nvSpPr>
            <p:spPr>
              <a:xfrm rot="-2830008">
                <a:off x="2937359" y="3590462"/>
                <a:ext cx="6850611"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12" name="Google Shape;3012;p17"/>
              <p:cNvSpPr/>
              <p:nvPr/>
            </p:nvSpPr>
            <p:spPr>
              <a:xfrm rot="-2827716">
                <a:off x="2814227" y="3648150"/>
                <a:ext cx="6847034" cy="389347"/>
              </a:xfrm>
              <a:custGeom>
                <a:rect b="b" l="l" r="r" t="t"/>
                <a:pathLst>
                  <a:path extrusionOk="0" h="389550" w="6850610">
                    <a:moveTo>
                      <a:pt x="6743574" y="107037"/>
                    </a:moveTo>
                    <a:cubicBezTo>
                      <a:pt x="6809707" y="173170"/>
                      <a:pt x="6850610" y="264531"/>
                      <a:pt x="6850610" y="365445"/>
                    </a:cubicBezTo>
                    <a:lnTo>
                      <a:pt x="6848180" y="389550"/>
                    </a:lnTo>
                    <a:lnTo>
                      <a:pt x="6841860" y="326857"/>
                    </a:lnTo>
                    <a:cubicBezTo>
                      <a:pt x="6807784" y="160330"/>
                      <a:pt x="6660442" y="35062"/>
                      <a:pt x="6483840" y="35062"/>
                    </a:cubicBezTo>
                    <a:lnTo>
                      <a:pt x="364120" y="35061"/>
                    </a:lnTo>
                    <a:cubicBezTo>
                      <a:pt x="187518" y="35062"/>
                      <a:pt x="40175" y="160329"/>
                      <a:pt x="6099" y="326857"/>
                    </a:cubicBezTo>
                    <a:lnTo>
                      <a:pt x="1105" y="376401"/>
                    </a:lnTo>
                    <a:lnTo>
                      <a:pt x="0" y="365446"/>
                    </a:lnTo>
                    <a:cubicBezTo>
                      <a:pt x="0" y="163616"/>
                      <a:pt x="163615" y="1"/>
                      <a:pt x="365445" y="0"/>
                    </a:cubicBezTo>
                    <a:lnTo>
                      <a:pt x="6485166" y="1"/>
                    </a:lnTo>
                    <a:cubicBezTo>
                      <a:pt x="6586081" y="1"/>
                      <a:pt x="6677442" y="40905"/>
                      <a:pt x="6743574"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13" name="Google Shape;3013;p17"/>
              <p:cNvSpPr/>
              <p:nvPr/>
            </p:nvSpPr>
            <p:spPr>
              <a:xfrm rot="-2827716">
                <a:off x="3061003" y="3876675"/>
                <a:ext cx="6847033" cy="389348"/>
              </a:xfrm>
              <a:custGeom>
                <a:rect b="b" l="l" r="r" t="t"/>
                <a:pathLst>
                  <a:path extrusionOk="0" h="389551" w="6850609">
                    <a:moveTo>
                      <a:pt x="6849505" y="13149"/>
                    </a:moveTo>
                    <a:lnTo>
                      <a:pt x="6850609" y="24105"/>
                    </a:lnTo>
                    <a:cubicBezTo>
                      <a:pt x="6850609" y="225936"/>
                      <a:pt x="6686995" y="389551"/>
                      <a:pt x="6485165" y="389550"/>
                    </a:cubicBezTo>
                    <a:lnTo>
                      <a:pt x="365445" y="389551"/>
                    </a:lnTo>
                    <a:cubicBezTo>
                      <a:pt x="163615" y="389551"/>
                      <a:pt x="0" y="225936"/>
                      <a:pt x="0" y="24106"/>
                    </a:cubicBezTo>
                    <a:lnTo>
                      <a:pt x="2430" y="0"/>
                    </a:lnTo>
                    <a:lnTo>
                      <a:pt x="8750" y="62695"/>
                    </a:lnTo>
                    <a:cubicBezTo>
                      <a:pt x="42826" y="229222"/>
                      <a:pt x="190169" y="354490"/>
                      <a:pt x="366771" y="354490"/>
                    </a:cubicBezTo>
                    <a:lnTo>
                      <a:pt x="6486491" y="354489"/>
                    </a:lnTo>
                    <a:cubicBezTo>
                      <a:pt x="6663092" y="354490"/>
                      <a:pt x="6810434" y="229222"/>
                      <a:pt x="6844510" y="62694"/>
                    </a:cubicBezTo>
                    <a:lnTo>
                      <a:pt x="6849505" y="1314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014" name="Google Shape;3014;p17"/>
            <p:cNvGrpSpPr/>
            <p:nvPr/>
          </p:nvGrpSpPr>
          <p:grpSpPr>
            <a:xfrm>
              <a:off x="5031721" y="1309109"/>
              <a:ext cx="4394938" cy="4655100"/>
              <a:chOff x="5031721" y="1309109"/>
              <a:chExt cx="4394938" cy="4655100"/>
            </a:xfrm>
          </p:grpSpPr>
          <p:sp>
            <p:nvSpPr>
              <p:cNvPr id="3015" name="Google Shape;3015;p17"/>
              <p:cNvSpPr/>
              <p:nvPr/>
            </p:nvSpPr>
            <p:spPr>
              <a:xfrm rot="-2830055">
                <a:off x="4392113" y="3271209"/>
                <a:ext cx="5670316"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16" name="Google Shape;3016;p17"/>
              <p:cNvSpPr/>
              <p:nvPr/>
            </p:nvSpPr>
            <p:spPr>
              <a:xfrm rot="-2827716">
                <a:off x="4288978" y="3321658"/>
                <a:ext cx="5662529" cy="442790"/>
              </a:xfrm>
              <a:custGeom>
                <a:rect b="b" l="l" r="r" t="t"/>
                <a:pathLst>
                  <a:path extrusionOk="0" h="443021" w="5665486">
                    <a:moveTo>
                      <a:pt x="5563222" y="107036"/>
                    </a:moveTo>
                    <a:cubicBezTo>
                      <a:pt x="5612821" y="156635"/>
                      <a:pt x="5648229" y="220426"/>
                      <a:pt x="5662834" y="291795"/>
                    </a:cubicBezTo>
                    <a:lnTo>
                      <a:pt x="5665486" y="318110"/>
                    </a:lnTo>
                    <a:lnTo>
                      <a:pt x="5645411" y="253438"/>
                    </a:lnTo>
                    <a:cubicBezTo>
                      <a:pt x="5589934" y="122275"/>
                      <a:pt x="5460057" y="30240"/>
                      <a:pt x="5308685" y="30241"/>
                    </a:cubicBezTo>
                    <a:lnTo>
                      <a:pt x="369317" y="30242"/>
                    </a:lnTo>
                    <a:cubicBezTo>
                      <a:pt x="167487" y="30242"/>
                      <a:pt x="3872" y="193856"/>
                      <a:pt x="3872" y="395686"/>
                    </a:cubicBezTo>
                    <a:lnTo>
                      <a:pt x="8643" y="443021"/>
                    </a:lnTo>
                    <a:lnTo>
                      <a:pt x="7425" y="439096"/>
                    </a:lnTo>
                    <a:cubicBezTo>
                      <a:pt x="2557" y="415306"/>
                      <a:pt x="0" y="390674"/>
                      <a:pt x="0" y="365445"/>
                    </a:cubicBezTo>
                    <a:cubicBezTo>
                      <a:pt x="0" y="163615"/>
                      <a:pt x="163615" y="0"/>
                      <a:pt x="365446" y="0"/>
                    </a:cubicBezTo>
                    <a:lnTo>
                      <a:pt x="5304813" y="0"/>
                    </a:lnTo>
                    <a:cubicBezTo>
                      <a:pt x="5405728" y="0"/>
                      <a:pt x="5497090" y="40904"/>
                      <a:pt x="556322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17" name="Google Shape;3017;p17"/>
              <p:cNvSpPr/>
              <p:nvPr/>
            </p:nvSpPr>
            <p:spPr>
              <a:xfrm rot="-2827716">
                <a:off x="4506872" y="3510328"/>
                <a:ext cx="5662530" cy="442790"/>
              </a:xfrm>
              <a:custGeom>
                <a:rect b="b" l="l" r="r" t="t"/>
                <a:pathLst>
                  <a:path extrusionOk="0" h="443021" w="5665487">
                    <a:moveTo>
                      <a:pt x="5656843" y="0"/>
                    </a:moveTo>
                    <a:lnTo>
                      <a:pt x="5658062" y="3926"/>
                    </a:lnTo>
                    <a:cubicBezTo>
                      <a:pt x="5662930" y="27716"/>
                      <a:pt x="5665487" y="52348"/>
                      <a:pt x="5665487" y="77576"/>
                    </a:cubicBezTo>
                    <a:cubicBezTo>
                      <a:pt x="5665487" y="279406"/>
                      <a:pt x="5501871" y="443021"/>
                      <a:pt x="5300042" y="443020"/>
                    </a:cubicBezTo>
                    <a:lnTo>
                      <a:pt x="360674" y="443021"/>
                    </a:lnTo>
                    <a:cubicBezTo>
                      <a:pt x="184073" y="443021"/>
                      <a:pt x="36730" y="317754"/>
                      <a:pt x="2653" y="151227"/>
                    </a:cubicBezTo>
                    <a:lnTo>
                      <a:pt x="0" y="124911"/>
                    </a:lnTo>
                    <a:lnTo>
                      <a:pt x="20076" y="189583"/>
                    </a:lnTo>
                    <a:cubicBezTo>
                      <a:pt x="75554" y="320747"/>
                      <a:pt x="205430" y="412780"/>
                      <a:pt x="356803" y="412780"/>
                    </a:cubicBezTo>
                    <a:lnTo>
                      <a:pt x="5296170" y="412779"/>
                    </a:lnTo>
                    <a:cubicBezTo>
                      <a:pt x="5498000" y="412780"/>
                      <a:pt x="5661616" y="249165"/>
                      <a:pt x="5661615" y="47335"/>
                    </a:cubicBezTo>
                    <a:lnTo>
                      <a:pt x="5656843" y="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018" name="Google Shape;3018;p17"/>
            <p:cNvGrpSpPr/>
            <p:nvPr/>
          </p:nvGrpSpPr>
          <p:grpSpPr>
            <a:xfrm>
              <a:off x="905180" y="112533"/>
              <a:ext cx="4401720" cy="4660800"/>
              <a:chOff x="905180" y="112533"/>
              <a:chExt cx="4401720" cy="4660800"/>
            </a:xfrm>
          </p:grpSpPr>
          <p:sp>
            <p:nvSpPr>
              <p:cNvPr id="3019" name="Google Shape;3019;p17"/>
              <p:cNvSpPr/>
              <p:nvPr/>
            </p:nvSpPr>
            <p:spPr>
              <a:xfrm rot="-2829934">
                <a:off x="271998" y="2070056"/>
                <a:ext cx="5664365" cy="745754"/>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20" name="Google Shape;3020;p17"/>
              <p:cNvSpPr/>
              <p:nvPr/>
            </p:nvSpPr>
            <p:spPr>
              <a:xfrm rot="-2827716">
                <a:off x="404987" y="2361893"/>
                <a:ext cx="5661343" cy="396733"/>
              </a:xfrm>
              <a:custGeom>
                <a:rect b="b" l="l" r="r" t="t"/>
                <a:pathLst>
                  <a:path extrusionOk="0" h="396940" w="5664300">
                    <a:moveTo>
                      <a:pt x="5663198" y="13201"/>
                    </a:moveTo>
                    <a:lnTo>
                      <a:pt x="5664300" y="24132"/>
                    </a:lnTo>
                    <a:cubicBezTo>
                      <a:pt x="5664300" y="230029"/>
                      <a:pt x="5497388" y="396940"/>
                      <a:pt x="5291491" y="396940"/>
                    </a:cubicBezTo>
                    <a:lnTo>
                      <a:pt x="372808" y="396940"/>
                    </a:lnTo>
                    <a:cubicBezTo>
                      <a:pt x="166912" y="396940"/>
                      <a:pt x="1" y="230028"/>
                      <a:pt x="0" y="24132"/>
                    </a:cubicBezTo>
                    <a:lnTo>
                      <a:pt x="2433" y="0"/>
                    </a:lnTo>
                    <a:lnTo>
                      <a:pt x="8905" y="64205"/>
                    </a:lnTo>
                    <a:cubicBezTo>
                      <a:pt x="43668" y="234087"/>
                      <a:pt x="193980" y="361878"/>
                      <a:pt x="374138" y="361879"/>
                    </a:cubicBezTo>
                    <a:lnTo>
                      <a:pt x="5292822" y="361879"/>
                    </a:lnTo>
                    <a:cubicBezTo>
                      <a:pt x="5472981" y="361879"/>
                      <a:pt x="5623293" y="234087"/>
                      <a:pt x="5658056" y="64205"/>
                    </a:cubicBezTo>
                    <a:lnTo>
                      <a:pt x="5663198" y="1320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021" name="Google Shape;3021;p17"/>
            <p:cNvGrpSpPr/>
            <p:nvPr/>
          </p:nvGrpSpPr>
          <p:grpSpPr>
            <a:xfrm>
              <a:off x="4789281" y="622548"/>
              <a:ext cx="4320760" cy="4575000"/>
              <a:chOff x="4789281" y="622548"/>
              <a:chExt cx="4320760" cy="4575000"/>
            </a:xfrm>
          </p:grpSpPr>
          <p:sp>
            <p:nvSpPr>
              <p:cNvPr id="3022" name="Google Shape;3022;p17"/>
              <p:cNvSpPr/>
              <p:nvPr/>
            </p:nvSpPr>
            <p:spPr>
              <a:xfrm rot="-2829984">
                <a:off x="4167184" y="2544598"/>
                <a:ext cx="5561198"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23" name="Google Shape;3023;p17"/>
              <p:cNvSpPr/>
              <p:nvPr/>
            </p:nvSpPr>
            <p:spPr>
              <a:xfrm rot="-2827716">
                <a:off x="4043638" y="2601761"/>
                <a:ext cx="5558206" cy="389373"/>
              </a:xfrm>
              <a:custGeom>
                <a:rect b="b" l="l" r="r" t="t"/>
                <a:pathLst>
                  <a:path extrusionOk="0" h="389576" w="5561109">
                    <a:moveTo>
                      <a:pt x="5454073" y="107036"/>
                    </a:moveTo>
                    <a:cubicBezTo>
                      <a:pt x="5520206" y="173169"/>
                      <a:pt x="5561109" y="264530"/>
                      <a:pt x="5561109" y="365446"/>
                    </a:cubicBezTo>
                    <a:lnTo>
                      <a:pt x="5558677" y="389576"/>
                    </a:lnTo>
                    <a:lnTo>
                      <a:pt x="5552354" y="326857"/>
                    </a:lnTo>
                    <a:cubicBezTo>
                      <a:pt x="5518278" y="160330"/>
                      <a:pt x="5370936" y="35062"/>
                      <a:pt x="5194334" y="35062"/>
                    </a:cubicBezTo>
                    <a:lnTo>
                      <a:pt x="364115" y="35063"/>
                    </a:lnTo>
                    <a:cubicBezTo>
                      <a:pt x="187514" y="35062"/>
                      <a:pt x="40171" y="160330"/>
                      <a:pt x="6095" y="326857"/>
                    </a:cubicBezTo>
                    <a:lnTo>
                      <a:pt x="1103" y="376376"/>
                    </a:lnTo>
                    <a:lnTo>
                      <a:pt x="1" y="365445"/>
                    </a:lnTo>
                    <a:cubicBezTo>
                      <a:pt x="0" y="163616"/>
                      <a:pt x="163616" y="1"/>
                      <a:pt x="365446" y="1"/>
                    </a:cubicBezTo>
                    <a:lnTo>
                      <a:pt x="5195665" y="0"/>
                    </a:lnTo>
                    <a:cubicBezTo>
                      <a:pt x="5296580" y="0"/>
                      <a:pt x="5387941" y="40904"/>
                      <a:pt x="545407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24" name="Google Shape;3024;p17"/>
              <p:cNvSpPr/>
              <p:nvPr/>
            </p:nvSpPr>
            <p:spPr>
              <a:xfrm rot="-2827716">
                <a:off x="4297479" y="2830271"/>
                <a:ext cx="5558206" cy="389373"/>
              </a:xfrm>
              <a:custGeom>
                <a:rect b="b" l="l" r="r" t="t"/>
                <a:pathLst>
                  <a:path extrusionOk="0" h="389576" w="5561109">
                    <a:moveTo>
                      <a:pt x="5560007" y="13200"/>
                    </a:moveTo>
                    <a:lnTo>
                      <a:pt x="5561109" y="24131"/>
                    </a:lnTo>
                    <a:cubicBezTo>
                      <a:pt x="5561109" y="225961"/>
                      <a:pt x="5397494" y="389576"/>
                      <a:pt x="5195663" y="389576"/>
                    </a:cubicBezTo>
                    <a:lnTo>
                      <a:pt x="365445" y="389576"/>
                    </a:lnTo>
                    <a:cubicBezTo>
                      <a:pt x="163615" y="389576"/>
                      <a:pt x="0" y="225961"/>
                      <a:pt x="0" y="24131"/>
                    </a:cubicBezTo>
                    <a:lnTo>
                      <a:pt x="2433" y="0"/>
                    </a:lnTo>
                    <a:lnTo>
                      <a:pt x="8755" y="62720"/>
                    </a:lnTo>
                    <a:cubicBezTo>
                      <a:pt x="42832" y="229247"/>
                      <a:pt x="190174" y="354515"/>
                      <a:pt x="366776" y="354515"/>
                    </a:cubicBezTo>
                    <a:lnTo>
                      <a:pt x="5196994" y="354515"/>
                    </a:lnTo>
                    <a:cubicBezTo>
                      <a:pt x="5373596" y="354515"/>
                      <a:pt x="5520939" y="229247"/>
                      <a:pt x="5555015" y="62719"/>
                    </a:cubicBezTo>
                    <a:lnTo>
                      <a:pt x="5560007"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025" name="Google Shape;3025;p17"/>
            <p:cNvGrpSpPr/>
            <p:nvPr/>
          </p:nvGrpSpPr>
          <p:grpSpPr>
            <a:xfrm>
              <a:off x="6808533" y="1745708"/>
              <a:ext cx="4401400" cy="4662000"/>
              <a:chOff x="6808533" y="1745708"/>
              <a:chExt cx="4401400" cy="4662000"/>
            </a:xfrm>
          </p:grpSpPr>
          <p:sp>
            <p:nvSpPr>
              <p:cNvPr id="3026" name="Google Shape;3026;p17"/>
              <p:cNvSpPr/>
              <p:nvPr/>
            </p:nvSpPr>
            <p:spPr>
              <a:xfrm rot="-2829965">
                <a:off x="6167451" y="3711259"/>
                <a:ext cx="5679863"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27" name="Google Shape;3027;p17"/>
              <p:cNvSpPr/>
              <p:nvPr/>
            </p:nvSpPr>
            <p:spPr>
              <a:xfrm rot="-2827716">
                <a:off x="6043945" y="3768489"/>
                <a:ext cx="5676734" cy="389373"/>
              </a:xfrm>
              <a:custGeom>
                <a:rect b="b" l="l" r="r" t="t"/>
                <a:pathLst>
                  <a:path extrusionOk="0" h="389576" w="5679699">
                    <a:moveTo>
                      <a:pt x="5572662" y="107036"/>
                    </a:moveTo>
                    <a:cubicBezTo>
                      <a:pt x="5638795" y="173169"/>
                      <a:pt x="5679699" y="264530"/>
                      <a:pt x="5679699" y="365445"/>
                    </a:cubicBezTo>
                    <a:lnTo>
                      <a:pt x="5677266" y="389576"/>
                    </a:lnTo>
                    <a:lnTo>
                      <a:pt x="5670943" y="326856"/>
                    </a:lnTo>
                    <a:cubicBezTo>
                      <a:pt x="5636867" y="160329"/>
                      <a:pt x="5489524" y="35062"/>
                      <a:pt x="5312922" y="35062"/>
                    </a:cubicBezTo>
                    <a:lnTo>
                      <a:pt x="364115" y="35062"/>
                    </a:lnTo>
                    <a:cubicBezTo>
                      <a:pt x="187513" y="35062"/>
                      <a:pt x="40170" y="160329"/>
                      <a:pt x="6094" y="326857"/>
                    </a:cubicBezTo>
                    <a:lnTo>
                      <a:pt x="1102" y="376376"/>
                    </a:lnTo>
                    <a:lnTo>
                      <a:pt x="0" y="365445"/>
                    </a:lnTo>
                    <a:cubicBezTo>
                      <a:pt x="0" y="163615"/>
                      <a:pt x="163616" y="1"/>
                      <a:pt x="365446" y="1"/>
                    </a:cubicBezTo>
                    <a:lnTo>
                      <a:pt x="5314253" y="0"/>
                    </a:lnTo>
                    <a:cubicBezTo>
                      <a:pt x="5415168" y="0"/>
                      <a:pt x="5506530" y="40904"/>
                      <a:pt x="557266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28" name="Google Shape;3028;p17"/>
              <p:cNvSpPr/>
              <p:nvPr/>
            </p:nvSpPr>
            <p:spPr>
              <a:xfrm rot="-2827716">
                <a:off x="6297786" y="3996999"/>
                <a:ext cx="5676733" cy="389373"/>
              </a:xfrm>
              <a:custGeom>
                <a:rect b="b" l="l" r="r" t="t"/>
                <a:pathLst>
                  <a:path extrusionOk="0" h="389576" w="5679698">
                    <a:moveTo>
                      <a:pt x="5678596" y="13200"/>
                    </a:moveTo>
                    <a:lnTo>
                      <a:pt x="5679698" y="24131"/>
                    </a:lnTo>
                    <a:cubicBezTo>
                      <a:pt x="5679698" y="225961"/>
                      <a:pt x="5516083" y="389575"/>
                      <a:pt x="5314252" y="389575"/>
                    </a:cubicBezTo>
                    <a:lnTo>
                      <a:pt x="365445" y="389576"/>
                    </a:lnTo>
                    <a:cubicBezTo>
                      <a:pt x="163615" y="389576"/>
                      <a:pt x="0" y="225961"/>
                      <a:pt x="0" y="24131"/>
                    </a:cubicBezTo>
                    <a:lnTo>
                      <a:pt x="2432" y="0"/>
                    </a:lnTo>
                    <a:lnTo>
                      <a:pt x="8755" y="62720"/>
                    </a:lnTo>
                    <a:cubicBezTo>
                      <a:pt x="42832" y="229247"/>
                      <a:pt x="190174" y="354514"/>
                      <a:pt x="366775" y="354515"/>
                    </a:cubicBezTo>
                    <a:lnTo>
                      <a:pt x="5315583" y="354514"/>
                    </a:lnTo>
                    <a:cubicBezTo>
                      <a:pt x="5492185" y="354514"/>
                      <a:pt x="5639528" y="229246"/>
                      <a:pt x="5673604" y="62719"/>
                    </a:cubicBezTo>
                    <a:lnTo>
                      <a:pt x="5678596"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029" name="Google Shape;3029;p17"/>
            <p:cNvGrpSpPr/>
            <p:nvPr/>
          </p:nvGrpSpPr>
          <p:grpSpPr>
            <a:xfrm>
              <a:off x="5824532" y="1155331"/>
              <a:ext cx="4354159" cy="4603200"/>
              <a:chOff x="5824532" y="1155331"/>
              <a:chExt cx="4354159" cy="4603200"/>
            </a:xfrm>
          </p:grpSpPr>
          <p:sp>
            <p:nvSpPr>
              <p:cNvPr id="3030" name="Google Shape;3030;p17"/>
              <p:cNvSpPr/>
              <p:nvPr/>
            </p:nvSpPr>
            <p:spPr>
              <a:xfrm rot="-2830004">
                <a:off x="5196271" y="3091482"/>
                <a:ext cx="5599622" cy="730899"/>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31" name="Google Shape;3031;p17"/>
              <p:cNvSpPr/>
              <p:nvPr/>
            </p:nvSpPr>
            <p:spPr>
              <a:xfrm rot="-2827716">
                <a:off x="5072700" y="3148580"/>
                <a:ext cx="5596872" cy="389350"/>
              </a:xfrm>
              <a:custGeom>
                <a:rect b="b" l="l" r="r" t="t"/>
                <a:pathLst>
                  <a:path extrusionOk="0" h="389553" w="5599795">
                    <a:moveTo>
                      <a:pt x="5492759" y="107036"/>
                    </a:moveTo>
                    <a:cubicBezTo>
                      <a:pt x="5558891" y="173169"/>
                      <a:pt x="5599795" y="264530"/>
                      <a:pt x="5599795" y="365445"/>
                    </a:cubicBezTo>
                    <a:lnTo>
                      <a:pt x="5597364" y="389553"/>
                    </a:lnTo>
                    <a:lnTo>
                      <a:pt x="5591045" y="326860"/>
                    </a:lnTo>
                    <a:cubicBezTo>
                      <a:pt x="5556968" y="160333"/>
                      <a:pt x="5409625" y="35065"/>
                      <a:pt x="5233024" y="35065"/>
                    </a:cubicBezTo>
                    <a:lnTo>
                      <a:pt x="364119" y="35066"/>
                    </a:lnTo>
                    <a:cubicBezTo>
                      <a:pt x="187518" y="35065"/>
                      <a:pt x="40175" y="160333"/>
                      <a:pt x="6099" y="326860"/>
                    </a:cubicBezTo>
                    <a:lnTo>
                      <a:pt x="1105" y="376401"/>
                    </a:lnTo>
                    <a:lnTo>
                      <a:pt x="0" y="365445"/>
                    </a:lnTo>
                    <a:cubicBezTo>
                      <a:pt x="0" y="163615"/>
                      <a:pt x="163615" y="0"/>
                      <a:pt x="365444" y="1"/>
                    </a:cubicBezTo>
                    <a:lnTo>
                      <a:pt x="5234350" y="0"/>
                    </a:lnTo>
                    <a:cubicBezTo>
                      <a:pt x="5335265" y="0"/>
                      <a:pt x="5426626" y="40904"/>
                      <a:pt x="54927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32" name="Google Shape;3032;p17"/>
              <p:cNvSpPr/>
              <p:nvPr/>
            </p:nvSpPr>
            <p:spPr>
              <a:xfrm rot="-2827716">
                <a:off x="5333650" y="3377103"/>
                <a:ext cx="5596872" cy="389351"/>
              </a:xfrm>
              <a:custGeom>
                <a:rect b="b" l="l" r="r" t="t"/>
                <a:pathLst>
                  <a:path extrusionOk="0" h="389554" w="5599795">
                    <a:moveTo>
                      <a:pt x="5598690" y="13152"/>
                    </a:moveTo>
                    <a:lnTo>
                      <a:pt x="5599795" y="24109"/>
                    </a:lnTo>
                    <a:cubicBezTo>
                      <a:pt x="5599795" y="225939"/>
                      <a:pt x="5436180" y="389554"/>
                      <a:pt x="5234350" y="389554"/>
                    </a:cubicBezTo>
                    <a:lnTo>
                      <a:pt x="365445" y="389554"/>
                    </a:lnTo>
                    <a:cubicBezTo>
                      <a:pt x="163614" y="389554"/>
                      <a:pt x="0" y="225939"/>
                      <a:pt x="0" y="24109"/>
                    </a:cubicBezTo>
                    <a:lnTo>
                      <a:pt x="2431" y="0"/>
                    </a:lnTo>
                    <a:lnTo>
                      <a:pt x="8750" y="62694"/>
                    </a:lnTo>
                    <a:cubicBezTo>
                      <a:pt x="42827" y="229221"/>
                      <a:pt x="190169" y="354489"/>
                      <a:pt x="366771" y="354489"/>
                    </a:cubicBezTo>
                    <a:lnTo>
                      <a:pt x="5235676" y="354489"/>
                    </a:lnTo>
                    <a:cubicBezTo>
                      <a:pt x="5412277" y="354489"/>
                      <a:pt x="5559620" y="229221"/>
                      <a:pt x="5593696" y="62694"/>
                    </a:cubicBezTo>
                    <a:lnTo>
                      <a:pt x="5598690"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033" name="Google Shape;3033;p17"/>
            <p:cNvGrpSpPr/>
            <p:nvPr/>
          </p:nvGrpSpPr>
          <p:grpSpPr>
            <a:xfrm>
              <a:off x="2134683" y="1406427"/>
              <a:ext cx="4494099" cy="4755300"/>
              <a:chOff x="2134683" y="1406427"/>
              <a:chExt cx="4494099" cy="4755300"/>
            </a:xfrm>
          </p:grpSpPr>
          <p:sp>
            <p:nvSpPr>
              <p:cNvPr id="3034" name="Google Shape;3034;p17"/>
              <p:cNvSpPr/>
              <p:nvPr/>
            </p:nvSpPr>
            <p:spPr>
              <a:xfrm rot="-2829977">
                <a:off x="1469270" y="3422451"/>
                <a:ext cx="5814027" cy="723252"/>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35" name="Google Shape;3035;p17"/>
              <p:cNvSpPr/>
              <p:nvPr/>
            </p:nvSpPr>
            <p:spPr>
              <a:xfrm rot="-2827716">
                <a:off x="1347244" y="3479082"/>
                <a:ext cx="5810844" cy="385501"/>
              </a:xfrm>
              <a:custGeom>
                <a:rect b="b" l="l" r="r" t="t"/>
                <a:pathLst>
                  <a:path extrusionOk="0" h="385702" w="5813879">
                    <a:moveTo>
                      <a:pt x="5707969" y="105910"/>
                    </a:moveTo>
                    <a:cubicBezTo>
                      <a:pt x="5773405" y="171347"/>
                      <a:pt x="5813879" y="261747"/>
                      <a:pt x="5813879" y="361600"/>
                    </a:cubicBezTo>
                    <a:lnTo>
                      <a:pt x="5813877" y="361600"/>
                    </a:lnTo>
                    <a:lnTo>
                      <a:pt x="5811448" y="385702"/>
                    </a:lnTo>
                    <a:lnTo>
                      <a:pt x="5805207" y="323791"/>
                    </a:lnTo>
                    <a:cubicBezTo>
                      <a:pt x="5771489" y="159015"/>
                      <a:pt x="5625695" y="35065"/>
                      <a:pt x="5450953" y="35065"/>
                    </a:cubicBezTo>
                    <a:lnTo>
                      <a:pt x="360274" y="35066"/>
                    </a:lnTo>
                    <a:cubicBezTo>
                      <a:pt x="185532" y="35065"/>
                      <a:pt x="39739" y="159016"/>
                      <a:pt x="6021" y="323791"/>
                    </a:cubicBezTo>
                    <a:lnTo>
                      <a:pt x="1105" y="372556"/>
                    </a:lnTo>
                    <a:lnTo>
                      <a:pt x="0" y="361600"/>
                    </a:lnTo>
                    <a:lnTo>
                      <a:pt x="7347" y="288725"/>
                    </a:lnTo>
                    <a:cubicBezTo>
                      <a:pt x="41065" y="123951"/>
                      <a:pt x="186858" y="0"/>
                      <a:pt x="361600" y="0"/>
                    </a:cubicBezTo>
                    <a:lnTo>
                      <a:pt x="5452279" y="0"/>
                    </a:lnTo>
                    <a:cubicBezTo>
                      <a:pt x="5552132" y="0"/>
                      <a:pt x="5642532" y="40474"/>
                      <a:pt x="5707969" y="10591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36" name="Google Shape;3036;p17"/>
              <p:cNvSpPr/>
              <p:nvPr/>
            </p:nvSpPr>
            <p:spPr>
              <a:xfrm rot="-2827716">
                <a:off x="1605376" y="3704992"/>
                <a:ext cx="5810844" cy="385508"/>
              </a:xfrm>
              <a:custGeom>
                <a:rect b="b" l="l" r="r" t="t"/>
                <a:pathLst>
                  <a:path extrusionOk="0" h="385709" w="5813879">
                    <a:moveTo>
                      <a:pt x="5812774" y="13146"/>
                    </a:moveTo>
                    <a:lnTo>
                      <a:pt x="5813879" y="24109"/>
                    </a:lnTo>
                    <a:lnTo>
                      <a:pt x="5813878" y="24109"/>
                    </a:lnTo>
                    <a:cubicBezTo>
                      <a:pt x="5813877" y="223815"/>
                      <a:pt x="5651984" y="385709"/>
                      <a:pt x="5452278" y="385709"/>
                    </a:cubicBezTo>
                    <a:lnTo>
                      <a:pt x="361601" y="385708"/>
                    </a:lnTo>
                    <a:cubicBezTo>
                      <a:pt x="186857" y="385708"/>
                      <a:pt x="41065" y="261758"/>
                      <a:pt x="7347" y="96983"/>
                    </a:cubicBezTo>
                    <a:lnTo>
                      <a:pt x="0" y="24109"/>
                    </a:lnTo>
                    <a:lnTo>
                      <a:pt x="2431" y="0"/>
                    </a:lnTo>
                    <a:lnTo>
                      <a:pt x="8673" y="61918"/>
                    </a:lnTo>
                    <a:cubicBezTo>
                      <a:pt x="42391" y="226693"/>
                      <a:pt x="188183" y="350643"/>
                      <a:pt x="362926" y="350643"/>
                    </a:cubicBezTo>
                    <a:lnTo>
                      <a:pt x="5453604" y="350644"/>
                    </a:lnTo>
                    <a:cubicBezTo>
                      <a:pt x="5628346" y="350644"/>
                      <a:pt x="5774139" y="226694"/>
                      <a:pt x="5807857" y="61919"/>
                    </a:cubicBezTo>
                    <a:lnTo>
                      <a:pt x="5812774" y="1314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037" name="Google Shape;3037;p17"/>
            <p:cNvGrpSpPr/>
            <p:nvPr/>
          </p:nvGrpSpPr>
          <p:grpSpPr>
            <a:xfrm>
              <a:off x="6182744" y="2351413"/>
              <a:ext cx="4257816" cy="4499400"/>
              <a:chOff x="6182744" y="2351413"/>
              <a:chExt cx="4257816" cy="4499400"/>
            </a:xfrm>
          </p:grpSpPr>
          <p:sp>
            <p:nvSpPr>
              <p:cNvPr id="3038" name="Google Shape;3038;p17"/>
              <p:cNvSpPr/>
              <p:nvPr/>
            </p:nvSpPr>
            <p:spPr>
              <a:xfrm rot="-2830035">
                <a:off x="5577129" y="4235663"/>
                <a:ext cx="5458031"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39" name="Google Shape;3039;p17"/>
              <p:cNvSpPr/>
              <p:nvPr/>
            </p:nvSpPr>
            <p:spPr>
              <a:xfrm rot="-2827716">
                <a:off x="5453545" y="4292751"/>
                <a:ext cx="5455263" cy="389351"/>
              </a:xfrm>
              <a:custGeom>
                <a:rect b="b" l="l" r="r" t="t"/>
                <a:pathLst>
                  <a:path extrusionOk="0" h="389554" w="5458112">
                    <a:moveTo>
                      <a:pt x="5351075" y="107037"/>
                    </a:moveTo>
                    <a:cubicBezTo>
                      <a:pt x="5417207" y="173169"/>
                      <a:pt x="5458112" y="264530"/>
                      <a:pt x="5458112" y="365445"/>
                    </a:cubicBezTo>
                    <a:lnTo>
                      <a:pt x="5455681" y="389554"/>
                    </a:lnTo>
                    <a:lnTo>
                      <a:pt x="5449360" y="326860"/>
                    </a:lnTo>
                    <a:cubicBezTo>
                      <a:pt x="5415284" y="160333"/>
                      <a:pt x="5267942" y="35065"/>
                      <a:pt x="5091341" y="35066"/>
                    </a:cubicBezTo>
                    <a:lnTo>
                      <a:pt x="364118" y="35065"/>
                    </a:lnTo>
                    <a:cubicBezTo>
                      <a:pt x="187517" y="35066"/>
                      <a:pt x="40174" y="160334"/>
                      <a:pt x="6098" y="326861"/>
                    </a:cubicBezTo>
                    <a:lnTo>
                      <a:pt x="1104" y="376403"/>
                    </a:lnTo>
                    <a:lnTo>
                      <a:pt x="0" y="365446"/>
                    </a:lnTo>
                    <a:cubicBezTo>
                      <a:pt x="-1" y="163616"/>
                      <a:pt x="163615" y="1"/>
                      <a:pt x="365444" y="0"/>
                    </a:cubicBezTo>
                    <a:lnTo>
                      <a:pt x="5092667" y="1"/>
                    </a:lnTo>
                    <a:cubicBezTo>
                      <a:pt x="5193582" y="1"/>
                      <a:pt x="5284943" y="40904"/>
                      <a:pt x="5351075"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40" name="Google Shape;3040;p17"/>
              <p:cNvSpPr/>
              <p:nvPr/>
            </p:nvSpPr>
            <p:spPr>
              <a:xfrm rot="-2827716">
                <a:off x="5714497" y="4521277"/>
                <a:ext cx="5455263" cy="389350"/>
              </a:xfrm>
              <a:custGeom>
                <a:rect b="b" l="l" r="r" t="t"/>
                <a:pathLst>
                  <a:path extrusionOk="0" h="389553" w="5458112">
                    <a:moveTo>
                      <a:pt x="5457007" y="13151"/>
                    </a:moveTo>
                    <a:lnTo>
                      <a:pt x="5458112" y="24107"/>
                    </a:lnTo>
                    <a:cubicBezTo>
                      <a:pt x="5458112" y="225937"/>
                      <a:pt x="5294496" y="389553"/>
                      <a:pt x="5092667" y="389553"/>
                    </a:cubicBezTo>
                    <a:lnTo>
                      <a:pt x="365445" y="389553"/>
                    </a:lnTo>
                    <a:cubicBezTo>
                      <a:pt x="163615" y="389553"/>
                      <a:pt x="0" y="225938"/>
                      <a:pt x="0" y="24108"/>
                    </a:cubicBezTo>
                    <a:lnTo>
                      <a:pt x="2430" y="0"/>
                    </a:lnTo>
                    <a:lnTo>
                      <a:pt x="8750" y="62693"/>
                    </a:lnTo>
                    <a:cubicBezTo>
                      <a:pt x="42827" y="229220"/>
                      <a:pt x="190169" y="354488"/>
                      <a:pt x="366771" y="354488"/>
                    </a:cubicBezTo>
                    <a:lnTo>
                      <a:pt x="5093993" y="354487"/>
                    </a:lnTo>
                    <a:cubicBezTo>
                      <a:pt x="5270594" y="354488"/>
                      <a:pt x="5417937" y="229219"/>
                      <a:pt x="5452013" y="62692"/>
                    </a:cubicBezTo>
                    <a:lnTo>
                      <a:pt x="5457007" y="1315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041" name="Google Shape;3041;p17"/>
            <p:cNvGrpSpPr/>
            <p:nvPr/>
          </p:nvGrpSpPr>
          <p:grpSpPr>
            <a:xfrm>
              <a:off x="2617490" y="2742232"/>
              <a:ext cx="3927230" cy="4143000"/>
              <a:chOff x="2617490" y="2742232"/>
              <a:chExt cx="3927230" cy="4143000"/>
            </a:xfrm>
          </p:grpSpPr>
          <p:sp>
            <p:nvSpPr>
              <p:cNvPr id="3042" name="Google Shape;3042;p17"/>
              <p:cNvSpPr/>
              <p:nvPr/>
            </p:nvSpPr>
            <p:spPr>
              <a:xfrm rot="-2829980">
                <a:off x="2089685" y="4448282"/>
                <a:ext cx="497211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43" name="Google Shape;3043;p17"/>
              <p:cNvSpPr/>
              <p:nvPr/>
            </p:nvSpPr>
            <p:spPr>
              <a:xfrm rot="-2827716">
                <a:off x="1965948" y="4505227"/>
                <a:ext cx="4969364" cy="389350"/>
              </a:xfrm>
              <a:custGeom>
                <a:rect b="b" l="l" r="r" t="t"/>
                <a:pathLst>
                  <a:path extrusionOk="0" h="389553" w="4971959">
                    <a:moveTo>
                      <a:pt x="4864923" y="107036"/>
                    </a:moveTo>
                    <a:cubicBezTo>
                      <a:pt x="4931056" y="173169"/>
                      <a:pt x="4971959" y="264530"/>
                      <a:pt x="4971959" y="365445"/>
                    </a:cubicBezTo>
                    <a:lnTo>
                      <a:pt x="4969529" y="389553"/>
                    </a:lnTo>
                    <a:lnTo>
                      <a:pt x="4963209" y="326860"/>
                    </a:lnTo>
                    <a:cubicBezTo>
                      <a:pt x="4929133" y="160333"/>
                      <a:pt x="4781790" y="35065"/>
                      <a:pt x="4605189" y="35065"/>
                    </a:cubicBezTo>
                    <a:lnTo>
                      <a:pt x="364119" y="35065"/>
                    </a:lnTo>
                    <a:cubicBezTo>
                      <a:pt x="187518" y="35065"/>
                      <a:pt x="40175" y="160333"/>
                      <a:pt x="6099" y="326860"/>
                    </a:cubicBezTo>
                    <a:lnTo>
                      <a:pt x="1104" y="376401"/>
                    </a:lnTo>
                    <a:lnTo>
                      <a:pt x="0" y="365445"/>
                    </a:lnTo>
                    <a:cubicBezTo>
                      <a:pt x="0" y="163615"/>
                      <a:pt x="163615" y="0"/>
                      <a:pt x="365445" y="0"/>
                    </a:cubicBezTo>
                    <a:lnTo>
                      <a:pt x="4606515" y="0"/>
                    </a:lnTo>
                    <a:cubicBezTo>
                      <a:pt x="4707430" y="0"/>
                      <a:pt x="4798791" y="40904"/>
                      <a:pt x="486492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44" name="Google Shape;3044;p17"/>
              <p:cNvSpPr/>
              <p:nvPr/>
            </p:nvSpPr>
            <p:spPr>
              <a:xfrm rot="-2827716">
                <a:off x="2226898" y="4733750"/>
                <a:ext cx="4969364" cy="389351"/>
              </a:xfrm>
              <a:custGeom>
                <a:rect b="b" l="l" r="r" t="t"/>
                <a:pathLst>
                  <a:path extrusionOk="0" h="389554" w="4971959">
                    <a:moveTo>
                      <a:pt x="4970855" y="13152"/>
                    </a:moveTo>
                    <a:lnTo>
                      <a:pt x="4971959" y="24109"/>
                    </a:lnTo>
                    <a:cubicBezTo>
                      <a:pt x="4971960" y="225940"/>
                      <a:pt x="4808344" y="389554"/>
                      <a:pt x="4606515" y="389553"/>
                    </a:cubicBezTo>
                    <a:lnTo>
                      <a:pt x="365446" y="389554"/>
                    </a:lnTo>
                    <a:cubicBezTo>
                      <a:pt x="163615" y="389554"/>
                      <a:pt x="0" y="225939"/>
                      <a:pt x="0" y="24109"/>
                    </a:cubicBezTo>
                    <a:lnTo>
                      <a:pt x="2430" y="0"/>
                    </a:lnTo>
                    <a:lnTo>
                      <a:pt x="8750" y="62694"/>
                    </a:lnTo>
                    <a:cubicBezTo>
                      <a:pt x="42827" y="229221"/>
                      <a:pt x="190170" y="354489"/>
                      <a:pt x="366771" y="354488"/>
                    </a:cubicBezTo>
                    <a:lnTo>
                      <a:pt x="4607841" y="354488"/>
                    </a:lnTo>
                    <a:cubicBezTo>
                      <a:pt x="4784442" y="354489"/>
                      <a:pt x="4931785" y="229221"/>
                      <a:pt x="4965861" y="62694"/>
                    </a:cubicBezTo>
                    <a:lnTo>
                      <a:pt x="4970855"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045" name="Google Shape;3045;p17"/>
            <p:cNvGrpSpPr/>
            <p:nvPr/>
          </p:nvGrpSpPr>
          <p:grpSpPr>
            <a:xfrm>
              <a:off x="9275607" y="3248167"/>
              <a:ext cx="2404844" cy="2545800"/>
              <a:chOff x="9275607" y="3248167"/>
              <a:chExt cx="2404844" cy="2545800"/>
            </a:xfrm>
          </p:grpSpPr>
          <p:sp>
            <p:nvSpPr>
              <p:cNvPr id="3046" name="Google Shape;3046;p17"/>
              <p:cNvSpPr/>
              <p:nvPr/>
            </p:nvSpPr>
            <p:spPr>
              <a:xfrm rot="-2830077">
                <a:off x="8888438" y="4357500"/>
                <a:ext cx="3168338" cy="327135"/>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47" name="Google Shape;3047;p17"/>
              <p:cNvSpPr/>
              <p:nvPr/>
            </p:nvSpPr>
            <p:spPr>
              <a:xfrm rot="-2827716">
                <a:off x="8837051" y="4381832"/>
                <a:ext cx="3166615" cy="184314"/>
              </a:xfrm>
              <a:custGeom>
                <a:rect b="b" l="l" r="r" t="t"/>
                <a:pathLst>
                  <a:path extrusionOk="0" h="184410" w="3168269">
                    <a:moveTo>
                      <a:pt x="3120354" y="47916"/>
                    </a:moveTo>
                    <a:cubicBezTo>
                      <a:pt x="3149958" y="77520"/>
                      <a:pt x="3168269" y="118419"/>
                      <a:pt x="3168269" y="163593"/>
                    </a:cubicBezTo>
                    <a:lnTo>
                      <a:pt x="3164066" y="184410"/>
                    </a:lnTo>
                    <a:lnTo>
                      <a:pt x="3154087" y="134981"/>
                    </a:lnTo>
                    <a:cubicBezTo>
                      <a:pt x="3129252" y="76265"/>
                      <a:pt x="3071113" y="35066"/>
                      <a:pt x="3003350" y="35065"/>
                    </a:cubicBezTo>
                    <a:lnTo>
                      <a:pt x="162267" y="35065"/>
                    </a:lnTo>
                    <a:cubicBezTo>
                      <a:pt x="94504" y="35065"/>
                      <a:pt x="36365" y="76265"/>
                      <a:pt x="11530" y="134981"/>
                    </a:cubicBezTo>
                    <a:lnTo>
                      <a:pt x="2877" y="177843"/>
                    </a:lnTo>
                    <a:lnTo>
                      <a:pt x="1" y="163594"/>
                    </a:lnTo>
                    <a:cubicBezTo>
                      <a:pt x="0" y="73243"/>
                      <a:pt x="73243" y="0"/>
                      <a:pt x="163593" y="0"/>
                    </a:cubicBezTo>
                    <a:lnTo>
                      <a:pt x="3004676" y="0"/>
                    </a:lnTo>
                    <a:cubicBezTo>
                      <a:pt x="3049851" y="0"/>
                      <a:pt x="3090750" y="18312"/>
                      <a:pt x="3120354" y="4791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48" name="Google Shape;3048;p17"/>
              <p:cNvSpPr/>
              <p:nvPr/>
            </p:nvSpPr>
            <p:spPr>
              <a:xfrm rot="-2827716">
                <a:off x="8952392" y="4475363"/>
                <a:ext cx="3166615" cy="184313"/>
              </a:xfrm>
              <a:custGeom>
                <a:rect b="b" l="l" r="r" t="t"/>
                <a:pathLst>
                  <a:path extrusionOk="0" h="184409" w="3168269">
                    <a:moveTo>
                      <a:pt x="3165392" y="6567"/>
                    </a:moveTo>
                    <a:lnTo>
                      <a:pt x="3168269" y="20815"/>
                    </a:lnTo>
                    <a:cubicBezTo>
                      <a:pt x="3168269" y="111166"/>
                      <a:pt x="3095027" y="184408"/>
                      <a:pt x="3004676" y="184409"/>
                    </a:cubicBezTo>
                    <a:lnTo>
                      <a:pt x="163593" y="184409"/>
                    </a:lnTo>
                    <a:cubicBezTo>
                      <a:pt x="73243" y="184409"/>
                      <a:pt x="0" y="111166"/>
                      <a:pt x="1" y="20816"/>
                    </a:cubicBezTo>
                    <a:lnTo>
                      <a:pt x="4203" y="0"/>
                    </a:lnTo>
                    <a:lnTo>
                      <a:pt x="14182" y="49428"/>
                    </a:lnTo>
                    <a:cubicBezTo>
                      <a:pt x="39017" y="108145"/>
                      <a:pt x="97156" y="149344"/>
                      <a:pt x="164919" y="149344"/>
                    </a:cubicBezTo>
                    <a:lnTo>
                      <a:pt x="3006002" y="149344"/>
                    </a:lnTo>
                    <a:cubicBezTo>
                      <a:pt x="3073765" y="149344"/>
                      <a:pt x="3131904" y="108144"/>
                      <a:pt x="3156739" y="49428"/>
                    </a:cubicBezTo>
                    <a:lnTo>
                      <a:pt x="3165392" y="656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049" name="Google Shape;3049;p17"/>
            <p:cNvGrpSpPr/>
            <p:nvPr/>
          </p:nvGrpSpPr>
          <p:grpSpPr>
            <a:xfrm>
              <a:off x="2075692" y="52828"/>
              <a:ext cx="4347442" cy="4607700"/>
              <a:chOff x="2075692" y="52828"/>
              <a:chExt cx="4347442" cy="4607700"/>
            </a:xfrm>
          </p:grpSpPr>
          <p:sp>
            <p:nvSpPr>
              <p:cNvPr id="3050" name="Google Shape;3050;p17"/>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51" name="Google Shape;3051;p17"/>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52" name="Google Shape;3052;p17"/>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053" name="Google Shape;3053;p17"/>
            <p:cNvGrpSpPr/>
            <p:nvPr/>
          </p:nvGrpSpPr>
          <p:grpSpPr>
            <a:xfrm>
              <a:off x="1470547" y="379512"/>
              <a:ext cx="1786005" cy="1894200"/>
              <a:chOff x="1470547" y="379512"/>
              <a:chExt cx="1786005" cy="1894200"/>
            </a:xfrm>
          </p:grpSpPr>
          <p:sp>
            <p:nvSpPr>
              <p:cNvPr id="3054" name="Google Shape;3054;p17"/>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55" name="Google Shape;3055;p17"/>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56" name="Google Shape;3056;p17"/>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057" name="Google Shape;3057;p17"/>
            <p:cNvGrpSpPr/>
            <p:nvPr/>
          </p:nvGrpSpPr>
          <p:grpSpPr>
            <a:xfrm>
              <a:off x="459511" y="835636"/>
              <a:ext cx="3285587" cy="3486900"/>
              <a:chOff x="459511" y="835636"/>
              <a:chExt cx="3285587" cy="3486900"/>
            </a:xfrm>
          </p:grpSpPr>
          <p:sp>
            <p:nvSpPr>
              <p:cNvPr id="3058" name="Google Shape;3058;p17"/>
              <p:cNvSpPr/>
              <p:nvPr/>
            </p:nvSpPr>
            <p:spPr>
              <a:xfrm rot="-2830019">
                <a:off x="-56761" y="2341433"/>
                <a:ext cx="4314245" cy="475306"/>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59" name="Google Shape;3059;p17"/>
              <p:cNvSpPr/>
              <p:nvPr/>
            </p:nvSpPr>
            <p:spPr>
              <a:xfrm rot="-2827716">
                <a:off x="-133745" y="2377546"/>
                <a:ext cx="4311929" cy="261669"/>
              </a:xfrm>
              <a:custGeom>
                <a:rect b="b" l="l" r="r" t="t"/>
                <a:pathLst>
                  <a:path extrusionOk="0" h="261806" w="4314181">
                    <a:moveTo>
                      <a:pt x="4244562" y="69619"/>
                    </a:moveTo>
                    <a:cubicBezTo>
                      <a:pt x="4287576" y="112632"/>
                      <a:pt x="4314180" y="172055"/>
                      <a:pt x="4314181" y="237692"/>
                    </a:cubicBezTo>
                    <a:lnTo>
                      <a:pt x="4311749" y="261806"/>
                    </a:lnTo>
                    <a:lnTo>
                      <a:pt x="4308024" y="224853"/>
                    </a:lnTo>
                    <a:cubicBezTo>
                      <a:pt x="4285860" y="116541"/>
                      <a:pt x="4190026" y="35064"/>
                      <a:pt x="4075162" y="35064"/>
                    </a:cubicBezTo>
                    <a:lnTo>
                      <a:pt x="236364" y="35064"/>
                    </a:lnTo>
                    <a:cubicBezTo>
                      <a:pt x="121500" y="35064"/>
                      <a:pt x="25666" y="116541"/>
                      <a:pt x="3502" y="224853"/>
                    </a:cubicBezTo>
                    <a:lnTo>
                      <a:pt x="1104" y="248640"/>
                    </a:lnTo>
                    <a:lnTo>
                      <a:pt x="0" y="237692"/>
                    </a:lnTo>
                    <a:cubicBezTo>
                      <a:pt x="0" y="106419"/>
                      <a:pt x="106418" y="0"/>
                      <a:pt x="237691" y="1"/>
                    </a:cubicBezTo>
                    <a:lnTo>
                      <a:pt x="4076489" y="0"/>
                    </a:lnTo>
                    <a:cubicBezTo>
                      <a:pt x="4142126" y="0"/>
                      <a:pt x="4201548" y="26605"/>
                      <a:pt x="4244562" y="69619"/>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60" name="Google Shape;3060;p17"/>
              <p:cNvSpPr/>
              <p:nvPr/>
            </p:nvSpPr>
            <p:spPr>
              <a:xfrm rot="-2827716">
                <a:off x="26426" y="2519211"/>
                <a:ext cx="4311928" cy="261670"/>
              </a:xfrm>
              <a:custGeom>
                <a:rect b="b" l="l" r="r" t="t"/>
                <a:pathLst>
                  <a:path extrusionOk="0" h="261807" w="4314180">
                    <a:moveTo>
                      <a:pt x="4313076" y="13166"/>
                    </a:moveTo>
                    <a:lnTo>
                      <a:pt x="4314180" y="24115"/>
                    </a:lnTo>
                    <a:cubicBezTo>
                      <a:pt x="4314179" y="155388"/>
                      <a:pt x="4207762" y="261806"/>
                      <a:pt x="4076489" y="261807"/>
                    </a:cubicBezTo>
                    <a:lnTo>
                      <a:pt x="237690" y="261806"/>
                    </a:lnTo>
                    <a:cubicBezTo>
                      <a:pt x="106418" y="261807"/>
                      <a:pt x="0" y="155388"/>
                      <a:pt x="0" y="24116"/>
                    </a:cubicBezTo>
                    <a:lnTo>
                      <a:pt x="2431" y="0"/>
                    </a:lnTo>
                    <a:lnTo>
                      <a:pt x="6156" y="36955"/>
                    </a:lnTo>
                    <a:cubicBezTo>
                      <a:pt x="28320" y="145267"/>
                      <a:pt x="124154" y="226743"/>
                      <a:pt x="239018" y="226743"/>
                    </a:cubicBezTo>
                    <a:lnTo>
                      <a:pt x="4077816" y="226743"/>
                    </a:lnTo>
                    <a:cubicBezTo>
                      <a:pt x="4192680" y="226743"/>
                      <a:pt x="4288514" y="145266"/>
                      <a:pt x="4310678" y="36954"/>
                    </a:cubicBezTo>
                    <a:lnTo>
                      <a:pt x="4313076"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061" name="Google Shape;3061;p17"/>
            <p:cNvGrpSpPr/>
            <p:nvPr/>
          </p:nvGrpSpPr>
          <p:grpSpPr>
            <a:xfrm>
              <a:off x="3267959" y="970321"/>
              <a:ext cx="4398388" cy="4658700"/>
              <a:chOff x="3267959" y="970321"/>
              <a:chExt cx="4398388" cy="4658700"/>
            </a:xfrm>
          </p:grpSpPr>
          <p:sp>
            <p:nvSpPr>
              <p:cNvPr id="3062" name="Google Shape;3062;p17"/>
              <p:cNvSpPr/>
              <p:nvPr/>
            </p:nvSpPr>
            <p:spPr>
              <a:xfrm rot="-2830072">
                <a:off x="2627559" y="2934221"/>
                <a:ext cx="5675200"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63" name="Google Shape;3063;p17"/>
              <p:cNvSpPr/>
              <p:nvPr/>
            </p:nvSpPr>
            <p:spPr>
              <a:xfrm rot="-2827716">
                <a:off x="2504074" y="2991429"/>
                <a:ext cx="5672301" cy="389356"/>
              </a:xfrm>
              <a:custGeom>
                <a:rect b="b" l="l" r="r" t="t"/>
                <a:pathLst>
                  <a:path extrusionOk="0" h="389559" w="5675264">
                    <a:moveTo>
                      <a:pt x="5568227" y="107035"/>
                    </a:moveTo>
                    <a:cubicBezTo>
                      <a:pt x="5634360" y="173168"/>
                      <a:pt x="5675264" y="264529"/>
                      <a:pt x="5675264" y="365445"/>
                    </a:cubicBezTo>
                    <a:lnTo>
                      <a:pt x="5672833" y="389559"/>
                    </a:lnTo>
                    <a:lnTo>
                      <a:pt x="5666512" y="326858"/>
                    </a:lnTo>
                    <a:cubicBezTo>
                      <a:pt x="5632435" y="160331"/>
                      <a:pt x="5485093" y="35064"/>
                      <a:pt x="5308491" y="35064"/>
                    </a:cubicBezTo>
                    <a:lnTo>
                      <a:pt x="364118" y="35064"/>
                    </a:lnTo>
                    <a:cubicBezTo>
                      <a:pt x="187517" y="35064"/>
                      <a:pt x="40174" y="160331"/>
                      <a:pt x="6098" y="326859"/>
                    </a:cubicBezTo>
                    <a:lnTo>
                      <a:pt x="1104" y="376394"/>
                    </a:lnTo>
                    <a:lnTo>
                      <a:pt x="0" y="365445"/>
                    </a:lnTo>
                    <a:cubicBezTo>
                      <a:pt x="0" y="163615"/>
                      <a:pt x="163615" y="0"/>
                      <a:pt x="365446" y="0"/>
                    </a:cubicBezTo>
                    <a:lnTo>
                      <a:pt x="5309818" y="0"/>
                    </a:lnTo>
                    <a:cubicBezTo>
                      <a:pt x="5410733" y="0"/>
                      <a:pt x="5502095" y="40904"/>
                      <a:pt x="5568227" y="10703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64" name="Google Shape;3064;p17"/>
              <p:cNvSpPr/>
              <p:nvPr/>
            </p:nvSpPr>
            <p:spPr>
              <a:xfrm rot="-2827716">
                <a:off x="2757930" y="3219948"/>
                <a:ext cx="5672301" cy="389357"/>
              </a:xfrm>
              <a:custGeom>
                <a:rect b="b" l="l" r="r" t="t"/>
                <a:pathLst>
                  <a:path extrusionOk="0" h="389560" w="5675264">
                    <a:moveTo>
                      <a:pt x="5674160" y="13165"/>
                    </a:moveTo>
                    <a:lnTo>
                      <a:pt x="5675264" y="24114"/>
                    </a:lnTo>
                    <a:cubicBezTo>
                      <a:pt x="5675264" y="225944"/>
                      <a:pt x="5511649" y="389560"/>
                      <a:pt x="5309819" y="389560"/>
                    </a:cubicBezTo>
                    <a:lnTo>
                      <a:pt x="365445" y="389560"/>
                    </a:lnTo>
                    <a:cubicBezTo>
                      <a:pt x="163615" y="389559"/>
                      <a:pt x="0" y="225945"/>
                      <a:pt x="0" y="24115"/>
                    </a:cubicBezTo>
                    <a:lnTo>
                      <a:pt x="2431" y="0"/>
                    </a:lnTo>
                    <a:lnTo>
                      <a:pt x="8752" y="62701"/>
                    </a:lnTo>
                    <a:cubicBezTo>
                      <a:pt x="42828" y="229228"/>
                      <a:pt x="190171" y="354496"/>
                      <a:pt x="366772" y="354496"/>
                    </a:cubicBezTo>
                    <a:lnTo>
                      <a:pt x="5311146" y="354496"/>
                    </a:lnTo>
                    <a:cubicBezTo>
                      <a:pt x="5487748" y="354496"/>
                      <a:pt x="5635090" y="229228"/>
                      <a:pt x="5669166" y="62700"/>
                    </a:cubicBezTo>
                    <a:lnTo>
                      <a:pt x="5674160"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065" name="Google Shape;3065;p17"/>
            <p:cNvGrpSpPr/>
            <p:nvPr/>
          </p:nvGrpSpPr>
          <p:grpSpPr>
            <a:xfrm>
              <a:off x="5955587" y="1782813"/>
              <a:ext cx="4418674" cy="4680600"/>
              <a:chOff x="5955587" y="1782813"/>
              <a:chExt cx="4418674" cy="4680600"/>
            </a:xfrm>
          </p:grpSpPr>
          <p:sp>
            <p:nvSpPr>
              <p:cNvPr id="3066" name="Google Shape;3066;p17"/>
              <p:cNvSpPr/>
              <p:nvPr/>
            </p:nvSpPr>
            <p:spPr>
              <a:xfrm rot="-2830029">
                <a:off x="5310423" y="3757664"/>
                <a:ext cx="5705129"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67" name="Google Shape;3067;p17"/>
              <p:cNvSpPr/>
              <p:nvPr/>
            </p:nvSpPr>
            <p:spPr>
              <a:xfrm rot="-2827716">
                <a:off x="5186938" y="3814894"/>
                <a:ext cx="5702117" cy="389357"/>
              </a:xfrm>
              <a:custGeom>
                <a:rect b="b" l="l" r="r" t="t"/>
                <a:pathLst>
                  <a:path extrusionOk="0" h="389560" w="5705095">
                    <a:moveTo>
                      <a:pt x="5598059" y="107036"/>
                    </a:moveTo>
                    <a:cubicBezTo>
                      <a:pt x="5664191" y="173169"/>
                      <a:pt x="5705095" y="264530"/>
                      <a:pt x="5705095" y="365446"/>
                    </a:cubicBezTo>
                    <a:lnTo>
                      <a:pt x="5702664" y="389560"/>
                    </a:lnTo>
                    <a:lnTo>
                      <a:pt x="5696344" y="326859"/>
                    </a:lnTo>
                    <a:cubicBezTo>
                      <a:pt x="5662267" y="160332"/>
                      <a:pt x="5514924" y="35064"/>
                      <a:pt x="5338323" y="35064"/>
                    </a:cubicBezTo>
                    <a:lnTo>
                      <a:pt x="364118" y="35065"/>
                    </a:lnTo>
                    <a:cubicBezTo>
                      <a:pt x="187517" y="35064"/>
                      <a:pt x="40174" y="160332"/>
                      <a:pt x="6098" y="326859"/>
                    </a:cubicBezTo>
                    <a:lnTo>
                      <a:pt x="1104" y="376394"/>
                    </a:lnTo>
                    <a:lnTo>
                      <a:pt x="0" y="365445"/>
                    </a:lnTo>
                    <a:cubicBezTo>
                      <a:pt x="1" y="163616"/>
                      <a:pt x="163615" y="0"/>
                      <a:pt x="365445" y="1"/>
                    </a:cubicBezTo>
                    <a:lnTo>
                      <a:pt x="5339650" y="0"/>
                    </a:lnTo>
                    <a:cubicBezTo>
                      <a:pt x="5440565" y="0"/>
                      <a:pt x="5531927" y="40904"/>
                      <a:pt x="55980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68" name="Google Shape;3068;p17"/>
              <p:cNvSpPr/>
              <p:nvPr/>
            </p:nvSpPr>
            <p:spPr>
              <a:xfrm rot="-2827716">
                <a:off x="5440794" y="4043414"/>
                <a:ext cx="5702117" cy="389357"/>
              </a:xfrm>
              <a:custGeom>
                <a:rect b="b" l="l" r="r" t="t"/>
                <a:pathLst>
                  <a:path extrusionOk="0" h="389560" w="5705095">
                    <a:moveTo>
                      <a:pt x="5703991" y="13166"/>
                    </a:moveTo>
                    <a:lnTo>
                      <a:pt x="5705095" y="24115"/>
                    </a:lnTo>
                    <a:cubicBezTo>
                      <a:pt x="5705095" y="225945"/>
                      <a:pt x="5541480" y="389560"/>
                      <a:pt x="5339650" y="389560"/>
                    </a:cubicBezTo>
                    <a:lnTo>
                      <a:pt x="365445" y="389560"/>
                    </a:lnTo>
                    <a:cubicBezTo>
                      <a:pt x="163615" y="389560"/>
                      <a:pt x="0" y="225945"/>
                      <a:pt x="0" y="24115"/>
                    </a:cubicBezTo>
                    <a:lnTo>
                      <a:pt x="2431" y="0"/>
                    </a:lnTo>
                    <a:lnTo>
                      <a:pt x="8752" y="62702"/>
                    </a:lnTo>
                    <a:cubicBezTo>
                      <a:pt x="42828" y="229229"/>
                      <a:pt x="190170" y="354497"/>
                      <a:pt x="366772" y="354497"/>
                    </a:cubicBezTo>
                    <a:lnTo>
                      <a:pt x="5340977" y="354496"/>
                    </a:lnTo>
                    <a:cubicBezTo>
                      <a:pt x="5517579" y="354496"/>
                      <a:pt x="5664921" y="229229"/>
                      <a:pt x="5698998" y="62701"/>
                    </a:cubicBezTo>
                    <a:lnTo>
                      <a:pt x="5703991"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069" name="Google Shape;3069;p17"/>
            <p:cNvGrpSpPr/>
            <p:nvPr/>
          </p:nvGrpSpPr>
          <p:grpSpPr>
            <a:xfrm>
              <a:off x="7952172" y="3535170"/>
              <a:ext cx="3086305" cy="3281100"/>
              <a:chOff x="7952172" y="3535170"/>
              <a:chExt cx="3086305" cy="3281100"/>
            </a:xfrm>
          </p:grpSpPr>
          <p:sp>
            <p:nvSpPr>
              <p:cNvPr id="3070" name="Google Shape;3070;p17"/>
              <p:cNvSpPr/>
              <p:nvPr/>
            </p:nvSpPr>
            <p:spPr>
              <a:xfrm rot="-2829986">
                <a:off x="7439577" y="4978085"/>
                <a:ext cx="4107691" cy="39526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71" name="Google Shape;3071;p17"/>
              <p:cNvSpPr/>
              <p:nvPr/>
            </p:nvSpPr>
            <p:spPr>
              <a:xfrm rot="-2827716">
                <a:off x="7376022" y="5008186"/>
                <a:ext cx="4105426" cy="218287"/>
              </a:xfrm>
              <a:custGeom>
                <a:rect b="b" l="l" r="r" t="t"/>
                <a:pathLst>
                  <a:path extrusionOk="0" h="218401" w="4107570">
                    <a:moveTo>
                      <a:pt x="4049699" y="57870"/>
                    </a:moveTo>
                    <a:cubicBezTo>
                      <a:pt x="4085455" y="93627"/>
                      <a:pt x="4107570" y="143024"/>
                      <a:pt x="4107570" y="197586"/>
                    </a:cubicBezTo>
                    <a:lnTo>
                      <a:pt x="4107569" y="197586"/>
                    </a:lnTo>
                    <a:lnTo>
                      <a:pt x="4103367" y="218401"/>
                    </a:lnTo>
                    <a:lnTo>
                      <a:pt x="4090716" y="155740"/>
                    </a:lnTo>
                    <a:cubicBezTo>
                      <a:pt x="4060721" y="84823"/>
                      <a:pt x="3990500" y="35063"/>
                      <a:pt x="3908657" y="35064"/>
                    </a:cubicBezTo>
                    <a:lnTo>
                      <a:pt x="196259" y="35063"/>
                    </a:lnTo>
                    <a:cubicBezTo>
                      <a:pt x="114415" y="35064"/>
                      <a:pt x="44195" y="84824"/>
                      <a:pt x="14200" y="155740"/>
                    </a:cubicBezTo>
                    <a:lnTo>
                      <a:pt x="2876" y="211831"/>
                    </a:lnTo>
                    <a:lnTo>
                      <a:pt x="0" y="197585"/>
                    </a:lnTo>
                    <a:lnTo>
                      <a:pt x="0" y="197586"/>
                    </a:lnTo>
                    <a:cubicBezTo>
                      <a:pt x="1" y="88462"/>
                      <a:pt x="88462" y="0"/>
                      <a:pt x="197586" y="0"/>
                    </a:cubicBezTo>
                    <a:lnTo>
                      <a:pt x="3909984" y="0"/>
                    </a:lnTo>
                    <a:cubicBezTo>
                      <a:pt x="3964546" y="0"/>
                      <a:pt x="4013943" y="22115"/>
                      <a:pt x="4049699" y="5787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72" name="Google Shape;3072;p17"/>
              <p:cNvSpPr/>
              <p:nvPr/>
            </p:nvSpPr>
            <p:spPr>
              <a:xfrm rot="-2827716">
                <a:off x="7509199" y="5124823"/>
                <a:ext cx="4105427" cy="218290"/>
              </a:xfrm>
              <a:custGeom>
                <a:rect b="b" l="l" r="r" t="t"/>
                <a:pathLst>
                  <a:path extrusionOk="0" h="218404" w="4107571">
                    <a:moveTo>
                      <a:pt x="4104695" y="6570"/>
                    </a:moveTo>
                    <a:lnTo>
                      <a:pt x="4107571" y="20818"/>
                    </a:lnTo>
                    <a:lnTo>
                      <a:pt x="4107569" y="20818"/>
                    </a:lnTo>
                    <a:cubicBezTo>
                      <a:pt x="4107569" y="129942"/>
                      <a:pt x="4019108" y="218404"/>
                      <a:pt x="3909983" y="218404"/>
                    </a:cubicBezTo>
                    <a:lnTo>
                      <a:pt x="197587" y="218403"/>
                    </a:lnTo>
                    <a:cubicBezTo>
                      <a:pt x="88463" y="218403"/>
                      <a:pt x="0" y="129941"/>
                      <a:pt x="0" y="20818"/>
                    </a:cubicBezTo>
                    <a:lnTo>
                      <a:pt x="1" y="20818"/>
                    </a:lnTo>
                    <a:lnTo>
                      <a:pt x="4204" y="0"/>
                    </a:lnTo>
                    <a:lnTo>
                      <a:pt x="16855" y="62664"/>
                    </a:lnTo>
                    <a:cubicBezTo>
                      <a:pt x="46850" y="133580"/>
                      <a:pt x="117071" y="183340"/>
                      <a:pt x="198914" y="183340"/>
                    </a:cubicBezTo>
                    <a:lnTo>
                      <a:pt x="3911311" y="183341"/>
                    </a:lnTo>
                    <a:cubicBezTo>
                      <a:pt x="3993154" y="183341"/>
                      <a:pt x="4063375" y="133581"/>
                      <a:pt x="4093370" y="62664"/>
                    </a:cubicBezTo>
                    <a:lnTo>
                      <a:pt x="4104695" y="657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073" name="Google Shape;3073;p17"/>
            <p:cNvGrpSpPr/>
            <p:nvPr/>
          </p:nvGrpSpPr>
          <p:grpSpPr>
            <a:xfrm>
              <a:off x="9817792" y="3927025"/>
              <a:ext cx="1631594" cy="1728900"/>
              <a:chOff x="9817792" y="3927025"/>
              <a:chExt cx="1631594" cy="1728900"/>
            </a:xfrm>
          </p:grpSpPr>
          <p:sp>
            <p:nvSpPr>
              <p:cNvPr id="3074" name="Google Shape;3074;p17"/>
              <p:cNvSpPr/>
              <p:nvPr/>
            </p:nvSpPr>
            <p:spPr>
              <a:xfrm rot="-2829923">
                <a:off x="9564967" y="4670579"/>
                <a:ext cx="2133450" cy="241791"/>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75" name="Google Shape;3075;p17"/>
              <p:cNvSpPr/>
              <p:nvPr/>
            </p:nvSpPr>
            <p:spPr>
              <a:xfrm rot="-2827716">
                <a:off x="9528923" y="4687498"/>
                <a:ext cx="2132346" cy="141707"/>
              </a:xfrm>
              <a:custGeom>
                <a:rect b="b" l="l" r="r" t="t"/>
                <a:pathLst>
                  <a:path extrusionOk="0" h="141781" w="2133460">
                    <a:moveTo>
                      <a:pt x="2098031" y="35430"/>
                    </a:moveTo>
                    <a:cubicBezTo>
                      <a:pt x="2119921" y="57320"/>
                      <a:pt x="2133460" y="87560"/>
                      <a:pt x="2133460" y="120964"/>
                    </a:cubicBezTo>
                    <a:lnTo>
                      <a:pt x="2133459" y="120963"/>
                    </a:lnTo>
                    <a:lnTo>
                      <a:pt x="2129256" y="141781"/>
                    </a:lnTo>
                    <a:lnTo>
                      <a:pt x="2122627" y="108944"/>
                    </a:lnTo>
                    <a:cubicBezTo>
                      <a:pt x="2104264" y="65527"/>
                      <a:pt x="2061274" y="35064"/>
                      <a:pt x="2011170" y="35065"/>
                    </a:cubicBezTo>
                    <a:lnTo>
                      <a:pt x="119635" y="35064"/>
                    </a:lnTo>
                    <a:cubicBezTo>
                      <a:pt x="69531" y="35064"/>
                      <a:pt x="26542" y="65528"/>
                      <a:pt x="8179" y="108943"/>
                    </a:cubicBezTo>
                    <a:lnTo>
                      <a:pt x="2877" y="135208"/>
                    </a:lnTo>
                    <a:lnTo>
                      <a:pt x="0" y="120963"/>
                    </a:lnTo>
                    <a:lnTo>
                      <a:pt x="9506" y="73880"/>
                    </a:lnTo>
                    <a:cubicBezTo>
                      <a:pt x="27870" y="30464"/>
                      <a:pt x="70859" y="1"/>
                      <a:pt x="120963" y="1"/>
                    </a:cubicBezTo>
                    <a:lnTo>
                      <a:pt x="2012497" y="1"/>
                    </a:lnTo>
                    <a:cubicBezTo>
                      <a:pt x="2045900" y="0"/>
                      <a:pt x="2076141" y="13540"/>
                      <a:pt x="2098031" y="3543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76" name="Google Shape;3076;p17"/>
              <p:cNvSpPr/>
              <p:nvPr/>
            </p:nvSpPr>
            <p:spPr>
              <a:xfrm rot="-2827716">
                <a:off x="9605909" y="4752042"/>
                <a:ext cx="2132346" cy="141708"/>
              </a:xfrm>
              <a:custGeom>
                <a:rect b="b" l="l" r="r" t="t"/>
                <a:pathLst>
                  <a:path extrusionOk="0" h="141782" w="2133460">
                    <a:moveTo>
                      <a:pt x="2130583" y="6573"/>
                    </a:moveTo>
                    <a:lnTo>
                      <a:pt x="2133460" y="20820"/>
                    </a:lnTo>
                    <a:lnTo>
                      <a:pt x="2133459" y="20819"/>
                    </a:lnTo>
                    <a:cubicBezTo>
                      <a:pt x="2133459" y="87625"/>
                      <a:pt x="2079303" y="141782"/>
                      <a:pt x="2012495" y="141782"/>
                    </a:cubicBezTo>
                    <a:lnTo>
                      <a:pt x="120963" y="141781"/>
                    </a:lnTo>
                    <a:cubicBezTo>
                      <a:pt x="70859" y="141781"/>
                      <a:pt x="27869" y="111318"/>
                      <a:pt x="9506" y="67902"/>
                    </a:cubicBezTo>
                    <a:lnTo>
                      <a:pt x="0" y="20819"/>
                    </a:lnTo>
                    <a:lnTo>
                      <a:pt x="4204" y="0"/>
                    </a:lnTo>
                    <a:lnTo>
                      <a:pt x="10833" y="32839"/>
                    </a:lnTo>
                    <a:cubicBezTo>
                      <a:pt x="29197" y="76254"/>
                      <a:pt x="72186" y="106718"/>
                      <a:pt x="122290" y="106718"/>
                    </a:cubicBezTo>
                    <a:lnTo>
                      <a:pt x="2013823" y="106719"/>
                    </a:lnTo>
                    <a:cubicBezTo>
                      <a:pt x="2063928" y="106718"/>
                      <a:pt x="2106917" y="76255"/>
                      <a:pt x="2125281" y="32840"/>
                    </a:cubicBezTo>
                    <a:lnTo>
                      <a:pt x="2130583"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077" name="Google Shape;3077;p17"/>
            <p:cNvGrpSpPr/>
            <p:nvPr/>
          </p:nvGrpSpPr>
          <p:grpSpPr>
            <a:xfrm>
              <a:off x="4808875" y="-111295"/>
              <a:ext cx="4335900" cy="4595400"/>
              <a:chOff x="4808875" y="-111295"/>
              <a:chExt cx="4335900" cy="4595400"/>
            </a:xfrm>
          </p:grpSpPr>
          <p:sp>
            <p:nvSpPr>
              <p:cNvPr id="3078" name="Google Shape;3078;p17"/>
              <p:cNvSpPr/>
              <p:nvPr/>
            </p:nvSpPr>
            <p:spPr>
              <a:xfrm rot="-2829990">
                <a:off x="4182321" y="1820955"/>
                <a:ext cx="5589007"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79" name="Google Shape;3079;p17"/>
              <p:cNvSpPr/>
              <p:nvPr/>
            </p:nvSpPr>
            <p:spPr>
              <a:xfrm rot="-2827716">
                <a:off x="4118653" y="1851906"/>
                <a:ext cx="5567509" cy="509926"/>
              </a:xfrm>
              <a:custGeom>
                <a:rect b="b" l="l" r="r" t="t"/>
                <a:pathLst>
                  <a:path extrusionOk="0" h="510192" w="5570417">
                    <a:moveTo>
                      <a:pt x="5463381" y="107036"/>
                    </a:moveTo>
                    <a:cubicBezTo>
                      <a:pt x="5529514" y="173169"/>
                      <a:pt x="5570418" y="264531"/>
                      <a:pt x="5570417" y="365446"/>
                    </a:cubicBezTo>
                    <a:cubicBezTo>
                      <a:pt x="5570417" y="415903"/>
                      <a:pt x="5560192" y="463973"/>
                      <a:pt x="5541699" y="507693"/>
                    </a:cubicBezTo>
                    <a:lnTo>
                      <a:pt x="5540342" y="510192"/>
                    </a:lnTo>
                    <a:lnTo>
                      <a:pt x="5551648" y="473773"/>
                    </a:lnTo>
                    <a:cubicBezTo>
                      <a:pt x="5556516" y="449984"/>
                      <a:pt x="5559072" y="425352"/>
                      <a:pt x="5559072" y="400123"/>
                    </a:cubicBezTo>
                    <a:cubicBezTo>
                      <a:pt x="5559072" y="198293"/>
                      <a:pt x="5395458" y="34678"/>
                      <a:pt x="5193627" y="34678"/>
                    </a:cubicBezTo>
                    <a:lnTo>
                      <a:pt x="335369" y="34679"/>
                    </a:lnTo>
                    <a:cubicBezTo>
                      <a:pt x="209226" y="34679"/>
                      <a:pt x="98010" y="98591"/>
                      <a:pt x="32337" y="195800"/>
                    </a:cubicBezTo>
                    <a:lnTo>
                      <a:pt x="0" y="255376"/>
                    </a:lnTo>
                    <a:lnTo>
                      <a:pt x="9988" y="223198"/>
                    </a:lnTo>
                    <a:cubicBezTo>
                      <a:pt x="65466" y="92034"/>
                      <a:pt x="195342" y="1"/>
                      <a:pt x="346714" y="1"/>
                    </a:cubicBezTo>
                    <a:lnTo>
                      <a:pt x="5204973" y="0"/>
                    </a:lnTo>
                    <a:cubicBezTo>
                      <a:pt x="5305888" y="0"/>
                      <a:pt x="5397249" y="40904"/>
                      <a:pt x="5463381"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80" name="Google Shape;3080;p17"/>
              <p:cNvSpPr/>
              <p:nvPr/>
            </p:nvSpPr>
            <p:spPr>
              <a:xfrm rot="-2827716">
                <a:off x="4271307" y="2012144"/>
                <a:ext cx="5567509" cy="509927"/>
              </a:xfrm>
              <a:custGeom>
                <a:rect b="b" l="l" r="r" t="t"/>
                <a:pathLst>
                  <a:path extrusionOk="0" h="510193" w="5570417">
                    <a:moveTo>
                      <a:pt x="5570417" y="254816"/>
                    </a:moveTo>
                    <a:lnTo>
                      <a:pt x="5560429" y="286995"/>
                    </a:lnTo>
                    <a:cubicBezTo>
                      <a:pt x="5504952" y="418159"/>
                      <a:pt x="5375074" y="510192"/>
                      <a:pt x="5223702" y="510192"/>
                    </a:cubicBezTo>
                    <a:lnTo>
                      <a:pt x="365444" y="510192"/>
                    </a:lnTo>
                    <a:cubicBezTo>
                      <a:pt x="163614" y="510193"/>
                      <a:pt x="0" y="346577"/>
                      <a:pt x="0" y="144747"/>
                    </a:cubicBezTo>
                    <a:cubicBezTo>
                      <a:pt x="0" y="94290"/>
                      <a:pt x="10226" y="46221"/>
                      <a:pt x="28718" y="2500"/>
                    </a:cubicBezTo>
                    <a:lnTo>
                      <a:pt x="30075" y="0"/>
                    </a:lnTo>
                    <a:lnTo>
                      <a:pt x="18769" y="36420"/>
                    </a:lnTo>
                    <a:cubicBezTo>
                      <a:pt x="13902" y="60209"/>
                      <a:pt x="11345" y="84841"/>
                      <a:pt x="11345" y="110069"/>
                    </a:cubicBezTo>
                    <a:cubicBezTo>
                      <a:pt x="11345" y="311900"/>
                      <a:pt x="174959" y="475515"/>
                      <a:pt x="376790" y="475515"/>
                    </a:cubicBezTo>
                    <a:lnTo>
                      <a:pt x="5235047" y="475515"/>
                    </a:lnTo>
                    <a:cubicBezTo>
                      <a:pt x="5361191" y="475514"/>
                      <a:pt x="5472407" y="411603"/>
                      <a:pt x="5538080" y="314393"/>
                    </a:cubicBezTo>
                    <a:lnTo>
                      <a:pt x="5570417" y="25481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081" name="Google Shape;3081;p17"/>
            <p:cNvGrpSpPr/>
            <p:nvPr/>
          </p:nvGrpSpPr>
          <p:grpSpPr>
            <a:xfrm>
              <a:off x="1316031" y="142329"/>
              <a:ext cx="2671800" cy="2839500"/>
              <a:chOff x="1316031" y="142329"/>
              <a:chExt cx="2671800" cy="2839500"/>
            </a:xfrm>
          </p:grpSpPr>
          <p:sp>
            <p:nvSpPr>
              <p:cNvPr id="3082" name="Google Shape;3082;p17"/>
              <p:cNvSpPr/>
              <p:nvPr/>
            </p:nvSpPr>
            <p:spPr>
              <a:xfrm rot="-2830044">
                <a:off x="893477" y="1370600"/>
                <a:ext cx="3516907" cy="382958"/>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83" name="Google Shape;3083;p17"/>
              <p:cNvSpPr/>
              <p:nvPr/>
            </p:nvSpPr>
            <p:spPr>
              <a:xfrm rot="-2827716">
                <a:off x="863305" y="1385770"/>
                <a:ext cx="3505215" cy="274960"/>
              </a:xfrm>
              <a:custGeom>
                <a:rect b="b" l="l" r="r" t="t"/>
                <a:pathLst>
                  <a:path extrusionOk="0" h="275104" w="3507046">
                    <a:moveTo>
                      <a:pt x="3450985" y="56062"/>
                    </a:moveTo>
                    <a:cubicBezTo>
                      <a:pt x="3485622" y="90699"/>
                      <a:pt x="3507046" y="138549"/>
                      <a:pt x="3507046" y="191404"/>
                    </a:cubicBezTo>
                    <a:cubicBezTo>
                      <a:pt x="3507046" y="217831"/>
                      <a:pt x="3501690" y="243008"/>
                      <a:pt x="3492004" y="265906"/>
                    </a:cubicBezTo>
                    <a:lnTo>
                      <a:pt x="3485803" y="275104"/>
                    </a:lnTo>
                    <a:lnTo>
                      <a:pt x="3495700" y="226082"/>
                    </a:lnTo>
                    <a:cubicBezTo>
                      <a:pt x="3495701" y="120372"/>
                      <a:pt x="3410007" y="34678"/>
                      <a:pt x="3304298" y="34679"/>
                    </a:cubicBezTo>
                    <a:lnTo>
                      <a:pt x="170160" y="34678"/>
                    </a:lnTo>
                    <a:cubicBezTo>
                      <a:pt x="117306" y="34678"/>
                      <a:pt x="69455" y="56102"/>
                      <a:pt x="34818" y="90739"/>
                    </a:cubicBezTo>
                    <a:lnTo>
                      <a:pt x="0" y="142381"/>
                    </a:lnTo>
                    <a:lnTo>
                      <a:pt x="5144" y="116901"/>
                    </a:lnTo>
                    <a:cubicBezTo>
                      <a:pt x="34200" y="48203"/>
                      <a:pt x="102224" y="1"/>
                      <a:pt x="181506" y="0"/>
                    </a:cubicBezTo>
                    <a:lnTo>
                      <a:pt x="3315643" y="1"/>
                    </a:lnTo>
                    <a:cubicBezTo>
                      <a:pt x="3368497" y="1"/>
                      <a:pt x="3416348" y="21424"/>
                      <a:pt x="3450985" y="56062"/>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84" name="Google Shape;3084;p17"/>
              <p:cNvSpPr/>
              <p:nvPr/>
            </p:nvSpPr>
            <p:spPr>
              <a:xfrm rot="-2827716">
                <a:off x="939100" y="1462710"/>
                <a:ext cx="3505215" cy="274959"/>
              </a:xfrm>
              <a:custGeom>
                <a:rect b="b" l="l" r="r" t="t"/>
                <a:pathLst>
                  <a:path extrusionOk="0" h="275103" w="3507046">
                    <a:moveTo>
                      <a:pt x="3507046" y="132723"/>
                    </a:moveTo>
                    <a:lnTo>
                      <a:pt x="3501902" y="158203"/>
                    </a:lnTo>
                    <a:cubicBezTo>
                      <a:pt x="3472846" y="226900"/>
                      <a:pt x="3404822" y="275103"/>
                      <a:pt x="3325540" y="275103"/>
                    </a:cubicBezTo>
                    <a:lnTo>
                      <a:pt x="191404" y="275103"/>
                    </a:lnTo>
                    <a:cubicBezTo>
                      <a:pt x="85694" y="275103"/>
                      <a:pt x="0" y="189409"/>
                      <a:pt x="0" y="83700"/>
                    </a:cubicBezTo>
                    <a:cubicBezTo>
                      <a:pt x="0" y="57272"/>
                      <a:pt x="5356" y="32096"/>
                      <a:pt x="15042" y="9197"/>
                    </a:cubicBezTo>
                    <a:lnTo>
                      <a:pt x="21243" y="0"/>
                    </a:lnTo>
                    <a:lnTo>
                      <a:pt x="11346" y="49022"/>
                    </a:lnTo>
                    <a:cubicBezTo>
                      <a:pt x="11345" y="154732"/>
                      <a:pt x="97039" y="240425"/>
                      <a:pt x="202749" y="240426"/>
                    </a:cubicBezTo>
                    <a:lnTo>
                      <a:pt x="3336885" y="240426"/>
                    </a:lnTo>
                    <a:cubicBezTo>
                      <a:pt x="3389740" y="240426"/>
                      <a:pt x="3437591" y="219002"/>
                      <a:pt x="3472228" y="184365"/>
                    </a:cubicBezTo>
                    <a:lnTo>
                      <a:pt x="3507046" y="13272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085" name="Google Shape;3085;p17"/>
            <p:cNvGrpSpPr/>
            <p:nvPr/>
          </p:nvGrpSpPr>
          <p:grpSpPr>
            <a:xfrm>
              <a:off x="5624194" y="350969"/>
              <a:ext cx="4465200" cy="4734600"/>
              <a:chOff x="5624194" y="350969"/>
              <a:chExt cx="4465200" cy="4734600"/>
            </a:xfrm>
          </p:grpSpPr>
          <p:sp>
            <p:nvSpPr>
              <p:cNvPr id="3086" name="Google Shape;3086;p17"/>
              <p:cNvSpPr/>
              <p:nvPr/>
            </p:nvSpPr>
            <p:spPr>
              <a:xfrm rot="-2829881">
                <a:off x="4967296" y="2352819"/>
                <a:ext cx="5778994" cy="73089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87" name="Google Shape;3087;p17"/>
              <p:cNvSpPr/>
              <p:nvPr/>
            </p:nvSpPr>
            <p:spPr>
              <a:xfrm rot="-2827716">
                <a:off x="4903645" y="2383838"/>
                <a:ext cx="5757263" cy="509928"/>
              </a:xfrm>
              <a:custGeom>
                <a:rect b="b" l="l" r="r" t="t"/>
                <a:pathLst>
                  <a:path extrusionOk="0" h="510194" w="5760270">
                    <a:moveTo>
                      <a:pt x="5653234" y="107036"/>
                    </a:moveTo>
                    <a:cubicBezTo>
                      <a:pt x="5719367" y="173169"/>
                      <a:pt x="5760270" y="264529"/>
                      <a:pt x="5760270" y="365445"/>
                    </a:cubicBezTo>
                    <a:cubicBezTo>
                      <a:pt x="5760270" y="415902"/>
                      <a:pt x="5750045" y="463972"/>
                      <a:pt x="5731553" y="507693"/>
                    </a:cubicBezTo>
                    <a:lnTo>
                      <a:pt x="5730195" y="510194"/>
                    </a:lnTo>
                    <a:lnTo>
                      <a:pt x="5741501" y="473772"/>
                    </a:lnTo>
                    <a:cubicBezTo>
                      <a:pt x="5746369" y="449983"/>
                      <a:pt x="5748925" y="425351"/>
                      <a:pt x="5748925" y="400122"/>
                    </a:cubicBezTo>
                    <a:cubicBezTo>
                      <a:pt x="5748925" y="198292"/>
                      <a:pt x="5585310" y="34678"/>
                      <a:pt x="5383480" y="34678"/>
                    </a:cubicBezTo>
                    <a:lnTo>
                      <a:pt x="335370" y="34678"/>
                    </a:lnTo>
                    <a:cubicBezTo>
                      <a:pt x="209227" y="34679"/>
                      <a:pt x="98010" y="98590"/>
                      <a:pt x="32337" y="195800"/>
                    </a:cubicBezTo>
                    <a:lnTo>
                      <a:pt x="0" y="255377"/>
                    </a:lnTo>
                    <a:lnTo>
                      <a:pt x="9989" y="223198"/>
                    </a:lnTo>
                    <a:cubicBezTo>
                      <a:pt x="65466" y="92034"/>
                      <a:pt x="195343" y="1"/>
                      <a:pt x="346716" y="1"/>
                    </a:cubicBezTo>
                    <a:lnTo>
                      <a:pt x="5394825" y="0"/>
                    </a:lnTo>
                    <a:cubicBezTo>
                      <a:pt x="5495740" y="0"/>
                      <a:pt x="5587102" y="40904"/>
                      <a:pt x="5653234"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88" name="Google Shape;3088;p17"/>
              <p:cNvSpPr/>
              <p:nvPr/>
            </p:nvSpPr>
            <p:spPr>
              <a:xfrm rot="-2827716">
                <a:off x="5056297" y="2544077"/>
                <a:ext cx="5757263" cy="509925"/>
              </a:xfrm>
              <a:custGeom>
                <a:rect b="b" l="l" r="r" t="t"/>
                <a:pathLst>
                  <a:path extrusionOk="0" h="510191" w="5760270">
                    <a:moveTo>
                      <a:pt x="5760270" y="254817"/>
                    </a:moveTo>
                    <a:lnTo>
                      <a:pt x="5750282" y="286994"/>
                    </a:lnTo>
                    <a:cubicBezTo>
                      <a:pt x="5694805" y="418157"/>
                      <a:pt x="5564928" y="510191"/>
                      <a:pt x="5413556" y="510191"/>
                    </a:cubicBezTo>
                    <a:lnTo>
                      <a:pt x="365446" y="510191"/>
                    </a:lnTo>
                    <a:cubicBezTo>
                      <a:pt x="163615" y="510191"/>
                      <a:pt x="0" y="346576"/>
                      <a:pt x="0" y="144746"/>
                    </a:cubicBezTo>
                    <a:cubicBezTo>
                      <a:pt x="0" y="94289"/>
                      <a:pt x="10226" y="46220"/>
                      <a:pt x="28719" y="2499"/>
                    </a:cubicBezTo>
                    <a:lnTo>
                      <a:pt x="30075" y="0"/>
                    </a:lnTo>
                    <a:lnTo>
                      <a:pt x="18770" y="36419"/>
                    </a:lnTo>
                    <a:cubicBezTo>
                      <a:pt x="13902" y="60208"/>
                      <a:pt x="11345" y="84840"/>
                      <a:pt x="11345" y="110069"/>
                    </a:cubicBezTo>
                    <a:cubicBezTo>
                      <a:pt x="11345" y="311899"/>
                      <a:pt x="174961" y="475514"/>
                      <a:pt x="376791" y="475513"/>
                    </a:cubicBezTo>
                    <a:lnTo>
                      <a:pt x="5424901" y="475513"/>
                    </a:lnTo>
                    <a:cubicBezTo>
                      <a:pt x="5551044" y="475513"/>
                      <a:pt x="5662261" y="411601"/>
                      <a:pt x="5727934" y="314392"/>
                    </a:cubicBezTo>
                    <a:lnTo>
                      <a:pt x="5760270" y="25481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089" name="Google Shape;3089;p17"/>
            <p:cNvGrpSpPr/>
            <p:nvPr/>
          </p:nvGrpSpPr>
          <p:grpSpPr>
            <a:xfrm>
              <a:off x="949298" y="529687"/>
              <a:ext cx="4532700" cy="4800900"/>
              <a:chOff x="949298" y="529687"/>
              <a:chExt cx="4532700" cy="4800900"/>
            </a:xfrm>
          </p:grpSpPr>
          <p:sp>
            <p:nvSpPr>
              <p:cNvPr id="3090" name="Google Shape;3090;p17"/>
              <p:cNvSpPr/>
              <p:nvPr/>
            </p:nvSpPr>
            <p:spPr>
              <a:xfrm rot="-2829942">
                <a:off x="310652" y="2532850"/>
                <a:ext cx="5809992" cy="794573"/>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91" name="Google Shape;3091;p17"/>
              <p:cNvSpPr/>
              <p:nvPr/>
            </p:nvSpPr>
            <p:spPr>
              <a:xfrm rot="-2827716">
                <a:off x="242082" y="2566031"/>
                <a:ext cx="5785735" cy="554090"/>
              </a:xfrm>
              <a:custGeom>
                <a:rect b="b" l="l" r="r" t="t"/>
                <a:pathLst>
                  <a:path extrusionOk="0" h="554379" w="5788757">
                    <a:moveTo>
                      <a:pt x="5672404" y="116353"/>
                    </a:moveTo>
                    <a:cubicBezTo>
                      <a:pt x="5744292" y="188242"/>
                      <a:pt x="5788757" y="287555"/>
                      <a:pt x="5788757" y="397253"/>
                    </a:cubicBezTo>
                    <a:cubicBezTo>
                      <a:pt x="5788757" y="452102"/>
                      <a:pt x="5777641" y="504354"/>
                      <a:pt x="5757539" y="551881"/>
                    </a:cubicBezTo>
                    <a:lnTo>
                      <a:pt x="5756183" y="554379"/>
                    </a:lnTo>
                    <a:lnTo>
                      <a:pt x="5769341" y="511991"/>
                    </a:lnTo>
                    <a:cubicBezTo>
                      <a:pt x="5774633" y="486130"/>
                      <a:pt x="5777412" y="459355"/>
                      <a:pt x="5777412" y="431930"/>
                    </a:cubicBezTo>
                    <a:cubicBezTo>
                      <a:pt x="5777411" y="212534"/>
                      <a:pt x="5599556" y="34679"/>
                      <a:pt x="5380160" y="34678"/>
                    </a:cubicBezTo>
                    <a:lnTo>
                      <a:pt x="364678" y="34678"/>
                    </a:lnTo>
                    <a:cubicBezTo>
                      <a:pt x="227556" y="34678"/>
                      <a:pt x="106659" y="104154"/>
                      <a:pt x="35270" y="209823"/>
                    </a:cubicBezTo>
                    <a:lnTo>
                      <a:pt x="0" y="274803"/>
                    </a:lnTo>
                    <a:lnTo>
                      <a:pt x="9989" y="242624"/>
                    </a:lnTo>
                    <a:cubicBezTo>
                      <a:pt x="70295" y="100045"/>
                      <a:pt x="211476" y="1"/>
                      <a:pt x="376023" y="1"/>
                    </a:cubicBezTo>
                    <a:lnTo>
                      <a:pt x="5391505" y="0"/>
                    </a:lnTo>
                    <a:cubicBezTo>
                      <a:pt x="5501203" y="1"/>
                      <a:pt x="5600515" y="44465"/>
                      <a:pt x="5672404" y="116353"/>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92" name="Google Shape;3092;p17"/>
              <p:cNvSpPr/>
              <p:nvPr/>
            </p:nvSpPr>
            <p:spPr>
              <a:xfrm rot="-2827716">
                <a:off x="407282" y="2741308"/>
                <a:ext cx="5785735" cy="554091"/>
              </a:xfrm>
              <a:custGeom>
                <a:rect b="b" l="l" r="r" t="t"/>
                <a:pathLst>
                  <a:path extrusionOk="0" h="554380" w="5788757">
                    <a:moveTo>
                      <a:pt x="5788757" y="279576"/>
                    </a:moveTo>
                    <a:lnTo>
                      <a:pt x="5778768" y="311755"/>
                    </a:lnTo>
                    <a:cubicBezTo>
                      <a:pt x="5718461" y="454335"/>
                      <a:pt x="5577281" y="554379"/>
                      <a:pt x="5412734" y="554380"/>
                    </a:cubicBezTo>
                    <a:lnTo>
                      <a:pt x="397252" y="554379"/>
                    </a:lnTo>
                    <a:cubicBezTo>
                      <a:pt x="177856" y="554380"/>
                      <a:pt x="0" y="376524"/>
                      <a:pt x="0" y="157127"/>
                    </a:cubicBezTo>
                    <a:cubicBezTo>
                      <a:pt x="0" y="102278"/>
                      <a:pt x="11116" y="50026"/>
                      <a:pt x="31218" y="2499"/>
                    </a:cubicBezTo>
                    <a:lnTo>
                      <a:pt x="32574" y="0"/>
                    </a:lnTo>
                    <a:lnTo>
                      <a:pt x="19416" y="42389"/>
                    </a:lnTo>
                    <a:cubicBezTo>
                      <a:pt x="14124" y="68250"/>
                      <a:pt x="11345" y="95025"/>
                      <a:pt x="11345" y="122449"/>
                    </a:cubicBezTo>
                    <a:cubicBezTo>
                      <a:pt x="11345" y="341846"/>
                      <a:pt x="189201" y="519702"/>
                      <a:pt x="408598" y="519702"/>
                    </a:cubicBezTo>
                    <a:lnTo>
                      <a:pt x="5424079" y="519702"/>
                    </a:lnTo>
                    <a:cubicBezTo>
                      <a:pt x="5561201" y="519702"/>
                      <a:pt x="5682097" y="450227"/>
                      <a:pt x="5753486" y="344557"/>
                    </a:cubicBezTo>
                    <a:lnTo>
                      <a:pt x="5788757" y="27957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093" name="Google Shape;3093;p17"/>
            <p:cNvGrpSpPr/>
            <p:nvPr/>
          </p:nvGrpSpPr>
          <p:grpSpPr>
            <a:xfrm>
              <a:off x="2032969" y="864182"/>
              <a:ext cx="4314900" cy="4572900"/>
              <a:chOff x="2032969" y="864182"/>
              <a:chExt cx="4314900" cy="4572900"/>
            </a:xfrm>
          </p:grpSpPr>
          <p:sp>
            <p:nvSpPr>
              <p:cNvPr id="3094" name="Google Shape;3094;p17"/>
              <p:cNvSpPr/>
              <p:nvPr/>
            </p:nvSpPr>
            <p:spPr>
              <a:xfrm rot="-2830053">
                <a:off x="1411304" y="2785182"/>
                <a:ext cx="555823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95" name="Google Shape;3095;p17"/>
              <p:cNvSpPr/>
              <p:nvPr/>
            </p:nvSpPr>
            <p:spPr>
              <a:xfrm rot="-2827716">
                <a:off x="1347693" y="2816223"/>
                <a:ext cx="5536567" cy="509927"/>
              </a:xfrm>
              <a:custGeom>
                <a:rect b="b" l="l" r="r" t="t"/>
                <a:pathLst>
                  <a:path extrusionOk="0" h="510193" w="5539459">
                    <a:moveTo>
                      <a:pt x="5432423" y="107037"/>
                    </a:moveTo>
                    <a:cubicBezTo>
                      <a:pt x="5498556" y="173170"/>
                      <a:pt x="5539459" y="264531"/>
                      <a:pt x="5539459" y="365446"/>
                    </a:cubicBezTo>
                    <a:cubicBezTo>
                      <a:pt x="5539459" y="415903"/>
                      <a:pt x="5529233" y="463972"/>
                      <a:pt x="5510741" y="507694"/>
                    </a:cubicBezTo>
                    <a:lnTo>
                      <a:pt x="5509384" y="510193"/>
                    </a:lnTo>
                    <a:lnTo>
                      <a:pt x="5520689" y="473773"/>
                    </a:lnTo>
                    <a:cubicBezTo>
                      <a:pt x="5525558" y="449984"/>
                      <a:pt x="5528114" y="425352"/>
                      <a:pt x="5528114" y="400124"/>
                    </a:cubicBezTo>
                    <a:cubicBezTo>
                      <a:pt x="5528114" y="198293"/>
                      <a:pt x="5364500" y="34678"/>
                      <a:pt x="5162669" y="34678"/>
                    </a:cubicBezTo>
                    <a:lnTo>
                      <a:pt x="335370" y="34678"/>
                    </a:lnTo>
                    <a:cubicBezTo>
                      <a:pt x="209226" y="34678"/>
                      <a:pt x="98010" y="98590"/>
                      <a:pt x="32337" y="195800"/>
                    </a:cubicBezTo>
                    <a:lnTo>
                      <a:pt x="0" y="255375"/>
                    </a:lnTo>
                    <a:lnTo>
                      <a:pt x="9988" y="223198"/>
                    </a:lnTo>
                    <a:cubicBezTo>
                      <a:pt x="65466" y="92034"/>
                      <a:pt x="195342" y="1"/>
                      <a:pt x="346715" y="0"/>
                    </a:cubicBezTo>
                    <a:lnTo>
                      <a:pt x="5174015" y="1"/>
                    </a:lnTo>
                    <a:cubicBezTo>
                      <a:pt x="5274930" y="1"/>
                      <a:pt x="5366291" y="40905"/>
                      <a:pt x="5432423"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96" name="Google Shape;3096;p17"/>
              <p:cNvSpPr/>
              <p:nvPr/>
            </p:nvSpPr>
            <p:spPr>
              <a:xfrm rot="-2827716">
                <a:off x="1500345" y="2976459"/>
                <a:ext cx="5536567" cy="509927"/>
              </a:xfrm>
              <a:custGeom>
                <a:rect b="b" l="l" r="r" t="t"/>
                <a:pathLst>
                  <a:path extrusionOk="0" h="510193" w="5539459">
                    <a:moveTo>
                      <a:pt x="5539459" y="254818"/>
                    </a:moveTo>
                    <a:lnTo>
                      <a:pt x="5529471" y="286996"/>
                    </a:lnTo>
                    <a:cubicBezTo>
                      <a:pt x="5473993" y="418159"/>
                      <a:pt x="5344117" y="510193"/>
                      <a:pt x="5192744" y="510193"/>
                    </a:cubicBezTo>
                    <a:lnTo>
                      <a:pt x="365445" y="510193"/>
                    </a:lnTo>
                    <a:cubicBezTo>
                      <a:pt x="163616" y="510193"/>
                      <a:pt x="0" y="346578"/>
                      <a:pt x="0" y="144749"/>
                    </a:cubicBezTo>
                    <a:cubicBezTo>
                      <a:pt x="0" y="94291"/>
                      <a:pt x="10226" y="46222"/>
                      <a:pt x="28718" y="2500"/>
                    </a:cubicBezTo>
                    <a:lnTo>
                      <a:pt x="30075" y="0"/>
                    </a:lnTo>
                    <a:lnTo>
                      <a:pt x="18770" y="36421"/>
                    </a:lnTo>
                    <a:cubicBezTo>
                      <a:pt x="13902" y="60210"/>
                      <a:pt x="11345" y="84842"/>
                      <a:pt x="11345" y="110071"/>
                    </a:cubicBezTo>
                    <a:cubicBezTo>
                      <a:pt x="11345" y="311900"/>
                      <a:pt x="174961" y="475516"/>
                      <a:pt x="376790" y="475515"/>
                    </a:cubicBezTo>
                    <a:lnTo>
                      <a:pt x="5204090" y="475515"/>
                    </a:lnTo>
                    <a:cubicBezTo>
                      <a:pt x="5330233" y="475515"/>
                      <a:pt x="5441449" y="411603"/>
                      <a:pt x="5507122" y="314394"/>
                    </a:cubicBezTo>
                    <a:lnTo>
                      <a:pt x="5539459"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097" name="Google Shape;3097;p17"/>
            <p:cNvGrpSpPr/>
            <p:nvPr/>
          </p:nvGrpSpPr>
          <p:grpSpPr>
            <a:xfrm>
              <a:off x="5255762" y="2121228"/>
              <a:ext cx="4399200" cy="4663500"/>
              <a:chOff x="5255762" y="2121228"/>
              <a:chExt cx="4399200" cy="4663500"/>
            </a:xfrm>
          </p:grpSpPr>
          <p:sp>
            <p:nvSpPr>
              <p:cNvPr id="3098" name="Google Shape;3098;p17"/>
              <p:cNvSpPr/>
              <p:nvPr/>
            </p:nvSpPr>
            <p:spPr>
              <a:xfrm rot="-2829916">
                <a:off x="4614371" y="4087528"/>
                <a:ext cx="5681983" cy="730899"/>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99" name="Google Shape;3099;p17"/>
              <p:cNvSpPr/>
              <p:nvPr/>
            </p:nvSpPr>
            <p:spPr>
              <a:xfrm rot="-2827716">
                <a:off x="4550710" y="4118522"/>
                <a:ext cx="5660315" cy="509927"/>
              </a:xfrm>
              <a:custGeom>
                <a:rect b="b" l="l" r="r" t="t"/>
                <a:pathLst>
                  <a:path extrusionOk="0" h="510193" w="5663271">
                    <a:moveTo>
                      <a:pt x="5556235" y="107036"/>
                    </a:moveTo>
                    <a:cubicBezTo>
                      <a:pt x="5622367" y="173169"/>
                      <a:pt x="5663271" y="264530"/>
                      <a:pt x="5663271" y="365444"/>
                    </a:cubicBezTo>
                    <a:cubicBezTo>
                      <a:pt x="5663271" y="415902"/>
                      <a:pt x="5653045" y="463971"/>
                      <a:pt x="5634553" y="507693"/>
                    </a:cubicBezTo>
                    <a:lnTo>
                      <a:pt x="5633195" y="510193"/>
                    </a:lnTo>
                    <a:lnTo>
                      <a:pt x="5644501" y="473772"/>
                    </a:lnTo>
                    <a:cubicBezTo>
                      <a:pt x="5649369" y="449982"/>
                      <a:pt x="5651925" y="425351"/>
                      <a:pt x="5651925" y="400122"/>
                    </a:cubicBezTo>
                    <a:cubicBezTo>
                      <a:pt x="5651926" y="198292"/>
                      <a:pt x="5488311" y="34678"/>
                      <a:pt x="5286481" y="34677"/>
                    </a:cubicBezTo>
                    <a:lnTo>
                      <a:pt x="335370" y="34677"/>
                    </a:lnTo>
                    <a:cubicBezTo>
                      <a:pt x="209226" y="34677"/>
                      <a:pt x="98010" y="98589"/>
                      <a:pt x="32337" y="195798"/>
                    </a:cubicBezTo>
                    <a:lnTo>
                      <a:pt x="0" y="255374"/>
                    </a:lnTo>
                    <a:lnTo>
                      <a:pt x="9988" y="223197"/>
                    </a:lnTo>
                    <a:cubicBezTo>
                      <a:pt x="65466" y="92033"/>
                      <a:pt x="195343" y="-1"/>
                      <a:pt x="346715" y="0"/>
                    </a:cubicBezTo>
                    <a:lnTo>
                      <a:pt x="5297827" y="0"/>
                    </a:lnTo>
                    <a:cubicBezTo>
                      <a:pt x="5398741" y="0"/>
                      <a:pt x="5490103" y="40904"/>
                      <a:pt x="555623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00" name="Google Shape;3100;p17"/>
              <p:cNvSpPr/>
              <p:nvPr/>
            </p:nvSpPr>
            <p:spPr>
              <a:xfrm rot="-2827716">
                <a:off x="4703362" y="4278757"/>
                <a:ext cx="5660314" cy="509928"/>
              </a:xfrm>
              <a:custGeom>
                <a:rect b="b" l="l" r="r" t="t"/>
                <a:pathLst>
                  <a:path extrusionOk="0" h="510194" w="5663270">
                    <a:moveTo>
                      <a:pt x="5663270" y="254819"/>
                    </a:moveTo>
                    <a:lnTo>
                      <a:pt x="5653283" y="286996"/>
                    </a:lnTo>
                    <a:cubicBezTo>
                      <a:pt x="5597805" y="418160"/>
                      <a:pt x="5467928" y="510193"/>
                      <a:pt x="5316556" y="510193"/>
                    </a:cubicBezTo>
                    <a:lnTo>
                      <a:pt x="365445" y="510194"/>
                    </a:lnTo>
                    <a:cubicBezTo>
                      <a:pt x="163615" y="510194"/>
                      <a:pt x="0" y="346579"/>
                      <a:pt x="0" y="144749"/>
                    </a:cubicBezTo>
                    <a:cubicBezTo>
                      <a:pt x="0" y="94291"/>
                      <a:pt x="10226" y="46222"/>
                      <a:pt x="28718" y="2501"/>
                    </a:cubicBezTo>
                    <a:lnTo>
                      <a:pt x="30075" y="0"/>
                    </a:lnTo>
                    <a:lnTo>
                      <a:pt x="18770" y="36421"/>
                    </a:lnTo>
                    <a:cubicBezTo>
                      <a:pt x="13901" y="60210"/>
                      <a:pt x="11345" y="84843"/>
                      <a:pt x="11345" y="110071"/>
                    </a:cubicBezTo>
                    <a:cubicBezTo>
                      <a:pt x="11345" y="311901"/>
                      <a:pt x="174960" y="475516"/>
                      <a:pt x="376790" y="475516"/>
                    </a:cubicBezTo>
                    <a:lnTo>
                      <a:pt x="5327901" y="475516"/>
                    </a:lnTo>
                    <a:cubicBezTo>
                      <a:pt x="5454045" y="475516"/>
                      <a:pt x="5565261" y="411604"/>
                      <a:pt x="5630934" y="314394"/>
                    </a:cubicBezTo>
                    <a:lnTo>
                      <a:pt x="5663270" y="25481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101" name="Google Shape;3101;p17"/>
            <p:cNvGrpSpPr/>
            <p:nvPr/>
          </p:nvGrpSpPr>
          <p:grpSpPr>
            <a:xfrm>
              <a:off x="7086948" y="2711938"/>
              <a:ext cx="3990300" cy="4222800"/>
              <a:chOff x="7086948" y="2711938"/>
              <a:chExt cx="3990300" cy="4222800"/>
            </a:xfrm>
          </p:grpSpPr>
          <p:sp>
            <p:nvSpPr>
              <p:cNvPr id="3102" name="Google Shape;3102;p17"/>
              <p:cNvSpPr/>
              <p:nvPr/>
            </p:nvSpPr>
            <p:spPr>
              <a:xfrm rot="-2830071">
                <a:off x="6541696" y="4457889"/>
                <a:ext cx="5080804"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03" name="Google Shape;3103;p17"/>
              <p:cNvSpPr/>
              <p:nvPr/>
            </p:nvSpPr>
            <p:spPr>
              <a:xfrm rot="-2827716">
                <a:off x="6477943" y="4488751"/>
                <a:ext cx="5059349" cy="509926"/>
              </a:xfrm>
              <a:custGeom>
                <a:rect b="b" l="l" r="r" t="t"/>
                <a:pathLst>
                  <a:path extrusionOk="0" h="510192" w="5061991">
                    <a:moveTo>
                      <a:pt x="4954955" y="107036"/>
                    </a:moveTo>
                    <a:cubicBezTo>
                      <a:pt x="5021087" y="173169"/>
                      <a:pt x="5061991" y="264531"/>
                      <a:pt x="5061991" y="365445"/>
                    </a:cubicBezTo>
                    <a:cubicBezTo>
                      <a:pt x="5061991" y="415903"/>
                      <a:pt x="5051765" y="463972"/>
                      <a:pt x="5033272" y="507693"/>
                    </a:cubicBezTo>
                    <a:lnTo>
                      <a:pt x="5031916" y="510192"/>
                    </a:lnTo>
                    <a:lnTo>
                      <a:pt x="5043221" y="473773"/>
                    </a:lnTo>
                    <a:cubicBezTo>
                      <a:pt x="5048089" y="449983"/>
                      <a:pt x="5050646" y="425352"/>
                      <a:pt x="5050646" y="400123"/>
                    </a:cubicBezTo>
                    <a:cubicBezTo>
                      <a:pt x="5050646" y="198293"/>
                      <a:pt x="4887031" y="34678"/>
                      <a:pt x="4685200" y="34678"/>
                    </a:cubicBezTo>
                    <a:lnTo>
                      <a:pt x="335370" y="34678"/>
                    </a:lnTo>
                    <a:cubicBezTo>
                      <a:pt x="209226" y="34678"/>
                      <a:pt x="98010" y="98590"/>
                      <a:pt x="32336" y="195799"/>
                    </a:cubicBezTo>
                    <a:lnTo>
                      <a:pt x="0" y="255374"/>
                    </a:lnTo>
                    <a:lnTo>
                      <a:pt x="9988" y="223197"/>
                    </a:lnTo>
                    <a:cubicBezTo>
                      <a:pt x="65466" y="92034"/>
                      <a:pt x="195342" y="0"/>
                      <a:pt x="346715" y="0"/>
                    </a:cubicBezTo>
                    <a:lnTo>
                      <a:pt x="4696545" y="1"/>
                    </a:lnTo>
                    <a:cubicBezTo>
                      <a:pt x="4797461" y="1"/>
                      <a:pt x="4888822" y="40904"/>
                      <a:pt x="495495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04" name="Google Shape;3104;p17"/>
              <p:cNvSpPr/>
              <p:nvPr/>
            </p:nvSpPr>
            <p:spPr>
              <a:xfrm rot="-2827716">
                <a:off x="6630593" y="4648986"/>
                <a:ext cx="5059350" cy="509928"/>
              </a:xfrm>
              <a:custGeom>
                <a:rect b="b" l="l" r="r" t="t"/>
                <a:pathLst>
                  <a:path extrusionOk="0" h="510194" w="5061992">
                    <a:moveTo>
                      <a:pt x="5061992" y="254818"/>
                    </a:moveTo>
                    <a:lnTo>
                      <a:pt x="5052003" y="286996"/>
                    </a:lnTo>
                    <a:cubicBezTo>
                      <a:pt x="4996525" y="418160"/>
                      <a:pt x="4866649" y="510193"/>
                      <a:pt x="4715276" y="510194"/>
                    </a:cubicBezTo>
                    <a:lnTo>
                      <a:pt x="365445" y="510194"/>
                    </a:lnTo>
                    <a:cubicBezTo>
                      <a:pt x="163616" y="510194"/>
                      <a:pt x="0" y="346579"/>
                      <a:pt x="1" y="144749"/>
                    </a:cubicBezTo>
                    <a:cubicBezTo>
                      <a:pt x="1" y="94292"/>
                      <a:pt x="10227" y="46223"/>
                      <a:pt x="28719" y="2501"/>
                    </a:cubicBezTo>
                    <a:lnTo>
                      <a:pt x="30076" y="0"/>
                    </a:lnTo>
                    <a:lnTo>
                      <a:pt x="18771" y="36422"/>
                    </a:lnTo>
                    <a:cubicBezTo>
                      <a:pt x="13902" y="60211"/>
                      <a:pt x="11346" y="84843"/>
                      <a:pt x="11346" y="110072"/>
                    </a:cubicBezTo>
                    <a:cubicBezTo>
                      <a:pt x="11345" y="311901"/>
                      <a:pt x="174961" y="475517"/>
                      <a:pt x="376790" y="475516"/>
                    </a:cubicBezTo>
                    <a:lnTo>
                      <a:pt x="4726622" y="475516"/>
                    </a:lnTo>
                    <a:cubicBezTo>
                      <a:pt x="4852765" y="475516"/>
                      <a:pt x="4963982" y="411604"/>
                      <a:pt x="5029655" y="314395"/>
                    </a:cubicBezTo>
                    <a:lnTo>
                      <a:pt x="5061992"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3105" name="Google Shape;3105;p17"/>
          <p:cNvGrpSpPr/>
          <p:nvPr/>
        </p:nvGrpSpPr>
        <p:grpSpPr>
          <a:xfrm>
            <a:off x="-139229" y="-630694"/>
            <a:ext cx="3931817" cy="2468930"/>
            <a:chOff x="459511" y="-111295"/>
            <a:chExt cx="11220939" cy="7046034"/>
          </a:xfrm>
        </p:grpSpPr>
        <p:grpSp>
          <p:nvGrpSpPr>
            <p:cNvPr id="3106" name="Google Shape;3106;p17"/>
            <p:cNvGrpSpPr/>
            <p:nvPr/>
          </p:nvGrpSpPr>
          <p:grpSpPr>
            <a:xfrm>
              <a:off x="3346366" y="66264"/>
              <a:ext cx="4787701" cy="5081700"/>
              <a:chOff x="3346366" y="66264"/>
              <a:chExt cx="4787701" cy="5081700"/>
            </a:xfrm>
          </p:grpSpPr>
          <p:sp>
            <p:nvSpPr>
              <p:cNvPr id="3107" name="Google Shape;3107;p17"/>
              <p:cNvSpPr/>
              <p:nvPr/>
            </p:nvSpPr>
            <p:spPr>
              <a:xfrm rot="-2830000">
                <a:off x="2620494" y="2234983"/>
                <a:ext cx="6239445" cy="744262"/>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08" name="Google Shape;3108;p17"/>
              <p:cNvSpPr/>
              <p:nvPr/>
            </p:nvSpPr>
            <p:spPr>
              <a:xfrm rot="-2827716">
                <a:off x="2494786" y="2293359"/>
                <a:ext cx="6236242" cy="396002"/>
              </a:xfrm>
              <a:custGeom>
                <a:rect b="b" l="l" r="r" t="t"/>
                <a:pathLst>
                  <a:path extrusionOk="0" h="396209" w="6239499">
                    <a:moveTo>
                      <a:pt x="6130512" y="108986"/>
                    </a:moveTo>
                    <a:cubicBezTo>
                      <a:pt x="6197850" y="176324"/>
                      <a:pt x="6239499" y="269349"/>
                      <a:pt x="6239499" y="372103"/>
                    </a:cubicBezTo>
                    <a:lnTo>
                      <a:pt x="6237069" y="396209"/>
                    </a:lnTo>
                    <a:lnTo>
                      <a:pt x="6230613" y="332172"/>
                    </a:lnTo>
                    <a:cubicBezTo>
                      <a:pt x="6195916" y="162611"/>
                      <a:pt x="6045889" y="35061"/>
                      <a:pt x="5866071" y="35061"/>
                    </a:cubicBezTo>
                    <a:lnTo>
                      <a:pt x="370776" y="35061"/>
                    </a:lnTo>
                    <a:cubicBezTo>
                      <a:pt x="190959" y="35061"/>
                      <a:pt x="40932" y="162611"/>
                      <a:pt x="6235" y="332172"/>
                    </a:cubicBezTo>
                    <a:lnTo>
                      <a:pt x="1105" y="383057"/>
                    </a:lnTo>
                    <a:lnTo>
                      <a:pt x="1" y="372102"/>
                    </a:lnTo>
                    <a:cubicBezTo>
                      <a:pt x="0" y="166596"/>
                      <a:pt x="166597" y="0"/>
                      <a:pt x="372102" y="0"/>
                    </a:cubicBezTo>
                    <a:lnTo>
                      <a:pt x="5867397" y="0"/>
                    </a:lnTo>
                    <a:cubicBezTo>
                      <a:pt x="5970150" y="0"/>
                      <a:pt x="6063175" y="41649"/>
                      <a:pt x="6130512" y="10898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09" name="Google Shape;3109;p17"/>
              <p:cNvSpPr/>
              <p:nvPr/>
            </p:nvSpPr>
            <p:spPr>
              <a:xfrm rot="-2827716">
                <a:off x="2746442" y="2526408"/>
                <a:ext cx="6236241" cy="396002"/>
              </a:xfrm>
              <a:custGeom>
                <a:rect b="b" l="l" r="r" t="t"/>
                <a:pathLst>
                  <a:path extrusionOk="0" h="396209" w="6239498">
                    <a:moveTo>
                      <a:pt x="6238394" y="13152"/>
                    </a:moveTo>
                    <a:lnTo>
                      <a:pt x="6239498" y="24106"/>
                    </a:lnTo>
                    <a:cubicBezTo>
                      <a:pt x="6239498" y="229612"/>
                      <a:pt x="6072902" y="396208"/>
                      <a:pt x="5867396" y="396209"/>
                    </a:cubicBezTo>
                    <a:lnTo>
                      <a:pt x="372102" y="396208"/>
                    </a:lnTo>
                    <a:cubicBezTo>
                      <a:pt x="166596" y="396208"/>
                      <a:pt x="0" y="229612"/>
                      <a:pt x="0" y="24106"/>
                    </a:cubicBezTo>
                    <a:lnTo>
                      <a:pt x="2430" y="0"/>
                    </a:lnTo>
                    <a:lnTo>
                      <a:pt x="8886" y="64036"/>
                    </a:lnTo>
                    <a:cubicBezTo>
                      <a:pt x="43583" y="233597"/>
                      <a:pt x="193610" y="361147"/>
                      <a:pt x="373427" y="361147"/>
                    </a:cubicBezTo>
                    <a:lnTo>
                      <a:pt x="5868722" y="361148"/>
                    </a:lnTo>
                    <a:cubicBezTo>
                      <a:pt x="6048540" y="361147"/>
                      <a:pt x="6198567" y="233597"/>
                      <a:pt x="6233264" y="64037"/>
                    </a:cubicBezTo>
                    <a:lnTo>
                      <a:pt x="6238394"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110" name="Google Shape;3110;p17"/>
            <p:cNvGrpSpPr/>
            <p:nvPr/>
          </p:nvGrpSpPr>
          <p:grpSpPr>
            <a:xfrm>
              <a:off x="3765864" y="1195612"/>
              <a:ext cx="5193601" cy="5520600"/>
              <a:chOff x="3765864" y="1195612"/>
              <a:chExt cx="5193601" cy="5520600"/>
            </a:xfrm>
          </p:grpSpPr>
          <p:sp>
            <p:nvSpPr>
              <p:cNvPr id="3111" name="Google Shape;3111;p17"/>
              <p:cNvSpPr/>
              <p:nvPr/>
            </p:nvSpPr>
            <p:spPr>
              <a:xfrm rot="-2830008">
                <a:off x="2937359" y="3590462"/>
                <a:ext cx="6850611"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12" name="Google Shape;3112;p17"/>
              <p:cNvSpPr/>
              <p:nvPr/>
            </p:nvSpPr>
            <p:spPr>
              <a:xfrm rot="-2827716">
                <a:off x="2814227" y="3648150"/>
                <a:ext cx="6847034" cy="389347"/>
              </a:xfrm>
              <a:custGeom>
                <a:rect b="b" l="l" r="r" t="t"/>
                <a:pathLst>
                  <a:path extrusionOk="0" h="389550" w="6850610">
                    <a:moveTo>
                      <a:pt x="6743574" y="107037"/>
                    </a:moveTo>
                    <a:cubicBezTo>
                      <a:pt x="6809707" y="173170"/>
                      <a:pt x="6850610" y="264531"/>
                      <a:pt x="6850610" y="365445"/>
                    </a:cubicBezTo>
                    <a:lnTo>
                      <a:pt x="6848180" y="389550"/>
                    </a:lnTo>
                    <a:lnTo>
                      <a:pt x="6841860" y="326857"/>
                    </a:lnTo>
                    <a:cubicBezTo>
                      <a:pt x="6807784" y="160330"/>
                      <a:pt x="6660442" y="35062"/>
                      <a:pt x="6483840" y="35062"/>
                    </a:cubicBezTo>
                    <a:lnTo>
                      <a:pt x="364120" y="35061"/>
                    </a:lnTo>
                    <a:cubicBezTo>
                      <a:pt x="187518" y="35062"/>
                      <a:pt x="40175" y="160329"/>
                      <a:pt x="6099" y="326857"/>
                    </a:cubicBezTo>
                    <a:lnTo>
                      <a:pt x="1105" y="376401"/>
                    </a:lnTo>
                    <a:lnTo>
                      <a:pt x="0" y="365446"/>
                    </a:lnTo>
                    <a:cubicBezTo>
                      <a:pt x="0" y="163616"/>
                      <a:pt x="163615" y="1"/>
                      <a:pt x="365445" y="0"/>
                    </a:cubicBezTo>
                    <a:lnTo>
                      <a:pt x="6485166" y="1"/>
                    </a:lnTo>
                    <a:cubicBezTo>
                      <a:pt x="6586081" y="1"/>
                      <a:pt x="6677442" y="40905"/>
                      <a:pt x="6743574"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13" name="Google Shape;3113;p17"/>
              <p:cNvSpPr/>
              <p:nvPr/>
            </p:nvSpPr>
            <p:spPr>
              <a:xfrm rot="-2827716">
                <a:off x="3061003" y="3876675"/>
                <a:ext cx="6847033" cy="389348"/>
              </a:xfrm>
              <a:custGeom>
                <a:rect b="b" l="l" r="r" t="t"/>
                <a:pathLst>
                  <a:path extrusionOk="0" h="389551" w="6850609">
                    <a:moveTo>
                      <a:pt x="6849505" y="13149"/>
                    </a:moveTo>
                    <a:lnTo>
                      <a:pt x="6850609" y="24105"/>
                    </a:lnTo>
                    <a:cubicBezTo>
                      <a:pt x="6850609" y="225936"/>
                      <a:pt x="6686995" y="389551"/>
                      <a:pt x="6485165" y="389550"/>
                    </a:cubicBezTo>
                    <a:lnTo>
                      <a:pt x="365445" y="389551"/>
                    </a:lnTo>
                    <a:cubicBezTo>
                      <a:pt x="163615" y="389551"/>
                      <a:pt x="0" y="225936"/>
                      <a:pt x="0" y="24106"/>
                    </a:cubicBezTo>
                    <a:lnTo>
                      <a:pt x="2430" y="0"/>
                    </a:lnTo>
                    <a:lnTo>
                      <a:pt x="8750" y="62695"/>
                    </a:lnTo>
                    <a:cubicBezTo>
                      <a:pt x="42826" y="229222"/>
                      <a:pt x="190169" y="354490"/>
                      <a:pt x="366771" y="354490"/>
                    </a:cubicBezTo>
                    <a:lnTo>
                      <a:pt x="6486491" y="354489"/>
                    </a:lnTo>
                    <a:cubicBezTo>
                      <a:pt x="6663092" y="354490"/>
                      <a:pt x="6810434" y="229222"/>
                      <a:pt x="6844510" y="62694"/>
                    </a:cubicBezTo>
                    <a:lnTo>
                      <a:pt x="6849505" y="1314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114" name="Google Shape;3114;p17"/>
            <p:cNvGrpSpPr/>
            <p:nvPr/>
          </p:nvGrpSpPr>
          <p:grpSpPr>
            <a:xfrm>
              <a:off x="5031721" y="1309109"/>
              <a:ext cx="4394938" cy="4655100"/>
              <a:chOff x="5031721" y="1309109"/>
              <a:chExt cx="4394938" cy="4655100"/>
            </a:xfrm>
          </p:grpSpPr>
          <p:sp>
            <p:nvSpPr>
              <p:cNvPr id="3115" name="Google Shape;3115;p17"/>
              <p:cNvSpPr/>
              <p:nvPr/>
            </p:nvSpPr>
            <p:spPr>
              <a:xfrm rot="-2830055">
                <a:off x="4392113" y="3271209"/>
                <a:ext cx="5670316"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16" name="Google Shape;3116;p17"/>
              <p:cNvSpPr/>
              <p:nvPr/>
            </p:nvSpPr>
            <p:spPr>
              <a:xfrm rot="-2827716">
                <a:off x="4288978" y="3321658"/>
                <a:ext cx="5662529" cy="442790"/>
              </a:xfrm>
              <a:custGeom>
                <a:rect b="b" l="l" r="r" t="t"/>
                <a:pathLst>
                  <a:path extrusionOk="0" h="443021" w="5665486">
                    <a:moveTo>
                      <a:pt x="5563222" y="107036"/>
                    </a:moveTo>
                    <a:cubicBezTo>
                      <a:pt x="5612821" y="156635"/>
                      <a:pt x="5648229" y="220426"/>
                      <a:pt x="5662834" y="291795"/>
                    </a:cubicBezTo>
                    <a:lnTo>
                      <a:pt x="5665486" y="318110"/>
                    </a:lnTo>
                    <a:lnTo>
                      <a:pt x="5645411" y="253438"/>
                    </a:lnTo>
                    <a:cubicBezTo>
                      <a:pt x="5589934" y="122275"/>
                      <a:pt x="5460057" y="30240"/>
                      <a:pt x="5308685" y="30241"/>
                    </a:cubicBezTo>
                    <a:lnTo>
                      <a:pt x="369317" y="30242"/>
                    </a:lnTo>
                    <a:cubicBezTo>
                      <a:pt x="167487" y="30242"/>
                      <a:pt x="3872" y="193856"/>
                      <a:pt x="3872" y="395686"/>
                    </a:cubicBezTo>
                    <a:lnTo>
                      <a:pt x="8643" y="443021"/>
                    </a:lnTo>
                    <a:lnTo>
                      <a:pt x="7425" y="439096"/>
                    </a:lnTo>
                    <a:cubicBezTo>
                      <a:pt x="2557" y="415306"/>
                      <a:pt x="0" y="390674"/>
                      <a:pt x="0" y="365445"/>
                    </a:cubicBezTo>
                    <a:cubicBezTo>
                      <a:pt x="0" y="163615"/>
                      <a:pt x="163615" y="0"/>
                      <a:pt x="365446" y="0"/>
                    </a:cubicBezTo>
                    <a:lnTo>
                      <a:pt x="5304813" y="0"/>
                    </a:lnTo>
                    <a:cubicBezTo>
                      <a:pt x="5405728" y="0"/>
                      <a:pt x="5497090" y="40904"/>
                      <a:pt x="556322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17" name="Google Shape;3117;p17"/>
              <p:cNvSpPr/>
              <p:nvPr/>
            </p:nvSpPr>
            <p:spPr>
              <a:xfrm rot="-2827716">
                <a:off x="4506872" y="3510328"/>
                <a:ext cx="5662530" cy="442790"/>
              </a:xfrm>
              <a:custGeom>
                <a:rect b="b" l="l" r="r" t="t"/>
                <a:pathLst>
                  <a:path extrusionOk="0" h="443021" w="5665487">
                    <a:moveTo>
                      <a:pt x="5656843" y="0"/>
                    </a:moveTo>
                    <a:lnTo>
                      <a:pt x="5658062" y="3926"/>
                    </a:lnTo>
                    <a:cubicBezTo>
                      <a:pt x="5662930" y="27716"/>
                      <a:pt x="5665487" y="52348"/>
                      <a:pt x="5665487" y="77576"/>
                    </a:cubicBezTo>
                    <a:cubicBezTo>
                      <a:pt x="5665487" y="279406"/>
                      <a:pt x="5501871" y="443021"/>
                      <a:pt x="5300042" y="443020"/>
                    </a:cubicBezTo>
                    <a:lnTo>
                      <a:pt x="360674" y="443021"/>
                    </a:lnTo>
                    <a:cubicBezTo>
                      <a:pt x="184073" y="443021"/>
                      <a:pt x="36730" y="317754"/>
                      <a:pt x="2653" y="151227"/>
                    </a:cubicBezTo>
                    <a:lnTo>
                      <a:pt x="0" y="124911"/>
                    </a:lnTo>
                    <a:lnTo>
                      <a:pt x="20076" y="189583"/>
                    </a:lnTo>
                    <a:cubicBezTo>
                      <a:pt x="75554" y="320747"/>
                      <a:pt x="205430" y="412780"/>
                      <a:pt x="356803" y="412780"/>
                    </a:cubicBezTo>
                    <a:lnTo>
                      <a:pt x="5296170" y="412779"/>
                    </a:lnTo>
                    <a:cubicBezTo>
                      <a:pt x="5498000" y="412780"/>
                      <a:pt x="5661616" y="249165"/>
                      <a:pt x="5661615" y="47335"/>
                    </a:cubicBezTo>
                    <a:lnTo>
                      <a:pt x="5656843" y="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118" name="Google Shape;3118;p17"/>
            <p:cNvGrpSpPr/>
            <p:nvPr/>
          </p:nvGrpSpPr>
          <p:grpSpPr>
            <a:xfrm>
              <a:off x="905180" y="112533"/>
              <a:ext cx="4401720" cy="4660800"/>
              <a:chOff x="905180" y="112533"/>
              <a:chExt cx="4401720" cy="4660800"/>
            </a:xfrm>
          </p:grpSpPr>
          <p:sp>
            <p:nvSpPr>
              <p:cNvPr id="3119" name="Google Shape;3119;p17"/>
              <p:cNvSpPr/>
              <p:nvPr/>
            </p:nvSpPr>
            <p:spPr>
              <a:xfrm rot="-2829934">
                <a:off x="271998" y="2070056"/>
                <a:ext cx="5664365" cy="745754"/>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20" name="Google Shape;3120;p17"/>
              <p:cNvSpPr/>
              <p:nvPr/>
            </p:nvSpPr>
            <p:spPr>
              <a:xfrm rot="-2827716">
                <a:off x="404987" y="2361893"/>
                <a:ext cx="5661343" cy="396733"/>
              </a:xfrm>
              <a:custGeom>
                <a:rect b="b" l="l" r="r" t="t"/>
                <a:pathLst>
                  <a:path extrusionOk="0" h="396940" w="5664300">
                    <a:moveTo>
                      <a:pt x="5663198" y="13201"/>
                    </a:moveTo>
                    <a:lnTo>
                      <a:pt x="5664300" y="24132"/>
                    </a:lnTo>
                    <a:cubicBezTo>
                      <a:pt x="5664300" y="230029"/>
                      <a:pt x="5497388" y="396940"/>
                      <a:pt x="5291491" y="396940"/>
                    </a:cubicBezTo>
                    <a:lnTo>
                      <a:pt x="372808" y="396940"/>
                    </a:lnTo>
                    <a:cubicBezTo>
                      <a:pt x="166912" y="396940"/>
                      <a:pt x="1" y="230028"/>
                      <a:pt x="0" y="24132"/>
                    </a:cubicBezTo>
                    <a:lnTo>
                      <a:pt x="2433" y="0"/>
                    </a:lnTo>
                    <a:lnTo>
                      <a:pt x="8905" y="64205"/>
                    </a:lnTo>
                    <a:cubicBezTo>
                      <a:pt x="43668" y="234087"/>
                      <a:pt x="193980" y="361878"/>
                      <a:pt x="374138" y="361879"/>
                    </a:cubicBezTo>
                    <a:lnTo>
                      <a:pt x="5292822" y="361879"/>
                    </a:lnTo>
                    <a:cubicBezTo>
                      <a:pt x="5472981" y="361879"/>
                      <a:pt x="5623293" y="234087"/>
                      <a:pt x="5658056" y="64205"/>
                    </a:cubicBezTo>
                    <a:lnTo>
                      <a:pt x="5663198" y="1320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121" name="Google Shape;3121;p17"/>
            <p:cNvGrpSpPr/>
            <p:nvPr/>
          </p:nvGrpSpPr>
          <p:grpSpPr>
            <a:xfrm>
              <a:off x="4789281" y="622548"/>
              <a:ext cx="4320760" cy="4575000"/>
              <a:chOff x="4789281" y="622548"/>
              <a:chExt cx="4320760" cy="4575000"/>
            </a:xfrm>
          </p:grpSpPr>
          <p:sp>
            <p:nvSpPr>
              <p:cNvPr id="3122" name="Google Shape;3122;p17"/>
              <p:cNvSpPr/>
              <p:nvPr/>
            </p:nvSpPr>
            <p:spPr>
              <a:xfrm rot="-2829984">
                <a:off x="4167184" y="2544598"/>
                <a:ext cx="5561198"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23" name="Google Shape;3123;p17"/>
              <p:cNvSpPr/>
              <p:nvPr/>
            </p:nvSpPr>
            <p:spPr>
              <a:xfrm rot="-2827716">
                <a:off x="4043638" y="2601761"/>
                <a:ext cx="5558206" cy="389373"/>
              </a:xfrm>
              <a:custGeom>
                <a:rect b="b" l="l" r="r" t="t"/>
                <a:pathLst>
                  <a:path extrusionOk="0" h="389576" w="5561109">
                    <a:moveTo>
                      <a:pt x="5454073" y="107036"/>
                    </a:moveTo>
                    <a:cubicBezTo>
                      <a:pt x="5520206" y="173169"/>
                      <a:pt x="5561109" y="264530"/>
                      <a:pt x="5561109" y="365446"/>
                    </a:cubicBezTo>
                    <a:lnTo>
                      <a:pt x="5558677" y="389576"/>
                    </a:lnTo>
                    <a:lnTo>
                      <a:pt x="5552354" y="326857"/>
                    </a:lnTo>
                    <a:cubicBezTo>
                      <a:pt x="5518278" y="160330"/>
                      <a:pt x="5370936" y="35062"/>
                      <a:pt x="5194334" y="35062"/>
                    </a:cubicBezTo>
                    <a:lnTo>
                      <a:pt x="364115" y="35063"/>
                    </a:lnTo>
                    <a:cubicBezTo>
                      <a:pt x="187514" y="35062"/>
                      <a:pt x="40171" y="160330"/>
                      <a:pt x="6095" y="326857"/>
                    </a:cubicBezTo>
                    <a:lnTo>
                      <a:pt x="1103" y="376376"/>
                    </a:lnTo>
                    <a:lnTo>
                      <a:pt x="1" y="365445"/>
                    </a:lnTo>
                    <a:cubicBezTo>
                      <a:pt x="0" y="163616"/>
                      <a:pt x="163616" y="1"/>
                      <a:pt x="365446" y="1"/>
                    </a:cubicBezTo>
                    <a:lnTo>
                      <a:pt x="5195665" y="0"/>
                    </a:lnTo>
                    <a:cubicBezTo>
                      <a:pt x="5296580" y="0"/>
                      <a:pt x="5387941" y="40904"/>
                      <a:pt x="545407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24" name="Google Shape;3124;p17"/>
              <p:cNvSpPr/>
              <p:nvPr/>
            </p:nvSpPr>
            <p:spPr>
              <a:xfrm rot="-2827716">
                <a:off x="4297479" y="2830271"/>
                <a:ext cx="5558206" cy="389373"/>
              </a:xfrm>
              <a:custGeom>
                <a:rect b="b" l="l" r="r" t="t"/>
                <a:pathLst>
                  <a:path extrusionOk="0" h="389576" w="5561109">
                    <a:moveTo>
                      <a:pt x="5560007" y="13200"/>
                    </a:moveTo>
                    <a:lnTo>
                      <a:pt x="5561109" y="24131"/>
                    </a:lnTo>
                    <a:cubicBezTo>
                      <a:pt x="5561109" y="225961"/>
                      <a:pt x="5397494" y="389576"/>
                      <a:pt x="5195663" y="389576"/>
                    </a:cubicBezTo>
                    <a:lnTo>
                      <a:pt x="365445" y="389576"/>
                    </a:lnTo>
                    <a:cubicBezTo>
                      <a:pt x="163615" y="389576"/>
                      <a:pt x="0" y="225961"/>
                      <a:pt x="0" y="24131"/>
                    </a:cubicBezTo>
                    <a:lnTo>
                      <a:pt x="2433" y="0"/>
                    </a:lnTo>
                    <a:lnTo>
                      <a:pt x="8755" y="62720"/>
                    </a:lnTo>
                    <a:cubicBezTo>
                      <a:pt x="42832" y="229247"/>
                      <a:pt x="190174" y="354515"/>
                      <a:pt x="366776" y="354515"/>
                    </a:cubicBezTo>
                    <a:lnTo>
                      <a:pt x="5196994" y="354515"/>
                    </a:lnTo>
                    <a:cubicBezTo>
                      <a:pt x="5373596" y="354515"/>
                      <a:pt x="5520939" y="229247"/>
                      <a:pt x="5555015" y="62719"/>
                    </a:cubicBezTo>
                    <a:lnTo>
                      <a:pt x="5560007"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125" name="Google Shape;3125;p17"/>
            <p:cNvGrpSpPr/>
            <p:nvPr/>
          </p:nvGrpSpPr>
          <p:grpSpPr>
            <a:xfrm>
              <a:off x="6808533" y="1745708"/>
              <a:ext cx="4401400" cy="4662000"/>
              <a:chOff x="6808533" y="1745708"/>
              <a:chExt cx="4401400" cy="4662000"/>
            </a:xfrm>
          </p:grpSpPr>
          <p:sp>
            <p:nvSpPr>
              <p:cNvPr id="3126" name="Google Shape;3126;p17"/>
              <p:cNvSpPr/>
              <p:nvPr/>
            </p:nvSpPr>
            <p:spPr>
              <a:xfrm rot="-2829965">
                <a:off x="6167451" y="3711259"/>
                <a:ext cx="5679863"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27" name="Google Shape;3127;p17"/>
              <p:cNvSpPr/>
              <p:nvPr/>
            </p:nvSpPr>
            <p:spPr>
              <a:xfrm rot="-2827716">
                <a:off x="6043945" y="3768489"/>
                <a:ext cx="5676734" cy="389373"/>
              </a:xfrm>
              <a:custGeom>
                <a:rect b="b" l="l" r="r" t="t"/>
                <a:pathLst>
                  <a:path extrusionOk="0" h="389576" w="5679699">
                    <a:moveTo>
                      <a:pt x="5572662" y="107036"/>
                    </a:moveTo>
                    <a:cubicBezTo>
                      <a:pt x="5638795" y="173169"/>
                      <a:pt x="5679699" y="264530"/>
                      <a:pt x="5679699" y="365445"/>
                    </a:cubicBezTo>
                    <a:lnTo>
                      <a:pt x="5677266" y="389576"/>
                    </a:lnTo>
                    <a:lnTo>
                      <a:pt x="5670943" y="326856"/>
                    </a:lnTo>
                    <a:cubicBezTo>
                      <a:pt x="5636867" y="160329"/>
                      <a:pt x="5489524" y="35062"/>
                      <a:pt x="5312922" y="35062"/>
                    </a:cubicBezTo>
                    <a:lnTo>
                      <a:pt x="364115" y="35062"/>
                    </a:lnTo>
                    <a:cubicBezTo>
                      <a:pt x="187513" y="35062"/>
                      <a:pt x="40170" y="160329"/>
                      <a:pt x="6094" y="326857"/>
                    </a:cubicBezTo>
                    <a:lnTo>
                      <a:pt x="1102" y="376376"/>
                    </a:lnTo>
                    <a:lnTo>
                      <a:pt x="0" y="365445"/>
                    </a:lnTo>
                    <a:cubicBezTo>
                      <a:pt x="0" y="163615"/>
                      <a:pt x="163616" y="1"/>
                      <a:pt x="365446" y="1"/>
                    </a:cubicBezTo>
                    <a:lnTo>
                      <a:pt x="5314253" y="0"/>
                    </a:lnTo>
                    <a:cubicBezTo>
                      <a:pt x="5415168" y="0"/>
                      <a:pt x="5506530" y="40904"/>
                      <a:pt x="557266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28" name="Google Shape;3128;p17"/>
              <p:cNvSpPr/>
              <p:nvPr/>
            </p:nvSpPr>
            <p:spPr>
              <a:xfrm rot="-2827716">
                <a:off x="6297786" y="3996999"/>
                <a:ext cx="5676733" cy="389373"/>
              </a:xfrm>
              <a:custGeom>
                <a:rect b="b" l="l" r="r" t="t"/>
                <a:pathLst>
                  <a:path extrusionOk="0" h="389576" w="5679698">
                    <a:moveTo>
                      <a:pt x="5678596" y="13200"/>
                    </a:moveTo>
                    <a:lnTo>
                      <a:pt x="5679698" y="24131"/>
                    </a:lnTo>
                    <a:cubicBezTo>
                      <a:pt x="5679698" y="225961"/>
                      <a:pt x="5516083" y="389575"/>
                      <a:pt x="5314252" y="389575"/>
                    </a:cubicBezTo>
                    <a:lnTo>
                      <a:pt x="365445" y="389576"/>
                    </a:lnTo>
                    <a:cubicBezTo>
                      <a:pt x="163615" y="389576"/>
                      <a:pt x="0" y="225961"/>
                      <a:pt x="0" y="24131"/>
                    </a:cubicBezTo>
                    <a:lnTo>
                      <a:pt x="2432" y="0"/>
                    </a:lnTo>
                    <a:lnTo>
                      <a:pt x="8755" y="62720"/>
                    </a:lnTo>
                    <a:cubicBezTo>
                      <a:pt x="42832" y="229247"/>
                      <a:pt x="190174" y="354514"/>
                      <a:pt x="366775" y="354515"/>
                    </a:cubicBezTo>
                    <a:lnTo>
                      <a:pt x="5315583" y="354514"/>
                    </a:lnTo>
                    <a:cubicBezTo>
                      <a:pt x="5492185" y="354514"/>
                      <a:pt x="5639528" y="229246"/>
                      <a:pt x="5673604" y="62719"/>
                    </a:cubicBezTo>
                    <a:lnTo>
                      <a:pt x="5678596"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129" name="Google Shape;3129;p17"/>
            <p:cNvGrpSpPr/>
            <p:nvPr/>
          </p:nvGrpSpPr>
          <p:grpSpPr>
            <a:xfrm>
              <a:off x="5824532" y="1155331"/>
              <a:ext cx="4354159" cy="4603200"/>
              <a:chOff x="5824532" y="1155331"/>
              <a:chExt cx="4354159" cy="4603200"/>
            </a:xfrm>
          </p:grpSpPr>
          <p:sp>
            <p:nvSpPr>
              <p:cNvPr id="3130" name="Google Shape;3130;p17"/>
              <p:cNvSpPr/>
              <p:nvPr/>
            </p:nvSpPr>
            <p:spPr>
              <a:xfrm rot="-2830004">
                <a:off x="5196271" y="3091482"/>
                <a:ext cx="5599622" cy="730899"/>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31" name="Google Shape;3131;p17"/>
              <p:cNvSpPr/>
              <p:nvPr/>
            </p:nvSpPr>
            <p:spPr>
              <a:xfrm rot="-2827716">
                <a:off x="5072700" y="3148580"/>
                <a:ext cx="5596872" cy="389350"/>
              </a:xfrm>
              <a:custGeom>
                <a:rect b="b" l="l" r="r" t="t"/>
                <a:pathLst>
                  <a:path extrusionOk="0" h="389553" w="5599795">
                    <a:moveTo>
                      <a:pt x="5492759" y="107036"/>
                    </a:moveTo>
                    <a:cubicBezTo>
                      <a:pt x="5558891" y="173169"/>
                      <a:pt x="5599795" y="264530"/>
                      <a:pt x="5599795" y="365445"/>
                    </a:cubicBezTo>
                    <a:lnTo>
                      <a:pt x="5597364" y="389553"/>
                    </a:lnTo>
                    <a:lnTo>
                      <a:pt x="5591045" y="326860"/>
                    </a:lnTo>
                    <a:cubicBezTo>
                      <a:pt x="5556968" y="160333"/>
                      <a:pt x="5409625" y="35065"/>
                      <a:pt x="5233024" y="35065"/>
                    </a:cubicBezTo>
                    <a:lnTo>
                      <a:pt x="364119" y="35066"/>
                    </a:lnTo>
                    <a:cubicBezTo>
                      <a:pt x="187518" y="35065"/>
                      <a:pt x="40175" y="160333"/>
                      <a:pt x="6099" y="326860"/>
                    </a:cubicBezTo>
                    <a:lnTo>
                      <a:pt x="1105" y="376401"/>
                    </a:lnTo>
                    <a:lnTo>
                      <a:pt x="0" y="365445"/>
                    </a:lnTo>
                    <a:cubicBezTo>
                      <a:pt x="0" y="163615"/>
                      <a:pt x="163615" y="0"/>
                      <a:pt x="365444" y="1"/>
                    </a:cubicBezTo>
                    <a:lnTo>
                      <a:pt x="5234350" y="0"/>
                    </a:lnTo>
                    <a:cubicBezTo>
                      <a:pt x="5335265" y="0"/>
                      <a:pt x="5426626" y="40904"/>
                      <a:pt x="54927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32" name="Google Shape;3132;p17"/>
              <p:cNvSpPr/>
              <p:nvPr/>
            </p:nvSpPr>
            <p:spPr>
              <a:xfrm rot="-2827716">
                <a:off x="5333650" y="3377103"/>
                <a:ext cx="5596872" cy="389351"/>
              </a:xfrm>
              <a:custGeom>
                <a:rect b="b" l="l" r="r" t="t"/>
                <a:pathLst>
                  <a:path extrusionOk="0" h="389554" w="5599795">
                    <a:moveTo>
                      <a:pt x="5598690" y="13152"/>
                    </a:moveTo>
                    <a:lnTo>
                      <a:pt x="5599795" y="24109"/>
                    </a:lnTo>
                    <a:cubicBezTo>
                      <a:pt x="5599795" y="225939"/>
                      <a:pt x="5436180" y="389554"/>
                      <a:pt x="5234350" y="389554"/>
                    </a:cubicBezTo>
                    <a:lnTo>
                      <a:pt x="365445" y="389554"/>
                    </a:lnTo>
                    <a:cubicBezTo>
                      <a:pt x="163614" y="389554"/>
                      <a:pt x="0" y="225939"/>
                      <a:pt x="0" y="24109"/>
                    </a:cubicBezTo>
                    <a:lnTo>
                      <a:pt x="2431" y="0"/>
                    </a:lnTo>
                    <a:lnTo>
                      <a:pt x="8750" y="62694"/>
                    </a:lnTo>
                    <a:cubicBezTo>
                      <a:pt x="42827" y="229221"/>
                      <a:pt x="190169" y="354489"/>
                      <a:pt x="366771" y="354489"/>
                    </a:cubicBezTo>
                    <a:lnTo>
                      <a:pt x="5235676" y="354489"/>
                    </a:lnTo>
                    <a:cubicBezTo>
                      <a:pt x="5412277" y="354489"/>
                      <a:pt x="5559620" y="229221"/>
                      <a:pt x="5593696" y="62694"/>
                    </a:cubicBezTo>
                    <a:lnTo>
                      <a:pt x="5598690"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133" name="Google Shape;3133;p17"/>
            <p:cNvGrpSpPr/>
            <p:nvPr/>
          </p:nvGrpSpPr>
          <p:grpSpPr>
            <a:xfrm>
              <a:off x="2134683" y="1406427"/>
              <a:ext cx="4494099" cy="4755300"/>
              <a:chOff x="2134683" y="1406427"/>
              <a:chExt cx="4494099" cy="4755300"/>
            </a:xfrm>
          </p:grpSpPr>
          <p:sp>
            <p:nvSpPr>
              <p:cNvPr id="3134" name="Google Shape;3134;p17"/>
              <p:cNvSpPr/>
              <p:nvPr/>
            </p:nvSpPr>
            <p:spPr>
              <a:xfrm rot="-2829977">
                <a:off x="1469270" y="3422451"/>
                <a:ext cx="5814027" cy="723252"/>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35" name="Google Shape;3135;p17"/>
              <p:cNvSpPr/>
              <p:nvPr/>
            </p:nvSpPr>
            <p:spPr>
              <a:xfrm rot="-2827716">
                <a:off x="1347244" y="3479082"/>
                <a:ext cx="5810844" cy="385501"/>
              </a:xfrm>
              <a:custGeom>
                <a:rect b="b" l="l" r="r" t="t"/>
                <a:pathLst>
                  <a:path extrusionOk="0" h="385702" w="5813879">
                    <a:moveTo>
                      <a:pt x="5707969" y="105910"/>
                    </a:moveTo>
                    <a:cubicBezTo>
                      <a:pt x="5773405" y="171347"/>
                      <a:pt x="5813879" y="261747"/>
                      <a:pt x="5813879" y="361600"/>
                    </a:cubicBezTo>
                    <a:lnTo>
                      <a:pt x="5813877" y="361600"/>
                    </a:lnTo>
                    <a:lnTo>
                      <a:pt x="5811448" y="385702"/>
                    </a:lnTo>
                    <a:lnTo>
                      <a:pt x="5805207" y="323791"/>
                    </a:lnTo>
                    <a:cubicBezTo>
                      <a:pt x="5771489" y="159015"/>
                      <a:pt x="5625695" y="35065"/>
                      <a:pt x="5450953" y="35065"/>
                    </a:cubicBezTo>
                    <a:lnTo>
                      <a:pt x="360274" y="35066"/>
                    </a:lnTo>
                    <a:cubicBezTo>
                      <a:pt x="185532" y="35065"/>
                      <a:pt x="39739" y="159016"/>
                      <a:pt x="6021" y="323791"/>
                    </a:cubicBezTo>
                    <a:lnTo>
                      <a:pt x="1105" y="372556"/>
                    </a:lnTo>
                    <a:lnTo>
                      <a:pt x="0" y="361600"/>
                    </a:lnTo>
                    <a:lnTo>
                      <a:pt x="7347" y="288725"/>
                    </a:lnTo>
                    <a:cubicBezTo>
                      <a:pt x="41065" y="123951"/>
                      <a:pt x="186858" y="0"/>
                      <a:pt x="361600" y="0"/>
                    </a:cubicBezTo>
                    <a:lnTo>
                      <a:pt x="5452279" y="0"/>
                    </a:lnTo>
                    <a:cubicBezTo>
                      <a:pt x="5552132" y="0"/>
                      <a:pt x="5642532" y="40474"/>
                      <a:pt x="5707969" y="10591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36" name="Google Shape;3136;p17"/>
              <p:cNvSpPr/>
              <p:nvPr/>
            </p:nvSpPr>
            <p:spPr>
              <a:xfrm rot="-2827716">
                <a:off x="1605376" y="3704992"/>
                <a:ext cx="5810844" cy="385508"/>
              </a:xfrm>
              <a:custGeom>
                <a:rect b="b" l="l" r="r" t="t"/>
                <a:pathLst>
                  <a:path extrusionOk="0" h="385709" w="5813879">
                    <a:moveTo>
                      <a:pt x="5812774" y="13146"/>
                    </a:moveTo>
                    <a:lnTo>
                      <a:pt x="5813879" y="24109"/>
                    </a:lnTo>
                    <a:lnTo>
                      <a:pt x="5813878" y="24109"/>
                    </a:lnTo>
                    <a:cubicBezTo>
                      <a:pt x="5813877" y="223815"/>
                      <a:pt x="5651984" y="385709"/>
                      <a:pt x="5452278" y="385709"/>
                    </a:cubicBezTo>
                    <a:lnTo>
                      <a:pt x="361601" y="385708"/>
                    </a:lnTo>
                    <a:cubicBezTo>
                      <a:pt x="186857" y="385708"/>
                      <a:pt x="41065" y="261758"/>
                      <a:pt x="7347" y="96983"/>
                    </a:cubicBezTo>
                    <a:lnTo>
                      <a:pt x="0" y="24109"/>
                    </a:lnTo>
                    <a:lnTo>
                      <a:pt x="2431" y="0"/>
                    </a:lnTo>
                    <a:lnTo>
                      <a:pt x="8673" y="61918"/>
                    </a:lnTo>
                    <a:cubicBezTo>
                      <a:pt x="42391" y="226693"/>
                      <a:pt x="188183" y="350643"/>
                      <a:pt x="362926" y="350643"/>
                    </a:cubicBezTo>
                    <a:lnTo>
                      <a:pt x="5453604" y="350644"/>
                    </a:lnTo>
                    <a:cubicBezTo>
                      <a:pt x="5628346" y="350644"/>
                      <a:pt x="5774139" y="226694"/>
                      <a:pt x="5807857" y="61919"/>
                    </a:cubicBezTo>
                    <a:lnTo>
                      <a:pt x="5812774" y="1314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137" name="Google Shape;3137;p17"/>
            <p:cNvGrpSpPr/>
            <p:nvPr/>
          </p:nvGrpSpPr>
          <p:grpSpPr>
            <a:xfrm>
              <a:off x="6182744" y="2351413"/>
              <a:ext cx="4257816" cy="4499400"/>
              <a:chOff x="6182744" y="2351413"/>
              <a:chExt cx="4257816" cy="4499400"/>
            </a:xfrm>
          </p:grpSpPr>
          <p:sp>
            <p:nvSpPr>
              <p:cNvPr id="3138" name="Google Shape;3138;p17"/>
              <p:cNvSpPr/>
              <p:nvPr/>
            </p:nvSpPr>
            <p:spPr>
              <a:xfrm rot="-2830035">
                <a:off x="5577129" y="4235663"/>
                <a:ext cx="5458031"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39" name="Google Shape;3139;p17"/>
              <p:cNvSpPr/>
              <p:nvPr/>
            </p:nvSpPr>
            <p:spPr>
              <a:xfrm rot="-2827716">
                <a:off x="5453545" y="4292751"/>
                <a:ext cx="5455263" cy="389351"/>
              </a:xfrm>
              <a:custGeom>
                <a:rect b="b" l="l" r="r" t="t"/>
                <a:pathLst>
                  <a:path extrusionOk="0" h="389554" w="5458112">
                    <a:moveTo>
                      <a:pt x="5351075" y="107037"/>
                    </a:moveTo>
                    <a:cubicBezTo>
                      <a:pt x="5417207" y="173169"/>
                      <a:pt x="5458112" y="264530"/>
                      <a:pt x="5458112" y="365445"/>
                    </a:cubicBezTo>
                    <a:lnTo>
                      <a:pt x="5455681" y="389554"/>
                    </a:lnTo>
                    <a:lnTo>
                      <a:pt x="5449360" y="326860"/>
                    </a:lnTo>
                    <a:cubicBezTo>
                      <a:pt x="5415284" y="160333"/>
                      <a:pt x="5267942" y="35065"/>
                      <a:pt x="5091341" y="35066"/>
                    </a:cubicBezTo>
                    <a:lnTo>
                      <a:pt x="364118" y="35065"/>
                    </a:lnTo>
                    <a:cubicBezTo>
                      <a:pt x="187517" y="35066"/>
                      <a:pt x="40174" y="160334"/>
                      <a:pt x="6098" y="326861"/>
                    </a:cubicBezTo>
                    <a:lnTo>
                      <a:pt x="1104" y="376403"/>
                    </a:lnTo>
                    <a:lnTo>
                      <a:pt x="0" y="365446"/>
                    </a:lnTo>
                    <a:cubicBezTo>
                      <a:pt x="-1" y="163616"/>
                      <a:pt x="163615" y="1"/>
                      <a:pt x="365444" y="0"/>
                    </a:cubicBezTo>
                    <a:lnTo>
                      <a:pt x="5092667" y="1"/>
                    </a:lnTo>
                    <a:cubicBezTo>
                      <a:pt x="5193582" y="1"/>
                      <a:pt x="5284943" y="40904"/>
                      <a:pt x="5351075"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40" name="Google Shape;3140;p17"/>
              <p:cNvSpPr/>
              <p:nvPr/>
            </p:nvSpPr>
            <p:spPr>
              <a:xfrm rot="-2827716">
                <a:off x="5714497" y="4521277"/>
                <a:ext cx="5455263" cy="389350"/>
              </a:xfrm>
              <a:custGeom>
                <a:rect b="b" l="l" r="r" t="t"/>
                <a:pathLst>
                  <a:path extrusionOk="0" h="389553" w="5458112">
                    <a:moveTo>
                      <a:pt x="5457007" y="13151"/>
                    </a:moveTo>
                    <a:lnTo>
                      <a:pt x="5458112" y="24107"/>
                    </a:lnTo>
                    <a:cubicBezTo>
                      <a:pt x="5458112" y="225937"/>
                      <a:pt x="5294496" y="389553"/>
                      <a:pt x="5092667" y="389553"/>
                    </a:cubicBezTo>
                    <a:lnTo>
                      <a:pt x="365445" y="389553"/>
                    </a:lnTo>
                    <a:cubicBezTo>
                      <a:pt x="163615" y="389553"/>
                      <a:pt x="0" y="225938"/>
                      <a:pt x="0" y="24108"/>
                    </a:cubicBezTo>
                    <a:lnTo>
                      <a:pt x="2430" y="0"/>
                    </a:lnTo>
                    <a:lnTo>
                      <a:pt x="8750" y="62693"/>
                    </a:lnTo>
                    <a:cubicBezTo>
                      <a:pt x="42827" y="229220"/>
                      <a:pt x="190169" y="354488"/>
                      <a:pt x="366771" y="354488"/>
                    </a:cubicBezTo>
                    <a:lnTo>
                      <a:pt x="5093993" y="354487"/>
                    </a:lnTo>
                    <a:cubicBezTo>
                      <a:pt x="5270594" y="354488"/>
                      <a:pt x="5417937" y="229219"/>
                      <a:pt x="5452013" y="62692"/>
                    </a:cubicBezTo>
                    <a:lnTo>
                      <a:pt x="5457007" y="1315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141" name="Google Shape;3141;p17"/>
            <p:cNvGrpSpPr/>
            <p:nvPr/>
          </p:nvGrpSpPr>
          <p:grpSpPr>
            <a:xfrm>
              <a:off x="2617490" y="2742232"/>
              <a:ext cx="3927230" cy="4143000"/>
              <a:chOff x="2617490" y="2742232"/>
              <a:chExt cx="3927230" cy="4143000"/>
            </a:xfrm>
          </p:grpSpPr>
          <p:sp>
            <p:nvSpPr>
              <p:cNvPr id="3142" name="Google Shape;3142;p17"/>
              <p:cNvSpPr/>
              <p:nvPr/>
            </p:nvSpPr>
            <p:spPr>
              <a:xfrm rot="-2829980">
                <a:off x="2089685" y="4448282"/>
                <a:ext cx="497211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43" name="Google Shape;3143;p17"/>
              <p:cNvSpPr/>
              <p:nvPr/>
            </p:nvSpPr>
            <p:spPr>
              <a:xfrm rot="-2827716">
                <a:off x="1965948" y="4505227"/>
                <a:ext cx="4969364" cy="389350"/>
              </a:xfrm>
              <a:custGeom>
                <a:rect b="b" l="l" r="r" t="t"/>
                <a:pathLst>
                  <a:path extrusionOk="0" h="389553" w="4971959">
                    <a:moveTo>
                      <a:pt x="4864923" y="107036"/>
                    </a:moveTo>
                    <a:cubicBezTo>
                      <a:pt x="4931056" y="173169"/>
                      <a:pt x="4971959" y="264530"/>
                      <a:pt x="4971959" y="365445"/>
                    </a:cubicBezTo>
                    <a:lnTo>
                      <a:pt x="4969529" y="389553"/>
                    </a:lnTo>
                    <a:lnTo>
                      <a:pt x="4963209" y="326860"/>
                    </a:lnTo>
                    <a:cubicBezTo>
                      <a:pt x="4929133" y="160333"/>
                      <a:pt x="4781790" y="35065"/>
                      <a:pt x="4605189" y="35065"/>
                    </a:cubicBezTo>
                    <a:lnTo>
                      <a:pt x="364119" y="35065"/>
                    </a:lnTo>
                    <a:cubicBezTo>
                      <a:pt x="187518" y="35065"/>
                      <a:pt x="40175" y="160333"/>
                      <a:pt x="6099" y="326860"/>
                    </a:cubicBezTo>
                    <a:lnTo>
                      <a:pt x="1104" y="376401"/>
                    </a:lnTo>
                    <a:lnTo>
                      <a:pt x="0" y="365445"/>
                    </a:lnTo>
                    <a:cubicBezTo>
                      <a:pt x="0" y="163615"/>
                      <a:pt x="163615" y="0"/>
                      <a:pt x="365445" y="0"/>
                    </a:cubicBezTo>
                    <a:lnTo>
                      <a:pt x="4606515" y="0"/>
                    </a:lnTo>
                    <a:cubicBezTo>
                      <a:pt x="4707430" y="0"/>
                      <a:pt x="4798791" y="40904"/>
                      <a:pt x="486492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44" name="Google Shape;3144;p17"/>
              <p:cNvSpPr/>
              <p:nvPr/>
            </p:nvSpPr>
            <p:spPr>
              <a:xfrm rot="-2827716">
                <a:off x="2226898" y="4733750"/>
                <a:ext cx="4969364" cy="389351"/>
              </a:xfrm>
              <a:custGeom>
                <a:rect b="b" l="l" r="r" t="t"/>
                <a:pathLst>
                  <a:path extrusionOk="0" h="389554" w="4971959">
                    <a:moveTo>
                      <a:pt x="4970855" y="13152"/>
                    </a:moveTo>
                    <a:lnTo>
                      <a:pt x="4971959" y="24109"/>
                    </a:lnTo>
                    <a:cubicBezTo>
                      <a:pt x="4971960" y="225940"/>
                      <a:pt x="4808344" y="389554"/>
                      <a:pt x="4606515" y="389553"/>
                    </a:cubicBezTo>
                    <a:lnTo>
                      <a:pt x="365446" y="389554"/>
                    </a:lnTo>
                    <a:cubicBezTo>
                      <a:pt x="163615" y="389554"/>
                      <a:pt x="0" y="225939"/>
                      <a:pt x="0" y="24109"/>
                    </a:cubicBezTo>
                    <a:lnTo>
                      <a:pt x="2430" y="0"/>
                    </a:lnTo>
                    <a:lnTo>
                      <a:pt x="8750" y="62694"/>
                    </a:lnTo>
                    <a:cubicBezTo>
                      <a:pt x="42827" y="229221"/>
                      <a:pt x="190170" y="354489"/>
                      <a:pt x="366771" y="354488"/>
                    </a:cubicBezTo>
                    <a:lnTo>
                      <a:pt x="4607841" y="354488"/>
                    </a:lnTo>
                    <a:cubicBezTo>
                      <a:pt x="4784442" y="354489"/>
                      <a:pt x="4931785" y="229221"/>
                      <a:pt x="4965861" y="62694"/>
                    </a:cubicBezTo>
                    <a:lnTo>
                      <a:pt x="4970855"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145" name="Google Shape;3145;p17"/>
            <p:cNvGrpSpPr/>
            <p:nvPr/>
          </p:nvGrpSpPr>
          <p:grpSpPr>
            <a:xfrm>
              <a:off x="9275607" y="3248167"/>
              <a:ext cx="2404844" cy="2545800"/>
              <a:chOff x="9275607" y="3248167"/>
              <a:chExt cx="2404844" cy="2545800"/>
            </a:xfrm>
          </p:grpSpPr>
          <p:sp>
            <p:nvSpPr>
              <p:cNvPr id="3146" name="Google Shape;3146;p17"/>
              <p:cNvSpPr/>
              <p:nvPr/>
            </p:nvSpPr>
            <p:spPr>
              <a:xfrm rot="-2830077">
                <a:off x="8888438" y="4357500"/>
                <a:ext cx="3168338" cy="327135"/>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47" name="Google Shape;3147;p17"/>
              <p:cNvSpPr/>
              <p:nvPr/>
            </p:nvSpPr>
            <p:spPr>
              <a:xfrm rot="-2827716">
                <a:off x="8837051" y="4381832"/>
                <a:ext cx="3166615" cy="184314"/>
              </a:xfrm>
              <a:custGeom>
                <a:rect b="b" l="l" r="r" t="t"/>
                <a:pathLst>
                  <a:path extrusionOk="0" h="184410" w="3168269">
                    <a:moveTo>
                      <a:pt x="3120354" y="47916"/>
                    </a:moveTo>
                    <a:cubicBezTo>
                      <a:pt x="3149958" y="77520"/>
                      <a:pt x="3168269" y="118419"/>
                      <a:pt x="3168269" y="163593"/>
                    </a:cubicBezTo>
                    <a:lnTo>
                      <a:pt x="3164066" y="184410"/>
                    </a:lnTo>
                    <a:lnTo>
                      <a:pt x="3154087" y="134981"/>
                    </a:lnTo>
                    <a:cubicBezTo>
                      <a:pt x="3129252" y="76265"/>
                      <a:pt x="3071113" y="35066"/>
                      <a:pt x="3003350" y="35065"/>
                    </a:cubicBezTo>
                    <a:lnTo>
                      <a:pt x="162267" y="35065"/>
                    </a:lnTo>
                    <a:cubicBezTo>
                      <a:pt x="94504" y="35065"/>
                      <a:pt x="36365" y="76265"/>
                      <a:pt x="11530" y="134981"/>
                    </a:cubicBezTo>
                    <a:lnTo>
                      <a:pt x="2877" y="177843"/>
                    </a:lnTo>
                    <a:lnTo>
                      <a:pt x="1" y="163594"/>
                    </a:lnTo>
                    <a:cubicBezTo>
                      <a:pt x="0" y="73243"/>
                      <a:pt x="73243" y="0"/>
                      <a:pt x="163593" y="0"/>
                    </a:cubicBezTo>
                    <a:lnTo>
                      <a:pt x="3004676" y="0"/>
                    </a:lnTo>
                    <a:cubicBezTo>
                      <a:pt x="3049851" y="0"/>
                      <a:pt x="3090750" y="18312"/>
                      <a:pt x="3120354" y="4791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48" name="Google Shape;3148;p17"/>
              <p:cNvSpPr/>
              <p:nvPr/>
            </p:nvSpPr>
            <p:spPr>
              <a:xfrm rot="-2827716">
                <a:off x="8952392" y="4475363"/>
                <a:ext cx="3166615" cy="184313"/>
              </a:xfrm>
              <a:custGeom>
                <a:rect b="b" l="l" r="r" t="t"/>
                <a:pathLst>
                  <a:path extrusionOk="0" h="184409" w="3168269">
                    <a:moveTo>
                      <a:pt x="3165392" y="6567"/>
                    </a:moveTo>
                    <a:lnTo>
                      <a:pt x="3168269" y="20815"/>
                    </a:lnTo>
                    <a:cubicBezTo>
                      <a:pt x="3168269" y="111166"/>
                      <a:pt x="3095027" y="184408"/>
                      <a:pt x="3004676" y="184409"/>
                    </a:cubicBezTo>
                    <a:lnTo>
                      <a:pt x="163593" y="184409"/>
                    </a:lnTo>
                    <a:cubicBezTo>
                      <a:pt x="73243" y="184409"/>
                      <a:pt x="0" y="111166"/>
                      <a:pt x="1" y="20816"/>
                    </a:cubicBezTo>
                    <a:lnTo>
                      <a:pt x="4203" y="0"/>
                    </a:lnTo>
                    <a:lnTo>
                      <a:pt x="14182" y="49428"/>
                    </a:lnTo>
                    <a:cubicBezTo>
                      <a:pt x="39017" y="108145"/>
                      <a:pt x="97156" y="149344"/>
                      <a:pt x="164919" y="149344"/>
                    </a:cubicBezTo>
                    <a:lnTo>
                      <a:pt x="3006002" y="149344"/>
                    </a:lnTo>
                    <a:cubicBezTo>
                      <a:pt x="3073765" y="149344"/>
                      <a:pt x="3131904" y="108144"/>
                      <a:pt x="3156739" y="49428"/>
                    </a:cubicBezTo>
                    <a:lnTo>
                      <a:pt x="3165392" y="656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149" name="Google Shape;3149;p17"/>
            <p:cNvGrpSpPr/>
            <p:nvPr/>
          </p:nvGrpSpPr>
          <p:grpSpPr>
            <a:xfrm>
              <a:off x="2075692" y="52828"/>
              <a:ext cx="4347442" cy="4607700"/>
              <a:chOff x="2075692" y="52828"/>
              <a:chExt cx="4347442" cy="4607700"/>
            </a:xfrm>
          </p:grpSpPr>
          <p:sp>
            <p:nvSpPr>
              <p:cNvPr id="3150" name="Google Shape;3150;p17"/>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51" name="Google Shape;3151;p17"/>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52" name="Google Shape;3152;p17"/>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153" name="Google Shape;3153;p17"/>
            <p:cNvGrpSpPr/>
            <p:nvPr/>
          </p:nvGrpSpPr>
          <p:grpSpPr>
            <a:xfrm>
              <a:off x="1470547" y="379512"/>
              <a:ext cx="1786005" cy="1894200"/>
              <a:chOff x="1470547" y="379512"/>
              <a:chExt cx="1786005" cy="1894200"/>
            </a:xfrm>
          </p:grpSpPr>
          <p:sp>
            <p:nvSpPr>
              <p:cNvPr id="3154" name="Google Shape;3154;p17"/>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55" name="Google Shape;3155;p17"/>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56" name="Google Shape;3156;p17"/>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157" name="Google Shape;3157;p17"/>
            <p:cNvGrpSpPr/>
            <p:nvPr/>
          </p:nvGrpSpPr>
          <p:grpSpPr>
            <a:xfrm>
              <a:off x="459511" y="835636"/>
              <a:ext cx="3285587" cy="3486900"/>
              <a:chOff x="459511" y="835636"/>
              <a:chExt cx="3285587" cy="3486900"/>
            </a:xfrm>
          </p:grpSpPr>
          <p:sp>
            <p:nvSpPr>
              <p:cNvPr id="3158" name="Google Shape;3158;p17"/>
              <p:cNvSpPr/>
              <p:nvPr/>
            </p:nvSpPr>
            <p:spPr>
              <a:xfrm rot="-2830019">
                <a:off x="-56761" y="2341433"/>
                <a:ext cx="4314245" cy="475306"/>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59" name="Google Shape;3159;p17"/>
              <p:cNvSpPr/>
              <p:nvPr/>
            </p:nvSpPr>
            <p:spPr>
              <a:xfrm rot="-2827716">
                <a:off x="-133745" y="2377546"/>
                <a:ext cx="4311929" cy="261669"/>
              </a:xfrm>
              <a:custGeom>
                <a:rect b="b" l="l" r="r" t="t"/>
                <a:pathLst>
                  <a:path extrusionOk="0" h="261806" w="4314181">
                    <a:moveTo>
                      <a:pt x="4244562" y="69619"/>
                    </a:moveTo>
                    <a:cubicBezTo>
                      <a:pt x="4287576" y="112632"/>
                      <a:pt x="4314180" y="172055"/>
                      <a:pt x="4314181" y="237692"/>
                    </a:cubicBezTo>
                    <a:lnTo>
                      <a:pt x="4311749" y="261806"/>
                    </a:lnTo>
                    <a:lnTo>
                      <a:pt x="4308024" y="224853"/>
                    </a:lnTo>
                    <a:cubicBezTo>
                      <a:pt x="4285860" y="116541"/>
                      <a:pt x="4190026" y="35064"/>
                      <a:pt x="4075162" y="35064"/>
                    </a:cubicBezTo>
                    <a:lnTo>
                      <a:pt x="236364" y="35064"/>
                    </a:lnTo>
                    <a:cubicBezTo>
                      <a:pt x="121500" y="35064"/>
                      <a:pt x="25666" y="116541"/>
                      <a:pt x="3502" y="224853"/>
                    </a:cubicBezTo>
                    <a:lnTo>
                      <a:pt x="1104" y="248640"/>
                    </a:lnTo>
                    <a:lnTo>
                      <a:pt x="0" y="237692"/>
                    </a:lnTo>
                    <a:cubicBezTo>
                      <a:pt x="0" y="106419"/>
                      <a:pt x="106418" y="0"/>
                      <a:pt x="237691" y="1"/>
                    </a:cubicBezTo>
                    <a:lnTo>
                      <a:pt x="4076489" y="0"/>
                    </a:lnTo>
                    <a:cubicBezTo>
                      <a:pt x="4142126" y="0"/>
                      <a:pt x="4201548" y="26605"/>
                      <a:pt x="4244562" y="69619"/>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60" name="Google Shape;3160;p17"/>
              <p:cNvSpPr/>
              <p:nvPr/>
            </p:nvSpPr>
            <p:spPr>
              <a:xfrm rot="-2827716">
                <a:off x="26426" y="2519211"/>
                <a:ext cx="4311928" cy="261670"/>
              </a:xfrm>
              <a:custGeom>
                <a:rect b="b" l="l" r="r" t="t"/>
                <a:pathLst>
                  <a:path extrusionOk="0" h="261807" w="4314180">
                    <a:moveTo>
                      <a:pt x="4313076" y="13166"/>
                    </a:moveTo>
                    <a:lnTo>
                      <a:pt x="4314180" y="24115"/>
                    </a:lnTo>
                    <a:cubicBezTo>
                      <a:pt x="4314179" y="155388"/>
                      <a:pt x="4207762" y="261806"/>
                      <a:pt x="4076489" y="261807"/>
                    </a:cubicBezTo>
                    <a:lnTo>
                      <a:pt x="237690" y="261806"/>
                    </a:lnTo>
                    <a:cubicBezTo>
                      <a:pt x="106418" y="261807"/>
                      <a:pt x="0" y="155388"/>
                      <a:pt x="0" y="24116"/>
                    </a:cubicBezTo>
                    <a:lnTo>
                      <a:pt x="2431" y="0"/>
                    </a:lnTo>
                    <a:lnTo>
                      <a:pt x="6156" y="36955"/>
                    </a:lnTo>
                    <a:cubicBezTo>
                      <a:pt x="28320" y="145267"/>
                      <a:pt x="124154" y="226743"/>
                      <a:pt x="239018" y="226743"/>
                    </a:cubicBezTo>
                    <a:lnTo>
                      <a:pt x="4077816" y="226743"/>
                    </a:lnTo>
                    <a:cubicBezTo>
                      <a:pt x="4192680" y="226743"/>
                      <a:pt x="4288514" y="145266"/>
                      <a:pt x="4310678" y="36954"/>
                    </a:cubicBezTo>
                    <a:lnTo>
                      <a:pt x="4313076"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161" name="Google Shape;3161;p17"/>
            <p:cNvGrpSpPr/>
            <p:nvPr/>
          </p:nvGrpSpPr>
          <p:grpSpPr>
            <a:xfrm>
              <a:off x="3267959" y="970321"/>
              <a:ext cx="4398388" cy="4658700"/>
              <a:chOff x="3267959" y="970321"/>
              <a:chExt cx="4398388" cy="4658700"/>
            </a:xfrm>
          </p:grpSpPr>
          <p:sp>
            <p:nvSpPr>
              <p:cNvPr id="3162" name="Google Shape;3162;p17"/>
              <p:cNvSpPr/>
              <p:nvPr/>
            </p:nvSpPr>
            <p:spPr>
              <a:xfrm rot="-2830072">
                <a:off x="2627559" y="2934221"/>
                <a:ext cx="5675200"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63" name="Google Shape;3163;p17"/>
              <p:cNvSpPr/>
              <p:nvPr/>
            </p:nvSpPr>
            <p:spPr>
              <a:xfrm rot="-2827716">
                <a:off x="2504074" y="2991429"/>
                <a:ext cx="5672301" cy="389356"/>
              </a:xfrm>
              <a:custGeom>
                <a:rect b="b" l="l" r="r" t="t"/>
                <a:pathLst>
                  <a:path extrusionOk="0" h="389559" w="5675264">
                    <a:moveTo>
                      <a:pt x="5568227" y="107035"/>
                    </a:moveTo>
                    <a:cubicBezTo>
                      <a:pt x="5634360" y="173168"/>
                      <a:pt x="5675264" y="264529"/>
                      <a:pt x="5675264" y="365445"/>
                    </a:cubicBezTo>
                    <a:lnTo>
                      <a:pt x="5672833" y="389559"/>
                    </a:lnTo>
                    <a:lnTo>
                      <a:pt x="5666512" y="326858"/>
                    </a:lnTo>
                    <a:cubicBezTo>
                      <a:pt x="5632435" y="160331"/>
                      <a:pt x="5485093" y="35064"/>
                      <a:pt x="5308491" y="35064"/>
                    </a:cubicBezTo>
                    <a:lnTo>
                      <a:pt x="364118" y="35064"/>
                    </a:lnTo>
                    <a:cubicBezTo>
                      <a:pt x="187517" y="35064"/>
                      <a:pt x="40174" y="160331"/>
                      <a:pt x="6098" y="326859"/>
                    </a:cubicBezTo>
                    <a:lnTo>
                      <a:pt x="1104" y="376394"/>
                    </a:lnTo>
                    <a:lnTo>
                      <a:pt x="0" y="365445"/>
                    </a:lnTo>
                    <a:cubicBezTo>
                      <a:pt x="0" y="163615"/>
                      <a:pt x="163615" y="0"/>
                      <a:pt x="365446" y="0"/>
                    </a:cubicBezTo>
                    <a:lnTo>
                      <a:pt x="5309818" y="0"/>
                    </a:lnTo>
                    <a:cubicBezTo>
                      <a:pt x="5410733" y="0"/>
                      <a:pt x="5502095" y="40904"/>
                      <a:pt x="5568227" y="10703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64" name="Google Shape;3164;p17"/>
              <p:cNvSpPr/>
              <p:nvPr/>
            </p:nvSpPr>
            <p:spPr>
              <a:xfrm rot="-2827716">
                <a:off x="2757930" y="3219948"/>
                <a:ext cx="5672301" cy="389357"/>
              </a:xfrm>
              <a:custGeom>
                <a:rect b="b" l="l" r="r" t="t"/>
                <a:pathLst>
                  <a:path extrusionOk="0" h="389560" w="5675264">
                    <a:moveTo>
                      <a:pt x="5674160" y="13165"/>
                    </a:moveTo>
                    <a:lnTo>
                      <a:pt x="5675264" y="24114"/>
                    </a:lnTo>
                    <a:cubicBezTo>
                      <a:pt x="5675264" y="225944"/>
                      <a:pt x="5511649" y="389560"/>
                      <a:pt x="5309819" y="389560"/>
                    </a:cubicBezTo>
                    <a:lnTo>
                      <a:pt x="365445" y="389560"/>
                    </a:lnTo>
                    <a:cubicBezTo>
                      <a:pt x="163615" y="389559"/>
                      <a:pt x="0" y="225945"/>
                      <a:pt x="0" y="24115"/>
                    </a:cubicBezTo>
                    <a:lnTo>
                      <a:pt x="2431" y="0"/>
                    </a:lnTo>
                    <a:lnTo>
                      <a:pt x="8752" y="62701"/>
                    </a:lnTo>
                    <a:cubicBezTo>
                      <a:pt x="42828" y="229228"/>
                      <a:pt x="190171" y="354496"/>
                      <a:pt x="366772" y="354496"/>
                    </a:cubicBezTo>
                    <a:lnTo>
                      <a:pt x="5311146" y="354496"/>
                    </a:lnTo>
                    <a:cubicBezTo>
                      <a:pt x="5487748" y="354496"/>
                      <a:pt x="5635090" y="229228"/>
                      <a:pt x="5669166" y="62700"/>
                    </a:cubicBezTo>
                    <a:lnTo>
                      <a:pt x="5674160"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165" name="Google Shape;3165;p17"/>
            <p:cNvGrpSpPr/>
            <p:nvPr/>
          </p:nvGrpSpPr>
          <p:grpSpPr>
            <a:xfrm>
              <a:off x="5955587" y="1782813"/>
              <a:ext cx="4418674" cy="4680600"/>
              <a:chOff x="5955587" y="1782813"/>
              <a:chExt cx="4418674" cy="4680600"/>
            </a:xfrm>
          </p:grpSpPr>
          <p:sp>
            <p:nvSpPr>
              <p:cNvPr id="3166" name="Google Shape;3166;p17"/>
              <p:cNvSpPr/>
              <p:nvPr/>
            </p:nvSpPr>
            <p:spPr>
              <a:xfrm rot="-2830029">
                <a:off x="5310423" y="3757664"/>
                <a:ext cx="5705129"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67" name="Google Shape;3167;p17"/>
              <p:cNvSpPr/>
              <p:nvPr/>
            </p:nvSpPr>
            <p:spPr>
              <a:xfrm rot="-2827716">
                <a:off x="5186938" y="3814894"/>
                <a:ext cx="5702117" cy="389357"/>
              </a:xfrm>
              <a:custGeom>
                <a:rect b="b" l="l" r="r" t="t"/>
                <a:pathLst>
                  <a:path extrusionOk="0" h="389560" w="5705095">
                    <a:moveTo>
                      <a:pt x="5598059" y="107036"/>
                    </a:moveTo>
                    <a:cubicBezTo>
                      <a:pt x="5664191" y="173169"/>
                      <a:pt x="5705095" y="264530"/>
                      <a:pt x="5705095" y="365446"/>
                    </a:cubicBezTo>
                    <a:lnTo>
                      <a:pt x="5702664" y="389560"/>
                    </a:lnTo>
                    <a:lnTo>
                      <a:pt x="5696344" y="326859"/>
                    </a:lnTo>
                    <a:cubicBezTo>
                      <a:pt x="5662267" y="160332"/>
                      <a:pt x="5514924" y="35064"/>
                      <a:pt x="5338323" y="35064"/>
                    </a:cubicBezTo>
                    <a:lnTo>
                      <a:pt x="364118" y="35065"/>
                    </a:lnTo>
                    <a:cubicBezTo>
                      <a:pt x="187517" y="35064"/>
                      <a:pt x="40174" y="160332"/>
                      <a:pt x="6098" y="326859"/>
                    </a:cubicBezTo>
                    <a:lnTo>
                      <a:pt x="1104" y="376394"/>
                    </a:lnTo>
                    <a:lnTo>
                      <a:pt x="0" y="365445"/>
                    </a:lnTo>
                    <a:cubicBezTo>
                      <a:pt x="1" y="163616"/>
                      <a:pt x="163615" y="0"/>
                      <a:pt x="365445" y="1"/>
                    </a:cubicBezTo>
                    <a:lnTo>
                      <a:pt x="5339650" y="0"/>
                    </a:lnTo>
                    <a:cubicBezTo>
                      <a:pt x="5440565" y="0"/>
                      <a:pt x="5531927" y="40904"/>
                      <a:pt x="55980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68" name="Google Shape;3168;p17"/>
              <p:cNvSpPr/>
              <p:nvPr/>
            </p:nvSpPr>
            <p:spPr>
              <a:xfrm rot="-2827716">
                <a:off x="5440794" y="4043414"/>
                <a:ext cx="5702117" cy="389357"/>
              </a:xfrm>
              <a:custGeom>
                <a:rect b="b" l="l" r="r" t="t"/>
                <a:pathLst>
                  <a:path extrusionOk="0" h="389560" w="5705095">
                    <a:moveTo>
                      <a:pt x="5703991" y="13166"/>
                    </a:moveTo>
                    <a:lnTo>
                      <a:pt x="5705095" y="24115"/>
                    </a:lnTo>
                    <a:cubicBezTo>
                      <a:pt x="5705095" y="225945"/>
                      <a:pt x="5541480" y="389560"/>
                      <a:pt x="5339650" y="389560"/>
                    </a:cubicBezTo>
                    <a:lnTo>
                      <a:pt x="365445" y="389560"/>
                    </a:lnTo>
                    <a:cubicBezTo>
                      <a:pt x="163615" y="389560"/>
                      <a:pt x="0" y="225945"/>
                      <a:pt x="0" y="24115"/>
                    </a:cubicBezTo>
                    <a:lnTo>
                      <a:pt x="2431" y="0"/>
                    </a:lnTo>
                    <a:lnTo>
                      <a:pt x="8752" y="62702"/>
                    </a:lnTo>
                    <a:cubicBezTo>
                      <a:pt x="42828" y="229229"/>
                      <a:pt x="190170" y="354497"/>
                      <a:pt x="366772" y="354497"/>
                    </a:cubicBezTo>
                    <a:lnTo>
                      <a:pt x="5340977" y="354496"/>
                    </a:lnTo>
                    <a:cubicBezTo>
                      <a:pt x="5517579" y="354496"/>
                      <a:pt x="5664921" y="229229"/>
                      <a:pt x="5698998" y="62701"/>
                    </a:cubicBezTo>
                    <a:lnTo>
                      <a:pt x="5703991"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169" name="Google Shape;3169;p17"/>
            <p:cNvGrpSpPr/>
            <p:nvPr/>
          </p:nvGrpSpPr>
          <p:grpSpPr>
            <a:xfrm>
              <a:off x="7952172" y="3535170"/>
              <a:ext cx="3086305" cy="3281100"/>
              <a:chOff x="7952172" y="3535170"/>
              <a:chExt cx="3086305" cy="3281100"/>
            </a:xfrm>
          </p:grpSpPr>
          <p:sp>
            <p:nvSpPr>
              <p:cNvPr id="3170" name="Google Shape;3170;p17"/>
              <p:cNvSpPr/>
              <p:nvPr/>
            </p:nvSpPr>
            <p:spPr>
              <a:xfrm rot="-2829986">
                <a:off x="7439577" y="4978085"/>
                <a:ext cx="4107691" cy="39526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71" name="Google Shape;3171;p17"/>
              <p:cNvSpPr/>
              <p:nvPr/>
            </p:nvSpPr>
            <p:spPr>
              <a:xfrm rot="-2827716">
                <a:off x="7376022" y="5008186"/>
                <a:ext cx="4105426" cy="218287"/>
              </a:xfrm>
              <a:custGeom>
                <a:rect b="b" l="l" r="r" t="t"/>
                <a:pathLst>
                  <a:path extrusionOk="0" h="218401" w="4107570">
                    <a:moveTo>
                      <a:pt x="4049699" y="57870"/>
                    </a:moveTo>
                    <a:cubicBezTo>
                      <a:pt x="4085455" y="93627"/>
                      <a:pt x="4107570" y="143024"/>
                      <a:pt x="4107570" y="197586"/>
                    </a:cubicBezTo>
                    <a:lnTo>
                      <a:pt x="4107569" y="197586"/>
                    </a:lnTo>
                    <a:lnTo>
                      <a:pt x="4103367" y="218401"/>
                    </a:lnTo>
                    <a:lnTo>
                      <a:pt x="4090716" y="155740"/>
                    </a:lnTo>
                    <a:cubicBezTo>
                      <a:pt x="4060721" y="84823"/>
                      <a:pt x="3990500" y="35063"/>
                      <a:pt x="3908657" y="35064"/>
                    </a:cubicBezTo>
                    <a:lnTo>
                      <a:pt x="196259" y="35063"/>
                    </a:lnTo>
                    <a:cubicBezTo>
                      <a:pt x="114415" y="35064"/>
                      <a:pt x="44195" y="84824"/>
                      <a:pt x="14200" y="155740"/>
                    </a:cubicBezTo>
                    <a:lnTo>
                      <a:pt x="2876" y="211831"/>
                    </a:lnTo>
                    <a:lnTo>
                      <a:pt x="0" y="197585"/>
                    </a:lnTo>
                    <a:lnTo>
                      <a:pt x="0" y="197586"/>
                    </a:lnTo>
                    <a:cubicBezTo>
                      <a:pt x="1" y="88462"/>
                      <a:pt x="88462" y="0"/>
                      <a:pt x="197586" y="0"/>
                    </a:cubicBezTo>
                    <a:lnTo>
                      <a:pt x="3909984" y="0"/>
                    </a:lnTo>
                    <a:cubicBezTo>
                      <a:pt x="3964546" y="0"/>
                      <a:pt x="4013943" y="22115"/>
                      <a:pt x="4049699" y="5787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72" name="Google Shape;3172;p17"/>
              <p:cNvSpPr/>
              <p:nvPr/>
            </p:nvSpPr>
            <p:spPr>
              <a:xfrm rot="-2827716">
                <a:off x="7509199" y="5124823"/>
                <a:ext cx="4105427" cy="218290"/>
              </a:xfrm>
              <a:custGeom>
                <a:rect b="b" l="l" r="r" t="t"/>
                <a:pathLst>
                  <a:path extrusionOk="0" h="218404" w="4107571">
                    <a:moveTo>
                      <a:pt x="4104695" y="6570"/>
                    </a:moveTo>
                    <a:lnTo>
                      <a:pt x="4107571" y="20818"/>
                    </a:lnTo>
                    <a:lnTo>
                      <a:pt x="4107569" y="20818"/>
                    </a:lnTo>
                    <a:cubicBezTo>
                      <a:pt x="4107569" y="129942"/>
                      <a:pt x="4019108" y="218404"/>
                      <a:pt x="3909983" y="218404"/>
                    </a:cubicBezTo>
                    <a:lnTo>
                      <a:pt x="197587" y="218403"/>
                    </a:lnTo>
                    <a:cubicBezTo>
                      <a:pt x="88463" y="218403"/>
                      <a:pt x="0" y="129941"/>
                      <a:pt x="0" y="20818"/>
                    </a:cubicBezTo>
                    <a:lnTo>
                      <a:pt x="1" y="20818"/>
                    </a:lnTo>
                    <a:lnTo>
                      <a:pt x="4204" y="0"/>
                    </a:lnTo>
                    <a:lnTo>
                      <a:pt x="16855" y="62664"/>
                    </a:lnTo>
                    <a:cubicBezTo>
                      <a:pt x="46850" y="133580"/>
                      <a:pt x="117071" y="183340"/>
                      <a:pt x="198914" y="183340"/>
                    </a:cubicBezTo>
                    <a:lnTo>
                      <a:pt x="3911311" y="183341"/>
                    </a:lnTo>
                    <a:cubicBezTo>
                      <a:pt x="3993154" y="183341"/>
                      <a:pt x="4063375" y="133581"/>
                      <a:pt x="4093370" y="62664"/>
                    </a:cubicBezTo>
                    <a:lnTo>
                      <a:pt x="4104695" y="657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173" name="Google Shape;3173;p17"/>
            <p:cNvGrpSpPr/>
            <p:nvPr/>
          </p:nvGrpSpPr>
          <p:grpSpPr>
            <a:xfrm>
              <a:off x="9817792" y="3927025"/>
              <a:ext cx="1631594" cy="1728900"/>
              <a:chOff x="9817792" y="3927025"/>
              <a:chExt cx="1631594" cy="1728900"/>
            </a:xfrm>
          </p:grpSpPr>
          <p:sp>
            <p:nvSpPr>
              <p:cNvPr id="3174" name="Google Shape;3174;p17"/>
              <p:cNvSpPr/>
              <p:nvPr/>
            </p:nvSpPr>
            <p:spPr>
              <a:xfrm rot="-2829923">
                <a:off x="9564967" y="4670579"/>
                <a:ext cx="2133450" cy="241791"/>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75" name="Google Shape;3175;p17"/>
              <p:cNvSpPr/>
              <p:nvPr/>
            </p:nvSpPr>
            <p:spPr>
              <a:xfrm rot="-2827716">
                <a:off x="9528923" y="4687498"/>
                <a:ext cx="2132346" cy="141707"/>
              </a:xfrm>
              <a:custGeom>
                <a:rect b="b" l="l" r="r" t="t"/>
                <a:pathLst>
                  <a:path extrusionOk="0" h="141781" w="2133460">
                    <a:moveTo>
                      <a:pt x="2098031" y="35430"/>
                    </a:moveTo>
                    <a:cubicBezTo>
                      <a:pt x="2119921" y="57320"/>
                      <a:pt x="2133460" y="87560"/>
                      <a:pt x="2133460" y="120964"/>
                    </a:cubicBezTo>
                    <a:lnTo>
                      <a:pt x="2133459" y="120963"/>
                    </a:lnTo>
                    <a:lnTo>
                      <a:pt x="2129256" y="141781"/>
                    </a:lnTo>
                    <a:lnTo>
                      <a:pt x="2122627" y="108944"/>
                    </a:lnTo>
                    <a:cubicBezTo>
                      <a:pt x="2104264" y="65527"/>
                      <a:pt x="2061274" y="35064"/>
                      <a:pt x="2011170" y="35065"/>
                    </a:cubicBezTo>
                    <a:lnTo>
                      <a:pt x="119635" y="35064"/>
                    </a:lnTo>
                    <a:cubicBezTo>
                      <a:pt x="69531" y="35064"/>
                      <a:pt x="26542" y="65528"/>
                      <a:pt x="8179" y="108943"/>
                    </a:cubicBezTo>
                    <a:lnTo>
                      <a:pt x="2877" y="135208"/>
                    </a:lnTo>
                    <a:lnTo>
                      <a:pt x="0" y="120963"/>
                    </a:lnTo>
                    <a:lnTo>
                      <a:pt x="9506" y="73880"/>
                    </a:lnTo>
                    <a:cubicBezTo>
                      <a:pt x="27870" y="30464"/>
                      <a:pt x="70859" y="1"/>
                      <a:pt x="120963" y="1"/>
                    </a:cubicBezTo>
                    <a:lnTo>
                      <a:pt x="2012497" y="1"/>
                    </a:lnTo>
                    <a:cubicBezTo>
                      <a:pt x="2045900" y="0"/>
                      <a:pt x="2076141" y="13540"/>
                      <a:pt x="2098031" y="3543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76" name="Google Shape;3176;p17"/>
              <p:cNvSpPr/>
              <p:nvPr/>
            </p:nvSpPr>
            <p:spPr>
              <a:xfrm rot="-2827716">
                <a:off x="9605909" y="4752042"/>
                <a:ext cx="2132346" cy="141708"/>
              </a:xfrm>
              <a:custGeom>
                <a:rect b="b" l="l" r="r" t="t"/>
                <a:pathLst>
                  <a:path extrusionOk="0" h="141782" w="2133460">
                    <a:moveTo>
                      <a:pt x="2130583" y="6573"/>
                    </a:moveTo>
                    <a:lnTo>
                      <a:pt x="2133460" y="20820"/>
                    </a:lnTo>
                    <a:lnTo>
                      <a:pt x="2133459" y="20819"/>
                    </a:lnTo>
                    <a:cubicBezTo>
                      <a:pt x="2133459" y="87625"/>
                      <a:pt x="2079303" y="141782"/>
                      <a:pt x="2012495" y="141782"/>
                    </a:cubicBezTo>
                    <a:lnTo>
                      <a:pt x="120963" y="141781"/>
                    </a:lnTo>
                    <a:cubicBezTo>
                      <a:pt x="70859" y="141781"/>
                      <a:pt x="27869" y="111318"/>
                      <a:pt x="9506" y="67902"/>
                    </a:cubicBezTo>
                    <a:lnTo>
                      <a:pt x="0" y="20819"/>
                    </a:lnTo>
                    <a:lnTo>
                      <a:pt x="4204" y="0"/>
                    </a:lnTo>
                    <a:lnTo>
                      <a:pt x="10833" y="32839"/>
                    </a:lnTo>
                    <a:cubicBezTo>
                      <a:pt x="29197" y="76254"/>
                      <a:pt x="72186" y="106718"/>
                      <a:pt x="122290" y="106718"/>
                    </a:cubicBezTo>
                    <a:lnTo>
                      <a:pt x="2013823" y="106719"/>
                    </a:lnTo>
                    <a:cubicBezTo>
                      <a:pt x="2063928" y="106718"/>
                      <a:pt x="2106917" y="76255"/>
                      <a:pt x="2125281" y="32840"/>
                    </a:cubicBezTo>
                    <a:lnTo>
                      <a:pt x="2130583"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177" name="Google Shape;3177;p17"/>
            <p:cNvGrpSpPr/>
            <p:nvPr/>
          </p:nvGrpSpPr>
          <p:grpSpPr>
            <a:xfrm>
              <a:off x="4808875" y="-111295"/>
              <a:ext cx="4335900" cy="4595400"/>
              <a:chOff x="4808875" y="-111295"/>
              <a:chExt cx="4335900" cy="4595400"/>
            </a:xfrm>
          </p:grpSpPr>
          <p:sp>
            <p:nvSpPr>
              <p:cNvPr id="3178" name="Google Shape;3178;p17"/>
              <p:cNvSpPr/>
              <p:nvPr/>
            </p:nvSpPr>
            <p:spPr>
              <a:xfrm rot="-2829990">
                <a:off x="4182321" y="1820955"/>
                <a:ext cx="5589007"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79" name="Google Shape;3179;p17"/>
              <p:cNvSpPr/>
              <p:nvPr/>
            </p:nvSpPr>
            <p:spPr>
              <a:xfrm rot="-2827716">
                <a:off x="4118653" y="1851906"/>
                <a:ext cx="5567509" cy="509926"/>
              </a:xfrm>
              <a:custGeom>
                <a:rect b="b" l="l" r="r" t="t"/>
                <a:pathLst>
                  <a:path extrusionOk="0" h="510192" w="5570417">
                    <a:moveTo>
                      <a:pt x="5463381" y="107036"/>
                    </a:moveTo>
                    <a:cubicBezTo>
                      <a:pt x="5529514" y="173169"/>
                      <a:pt x="5570418" y="264531"/>
                      <a:pt x="5570417" y="365446"/>
                    </a:cubicBezTo>
                    <a:cubicBezTo>
                      <a:pt x="5570417" y="415903"/>
                      <a:pt x="5560192" y="463973"/>
                      <a:pt x="5541699" y="507693"/>
                    </a:cubicBezTo>
                    <a:lnTo>
                      <a:pt x="5540342" y="510192"/>
                    </a:lnTo>
                    <a:lnTo>
                      <a:pt x="5551648" y="473773"/>
                    </a:lnTo>
                    <a:cubicBezTo>
                      <a:pt x="5556516" y="449984"/>
                      <a:pt x="5559072" y="425352"/>
                      <a:pt x="5559072" y="400123"/>
                    </a:cubicBezTo>
                    <a:cubicBezTo>
                      <a:pt x="5559072" y="198293"/>
                      <a:pt x="5395458" y="34678"/>
                      <a:pt x="5193627" y="34678"/>
                    </a:cubicBezTo>
                    <a:lnTo>
                      <a:pt x="335369" y="34679"/>
                    </a:lnTo>
                    <a:cubicBezTo>
                      <a:pt x="209226" y="34679"/>
                      <a:pt x="98010" y="98591"/>
                      <a:pt x="32337" y="195800"/>
                    </a:cubicBezTo>
                    <a:lnTo>
                      <a:pt x="0" y="255376"/>
                    </a:lnTo>
                    <a:lnTo>
                      <a:pt x="9988" y="223198"/>
                    </a:lnTo>
                    <a:cubicBezTo>
                      <a:pt x="65466" y="92034"/>
                      <a:pt x="195342" y="1"/>
                      <a:pt x="346714" y="1"/>
                    </a:cubicBezTo>
                    <a:lnTo>
                      <a:pt x="5204973" y="0"/>
                    </a:lnTo>
                    <a:cubicBezTo>
                      <a:pt x="5305888" y="0"/>
                      <a:pt x="5397249" y="40904"/>
                      <a:pt x="5463381"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80" name="Google Shape;3180;p17"/>
              <p:cNvSpPr/>
              <p:nvPr/>
            </p:nvSpPr>
            <p:spPr>
              <a:xfrm rot="-2827716">
                <a:off x="4271307" y="2012144"/>
                <a:ext cx="5567509" cy="509927"/>
              </a:xfrm>
              <a:custGeom>
                <a:rect b="b" l="l" r="r" t="t"/>
                <a:pathLst>
                  <a:path extrusionOk="0" h="510193" w="5570417">
                    <a:moveTo>
                      <a:pt x="5570417" y="254816"/>
                    </a:moveTo>
                    <a:lnTo>
                      <a:pt x="5560429" y="286995"/>
                    </a:lnTo>
                    <a:cubicBezTo>
                      <a:pt x="5504952" y="418159"/>
                      <a:pt x="5375074" y="510192"/>
                      <a:pt x="5223702" y="510192"/>
                    </a:cubicBezTo>
                    <a:lnTo>
                      <a:pt x="365444" y="510192"/>
                    </a:lnTo>
                    <a:cubicBezTo>
                      <a:pt x="163614" y="510193"/>
                      <a:pt x="0" y="346577"/>
                      <a:pt x="0" y="144747"/>
                    </a:cubicBezTo>
                    <a:cubicBezTo>
                      <a:pt x="0" y="94290"/>
                      <a:pt x="10226" y="46221"/>
                      <a:pt x="28718" y="2500"/>
                    </a:cubicBezTo>
                    <a:lnTo>
                      <a:pt x="30075" y="0"/>
                    </a:lnTo>
                    <a:lnTo>
                      <a:pt x="18769" y="36420"/>
                    </a:lnTo>
                    <a:cubicBezTo>
                      <a:pt x="13902" y="60209"/>
                      <a:pt x="11345" y="84841"/>
                      <a:pt x="11345" y="110069"/>
                    </a:cubicBezTo>
                    <a:cubicBezTo>
                      <a:pt x="11345" y="311900"/>
                      <a:pt x="174959" y="475515"/>
                      <a:pt x="376790" y="475515"/>
                    </a:cubicBezTo>
                    <a:lnTo>
                      <a:pt x="5235047" y="475515"/>
                    </a:lnTo>
                    <a:cubicBezTo>
                      <a:pt x="5361191" y="475514"/>
                      <a:pt x="5472407" y="411603"/>
                      <a:pt x="5538080" y="314393"/>
                    </a:cubicBezTo>
                    <a:lnTo>
                      <a:pt x="5570417" y="25481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181" name="Google Shape;3181;p17"/>
            <p:cNvGrpSpPr/>
            <p:nvPr/>
          </p:nvGrpSpPr>
          <p:grpSpPr>
            <a:xfrm>
              <a:off x="1316031" y="142329"/>
              <a:ext cx="2671800" cy="2839500"/>
              <a:chOff x="1316031" y="142329"/>
              <a:chExt cx="2671800" cy="2839500"/>
            </a:xfrm>
          </p:grpSpPr>
          <p:sp>
            <p:nvSpPr>
              <p:cNvPr id="3182" name="Google Shape;3182;p17"/>
              <p:cNvSpPr/>
              <p:nvPr/>
            </p:nvSpPr>
            <p:spPr>
              <a:xfrm rot="-2830044">
                <a:off x="893477" y="1370600"/>
                <a:ext cx="3516907" cy="382958"/>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83" name="Google Shape;3183;p17"/>
              <p:cNvSpPr/>
              <p:nvPr/>
            </p:nvSpPr>
            <p:spPr>
              <a:xfrm rot="-2827716">
                <a:off x="863305" y="1385770"/>
                <a:ext cx="3505215" cy="274960"/>
              </a:xfrm>
              <a:custGeom>
                <a:rect b="b" l="l" r="r" t="t"/>
                <a:pathLst>
                  <a:path extrusionOk="0" h="275104" w="3507046">
                    <a:moveTo>
                      <a:pt x="3450985" y="56062"/>
                    </a:moveTo>
                    <a:cubicBezTo>
                      <a:pt x="3485622" y="90699"/>
                      <a:pt x="3507046" y="138549"/>
                      <a:pt x="3507046" y="191404"/>
                    </a:cubicBezTo>
                    <a:cubicBezTo>
                      <a:pt x="3507046" y="217831"/>
                      <a:pt x="3501690" y="243008"/>
                      <a:pt x="3492004" y="265906"/>
                    </a:cubicBezTo>
                    <a:lnTo>
                      <a:pt x="3485803" y="275104"/>
                    </a:lnTo>
                    <a:lnTo>
                      <a:pt x="3495700" y="226082"/>
                    </a:lnTo>
                    <a:cubicBezTo>
                      <a:pt x="3495701" y="120372"/>
                      <a:pt x="3410007" y="34678"/>
                      <a:pt x="3304298" y="34679"/>
                    </a:cubicBezTo>
                    <a:lnTo>
                      <a:pt x="170160" y="34678"/>
                    </a:lnTo>
                    <a:cubicBezTo>
                      <a:pt x="117306" y="34678"/>
                      <a:pt x="69455" y="56102"/>
                      <a:pt x="34818" y="90739"/>
                    </a:cubicBezTo>
                    <a:lnTo>
                      <a:pt x="0" y="142381"/>
                    </a:lnTo>
                    <a:lnTo>
                      <a:pt x="5144" y="116901"/>
                    </a:lnTo>
                    <a:cubicBezTo>
                      <a:pt x="34200" y="48203"/>
                      <a:pt x="102224" y="1"/>
                      <a:pt x="181506" y="0"/>
                    </a:cubicBezTo>
                    <a:lnTo>
                      <a:pt x="3315643" y="1"/>
                    </a:lnTo>
                    <a:cubicBezTo>
                      <a:pt x="3368497" y="1"/>
                      <a:pt x="3416348" y="21424"/>
                      <a:pt x="3450985" y="56062"/>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84" name="Google Shape;3184;p17"/>
              <p:cNvSpPr/>
              <p:nvPr/>
            </p:nvSpPr>
            <p:spPr>
              <a:xfrm rot="-2827716">
                <a:off x="939100" y="1462710"/>
                <a:ext cx="3505215" cy="274959"/>
              </a:xfrm>
              <a:custGeom>
                <a:rect b="b" l="l" r="r" t="t"/>
                <a:pathLst>
                  <a:path extrusionOk="0" h="275103" w="3507046">
                    <a:moveTo>
                      <a:pt x="3507046" y="132723"/>
                    </a:moveTo>
                    <a:lnTo>
                      <a:pt x="3501902" y="158203"/>
                    </a:lnTo>
                    <a:cubicBezTo>
                      <a:pt x="3472846" y="226900"/>
                      <a:pt x="3404822" y="275103"/>
                      <a:pt x="3325540" y="275103"/>
                    </a:cubicBezTo>
                    <a:lnTo>
                      <a:pt x="191404" y="275103"/>
                    </a:lnTo>
                    <a:cubicBezTo>
                      <a:pt x="85694" y="275103"/>
                      <a:pt x="0" y="189409"/>
                      <a:pt x="0" y="83700"/>
                    </a:cubicBezTo>
                    <a:cubicBezTo>
                      <a:pt x="0" y="57272"/>
                      <a:pt x="5356" y="32096"/>
                      <a:pt x="15042" y="9197"/>
                    </a:cubicBezTo>
                    <a:lnTo>
                      <a:pt x="21243" y="0"/>
                    </a:lnTo>
                    <a:lnTo>
                      <a:pt x="11346" y="49022"/>
                    </a:lnTo>
                    <a:cubicBezTo>
                      <a:pt x="11345" y="154732"/>
                      <a:pt x="97039" y="240425"/>
                      <a:pt x="202749" y="240426"/>
                    </a:cubicBezTo>
                    <a:lnTo>
                      <a:pt x="3336885" y="240426"/>
                    </a:lnTo>
                    <a:cubicBezTo>
                      <a:pt x="3389740" y="240426"/>
                      <a:pt x="3437591" y="219002"/>
                      <a:pt x="3472228" y="184365"/>
                    </a:cubicBezTo>
                    <a:lnTo>
                      <a:pt x="3507046" y="13272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185" name="Google Shape;3185;p17"/>
            <p:cNvGrpSpPr/>
            <p:nvPr/>
          </p:nvGrpSpPr>
          <p:grpSpPr>
            <a:xfrm>
              <a:off x="5624194" y="350969"/>
              <a:ext cx="4465200" cy="4734600"/>
              <a:chOff x="5624194" y="350969"/>
              <a:chExt cx="4465200" cy="4734600"/>
            </a:xfrm>
          </p:grpSpPr>
          <p:sp>
            <p:nvSpPr>
              <p:cNvPr id="3186" name="Google Shape;3186;p17"/>
              <p:cNvSpPr/>
              <p:nvPr/>
            </p:nvSpPr>
            <p:spPr>
              <a:xfrm rot="-2829881">
                <a:off x="4967296" y="2352819"/>
                <a:ext cx="5778994" cy="73089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87" name="Google Shape;3187;p17"/>
              <p:cNvSpPr/>
              <p:nvPr/>
            </p:nvSpPr>
            <p:spPr>
              <a:xfrm rot="-2827716">
                <a:off x="4903645" y="2383838"/>
                <a:ext cx="5757263" cy="509928"/>
              </a:xfrm>
              <a:custGeom>
                <a:rect b="b" l="l" r="r" t="t"/>
                <a:pathLst>
                  <a:path extrusionOk="0" h="510194" w="5760270">
                    <a:moveTo>
                      <a:pt x="5653234" y="107036"/>
                    </a:moveTo>
                    <a:cubicBezTo>
                      <a:pt x="5719367" y="173169"/>
                      <a:pt x="5760270" y="264529"/>
                      <a:pt x="5760270" y="365445"/>
                    </a:cubicBezTo>
                    <a:cubicBezTo>
                      <a:pt x="5760270" y="415902"/>
                      <a:pt x="5750045" y="463972"/>
                      <a:pt x="5731553" y="507693"/>
                    </a:cubicBezTo>
                    <a:lnTo>
                      <a:pt x="5730195" y="510194"/>
                    </a:lnTo>
                    <a:lnTo>
                      <a:pt x="5741501" y="473772"/>
                    </a:lnTo>
                    <a:cubicBezTo>
                      <a:pt x="5746369" y="449983"/>
                      <a:pt x="5748925" y="425351"/>
                      <a:pt x="5748925" y="400122"/>
                    </a:cubicBezTo>
                    <a:cubicBezTo>
                      <a:pt x="5748925" y="198292"/>
                      <a:pt x="5585310" y="34678"/>
                      <a:pt x="5383480" y="34678"/>
                    </a:cubicBezTo>
                    <a:lnTo>
                      <a:pt x="335370" y="34678"/>
                    </a:lnTo>
                    <a:cubicBezTo>
                      <a:pt x="209227" y="34679"/>
                      <a:pt x="98010" y="98590"/>
                      <a:pt x="32337" y="195800"/>
                    </a:cubicBezTo>
                    <a:lnTo>
                      <a:pt x="0" y="255377"/>
                    </a:lnTo>
                    <a:lnTo>
                      <a:pt x="9989" y="223198"/>
                    </a:lnTo>
                    <a:cubicBezTo>
                      <a:pt x="65466" y="92034"/>
                      <a:pt x="195343" y="1"/>
                      <a:pt x="346716" y="1"/>
                    </a:cubicBezTo>
                    <a:lnTo>
                      <a:pt x="5394825" y="0"/>
                    </a:lnTo>
                    <a:cubicBezTo>
                      <a:pt x="5495740" y="0"/>
                      <a:pt x="5587102" y="40904"/>
                      <a:pt x="5653234"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88" name="Google Shape;3188;p17"/>
              <p:cNvSpPr/>
              <p:nvPr/>
            </p:nvSpPr>
            <p:spPr>
              <a:xfrm rot="-2827716">
                <a:off x="5056297" y="2544077"/>
                <a:ext cx="5757263" cy="509925"/>
              </a:xfrm>
              <a:custGeom>
                <a:rect b="b" l="l" r="r" t="t"/>
                <a:pathLst>
                  <a:path extrusionOk="0" h="510191" w="5760270">
                    <a:moveTo>
                      <a:pt x="5760270" y="254817"/>
                    </a:moveTo>
                    <a:lnTo>
                      <a:pt x="5750282" y="286994"/>
                    </a:lnTo>
                    <a:cubicBezTo>
                      <a:pt x="5694805" y="418157"/>
                      <a:pt x="5564928" y="510191"/>
                      <a:pt x="5413556" y="510191"/>
                    </a:cubicBezTo>
                    <a:lnTo>
                      <a:pt x="365446" y="510191"/>
                    </a:lnTo>
                    <a:cubicBezTo>
                      <a:pt x="163615" y="510191"/>
                      <a:pt x="0" y="346576"/>
                      <a:pt x="0" y="144746"/>
                    </a:cubicBezTo>
                    <a:cubicBezTo>
                      <a:pt x="0" y="94289"/>
                      <a:pt x="10226" y="46220"/>
                      <a:pt x="28719" y="2499"/>
                    </a:cubicBezTo>
                    <a:lnTo>
                      <a:pt x="30075" y="0"/>
                    </a:lnTo>
                    <a:lnTo>
                      <a:pt x="18770" y="36419"/>
                    </a:lnTo>
                    <a:cubicBezTo>
                      <a:pt x="13902" y="60208"/>
                      <a:pt x="11345" y="84840"/>
                      <a:pt x="11345" y="110069"/>
                    </a:cubicBezTo>
                    <a:cubicBezTo>
                      <a:pt x="11345" y="311899"/>
                      <a:pt x="174961" y="475514"/>
                      <a:pt x="376791" y="475513"/>
                    </a:cubicBezTo>
                    <a:lnTo>
                      <a:pt x="5424901" y="475513"/>
                    </a:lnTo>
                    <a:cubicBezTo>
                      <a:pt x="5551044" y="475513"/>
                      <a:pt x="5662261" y="411601"/>
                      <a:pt x="5727934" y="314392"/>
                    </a:cubicBezTo>
                    <a:lnTo>
                      <a:pt x="5760270" y="25481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189" name="Google Shape;3189;p17"/>
            <p:cNvGrpSpPr/>
            <p:nvPr/>
          </p:nvGrpSpPr>
          <p:grpSpPr>
            <a:xfrm>
              <a:off x="949298" y="529687"/>
              <a:ext cx="4532700" cy="4800900"/>
              <a:chOff x="949298" y="529687"/>
              <a:chExt cx="4532700" cy="4800900"/>
            </a:xfrm>
          </p:grpSpPr>
          <p:sp>
            <p:nvSpPr>
              <p:cNvPr id="3190" name="Google Shape;3190;p17"/>
              <p:cNvSpPr/>
              <p:nvPr/>
            </p:nvSpPr>
            <p:spPr>
              <a:xfrm rot="-2829942">
                <a:off x="310652" y="2532850"/>
                <a:ext cx="5809992" cy="794573"/>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91" name="Google Shape;3191;p17"/>
              <p:cNvSpPr/>
              <p:nvPr/>
            </p:nvSpPr>
            <p:spPr>
              <a:xfrm rot="-2827716">
                <a:off x="242082" y="2566031"/>
                <a:ext cx="5785735" cy="554090"/>
              </a:xfrm>
              <a:custGeom>
                <a:rect b="b" l="l" r="r" t="t"/>
                <a:pathLst>
                  <a:path extrusionOk="0" h="554379" w="5788757">
                    <a:moveTo>
                      <a:pt x="5672404" y="116353"/>
                    </a:moveTo>
                    <a:cubicBezTo>
                      <a:pt x="5744292" y="188242"/>
                      <a:pt x="5788757" y="287555"/>
                      <a:pt x="5788757" y="397253"/>
                    </a:cubicBezTo>
                    <a:cubicBezTo>
                      <a:pt x="5788757" y="452102"/>
                      <a:pt x="5777641" y="504354"/>
                      <a:pt x="5757539" y="551881"/>
                    </a:cubicBezTo>
                    <a:lnTo>
                      <a:pt x="5756183" y="554379"/>
                    </a:lnTo>
                    <a:lnTo>
                      <a:pt x="5769341" y="511991"/>
                    </a:lnTo>
                    <a:cubicBezTo>
                      <a:pt x="5774633" y="486130"/>
                      <a:pt x="5777412" y="459355"/>
                      <a:pt x="5777412" y="431930"/>
                    </a:cubicBezTo>
                    <a:cubicBezTo>
                      <a:pt x="5777411" y="212534"/>
                      <a:pt x="5599556" y="34679"/>
                      <a:pt x="5380160" y="34678"/>
                    </a:cubicBezTo>
                    <a:lnTo>
                      <a:pt x="364678" y="34678"/>
                    </a:lnTo>
                    <a:cubicBezTo>
                      <a:pt x="227556" y="34678"/>
                      <a:pt x="106659" y="104154"/>
                      <a:pt x="35270" y="209823"/>
                    </a:cubicBezTo>
                    <a:lnTo>
                      <a:pt x="0" y="274803"/>
                    </a:lnTo>
                    <a:lnTo>
                      <a:pt x="9989" y="242624"/>
                    </a:lnTo>
                    <a:cubicBezTo>
                      <a:pt x="70295" y="100045"/>
                      <a:pt x="211476" y="1"/>
                      <a:pt x="376023" y="1"/>
                    </a:cubicBezTo>
                    <a:lnTo>
                      <a:pt x="5391505" y="0"/>
                    </a:lnTo>
                    <a:cubicBezTo>
                      <a:pt x="5501203" y="1"/>
                      <a:pt x="5600515" y="44465"/>
                      <a:pt x="5672404" y="116353"/>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92" name="Google Shape;3192;p17"/>
              <p:cNvSpPr/>
              <p:nvPr/>
            </p:nvSpPr>
            <p:spPr>
              <a:xfrm rot="-2827716">
                <a:off x="407282" y="2741308"/>
                <a:ext cx="5785735" cy="554091"/>
              </a:xfrm>
              <a:custGeom>
                <a:rect b="b" l="l" r="r" t="t"/>
                <a:pathLst>
                  <a:path extrusionOk="0" h="554380" w="5788757">
                    <a:moveTo>
                      <a:pt x="5788757" y="279576"/>
                    </a:moveTo>
                    <a:lnTo>
                      <a:pt x="5778768" y="311755"/>
                    </a:lnTo>
                    <a:cubicBezTo>
                      <a:pt x="5718461" y="454335"/>
                      <a:pt x="5577281" y="554379"/>
                      <a:pt x="5412734" y="554380"/>
                    </a:cubicBezTo>
                    <a:lnTo>
                      <a:pt x="397252" y="554379"/>
                    </a:lnTo>
                    <a:cubicBezTo>
                      <a:pt x="177856" y="554380"/>
                      <a:pt x="0" y="376524"/>
                      <a:pt x="0" y="157127"/>
                    </a:cubicBezTo>
                    <a:cubicBezTo>
                      <a:pt x="0" y="102278"/>
                      <a:pt x="11116" y="50026"/>
                      <a:pt x="31218" y="2499"/>
                    </a:cubicBezTo>
                    <a:lnTo>
                      <a:pt x="32574" y="0"/>
                    </a:lnTo>
                    <a:lnTo>
                      <a:pt x="19416" y="42389"/>
                    </a:lnTo>
                    <a:cubicBezTo>
                      <a:pt x="14124" y="68250"/>
                      <a:pt x="11345" y="95025"/>
                      <a:pt x="11345" y="122449"/>
                    </a:cubicBezTo>
                    <a:cubicBezTo>
                      <a:pt x="11345" y="341846"/>
                      <a:pt x="189201" y="519702"/>
                      <a:pt x="408598" y="519702"/>
                    </a:cubicBezTo>
                    <a:lnTo>
                      <a:pt x="5424079" y="519702"/>
                    </a:lnTo>
                    <a:cubicBezTo>
                      <a:pt x="5561201" y="519702"/>
                      <a:pt x="5682097" y="450227"/>
                      <a:pt x="5753486" y="344557"/>
                    </a:cubicBezTo>
                    <a:lnTo>
                      <a:pt x="5788757" y="27957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193" name="Google Shape;3193;p17"/>
            <p:cNvGrpSpPr/>
            <p:nvPr/>
          </p:nvGrpSpPr>
          <p:grpSpPr>
            <a:xfrm>
              <a:off x="2032969" y="864182"/>
              <a:ext cx="4314900" cy="4572900"/>
              <a:chOff x="2032969" y="864182"/>
              <a:chExt cx="4314900" cy="4572900"/>
            </a:xfrm>
          </p:grpSpPr>
          <p:sp>
            <p:nvSpPr>
              <p:cNvPr id="3194" name="Google Shape;3194;p17"/>
              <p:cNvSpPr/>
              <p:nvPr/>
            </p:nvSpPr>
            <p:spPr>
              <a:xfrm rot="-2830053">
                <a:off x="1411304" y="2785182"/>
                <a:ext cx="555823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95" name="Google Shape;3195;p17"/>
              <p:cNvSpPr/>
              <p:nvPr/>
            </p:nvSpPr>
            <p:spPr>
              <a:xfrm rot="-2827716">
                <a:off x="1347693" y="2816223"/>
                <a:ext cx="5536567" cy="509927"/>
              </a:xfrm>
              <a:custGeom>
                <a:rect b="b" l="l" r="r" t="t"/>
                <a:pathLst>
                  <a:path extrusionOk="0" h="510193" w="5539459">
                    <a:moveTo>
                      <a:pt x="5432423" y="107037"/>
                    </a:moveTo>
                    <a:cubicBezTo>
                      <a:pt x="5498556" y="173170"/>
                      <a:pt x="5539459" y="264531"/>
                      <a:pt x="5539459" y="365446"/>
                    </a:cubicBezTo>
                    <a:cubicBezTo>
                      <a:pt x="5539459" y="415903"/>
                      <a:pt x="5529233" y="463972"/>
                      <a:pt x="5510741" y="507694"/>
                    </a:cubicBezTo>
                    <a:lnTo>
                      <a:pt x="5509384" y="510193"/>
                    </a:lnTo>
                    <a:lnTo>
                      <a:pt x="5520689" y="473773"/>
                    </a:lnTo>
                    <a:cubicBezTo>
                      <a:pt x="5525558" y="449984"/>
                      <a:pt x="5528114" y="425352"/>
                      <a:pt x="5528114" y="400124"/>
                    </a:cubicBezTo>
                    <a:cubicBezTo>
                      <a:pt x="5528114" y="198293"/>
                      <a:pt x="5364500" y="34678"/>
                      <a:pt x="5162669" y="34678"/>
                    </a:cubicBezTo>
                    <a:lnTo>
                      <a:pt x="335370" y="34678"/>
                    </a:lnTo>
                    <a:cubicBezTo>
                      <a:pt x="209226" y="34678"/>
                      <a:pt x="98010" y="98590"/>
                      <a:pt x="32337" y="195800"/>
                    </a:cubicBezTo>
                    <a:lnTo>
                      <a:pt x="0" y="255375"/>
                    </a:lnTo>
                    <a:lnTo>
                      <a:pt x="9988" y="223198"/>
                    </a:lnTo>
                    <a:cubicBezTo>
                      <a:pt x="65466" y="92034"/>
                      <a:pt x="195342" y="1"/>
                      <a:pt x="346715" y="0"/>
                    </a:cubicBezTo>
                    <a:lnTo>
                      <a:pt x="5174015" y="1"/>
                    </a:lnTo>
                    <a:cubicBezTo>
                      <a:pt x="5274930" y="1"/>
                      <a:pt x="5366291" y="40905"/>
                      <a:pt x="5432423"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96" name="Google Shape;3196;p17"/>
              <p:cNvSpPr/>
              <p:nvPr/>
            </p:nvSpPr>
            <p:spPr>
              <a:xfrm rot="-2827716">
                <a:off x="1500345" y="2976459"/>
                <a:ext cx="5536567" cy="509927"/>
              </a:xfrm>
              <a:custGeom>
                <a:rect b="b" l="l" r="r" t="t"/>
                <a:pathLst>
                  <a:path extrusionOk="0" h="510193" w="5539459">
                    <a:moveTo>
                      <a:pt x="5539459" y="254818"/>
                    </a:moveTo>
                    <a:lnTo>
                      <a:pt x="5529471" y="286996"/>
                    </a:lnTo>
                    <a:cubicBezTo>
                      <a:pt x="5473993" y="418159"/>
                      <a:pt x="5344117" y="510193"/>
                      <a:pt x="5192744" y="510193"/>
                    </a:cubicBezTo>
                    <a:lnTo>
                      <a:pt x="365445" y="510193"/>
                    </a:lnTo>
                    <a:cubicBezTo>
                      <a:pt x="163616" y="510193"/>
                      <a:pt x="0" y="346578"/>
                      <a:pt x="0" y="144749"/>
                    </a:cubicBezTo>
                    <a:cubicBezTo>
                      <a:pt x="0" y="94291"/>
                      <a:pt x="10226" y="46222"/>
                      <a:pt x="28718" y="2500"/>
                    </a:cubicBezTo>
                    <a:lnTo>
                      <a:pt x="30075" y="0"/>
                    </a:lnTo>
                    <a:lnTo>
                      <a:pt x="18770" y="36421"/>
                    </a:lnTo>
                    <a:cubicBezTo>
                      <a:pt x="13902" y="60210"/>
                      <a:pt x="11345" y="84842"/>
                      <a:pt x="11345" y="110071"/>
                    </a:cubicBezTo>
                    <a:cubicBezTo>
                      <a:pt x="11345" y="311900"/>
                      <a:pt x="174961" y="475516"/>
                      <a:pt x="376790" y="475515"/>
                    </a:cubicBezTo>
                    <a:lnTo>
                      <a:pt x="5204090" y="475515"/>
                    </a:lnTo>
                    <a:cubicBezTo>
                      <a:pt x="5330233" y="475515"/>
                      <a:pt x="5441449" y="411603"/>
                      <a:pt x="5507122" y="314394"/>
                    </a:cubicBezTo>
                    <a:lnTo>
                      <a:pt x="5539459"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197" name="Google Shape;3197;p17"/>
            <p:cNvGrpSpPr/>
            <p:nvPr/>
          </p:nvGrpSpPr>
          <p:grpSpPr>
            <a:xfrm>
              <a:off x="5255762" y="2121228"/>
              <a:ext cx="4399200" cy="4663500"/>
              <a:chOff x="5255762" y="2121228"/>
              <a:chExt cx="4399200" cy="4663500"/>
            </a:xfrm>
          </p:grpSpPr>
          <p:sp>
            <p:nvSpPr>
              <p:cNvPr id="3198" name="Google Shape;3198;p17"/>
              <p:cNvSpPr/>
              <p:nvPr/>
            </p:nvSpPr>
            <p:spPr>
              <a:xfrm rot="-2829916">
                <a:off x="4614371" y="4087528"/>
                <a:ext cx="5681983" cy="730899"/>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99" name="Google Shape;3199;p17"/>
              <p:cNvSpPr/>
              <p:nvPr/>
            </p:nvSpPr>
            <p:spPr>
              <a:xfrm rot="-2827716">
                <a:off x="4550710" y="4118522"/>
                <a:ext cx="5660315" cy="509927"/>
              </a:xfrm>
              <a:custGeom>
                <a:rect b="b" l="l" r="r" t="t"/>
                <a:pathLst>
                  <a:path extrusionOk="0" h="510193" w="5663271">
                    <a:moveTo>
                      <a:pt x="5556235" y="107036"/>
                    </a:moveTo>
                    <a:cubicBezTo>
                      <a:pt x="5622367" y="173169"/>
                      <a:pt x="5663271" y="264530"/>
                      <a:pt x="5663271" y="365444"/>
                    </a:cubicBezTo>
                    <a:cubicBezTo>
                      <a:pt x="5663271" y="415902"/>
                      <a:pt x="5653045" y="463971"/>
                      <a:pt x="5634553" y="507693"/>
                    </a:cubicBezTo>
                    <a:lnTo>
                      <a:pt x="5633195" y="510193"/>
                    </a:lnTo>
                    <a:lnTo>
                      <a:pt x="5644501" y="473772"/>
                    </a:lnTo>
                    <a:cubicBezTo>
                      <a:pt x="5649369" y="449982"/>
                      <a:pt x="5651925" y="425351"/>
                      <a:pt x="5651925" y="400122"/>
                    </a:cubicBezTo>
                    <a:cubicBezTo>
                      <a:pt x="5651926" y="198292"/>
                      <a:pt x="5488311" y="34678"/>
                      <a:pt x="5286481" y="34677"/>
                    </a:cubicBezTo>
                    <a:lnTo>
                      <a:pt x="335370" y="34677"/>
                    </a:lnTo>
                    <a:cubicBezTo>
                      <a:pt x="209226" y="34677"/>
                      <a:pt x="98010" y="98589"/>
                      <a:pt x="32337" y="195798"/>
                    </a:cubicBezTo>
                    <a:lnTo>
                      <a:pt x="0" y="255374"/>
                    </a:lnTo>
                    <a:lnTo>
                      <a:pt x="9988" y="223197"/>
                    </a:lnTo>
                    <a:cubicBezTo>
                      <a:pt x="65466" y="92033"/>
                      <a:pt x="195343" y="-1"/>
                      <a:pt x="346715" y="0"/>
                    </a:cubicBezTo>
                    <a:lnTo>
                      <a:pt x="5297827" y="0"/>
                    </a:lnTo>
                    <a:cubicBezTo>
                      <a:pt x="5398741" y="0"/>
                      <a:pt x="5490103" y="40904"/>
                      <a:pt x="555623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00" name="Google Shape;3200;p17"/>
              <p:cNvSpPr/>
              <p:nvPr/>
            </p:nvSpPr>
            <p:spPr>
              <a:xfrm rot="-2827716">
                <a:off x="4703362" y="4278757"/>
                <a:ext cx="5660314" cy="509928"/>
              </a:xfrm>
              <a:custGeom>
                <a:rect b="b" l="l" r="r" t="t"/>
                <a:pathLst>
                  <a:path extrusionOk="0" h="510194" w="5663270">
                    <a:moveTo>
                      <a:pt x="5663270" y="254819"/>
                    </a:moveTo>
                    <a:lnTo>
                      <a:pt x="5653283" y="286996"/>
                    </a:lnTo>
                    <a:cubicBezTo>
                      <a:pt x="5597805" y="418160"/>
                      <a:pt x="5467928" y="510193"/>
                      <a:pt x="5316556" y="510193"/>
                    </a:cubicBezTo>
                    <a:lnTo>
                      <a:pt x="365445" y="510194"/>
                    </a:lnTo>
                    <a:cubicBezTo>
                      <a:pt x="163615" y="510194"/>
                      <a:pt x="0" y="346579"/>
                      <a:pt x="0" y="144749"/>
                    </a:cubicBezTo>
                    <a:cubicBezTo>
                      <a:pt x="0" y="94291"/>
                      <a:pt x="10226" y="46222"/>
                      <a:pt x="28718" y="2501"/>
                    </a:cubicBezTo>
                    <a:lnTo>
                      <a:pt x="30075" y="0"/>
                    </a:lnTo>
                    <a:lnTo>
                      <a:pt x="18770" y="36421"/>
                    </a:lnTo>
                    <a:cubicBezTo>
                      <a:pt x="13901" y="60210"/>
                      <a:pt x="11345" y="84843"/>
                      <a:pt x="11345" y="110071"/>
                    </a:cubicBezTo>
                    <a:cubicBezTo>
                      <a:pt x="11345" y="311901"/>
                      <a:pt x="174960" y="475516"/>
                      <a:pt x="376790" y="475516"/>
                    </a:cubicBezTo>
                    <a:lnTo>
                      <a:pt x="5327901" y="475516"/>
                    </a:lnTo>
                    <a:cubicBezTo>
                      <a:pt x="5454045" y="475516"/>
                      <a:pt x="5565261" y="411604"/>
                      <a:pt x="5630934" y="314394"/>
                    </a:cubicBezTo>
                    <a:lnTo>
                      <a:pt x="5663270" y="25481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201" name="Google Shape;3201;p17"/>
            <p:cNvGrpSpPr/>
            <p:nvPr/>
          </p:nvGrpSpPr>
          <p:grpSpPr>
            <a:xfrm>
              <a:off x="7086948" y="2711938"/>
              <a:ext cx="3990300" cy="4222800"/>
              <a:chOff x="7086948" y="2711938"/>
              <a:chExt cx="3990300" cy="4222800"/>
            </a:xfrm>
          </p:grpSpPr>
          <p:sp>
            <p:nvSpPr>
              <p:cNvPr id="3202" name="Google Shape;3202;p17"/>
              <p:cNvSpPr/>
              <p:nvPr/>
            </p:nvSpPr>
            <p:spPr>
              <a:xfrm rot="-2830071">
                <a:off x="6541696" y="4457889"/>
                <a:ext cx="5080804"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03" name="Google Shape;3203;p17"/>
              <p:cNvSpPr/>
              <p:nvPr/>
            </p:nvSpPr>
            <p:spPr>
              <a:xfrm rot="-2827716">
                <a:off x="6477943" y="4488751"/>
                <a:ext cx="5059349" cy="509926"/>
              </a:xfrm>
              <a:custGeom>
                <a:rect b="b" l="l" r="r" t="t"/>
                <a:pathLst>
                  <a:path extrusionOk="0" h="510192" w="5061991">
                    <a:moveTo>
                      <a:pt x="4954955" y="107036"/>
                    </a:moveTo>
                    <a:cubicBezTo>
                      <a:pt x="5021087" y="173169"/>
                      <a:pt x="5061991" y="264531"/>
                      <a:pt x="5061991" y="365445"/>
                    </a:cubicBezTo>
                    <a:cubicBezTo>
                      <a:pt x="5061991" y="415903"/>
                      <a:pt x="5051765" y="463972"/>
                      <a:pt x="5033272" y="507693"/>
                    </a:cubicBezTo>
                    <a:lnTo>
                      <a:pt x="5031916" y="510192"/>
                    </a:lnTo>
                    <a:lnTo>
                      <a:pt x="5043221" y="473773"/>
                    </a:lnTo>
                    <a:cubicBezTo>
                      <a:pt x="5048089" y="449983"/>
                      <a:pt x="5050646" y="425352"/>
                      <a:pt x="5050646" y="400123"/>
                    </a:cubicBezTo>
                    <a:cubicBezTo>
                      <a:pt x="5050646" y="198293"/>
                      <a:pt x="4887031" y="34678"/>
                      <a:pt x="4685200" y="34678"/>
                    </a:cubicBezTo>
                    <a:lnTo>
                      <a:pt x="335370" y="34678"/>
                    </a:lnTo>
                    <a:cubicBezTo>
                      <a:pt x="209226" y="34678"/>
                      <a:pt x="98010" y="98590"/>
                      <a:pt x="32336" y="195799"/>
                    </a:cubicBezTo>
                    <a:lnTo>
                      <a:pt x="0" y="255374"/>
                    </a:lnTo>
                    <a:lnTo>
                      <a:pt x="9988" y="223197"/>
                    </a:lnTo>
                    <a:cubicBezTo>
                      <a:pt x="65466" y="92034"/>
                      <a:pt x="195342" y="0"/>
                      <a:pt x="346715" y="0"/>
                    </a:cubicBezTo>
                    <a:lnTo>
                      <a:pt x="4696545" y="1"/>
                    </a:lnTo>
                    <a:cubicBezTo>
                      <a:pt x="4797461" y="1"/>
                      <a:pt x="4888822" y="40904"/>
                      <a:pt x="495495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04" name="Google Shape;3204;p17"/>
              <p:cNvSpPr/>
              <p:nvPr/>
            </p:nvSpPr>
            <p:spPr>
              <a:xfrm rot="-2827716">
                <a:off x="6630593" y="4648986"/>
                <a:ext cx="5059350" cy="509928"/>
              </a:xfrm>
              <a:custGeom>
                <a:rect b="b" l="l" r="r" t="t"/>
                <a:pathLst>
                  <a:path extrusionOk="0" h="510194" w="5061992">
                    <a:moveTo>
                      <a:pt x="5061992" y="254818"/>
                    </a:moveTo>
                    <a:lnTo>
                      <a:pt x="5052003" y="286996"/>
                    </a:lnTo>
                    <a:cubicBezTo>
                      <a:pt x="4996525" y="418160"/>
                      <a:pt x="4866649" y="510193"/>
                      <a:pt x="4715276" y="510194"/>
                    </a:cubicBezTo>
                    <a:lnTo>
                      <a:pt x="365445" y="510194"/>
                    </a:lnTo>
                    <a:cubicBezTo>
                      <a:pt x="163616" y="510194"/>
                      <a:pt x="0" y="346579"/>
                      <a:pt x="1" y="144749"/>
                    </a:cubicBezTo>
                    <a:cubicBezTo>
                      <a:pt x="1" y="94292"/>
                      <a:pt x="10227" y="46223"/>
                      <a:pt x="28719" y="2501"/>
                    </a:cubicBezTo>
                    <a:lnTo>
                      <a:pt x="30076" y="0"/>
                    </a:lnTo>
                    <a:lnTo>
                      <a:pt x="18771" y="36422"/>
                    </a:lnTo>
                    <a:cubicBezTo>
                      <a:pt x="13902" y="60211"/>
                      <a:pt x="11346" y="84843"/>
                      <a:pt x="11346" y="110072"/>
                    </a:cubicBezTo>
                    <a:cubicBezTo>
                      <a:pt x="11345" y="311901"/>
                      <a:pt x="174961" y="475517"/>
                      <a:pt x="376790" y="475516"/>
                    </a:cubicBezTo>
                    <a:lnTo>
                      <a:pt x="4726622" y="475516"/>
                    </a:lnTo>
                    <a:cubicBezTo>
                      <a:pt x="4852765" y="475516"/>
                      <a:pt x="4963982" y="411604"/>
                      <a:pt x="5029655" y="314395"/>
                    </a:cubicBezTo>
                    <a:lnTo>
                      <a:pt x="5061992"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3205" name="Google Shape;3205;p17"/>
          <p:cNvGrpSpPr/>
          <p:nvPr/>
        </p:nvGrpSpPr>
        <p:grpSpPr>
          <a:xfrm>
            <a:off x="2849671" y="-630694"/>
            <a:ext cx="3931817" cy="2468930"/>
            <a:chOff x="459511" y="-111295"/>
            <a:chExt cx="11220939" cy="7046034"/>
          </a:xfrm>
        </p:grpSpPr>
        <p:grpSp>
          <p:nvGrpSpPr>
            <p:cNvPr id="3206" name="Google Shape;3206;p17"/>
            <p:cNvGrpSpPr/>
            <p:nvPr/>
          </p:nvGrpSpPr>
          <p:grpSpPr>
            <a:xfrm>
              <a:off x="3346366" y="66264"/>
              <a:ext cx="4787701" cy="5081700"/>
              <a:chOff x="3346366" y="66264"/>
              <a:chExt cx="4787701" cy="5081700"/>
            </a:xfrm>
          </p:grpSpPr>
          <p:sp>
            <p:nvSpPr>
              <p:cNvPr id="3207" name="Google Shape;3207;p17"/>
              <p:cNvSpPr/>
              <p:nvPr/>
            </p:nvSpPr>
            <p:spPr>
              <a:xfrm rot="-2830000">
                <a:off x="2620494" y="2234983"/>
                <a:ext cx="6239445" cy="744262"/>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08" name="Google Shape;3208;p17"/>
              <p:cNvSpPr/>
              <p:nvPr/>
            </p:nvSpPr>
            <p:spPr>
              <a:xfrm rot="-2827716">
                <a:off x="2494786" y="2293359"/>
                <a:ext cx="6236242" cy="396002"/>
              </a:xfrm>
              <a:custGeom>
                <a:rect b="b" l="l" r="r" t="t"/>
                <a:pathLst>
                  <a:path extrusionOk="0" h="396209" w="6239499">
                    <a:moveTo>
                      <a:pt x="6130512" y="108986"/>
                    </a:moveTo>
                    <a:cubicBezTo>
                      <a:pt x="6197850" y="176324"/>
                      <a:pt x="6239499" y="269349"/>
                      <a:pt x="6239499" y="372103"/>
                    </a:cubicBezTo>
                    <a:lnTo>
                      <a:pt x="6237069" y="396209"/>
                    </a:lnTo>
                    <a:lnTo>
                      <a:pt x="6230613" y="332172"/>
                    </a:lnTo>
                    <a:cubicBezTo>
                      <a:pt x="6195916" y="162611"/>
                      <a:pt x="6045889" y="35061"/>
                      <a:pt x="5866071" y="35061"/>
                    </a:cubicBezTo>
                    <a:lnTo>
                      <a:pt x="370776" y="35061"/>
                    </a:lnTo>
                    <a:cubicBezTo>
                      <a:pt x="190959" y="35061"/>
                      <a:pt x="40932" y="162611"/>
                      <a:pt x="6235" y="332172"/>
                    </a:cubicBezTo>
                    <a:lnTo>
                      <a:pt x="1105" y="383057"/>
                    </a:lnTo>
                    <a:lnTo>
                      <a:pt x="1" y="372102"/>
                    </a:lnTo>
                    <a:cubicBezTo>
                      <a:pt x="0" y="166596"/>
                      <a:pt x="166597" y="0"/>
                      <a:pt x="372102" y="0"/>
                    </a:cubicBezTo>
                    <a:lnTo>
                      <a:pt x="5867397" y="0"/>
                    </a:lnTo>
                    <a:cubicBezTo>
                      <a:pt x="5970150" y="0"/>
                      <a:pt x="6063175" y="41649"/>
                      <a:pt x="6130512" y="10898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09" name="Google Shape;3209;p17"/>
              <p:cNvSpPr/>
              <p:nvPr/>
            </p:nvSpPr>
            <p:spPr>
              <a:xfrm rot="-2827716">
                <a:off x="2746442" y="2526408"/>
                <a:ext cx="6236241" cy="396002"/>
              </a:xfrm>
              <a:custGeom>
                <a:rect b="b" l="l" r="r" t="t"/>
                <a:pathLst>
                  <a:path extrusionOk="0" h="396209" w="6239498">
                    <a:moveTo>
                      <a:pt x="6238394" y="13152"/>
                    </a:moveTo>
                    <a:lnTo>
                      <a:pt x="6239498" y="24106"/>
                    </a:lnTo>
                    <a:cubicBezTo>
                      <a:pt x="6239498" y="229612"/>
                      <a:pt x="6072902" y="396208"/>
                      <a:pt x="5867396" y="396209"/>
                    </a:cubicBezTo>
                    <a:lnTo>
                      <a:pt x="372102" y="396208"/>
                    </a:lnTo>
                    <a:cubicBezTo>
                      <a:pt x="166596" y="396208"/>
                      <a:pt x="0" y="229612"/>
                      <a:pt x="0" y="24106"/>
                    </a:cubicBezTo>
                    <a:lnTo>
                      <a:pt x="2430" y="0"/>
                    </a:lnTo>
                    <a:lnTo>
                      <a:pt x="8886" y="64036"/>
                    </a:lnTo>
                    <a:cubicBezTo>
                      <a:pt x="43583" y="233597"/>
                      <a:pt x="193610" y="361147"/>
                      <a:pt x="373427" y="361147"/>
                    </a:cubicBezTo>
                    <a:lnTo>
                      <a:pt x="5868722" y="361148"/>
                    </a:lnTo>
                    <a:cubicBezTo>
                      <a:pt x="6048540" y="361147"/>
                      <a:pt x="6198567" y="233597"/>
                      <a:pt x="6233264" y="64037"/>
                    </a:cubicBezTo>
                    <a:lnTo>
                      <a:pt x="6238394"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210" name="Google Shape;3210;p17"/>
            <p:cNvGrpSpPr/>
            <p:nvPr/>
          </p:nvGrpSpPr>
          <p:grpSpPr>
            <a:xfrm>
              <a:off x="3765864" y="1195612"/>
              <a:ext cx="5193601" cy="5520600"/>
              <a:chOff x="3765864" y="1195612"/>
              <a:chExt cx="5193601" cy="5520600"/>
            </a:xfrm>
          </p:grpSpPr>
          <p:sp>
            <p:nvSpPr>
              <p:cNvPr id="3211" name="Google Shape;3211;p17"/>
              <p:cNvSpPr/>
              <p:nvPr/>
            </p:nvSpPr>
            <p:spPr>
              <a:xfrm rot="-2830008">
                <a:off x="2937359" y="3590462"/>
                <a:ext cx="6850611"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12" name="Google Shape;3212;p17"/>
              <p:cNvSpPr/>
              <p:nvPr/>
            </p:nvSpPr>
            <p:spPr>
              <a:xfrm rot="-2827716">
                <a:off x="2814227" y="3648150"/>
                <a:ext cx="6847034" cy="389347"/>
              </a:xfrm>
              <a:custGeom>
                <a:rect b="b" l="l" r="r" t="t"/>
                <a:pathLst>
                  <a:path extrusionOk="0" h="389550" w="6850610">
                    <a:moveTo>
                      <a:pt x="6743574" y="107037"/>
                    </a:moveTo>
                    <a:cubicBezTo>
                      <a:pt x="6809707" y="173170"/>
                      <a:pt x="6850610" y="264531"/>
                      <a:pt x="6850610" y="365445"/>
                    </a:cubicBezTo>
                    <a:lnTo>
                      <a:pt x="6848180" y="389550"/>
                    </a:lnTo>
                    <a:lnTo>
                      <a:pt x="6841860" y="326857"/>
                    </a:lnTo>
                    <a:cubicBezTo>
                      <a:pt x="6807784" y="160330"/>
                      <a:pt x="6660442" y="35062"/>
                      <a:pt x="6483840" y="35062"/>
                    </a:cubicBezTo>
                    <a:lnTo>
                      <a:pt x="364120" y="35061"/>
                    </a:lnTo>
                    <a:cubicBezTo>
                      <a:pt x="187518" y="35062"/>
                      <a:pt x="40175" y="160329"/>
                      <a:pt x="6099" y="326857"/>
                    </a:cubicBezTo>
                    <a:lnTo>
                      <a:pt x="1105" y="376401"/>
                    </a:lnTo>
                    <a:lnTo>
                      <a:pt x="0" y="365446"/>
                    </a:lnTo>
                    <a:cubicBezTo>
                      <a:pt x="0" y="163616"/>
                      <a:pt x="163615" y="1"/>
                      <a:pt x="365445" y="0"/>
                    </a:cubicBezTo>
                    <a:lnTo>
                      <a:pt x="6485166" y="1"/>
                    </a:lnTo>
                    <a:cubicBezTo>
                      <a:pt x="6586081" y="1"/>
                      <a:pt x="6677442" y="40905"/>
                      <a:pt x="6743574"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13" name="Google Shape;3213;p17"/>
              <p:cNvSpPr/>
              <p:nvPr/>
            </p:nvSpPr>
            <p:spPr>
              <a:xfrm rot="-2827716">
                <a:off x="3061003" y="3876675"/>
                <a:ext cx="6847033" cy="389348"/>
              </a:xfrm>
              <a:custGeom>
                <a:rect b="b" l="l" r="r" t="t"/>
                <a:pathLst>
                  <a:path extrusionOk="0" h="389551" w="6850609">
                    <a:moveTo>
                      <a:pt x="6849505" y="13149"/>
                    </a:moveTo>
                    <a:lnTo>
                      <a:pt x="6850609" y="24105"/>
                    </a:lnTo>
                    <a:cubicBezTo>
                      <a:pt x="6850609" y="225936"/>
                      <a:pt x="6686995" y="389551"/>
                      <a:pt x="6485165" y="389550"/>
                    </a:cubicBezTo>
                    <a:lnTo>
                      <a:pt x="365445" y="389551"/>
                    </a:lnTo>
                    <a:cubicBezTo>
                      <a:pt x="163615" y="389551"/>
                      <a:pt x="0" y="225936"/>
                      <a:pt x="0" y="24106"/>
                    </a:cubicBezTo>
                    <a:lnTo>
                      <a:pt x="2430" y="0"/>
                    </a:lnTo>
                    <a:lnTo>
                      <a:pt x="8750" y="62695"/>
                    </a:lnTo>
                    <a:cubicBezTo>
                      <a:pt x="42826" y="229222"/>
                      <a:pt x="190169" y="354490"/>
                      <a:pt x="366771" y="354490"/>
                    </a:cubicBezTo>
                    <a:lnTo>
                      <a:pt x="6486491" y="354489"/>
                    </a:lnTo>
                    <a:cubicBezTo>
                      <a:pt x="6663092" y="354490"/>
                      <a:pt x="6810434" y="229222"/>
                      <a:pt x="6844510" y="62694"/>
                    </a:cubicBezTo>
                    <a:lnTo>
                      <a:pt x="6849505" y="1314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214" name="Google Shape;3214;p17"/>
            <p:cNvGrpSpPr/>
            <p:nvPr/>
          </p:nvGrpSpPr>
          <p:grpSpPr>
            <a:xfrm>
              <a:off x="5031721" y="1309109"/>
              <a:ext cx="4394938" cy="4655100"/>
              <a:chOff x="5031721" y="1309109"/>
              <a:chExt cx="4394938" cy="4655100"/>
            </a:xfrm>
          </p:grpSpPr>
          <p:sp>
            <p:nvSpPr>
              <p:cNvPr id="3215" name="Google Shape;3215;p17"/>
              <p:cNvSpPr/>
              <p:nvPr/>
            </p:nvSpPr>
            <p:spPr>
              <a:xfrm rot="-2830055">
                <a:off x="4392113" y="3271209"/>
                <a:ext cx="5670316"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16" name="Google Shape;3216;p17"/>
              <p:cNvSpPr/>
              <p:nvPr/>
            </p:nvSpPr>
            <p:spPr>
              <a:xfrm rot="-2827716">
                <a:off x="4288978" y="3321658"/>
                <a:ext cx="5662529" cy="442790"/>
              </a:xfrm>
              <a:custGeom>
                <a:rect b="b" l="l" r="r" t="t"/>
                <a:pathLst>
                  <a:path extrusionOk="0" h="443021" w="5665486">
                    <a:moveTo>
                      <a:pt x="5563222" y="107036"/>
                    </a:moveTo>
                    <a:cubicBezTo>
                      <a:pt x="5612821" y="156635"/>
                      <a:pt x="5648229" y="220426"/>
                      <a:pt x="5662834" y="291795"/>
                    </a:cubicBezTo>
                    <a:lnTo>
                      <a:pt x="5665486" y="318110"/>
                    </a:lnTo>
                    <a:lnTo>
                      <a:pt x="5645411" y="253438"/>
                    </a:lnTo>
                    <a:cubicBezTo>
                      <a:pt x="5589934" y="122275"/>
                      <a:pt x="5460057" y="30240"/>
                      <a:pt x="5308685" y="30241"/>
                    </a:cubicBezTo>
                    <a:lnTo>
                      <a:pt x="369317" y="30242"/>
                    </a:lnTo>
                    <a:cubicBezTo>
                      <a:pt x="167487" y="30242"/>
                      <a:pt x="3872" y="193856"/>
                      <a:pt x="3872" y="395686"/>
                    </a:cubicBezTo>
                    <a:lnTo>
                      <a:pt x="8643" y="443021"/>
                    </a:lnTo>
                    <a:lnTo>
                      <a:pt x="7425" y="439096"/>
                    </a:lnTo>
                    <a:cubicBezTo>
                      <a:pt x="2557" y="415306"/>
                      <a:pt x="0" y="390674"/>
                      <a:pt x="0" y="365445"/>
                    </a:cubicBezTo>
                    <a:cubicBezTo>
                      <a:pt x="0" y="163615"/>
                      <a:pt x="163615" y="0"/>
                      <a:pt x="365446" y="0"/>
                    </a:cubicBezTo>
                    <a:lnTo>
                      <a:pt x="5304813" y="0"/>
                    </a:lnTo>
                    <a:cubicBezTo>
                      <a:pt x="5405728" y="0"/>
                      <a:pt x="5497090" y="40904"/>
                      <a:pt x="556322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17" name="Google Shape;3217;p17"/>
              <p:cNvSpPr/>
              <p:nvPr/>
            </p:nvSpPr>
            <p:spPr>
              <a:xfrm rot="-2827716">
                <a:off x="4506872" y="3510328"/>
                <a:ext cx="5662530" cy="442790"/>
              </a:xfrm>
              <a:custGeom>
                <a:rect b="b" l="l" r="r" t="t"/>
                <a:pathLst>
                  <a:path extrusionOk="0" h="443021" w="5665487">
                    <a:moveTo>
                      <a:pt x="5656843" y="0"/>
                    </a:moveTo>
                    <a:lnTo>
                      <a:pt x="5658062" y="3926"/>
                    </a:lnTo>
                    <a:cubicBezTo>
                      <a:pt x="5662930" y="27716"/>
                      <a:pt x="5665487" y="52348"/>
                      <a:pt x="5665487" y="77576"/>
                    </a:cubicBezTo>
                    <a:cubicBezTo>
                      <a:pt x="5665487" y="279406"/>
                      <a:pt x="5501871" y="443021"/>
                      <a:pt x="5300042" y="443020"/>
                    </a:cubicBezTo>
                    <a:lnTo>
                      <a:pt x="360674" y="443021"/>
                    </a:lnTo>
                    <a:cubicBezTo>
                      <a:pt x="184073" y="443021"/>
                      <a:pt x="36730" y="317754"/>
                      <a:pt x="2653" y="151227"/>
                    </a:cubicBezTo>
                    <a:lnTo>
                      <a:pt x="0" y="124911"/>
                    </a:lnTo>
                    <a:lnTo>
                      <a:pt x="20076" y="189583"/>
                    </a:lnTo>
                    <a:cubicBezTo>
                      <a:pt x="75554" y="320747"/>
                      <a:pt x="205430" y="412780"/>
                      <a:pt x="356803" y="412780"/>
                    </a:cubicBezTo>
                    <a:lnTo>
                      <a:pt x="5296170" y="412779"/>
                    </a:lnTo>
                    <a:cubicBezTo>
                      <a:pt x="5498000" y="412780"/>
                      <a:pt x="5661616" y="249165"/>
                      <a:pt x="5661615" y="47335"/>
                    </a:cubicBezTo>
                    <a:lnTo>
                      <a:pt x="5656843" y="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218" name="Google Shape;3218;p17"/>
            <p:cNvGrpSpPr/>
            <p:nvPr/>
          </p:nvGrpSpPr>
          <p:grpSpPr>
            <a:xfrm>
              <a:off x="905180" y="112533"/>
              <a:ext cx="4401720" cy="4660800"/>
              <a:chOff x="905180" y="112533"/>
              <a:chExt cx="4401720" cy="4660800"/>
            </a:xfrm>
          </p:grpSpPr>
          <p:sp>
            <p:nvSpPr>
              <p:cNvPr id="3219" name="Google Shape;3219;p17"/>
              <p:cNvSpPr/>
              <p:nvPr/>
            </p:nvSpPr>
            <p:spPr>
              <a:xfrm rot="-2829934">
                <a:off x="271998" y="2070056"/>
                <a:ext cx="5664365" cy="745754"/>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20" name="Google Shape;3220;p17"/>
              <p:cNvSpPr/>
              <p:nvPr/>
            </p:nvSpPr>
            <p:spPr>
              <a:xfrm rot="-2827716">
                <a:off x="404987" y="2361893"/>
                <a:ext cx="5661343" cy="396733"/>
              </a:xfrm>
              <a:custGeom>
                <a:rect b="b" l="l" r="r" t="t"/>
                <a:pathLst>
                  <a:path extrusionOk="0" h="396940" w="5664300">
                    <a:moveTo>
                      <a:pt x="5663198" y="13201"/>
                    </a:moveTo>
                    <a:lnTo>
                      <a:pt x="5664300" y="24132"/>
                    </a:lnTo>
                    <a:cubicBezTo>
                      <a:pt x="5664300" y="230029"/>
                      <a:pt x="5497388" y="396940"/>
                      <a:pt x="5291491" y="396940"/>
                    </a:cubicBezTo>
                    <a:lnTo>
                      <a:pt x="372808" y="396940"/>
                    </a:lnTo>
                    <a:cubicBezTo>
                      <a:pt x="166912" y="396940"/>
                      <a:pt x="1" y="230028"/>
                      <a:pt x="0" y="24132"/>
                    </a:cubicBezTo>
                    <a:lnTo>
                      <a:pt x="2433" y="0"/>
                    </a:lnTo>
                    <a:lnTo>
                      <a:pt x="8905" y="64205"/>
                    </a:lnTo>
                    <a:cubicBezTo>
                      <a:pt x="43668" y="234087"/>
                      <a:pt x="193980" y="361878"/>
                      <a:pt x="374138" y="361879"/>
                    </a:cubicBezTo>
                    <a:lnTo>
                      <a:pt x="5292822" y="361879"/>
                    </a:lnTo>
                    <a:cubicBezTo>
                      <a:pt x="5472981" y="361879"/>
                      <a:pt x="5623293" y="234087"/>
                      <a:pt x="5658056" y="64205"/>
                    </a:cubicBezTo>
                    <a:lnTo>
                      <a:pt x="5663198" y="1320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221" name="Google Shape;3221;p17"/>
            <p:cNvGrpSpPr/>
            <p:nvPr/>
          </p:nvGrpSpPr>
          <p:grpSpPr>
            <a:xfrm>
              <a:off x="4789281" y="622548"/>
              <a:ext cx="4320760" cy="4575000"/>
              <a:chOff x="4789281" y="622548"/>
              <a:chExt cx="4320760" cy="4575000"/>
            </a:xfrm>
          </p:grpSpPr>
          <p:sp>
            <p:nvSpPr>
              <p:cNvPr id="3222" name="Google Shape;3222;p17"/>
              <p:cNvSpPr/>
              <p:nvPr/>
            </p:nvSpPr>
            <p:spPr>
              <a:xfrm rot="-2829984">
                <a:off x="4167184" y="2544598"/>
                <a:ext cx="5561198"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23" name="Google Shape;3223;p17"/>
              <p:cNvSpPr/>
              <p:nvPr/>
            </p:nvSpPr>
            <p:spPr>
              <a:xfrm rot="-2827716">
                <a:off x="4043638" y="2601761"/>
                <a:ext cx="5558206" cy="389373"/>
              </a:xfrm>
              <a:custGeom>
                <a:rect b="b" l="l" r="r" t="t"/>
                <a:pathLst>
                  <a:path extrusionOk="0" h="389576" w="5561109">
                    <a:moveTo>
                      <a:pt x="5454073" y="107036"/>
                    </a:moveTo>
                    <a:cubicBezTo>
                      <a:pt x="5520206" y="173169"/>
                      <a:pt x="5561109" y="264530"/>
                      <a:pt x="5561109" y="365446"/>
                    </a:cubicBezTo>
                    <a:lnTo>
                      <a:pt x="5558677" y="389576"/>
                    </a:lnTo>
                    <a:lnTo>
                      <a:pt x="5552354" y="326857"/>
                    </a:lnTo>
                    <a:cubicBezTo>
                      <a:pt x="5518278" y="160330"/>
                      <a:pt x="5370936" y="35062"/>
                      <a:pt x="5194334" y="35062"/>
                    </a:cubicBezTo>
                    <a:lnTo>
                      <a:pt x="364115" y="35063"/>
                    </a:lnTo>
                    <a:cubicBezTo>
                      <a:pt x="187514" y="35062"/>
                      <a:pt x="40171" y="160330"/>
                      <a:pt x="6095" y="326857"/>
                    </a:cubicBezTo>
                    <a:lnTo>
                      <a:pt x="1103" y="376376"/>
                    </a:lnTo>
                    <a:lnTo>
                      <a:pt x="1" y="365445"/>
                    </a:lnTo>
                    <a:cubicBezTo>
                      <a:pt x="0" y="163616"/>
                      <a:pt x="163616" y="1"/>
                      <a:pt x="365446" y="1"/>
                    </a:cubicBezTo>
                    <a:lnTo>
                      <a:pt x="5195665" y="0"/>
                    </a:lnTo>
                    <a:cubicBezTo>
                      <a:pt x="5296580" y="0"/>
                      <a:pt x="5387941" y="40904"/>
                      <a:pt x="545407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24" name="Google Shape;3224;p17"/>
              <p:cNvSpPr/>
              <p:nvPr/>
            </p:nvSpPr>
            <p:spPr>
              <a:xfrm rot="-2827716">
                <a:off x="4297479" y="2830271"/>
                <a:ext cx="5558206" cy="389373"/>
              </a:xfrm>
              <a:custGeom>
                <a:rect b="b" l="l" r="r" t="t"/>
                <a:pathLst>
                  <a:path extrusionOk="0" h="389576" w="5561109">
                    <a:moveTo>
                      <a:pt x="5560007" y="13200"/>
                    </a:moveTo>
                    <a:lnTo>
                      <a:pt x="5561109" y="24131"/>
                    </a:lnTo>
                    <a:cubicBezTo>
                      <a:pt x="5561109" y="225961"/>
                      <a:pt x="5397494" y="389576"/>
                      <a:pt x="5195663" y="389576"/>
                    </a:cubicBezTo>
                    <a:lnTo>
                      <a:pt x="365445" y="389576"/>
                    </a:lnTo>
                    <a:cubicBezTo>
                      <a:pt x="163615" y="389576"/>
                      <a:pt x="0" y="225961"/>
                      <a:pt x="0" y="24131"/>
                    </a:cubicBezTo>
                    <a:lnTo>
                      <a:pt x="2433" y="0"/>
                    </a:lnTo>
                    <a:lnTo>
                      <a:pt x="8755" y="62720"/>
                    </a:lnTo>
                    <a:cubicBezTo>
                      <a:pt x="42832" y="229247"/>
                      <a:pt x="190174" y="354515"/>
                      <a:pt x="366776" y="354515"/>
                    </a:cubicBezTo>
                    <a:lnTo>
                      <a:pt x="5196994" y="354515"/>
                    </a:lnTo>
                    <a:cubicBezTo>
                      <a:pt x="5373596" y="354515"/>
                      <a:pt x="5520939" y="229247"/>
                      <a:pt x="5555015" y="62719"/>
                    </a:cubicBezTo>
                    <a:lnTo>
                      <a:pt x="5560007"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225" name="Google Shape;3225;p17"/>
            <p:cNvGrpSpPr/>
            <p:nvPr/>
          </p:nvGrpSpPr>
          <p:grpSpPr>
            <a:xfrm>
              <a:off x="6808533" y="1745708"/>
              <a:ext cx="4401400" cy="4662000"/>
              <a:chOff x="6808533" y="1745708"/>
              <a:chExt cx="4401400" cy="4662000"/>
            </a:xfrm>
          </p:grpSpPr>
          <p:sp>
            <p:nvSpPr>
              <p:cNvPr id="3226" name="Google Shape;3226;p17"/>
              <p:cNvSpPr/>
              <p:nvPr/>
            </p:nvSpPr>
            <p:spPr>
              <a:xfrm rot="-2829965">
                <a:off x="6167451" y="3711259"/>
                <a:ext cx="5679863"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27" name="Google Shape;3227;p17"/>
              <p:cNvSpPr/>
              <p:nvPr/>
            </p:nvSpPr>
            <p:spPr>
              <a:xfrm rot="-2827716">
                <a:off x="6043945" y="3768489"/>
                <a:ext cx="5676734" cy="389373"/>
              </a:xfrm>
              <a:custGeom>
                <a:rect b="b" l="l" r="r" t="t"/>
                <a:pathLst>
                  <a:path extrusionOk="0" h="389576" w="5679699">
                    <a:moveTo>
                      <a:pt x="5572662" y="107036"/>
                    </a:moveTo>
                    <a:cubicBezTo>
                      <a:pt x="5638795" y="173169"/>
                      <a:pt x="5679699" y="264530"/>
                      <a:pt x="5679699" y="365445"/>
                    </a:cubicBezTo>
                    <a:lnTo>
                      <a:pt x="5677266" y="389576"/>
                    </a:lnTo>
                    <a:lnTo>
                      <a:pt x="5670943" y="326856"/>
                    </a:lnTo>
                    <a:cubicBezTo>
                      <a:pt x="5636867" y="160329"/>
                      <a:pt x="5489524" y="35062"/>
                      <a:pt x="5312922" y="35062"/>
                    </a:cubicBezTo>
                    <a:lnTo>
                      <a:pt x="364115" y="35062"/>
                    </a:lnTo>
                    <a:cubicBezTo>
                      <a:pt x="187513" y="35062"/>
                      <a:pt x="40170" y="160329"/>
                      <a:pt x="6094" y="326857"/>
                    </a:cubicBezTo>
                    <a:lnTo>
                      <a:pt x="1102" y="376376"/>
                    </a:lnTo>
                    <a:lnTo>
                      <a:pt x="0" y="365445"/>
                    </a:lnTo>
                    <a:cubicBezTo>
                      <a:pt x="0" y="163615"/>
                      <a:pt x="163616" y="1"/>
                      <a:pt x="365446" y="1"/>
                    </a:cubicBezTo>
                    <a:lnTo>
                      <a:pt x="5314253" y="0"/>
                    </a:lnTo>
                    <a:cubicBezTo>
                      <a:pt x="5415168" y="0"/>
                      <a:pt x="5506530" y="40904"/>
                      <a:pt x="557266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28" name="Google Shape;3228;p17"/>
              <p:cNvSpPr/>
              <p:nvPr/>
            </p:nvSpPr>
            <p:spPr>
              <a:xfrm rot="-2827716">
                <a:off x="6297786" y="3996999"/>
                <a:ext cx="5676733" cy="389373"/>
              </a:xfrm>
              <a:custGeom>
                <a:rect b="b" l="l" r="r" t="t"/>
                <a:pathLst>
                  <a:path extrusionOk="0" h="389576" w="5679698">
                    <a:moveTo>
                      <a:pt x="5678596" y="13200"/>
                    </a:moveTo>
                    <a:lnTo>
                      <a:pt x="5679698" y="24131"/>
                    </a:lnTo>
                    <a:cubicBezTo>
                      <a:pt x="5679698" y="225961"/>
                      <a:pt x="5516083" y="389575"/>
                      <a:pt x="5314252" y="389575"/>
                    </a:cubicBezTo>
                    <a:lnTo>
                      <a:pt x="365445" y="389576"/>
                    </a:lnTo>
                    <a:cubicBezTo>
                      <a:pt x="163615" y="389576"/>
                      <a:pt x="0" y="225961"/>
                      <a:pt x="0" y="24131"/>
                    </a:cubicBezTo>
                    <a:lnTo>
                      <a:pt x="2432" y="0"/>
                    </a:lnTo>
                    <a:lnTo>
                      <a:pt x="8755" y="62720"/>
                    </a:lnTo>
                    <a:cubicBezTo>
                      <a:pt x="42832" y="229247"/>
                      <a:pt x="190174" y="354514"/>
                      <a:pt x="366775" y="354515"/>
                    </a:cubicBezTo>
                    <a:lnTo>
                      <a:pt x="5315583" y="354514"/>
                    </a:lnTo>
                    <a:cubicBezTo>
                      <a:pt x="5492185" y="354514"/>
                      <a:pt x="5639528" y="229246"/>
                      <a:pt x="5673604" y="62719"/>
                    </a:cubicBezTo>
                    <a:lnTo>
                      <a:pt x="5678596"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229" name="Google Shape;3229;p17"/>
            <p:cNvGrpSpPr/>
            <p:nvPr/>
          </p:nvGrpSpPr>
          <p:grpSpPr>
            <a:xfrm>
              <a:off x="5824532" y="1155331"/>
              <a:ext cx="4354159" cy="4603200"/>
              <a:chOff x="5824532" y="1155331"/>
              <a:chExt cx="4354159" cy="4603200"/>
            </a:xfrm>
          </p:grpSpPr>
          <p:sp>
            <p:nvSpPr>
              <p:cNvPr id="3230" name="Google Shape;3230;p17"/>
              <p:cNvSpPr/>
              <p:nvPr/>
            </p:nvSpPr>
            <p:spPr>
              <a:xfrm rot="-2830004">
                <a:off x="5196271" y="3091482"/>
                <a:ext cx="5599622" cy="730899"/>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31" name="Google Shape;3231;p17"/>
              <p:cNvSpPr/>
              <p:nvPr/>
            </p:nvSpPr>
            <p:spPr>
              <a:xfrm rot="-2827716">
                <a:off x="5072700" y="3148580"/>
                <a:ext cx="5596872" cy="389350"/>
              </a:xfrm>
              <a:custGeom>
                <a:rect b="b" l="l" r="r" t="t"/>
                <a:pathLst>
                  <a:path extrusionOk="0" h="389553" w="5599795">
                    <a:moveTo>
                      <a:pt x="5492759" y="107036"/>
                    </a:moveTo>
                    <a:cubicBezTo>
                      <a:pt x="5558891" y="173169"/>
                      <a:pt x="5599795" y="264530"/>
                      <a:pt x="5599795" y="365445"/>
                    </a:cubicBezTo>
                    <a:lnTo>
                      <a:pt x="5597364" y="389553"/>
                    </a:lnTo>
                    <a:lnTo>
                      <a:pt x="5591045" y="326860"/>
                    </a:lnTo>
                    <a:cubicBezTo>
                      <a:pt x="5556968" y="160333"/>
                      <a:pt x="5409625" y="35065"/>
                      <a:pt x="5233024" y="35065"/>
                    </a:cubicBezTo>
                    <a:lnTo>
                      <a:pt x="364119" y="35066"/>
                    </a:lnTo>
                    <a:cubicBezTo>
                      <a:pt x="187518" y="35065"/>
                      <a:pt x="40175" y="160333"/>
                      <a:pt x="6099" y="326860"/>
                    </a:cubicBezTo>
                    <a:lnTo>
                      <a:pt x="1105" y="376401"/>
                    </a:lnTo>
                    <a:lnTo>
                      <a:pt x="0" y="365445"/>
                    </a:lnTo>
                    <a:cubicBezTo>
                      <a:pt x="0" y="163615"/>
                      <a:pt x="163615" y="0"/>
                      <a:pt x="365444" y="1"/>
                    </a:cubicBezTo>
                    <a:lnTo>
                      <a:pt x="5234350" y="0"/>
                    </a:lnTo>
                    <a:cubicBezTo>
                      <a:pt x="5335265" y="0"/>
                      <a:pt x="5426626" y="40904"/>
                      <a:pt x="54927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32" name="Google Shape;3232;p17"/>
              <p:cNvSpPr/>
              <p:nvPr/>
            </p:nvSpPr>
            <p:spPr>
              <a:xfrm rot="-2827716">
                <a:off x="5333650" y="3377103"/>
                <a:ext cx="5596872" cy="389351"/>
              </a:xfrm>
              <a:custGeom>
                <a:rect b="b" l="l" r="r" t="t"/>
                <a:pathLst>
                  <a:path extrusionOk="0" h="389554" w="5599795">
                    <a:moveTo>
                      <a:pt x="5598690" y="13152"/>
                    </a:moveTo>
                    <a:lnTo>
                      <a:pt x="5599795" y="24109"/>
                    </a:lnTo>
                    <a:cubicBezTo>
                      <a:pt x="5599795" y="225939"/>
                      <a:pt x="5436180" y="389554"/>
                      <a:pt x="5234350" y="389554"/>
                    </a:cubicBezTo>
                    <a:lnTo>
                      <a:pt x="365445" y="389554"/>
                    </a:lnTo>
                    <a:cubicBezTo>
                      <a:pt x="163614" y="389554"/>
                      <a:pt x="0" y="225939"/>
                      <a:pt x="0" y="24109"/>
                    </a:cubicBezTo>
                    <a:lnTo>
                      <a:pt x="2431" y="0"/>
                    </a:lnTo>
                    <a:lnTo>
                      <a:pt x="8750" y="62694"/>
                    </a:lnTo>
                    <a:cubicBezTo>
                      <a:pt x="42827" y="229221"/>
                      <a:pt x="190169" y="354489"/>
                      <a:pt x="366771" y="354489"/>
                    </a:cubicBezTo>
                    <a:lnTo>
                      <a:pt x="5235676" y="354489"/>
                    </a:lnTo>
                    <a:cubicBezTo>
                      <a:pt x="5412277" y="354489"/>
                      <a:pt x="5559620" y="229221"/>
                      <a:pt x="5593696" y="62694"/>
                    </a:cubicBezTo>
                    <a:lnTo>
                      <a:pt x="5598690"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233" name="Google Shape;3233;p17"/>
            <p:cNvGrpSpPr/>
            <p:nvPr/>
          </p:nvGrpSpPr>
          <p:grpSpPr>
            <a:xfrm>
              <a:off x="2134683" y="1406427"/>
              <a:ext cx="4494099" cy="4755300"/>
              <a:chOff x="2134683" y="1406427"/>
              <a:chExt cx="4494099" cy="4755300"/>
            </a:xfrm>
          </p:grpSpPr>
          <p:sp>
            <p:nvSpPr>
              <p:cNvPr id="3234" name="Google Shape;3234;p17"/>
              <p:cNvSpPr/>
              <p:nvPr/>
            </p:nvSpPr>
            <p:spPr>
              <a:xfrm rot="-2829977">
                <a:off x="1469270" y="3422451"/>
                <a:ext cx="5814027" cy="723252"/>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35" name="Google Shape;3235;p17"/>
              <p:cNvSpPr/>
              <p:nvPr/>
            </p:nvSpPr>
            <p:spPr>
              <a:xfrm rot="-2827716">
                <a:off x="1347244" y="3479082"/>
                <a:ext cx="5810844" cy="385501"/>
              </a:xfrm>
              <a:custGeom>
                <a:rect b="b" l="l" r="r" t="t"/>
                <a:pathLst>
                  <a:path extrusionOk="0" h="385702" w="5813879">
                    <a:moveTo>
                      <a:pt x="5707969" y="105910"/>
                    </a:moveTo>
                    <a:cubicBezTo>
                      <a:pt x="5773405" y="171347"/>
                      <a:pt x="5813879" y="261747"/>
                      <a:pt x="5813879" y="361600"/>
                    </a:cubicBezTo>
                    <a:lnTo>
                      <a:pt x="5813877" y="361600"/>
                    </a:lnTo>
                    <a:lnTo>
                      <a:pt x="5811448" y="385702"/>
                    </a:lnTo>
                    <a:lnTo>
                      <a:pt x="5805207" y="323791"/>
                    </a:lnTo>
                    <a:cubicBezTo>
                      <a:pt x="5771489" y="159015"/>
                      <a:pt x="5625695" y="35065"/>
                      <a:pt x="5450953" y="35065"/>
                    </a:cubicBezTo>
                    <a:lnTo>
                      <a:pt x="360274" y="35066"/>
                    </a:lnTo>
                    <a:cubicBezTo>
                      <a:pt x="185532" y="35065"/>
                      <a:pt x="39739" y="159016"/>
                      <a:pt x="6021" y="323791"/>
                    </a:cubicBezTo>
                    <a:lnTo>
                      <a:pt x="1105" y="372556"/>
                    </a:lnTo>
                    <a:lnTo>
                      <a:pt x="0" y="361600"/>
                    </a:lnTo>
                    <a:lnTo>
                      <a:pt x="7347" y="288725"/>
                    </a:lnTo>
                    <a:cubicBezTo>
                      <a:pt x="41065" y="123951"/>
                      <a:pt x="186858" y="0"/>
                      <a:pt x="361600" y="0"/>
                    </a:cubicBezTo>
                    <a:lnTo>
                      <a:pt x="5452279" y="0"/>
                    </a:lnTo>
                    <a:cubicBezTo>
                      <a:pt x="5552132" y="0"/>
                      <a:pt x="5642532" y="40474"/>
                      <a:pt x="5707969" y="10591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36" name="Google Shape;3236;p17"/>
              <p:cNvSpPr/>
              <p:nvPr/>
            </p:nvSpPr>
            <p:spPr>
              <a:xfrm rot="-2827716">
                <a:off x="1605376" y="3704992"/>
                <a:ext cx="5810844" cy="385508"/>
              </a:xfrm>
              <a:custGeom>
                <a:rect b="b" l="l" r="r" t="t"/>
                <a:pathLst>
                  <a:path extrusionOk="0" h="385709" w="5813879">
                    <a:moveTo>
                      <a:pt x="5812774" y="13146"/>
                    </a:moveTo>
                    <a:lnTo>
                      <a:pt x="5813879" y="24109"/>
                    </a:lnTo>
                    <a:lnTo>
                      <a:pt x="5813878" y="24109"/>
                    </a:lnTo>
                    <a:cubicBezTo>
                      <a:pt x="5813877" y="223815"/>
                      <a:pt x="5651984" y="385709"/>
                      <a:pt x="5452278" y="385709"/>
                    </a:cubicBezTo>
                    <a:lnTo>
                      <a:pt x="361601" y="385708"/>
                    </a:lnTo>
                    <a:cubicBezTo>
                      <a:pt x="186857" y="385708"/>
                      <a:pt x="41065" y="261758"/>
                      <a:pt x="7347" y="96983"/>
                    </a:cubicBezTo>
                    <a:lnTo>
                      <a:pt x="0" y="24109"/>
                    </a:lnTo>
                    <a:lnTo>
                      <a:pt x="2431" y="0"/>
                    </a:lnTo>
                    <a:lnTo>
                      <a:pt x="8673" y="61918"/>
                    </a:lnTo>
                    <a:cubicBezTo>
                      <a:pt x="42391" y="226693"/>
                      <a:pt x="188183" y="350643"/>
                      <a:pt x="362926" y="350643"/>
                    </a:cubicBezTo>
                    <a:lnTo>
                      <a:pt x="5453604" y="350644"/>
                    </a:lnTo>
                    <a:cubicBezTo>
                      <a:pt x="5628346" y="350644"/>
                      <a:pt x="5774139" y="226694"/>
                      <a:pt x="5807857" y="61919"/>
                    </a:cubicBezTo>
                    <a:lnTo>
                      <a:pt x="5812774" y="1314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237" name="Google Shape;3237;p17"/>
            <p:cNvGrpSpPr/>
            <p:nvPr/>
          </p:nvGrpSpPr>
          <p:grpSpPr>
            <a:xfrm>
              <a:off x="6182744" y="2351413"/>
              <a:ext cx="4257816" cy="4499400"/>
              <a:chOff x="6182744" y="2351413"/>
              <a:chExt cx="4257816" cy="4499400"/>
            </a:xfrm>
          </p:grpSpPr>
          <p:sp>
            <p:nvSpPr>
              <p:cNvPr id="3238" name="Google Shape;3238;p17"/>
              <p:cNvSpPr/>
              <p:nvPr/>
            </p:nvSpPr>
            <p:spPr>
              <a:xfrm rot="-2830035">
                <a:off x="5577129" y="4235663"/>
                <a:ext cx="5458031"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39" name="Google Shape;3239;p17"/>
              <p:cNvSpPr/>
              <p:nvPr/>
            </p:nvSpPr>
            <p:spPr>
              <a:xfrm rot="-2827716">
                <a:off x="5453545" y="4292751"/>
                <a:ext cx="5455263" cy="389351"/>
              </a:xfrm>
              <a:custGeom>
                <a:rect b="b" l="l" r="r" t="t"/>
                <a:pathLst>
                  <a:path extrusionOk="0" h="389554" w="5458112">
                    <a:moveTo>
                      <a:pt x="5351075" y="107037"/>
                    </a:moveTo>
                    <a:cubicBezTo>
                      <a:pt x="5417207" y="173169"/>
                      <a:pt x="5458112" y="264530"/>
                      <a:pt x="5458112" y="365445"/>
                    </a:cubicBezTo>
                    <a:lnTo>
                      <a:pt x="5455681" y="389554"/>
                    </a:lnTo>
                    <a:lnTo>
                      <a:pt x="5449360" y="326860"/>
                    </a:lnTo>
                    <a:cubicBezTo>
                      <a:pt x="5415284" y="160333"/>
                      <a:pt x="5267942" y="35065"/>
                      <a:pt x="5091341" y="35066"/>
                    </a:cubicBezTo>
                    <a:lnTo>
                      <a:pt x="364118" y="35065"/>
                    </a:lnTo>
                    <a:cubicBezTo>
                      <a:pt x="187517" y="35066"/>
                      <a:pt x="40174" y="160334"/>
                      <a:pt x="6098" y="326861"/>
                    </a:cubicBezTo>
                    <a:lnTo>
                      <a:pt x="1104" y="376403"/>
                    </a:lnTo>
                    <a:lnTo>
                      <a:pt x="0" y="365446"/>
                    </a:lnTo>
                    <a:cubicBezTo>
                      <a:pt x="-1" y="163616"/>
                      <a:pt x="163615" y="1"/>
                      <a:pt x="365444" y="0"/>
                    </a:cubicBezTo>
                    <a:lnTo>
                      <a:pt x="5092667" y="1"/>
                    </a:lnTo>
                    <a:cubicBezTo>
                      <a:pt x="5193582" y="1"/>
                      <a:pt x="5284943" y="40904"/>
                      <a:pt x="5351075"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40" name="Google Shape;3240;p17"/>
              <p:cNvSpPr/>
              <p:nvPr/>
            </p:nvSpPr>
            <p:spPr>
              <a:xfrm rot="-2827716">
                <a:off x="5714497" y="4521277"/>
                <a:ext cx="5455263" cy="389350"/>
              </a:xfrm>
              <a:custGeom>
                <a:rect b="b" l="l" r="r" t="t"/>
                <a:pathLst>
                  <a:path extrusionOk="0" h="389553" w="5458112">
                    <a:moveTo>
                      <a:pt x="5457007" y="13151"/>
                    </a:moveTo>
                    <a:lnTo>
                      <a:pt x="5458112" y="24107"/>
                    </a:lnTo>
                    <a:cubicBezTo>
                      <a:pt x="5458112" y="225937"/>
                      <a:pt x="5294496" y="389553"/>
                      <a:pt x="5092667" y="389553"/>
                    </a:cubicBezTo>
                    <a:lnTo>
                      <a:pt x="365445" y="389553"/>
                    </a:lnTo>
                    <a:cubicBezTo>
                      <a:pt x="163615" y="389553"/>
                      <a:pt x="0" y="225938"/>
                      <a:pt x="0" y="24108"/>
                    </a:cubicBezTo>
                    <a:lnTo>
                      <a:pt x="2430" y="0"/>
                    </a:lnTo>
                    <a:lnTo>
                      <a:pt x="8750" y="62693"/>
                    </a:lnTo>
                    <a:cubicBezTo>
                      <a:pt x="42827" y="229220"/>
                      <a:pt x="190169" y="354488"/>
                      <a:pt x="366771" y="354488"/>
                    </a:cubicBezTo>
                    <a:lnTo>
                      <a:pt x="5093993" y="354487"/>
                    </a:lnTo>
                    <a:cubicBezTo>
                      <a:pt x="5270594" y="354488"/>
                      <a:pt x="5417937" y="229219"/>
                      <a:pt x="5452013" y="62692"/>
                    </a:cubicBezTo>
                    <a:lnTo>
                      <a:pt x="5457007" y="1315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241" name="Google Shape;3241;p17"/>
            <p:cNvGrpSpPr/>
            <p:nvPr/>
          </p:nvGrpSpPr>
          <p:grpSpPr>
            <a:xfrm>
              <a:off x="2617490" y="2742232"/>
              <a:ext cx="3927230" cy="4143000"/>
              <a:chOff x="2617490" y="2742232"/>
              <a:chExt cx="3927230" cy="4143000"/>
            </a:xfrm>
          </p:grpSpPr>
          <p:sp>
            <p:nvSpPr>
              <p:cNvPr id="3242" name="Google Shape;3242;p17"/>
              <p:cNvSpPr/>
              <p:nvPr/>
            </p:nvSpPr>
            <p:spPr>
              <a:xfrm rot="-2829980">
                <a:off x="2089685" y="4448282"/>
                <a:ext cx="497211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43" name="Google Shape;3243;p17"/>
              <p:cNvSpPr/>
              <p:nvPr/>
            </p:nvSpPr>
            <p:spPr>
              <a:xfrm rot="-2827716">
                <a:off x="1965948" y="4505227"/>
                <a:ext cx="4969364" cy="389350"/>
              </a:xfrm>
              <a:custGeom>
                <a:rect b="b" l="l" r="r" t="t"/>
                <a:pathLst>
                  <a:path extrusionOk="0" h="389553" w="4971959">
                    <a:moveTo>
                      <a:pt x="4864923" y="107036"/>
                    </a:moveTo>
                    <a:cubicBezTo>
                      <a:pt x="4931056" y="173169"/>
                      <a:pt x="4971959" y="264530"/>
                      <a:pt x="4971959" y="365445"/>
                    </a:cubicBezTo>
                    <a:lnTo>
                      <a:pt x="4969529" y="389553"/>
                    </a:lnTo>
                    <a:lnTo>
                      <a:pt x="4963209" y="326860"/>
                    </a:lnTo>
                    <a:cubicBezTo>
                      <a:pt x="4929133" y="160333"/>
                      <a:pt x="4781790" y="35065"/>
                      <a:pt x="4605189" y="35065"/>
                    </a:cubicBezTo>
                    <a:lnTo>
                      <a:pt x="364119" y="35065"/>
                    </a:lnTo>
                    <a:cubicBezTo>
                      <a:pt x="187518" y="35065"/>
                      <a:pt x="40175" y="160333"/>
                      <a:pt x="6099" y="326860"/>
                    </a:cubicBezTo>
                    <a:lnTo>
                      <a:pt x="1104" y="376401"/>
                    </a:lnTo>
                    <a:lnTo>
                      <a:pt x="0" y="365445"/>
                    </a:lnTo>
                    <a:cubicBezTo>
                      <a:pt x="0" y="163615"/>
                      <a:pt x="163615" y="0"/>
                      <a:pt x="365445" y="0"/>
                    </a:cubicBezTo>
                    <a:lnTo>
                      <a:pt x="4606515" y="0"/>
                    </a:lnTo>
                    <a:cubicBezTo>
                      <a:pt x="4707430" y="0"/>
                      <a:pt x="4798791" y="40904"/>
                      <a:pt x="486492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44" name="Google Shape;3244;p17"/>
              <p:cNvSpPr/>
              <p:nvPr/>
            </p:nvSpPr>
            <p:spPr>
              <a:xfrm rot="-2827716">
                <a:off x="2226898" y="4733750"/>
                <a:ext cx="4969364" cy="389351"/>
              </a:xfrm>
              <a:custGeom>
                <a:rect b="b" l="l" r="r" t="t"/>
                <a:pathLst>
                  <a:path extrusionOk="0" h="389554" w="4971959">
                    <a:moveTo>
                      <a:pt x="4970855" y="13152"/>
                    </a:moveTo>
                    <a:lnTo>
                      <a:pt x="4971959" y="24109"/>
                    </a:lnTo>
                    <a:cubicBezTo>
                      <a:pt x="4971960" y="225940"/>
                      <a:pt x="4808344" y="389554"/>
                      <a:pt x="4606515" y="389553"/>
                    </a:cubicBezTo>
                    <a:lnTo>
                      <a:pt x="365446" y="389554"/>
                    </a:lnTo>
                    <a:cubicBezTo>
                      <a:pt x="163615" y="389554"/>
                      <a:pt x="0" y="225939"/>
                      <a:pt x="0" y="24109"/>
                    </a:cubicBezTo>
                    <a:lnTo>
                      <a:pt x="2430" y="0"/>
                    </a:lnTo>
                    <a:lnTo>
                      <a:pt x="8750" y="62694"/>
                    </a:lnTo>
                    <a:cubicBezTo>
                      <a:pt x="42827" y="229221"/>
                      <a:pt x="190170" y="354489"/>
                      <a:pt x="366771" y="354488"/>
                    </a:cubicBezTo>
                    <a:lnTo>
                      <a:pt x="4607841" y="354488"/>
                    </a:lnTo>
                    <a:cubicBezTo>
                      <a:pt x="4784442" y="354489"/>
                      <a:pt x="4931785" y="229221"/>
                      <a:pt x="4965861" y="62694"/>
                    </a:cubicBezTo>
                    <a:lnTo>
                      <a:pt x="4970855"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245" name="Google Shape;3245;p17"/>
            <p:cNvGrpSpPr/>
            <p:nvPr/>
          </p:nvGrpSpPr>
          <p:grpSpPr>
            <a:xfrm>
              <a:off x="9275607" y="3248167"/>
              <a:ext cx="2404844" cy="2545800"/>
              <a:chOff x="9275607" y="3248167"/>
              <a:chExt cx="2404844" cy="2545800"/>
            </a:xfrm>
          </p:grpSpPr>
          <p:sp>
            <p:nvSpPr>
              <p:cNvPr id="3246" name="Google Shape;3246;p17"/>
              <p:cNvSpPr/>
              <p:nvPr/>
            </p:nvSpPr>
            <p:spPr>
              <a:xfrm rot="-2830077">
                <a:off x="8888438" y="4357500"/>
                <a:ext cx="3168338" cy="327135"/>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47" name="Google Shape;3247;p17"/>
              <p:cNvSpPr/>
              <p:nvPr/>
            </p:nvSpPr>
            <p:spPr>
              <a:xfrm rot="-2827716">
                <a:off x="8837051" y="4381832"/>
                <a:ext cx="3166615" cy="184314"/>
              </a:xfrm>
              <a:custGeom>
                <a:rect b="b" l="l" r="r" t="t"/>
                <a:pathLst>
                  <a:path extrusionOk="0" h="184410" w="3168269">
                    <a:moveTo>
                      <a:pt x="3120354" y="47916"/>
                    </a:moveTo>
                    <a:cubicBezTo>
                      <a:pt x="3149958" y="77520"/>
                      <a:pt x="3168269" y="118419"/>
                      <a:pt x="3168269" y="163593"/>
                    </a:cubicBezTo>
                    <a:lnTo>
                      <a:pt x="3164066" y="184410"/>
                    </a:lnTo>
                    <a:lnTo>
                      <a:pt x="3154087" y="134981"/>
                    </a:lnTo>
                    <a:cubicBezTo>
                      <a:pt x="3129252" y="76265"/>
                      <a:pt x="3071113" y="35066"/>
                      <a:pt x="3003350" y="35065"/>
                    </a:cubicBezTo>
                    <a:lnTo>
                      <a:pt x="162267" y="35065"/>
                    </a:lnTo>
                    <a:cubicBezTo>
                      <a:pt x="94504" y="35065"/>
                      <a:pt x="36365" y="76265"/>
                      <a:pt x="11530" y="134981"/>
                    </a:cubicBezTo>
                    <a:lnTo>
                      <a:pt x="2877" y="177843"/>
                    </a:lnTo>
                    <a:lnTo>
                      <a:pt x="1" y="163594"/>
                    </a:lnTo>
                    <a:cubicBezTo>
                      <a:pt x="0" y="73243"/>
                      <a:pt x="73243" y="0"/>
                      <a:pt x="163593" y="0"/>
                    </a:cubicBezTo>
                    <a:lnTo>
                      <a:pt x="3004676" y="0"/>
                    </a:lnTo>
                    <a:cubicBezTo>
                      <a:pt x="3049851" y="0"/>
                      <a:pt x="3090750" y="18312"/>
                      <a:pt x="3120354" y="4791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48" name="Google Shape;3248;p17"/>
              <p:cNvSpPr/>
              <p:nvPr/>
            </p:nvSpPr>
            <p:spPr>
              <a:xfrm rot="-2827716">
                <a:off x="8952392" y="4475363"/>
                <a:ext cx="3166615" cy="184313"/>
              </a:xfrm>
              <a:custGeom>
                <a:rect b="b" l="l" r="r" t="t"/>
                <a:pathLst>
                  <a:path extrusionOk="0" h="184409" w="3168269">
                    <a:moveTo>
                      <a:pt x="3165392" y="6567"/>
                    </a:moveTo>
                    <a:lnTo>
                      <a:pt x="3168269" y="20815"/>
                    </a:lnTo>
                    <a:cubicBezTo>
                      <a:pt x="3168269" y="111166"/>
                      <a:pt x="3095027" y="184408"/>
                      <a:pt x="3004676" y="184409"/>
                    </a:cubicBezTo>
                    <a:lnTo>
                      <a:pt x="163593" y="184409"/>
                    </a:lnTo>
                    <a:cubicBezTo>
                      <a:pt x="73243" y="184409"/>
                      <a:pt x="0" y="111166"/>
                      <a:pt x="1" y="20816"/>
                    </a:cubicBezTo>
                    <a:lnTo>
                      <a:pt x="4203" y="0"/>
                    </a:lnTo>
                    <a:lnTo>
                      <a:pt x="14182" y="49428"/>
                    </a:lnTo>
                    <a:cubicBezTo>
                      <a:pt x="39017" y="108145"/>
                      <a:pt x="97156" y="149344"/>
                      <a:pt x="164919" y="149344"/>
                    </a:cubicBezTo>
                    <a:lnTo>
                      <a:pt x="3006002" y="149344"/>
                    </a:lnTo>
                    <a:cubicBezTo>
                      <a:pt x="3073765" y="149344"/>
                      <a:pt x="3131904" y="108144"/>
                      <a:pt x="3156739" y="49428"/>
                    </a:cubicBezTo>
                    <a:lnTo>
                      <a:pt x="3165392" y="656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249" name="Google Shape;3249;p17"/>
            <p:cNvGrpSpPr/>
            <p:nvPr/>
          </p:nvGrpSpPr>
          <p:grpSpPr>
            <a:xfrm>
              <a:off x="2075692" y="52828"/>
              <a:ext cx="4347442" cy="4607700"/>
              <a:chOff x="2075692" y="52828"/>
              <a:chExt cx="4347442" cy="4607700"/>
            </a:xfrm>
          </p:grpSpPr>
          <p:sp>
            <p:nvSpPr>
              <p:cNvPr id="3250" name="Google Shape;3250;p17"/>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51" name="Google Shape;3251;p17"/>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52" name="Google Shape;3252;p17"/>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253" name="Google Shape;3253;p17"/>
            <p:cNvGrpSpPr/>
            <p:nvPr/>
          </p:nvGrpSpPr>
          <p:grpSpPr>
            <a:xfrm>
              <a:off x="1470547" y="379512"/>
              <a:ext cx="1786005" cy="1894200"/>
              <a:chOff x="1470547" y="379512"/>
              <a:chExt cx="1786005" cy="1894200"/>
            </a:xfrm>
          </p:grpSpPr>
          <p:sp>
            <p:nvSpPr>
              <p:cNvPr id="3254" name="Google Shape;3254;p17"/>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55" name="Google Shape;3255;p17"/>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56" name="Google Shape;3256;p17"/>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257" name="Google Shape;3257;p17"/>
            <p:cNvGrpSpPr/>
            <p:nvPr/>
          </p:nvGrpSpPr>
          <p:grpSpPr>
            <a:xfrm>
              <a:off x="459511" y="835636"/>
              <a:ext cx="3285587" cy="3486900"/>
              <a:chOff x="459511" y="835636"/>
              <a:chExt cx="3285587" cy="3486900"/>
            </a:xfrm>
          </p:grpSpPr>
          <p:sp>
            <p:nvSpPr>
              <p:cNvPr id="3258" name="Google Shape;3258;p17"/>
              <p:cNvSpPr/>
              <p:nvPr/>
            </p:nvSpPr>
            <p:spPr>
              <a:xfrm rot="-2830019">
                <a:off x="-56761" y="2341433"/>
                <a:ext cx="4314245" cy="475306"/>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59" name="Google Shape;3259;p17"/>
              <p:cNvSpPr/>
              <p:nvPr/>
            </p:nvSpPr>
            <p:spPr>
              <a:xfrm rot="-2827716">
                <a:off x="-133745" y="2377546"/>
                <a:ext cx="4311929" cy="261669"/>
              </a:xfrm>
              <a:custGeom>
                <a:rect b="b" l="l" r="r" t="t"/>
                <a:pathLst>
                  <a:path extrusionOk="0" h="261806" w="4314181">
                    <a:moveTo>
                      <a:pt x="4244562" y="69619"/>
                    </a:moveTo>
                    <a:cubicBezTo>
                      <a:pt x="4287576" y="112632"/>
                      <a:pt x="4314180" y="172055"/>
                      <a:pt x="4314181" y="237692"/>
                    </a:cubicBezTo>
                    <a:lnTo>
                      <a:pt x="4311749" y="261806"/>
                    </a:lnTo>
                    <a:lnTo>
                      <a:pt x="4308024" y="224853"/>
                    </a:lnTo>
                    <a:cubicBezTo>
                      <a:pt x="4285860" y="116541"/>
                      <a:pt x="4190026" y="35064"/>
                      <a:pt x="4075162" y="35064"/>
                    </a:cubicBezTo>
                    <a:lnTo>
                      <a:pt x="236364" y="35064"/>
                    </a:lnTo>
                    <a:cubicBezTo>
                      <a:pt x="121500" y="35064"/>
                      <a:pt x="25666" y="116541"/>
                      <a:pt x="3502" y="224853"/>
                    </a:cubicBezTo>
                    <a:lnTo>
                      <a:pt x="1104" y="248640"/>
                    </a:lnTo>
                    <a:lnTo>
                      <a:pt x="0" y="237692"/>
                    </a:lnTo>
                    <a:cubicBezTo>
                      <a:pt x="0" y="106419"/>
                      <a:pt x="106418" y="0"/>
                      <a:pt x="237691" y="1"/>
                    </a:cubicBezTo>
                    <a:lnTo>
                      <a:pt x="4076489" y="0"/>
                    </a:lnTo>
                    <a:cubicBezTo>
                      <a:pt x="4142126" y="0"/>
                      <a:pt x="4201548" y="26605"/>
                      <a:pt x="4244562" y="69619"/>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60" name="Google Shape;3260;p17"/>
              <p:cNvSpPr/>
              <p:nvPr/>
            </p:nvSpPr>
            <p:spPr>
              <a:xfrm rot="-2827716">
                <a:off x="26426" y="2519211"/>
                <a:ext cx="4311928" cy="261670"/>
              </a:xfrm>
              <a:custGeom>
                <a:rect b="b" l="l" r="r" t="t"/>
                <a:pathLst>
                  <a:path extrusionOk="0" h="261807" w="4314180">
                    <a:moveTo>
                      <a:pt x="4313076" y="13166"/>
                    </a:moveTo>
                    <a:lnTo>
                      <a:pt x="4314180" y="24115"/>
                    </a:lnTo>
                    <a:cubicBezTo>
                      <a:pt x="4314179" y="155388"/>
                      <a:pt x="4207762" y="261806"/>
                      <a:pt x="4076489" y="261807"/>
                    </a:cubicBezTo>
                    <a:lnTo>
                      <a:pt x="237690" y="261806"/>
                    </a:lnTo>
                    <a:cubicBezTo>
                      <a:pt x="106418" y="261807"/>
                      <a:pt x="0" y="155388"/>
                      <a:pt x="0" y="24116"/>
                    </a:cubicBezTo>
                    <a:lnTo>
                      <a:pt x="2431" y="0"/>
                    </a:lnTo>
                    <a:lnTo>
                      <a:pt x="6156" y="36955"/>
                    </a:lnTo>
                    <a:cubicBezTo>
                      <a:pt x="28320" y="145267"/>
                      <a:pt x="124154" y="226743"/>
                      <a:pt x="239018" y="226743"/>
                    </a:cubicBezTo>
                    <a:lnTo>
                      <a:pt x="4077816" y="226743"/>
                    </a:lnTo>
                    <a:cubicBezTo>
                      <a:pt x="4192680" y="226743"/>
                      <a:pt x="4288514" y="145266"/>
                      <a:pt x="4310678" y="36954"/>
                    </a:cubicBezTo>
                    <a:lnTo>
                      <a:pt x="4313076"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261" name="Google Shape;3261;p17"/>
            <p:cNvGrpSpPr/>
            <p:nvPr/>
          </p:nvGrpSpPr>
          <p:grpSpPr>
            <a:xfrm>
              <a:off x="3267959" y="970321"/>
              <a:ext cx="4398388" cy="4658700"/>
              <a:chOff x="3267959" y="970321"/>
              <a:chExt cx="4398388" cy="4658700"/>
            </a:xfrm>
          </p:grpSpPr>
          <p:sp>
            <p:nvSpPr>
              <p:cNvPr id="3262" name="Google Shape;3262;p17"/>
              <p:cNvSpPr/>
              <p:nvPr/>
            </p:nvSpPr>
            <p:spPr>
              <a:xfrm rot="-2830072">
                <a:off x="2627559" y="2934221"/>
                <a:ext cx="5675200"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63" name="Google Shape;3263;p17"/>
              <p:cNvSpPr/>
              <p:nvPr/>
            </p:nvSpPr>
            <p:spPr>
              <a:xfrm rot="-2827716">
                <a:off x="2504074" y="2991429"/>
                <a:ext cx="5672301" cy="389356"/>
              </a:xfrm>
              <a:custGeom>
                <a:rect b="b" l="l" r="r" t="t"/>
                <a:pathLst>
                  <a:path extrusionOk="0" h="389559" w="5675264">
                    <a:moveTo>
                      <a:pt x="5568227" y="107035"/>
                    </a:moveTo>
                    <a:cubicBezTo>
                      <a:pt x="5634360" y="173168"/>
                      <a:pt x="5675264" y="264529"/>
                      <a:pt x="5675264" y="365445"/>
                    </a:cubicBezTo>
                    <a:lnTo>
                      <a:pt x="5672833" y="389559"/>
                    </a:lnTo>
                    <a:lnTo>
                      <a:pt x="5666512" y="326858"/>
                    </a:lnTo>
                    <a:cubicBezTo>
                      <a:pt x="5632435" y="160331"/>
                      <a:pt x="5485093" y="35064"/>
                      <a:pt x="5308491" y="35064"/>
                    </a:cubicBezTo>
                    <a:lnTo>
                      <a:pt x="364118" y="35064"/>
                    </a:lnTo>
                    <a:cubicBezTo>
                      <a:pt x="187517" y="35064"/>
                      <a:pt x="40174" y="160331"/>
                      <a:pt x="6098" y="326859"/>
                    </a:cubicBezTo>
                    <a:lnTo>
                      <a:pt x="1104" y="376394"/>
                    </a:lnTo>
                    <a:lnTo>
                      <a:pt x="0" y="365445"/>
                    </a:lnTo>
                    <a:cubicBezTo>
                      <a:pt x="0" y="163615"/>
                      <a:pt x="163615" y="0"/>
                      <a:pt x="365446" y="0"/>
                    </a:cubicBezTo>
                    <a:lnTo>
                      <a:pt x="5309818" y="0"/>
                    </a:lnTo>
                    <a:cubicBezTo>
                      <a:pt x="5410733" y="0"/>
                      <a:pt x="5502095" y="40904"/>
                      <a:pt x="5568227" y="10703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64" name="Google Shape;3264;p17"/>
              <p:cNvSpPr/>
              <p:nvPr/>
            </p:nvSpPr>
            <p:spPr>
              <a:xfrm rot="-2827716">
                <a:off x="2757930" y="3219948"/>
                <a:ext cx="5672301" cy="389357"/>
              </a:xfrm>
              <a:custGeom>
                <a:rect b="b" l="l" r="r" t="t"/>
                <a:pathLst>
                  <a:path extrusionOk="0" h="389560" w="5675264">
                    <a:moveTo>
                      <a:pt x="5674160" y="13165"/>
                    </a:moveTo>
                    <a:lnTo>
                      <a:pt x="5675264" y="24114"/>
                    </a:lnTo>
                    <a:cubicBezTo>
                      <a:pt x="5675264" y="225944"/>
                      <a:pt x="5511649" y="389560"/>
                      <a:pt x="5309819" y="389560"/>
                    </a:cubicBezTo>
                    <a:lnTo>
                      <a:pt x="365445" y="389560"/>
                    </a:lnTo>
                    <a:cubicBezTo>
                      <a:pt x="163615" y="389559"/>
                      <a:pt x="0" y="225945"/>
                      <a:pt x="0" y="24115"/>
                    </a:cubicBezTo>
                    <a:lnTo>
                      <a:pt x="2431" y="0"/>
                    </a:lnTo>
                    <a:lnTo>
                      <a:pt x="8752" y="62701"/>
                    </a:lnTo>
                    <a:cubicBezTo>
                      <a:pt x="42828" y="229228"/>
                      <a:pt x="190171" y="354496"/>
                      <a:pt x="366772" y="354496"/>
                    </a:cubicBezTo>
                    <a:lnTo>
                      <a:pt x="5311146" y="354496"/>
                    </a:lnTo>
                    <a:cubicBezTo>
                      <a:pt x="5487748" y="354496"/>
                      <a:pt x="5635090" y="229228"/>
                      <a:pt x="5669166" y="62700"/>
                    </a:cubicBezTo>
                    <a:lnTo>
                      <a:pt x="5674160"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265" name="Google Shape;3265;p17"/>
            <p:cNvGrpSpPr/>
            <p:nvPr/>
          </p:nvGrpSpPr>
          <p:grpSpPr>
            <a:xfrm>
              <a:off x="5955587" y="1782813"/>
              <a:ext cx="4418674" cy="4680600"/>
              <a:chOff x="5955587" y="1782813"/>
              <a:chExt cx="4418674" cy="4680600"/>
            </a:xfrm>
          </p:grpSpPr>
          <p:sp>
            <p:nvSpPr>
              <p:cNvPr id="3266" name="Google Shape;3266;p17"/>
              <p:cNvSpPr/>
              <p:nvPr/>
            </p:nvSpPr>
            <p:spPr>
              <a:xfrm rot="-2830029">
                <a:off x="5310423" y="3757664"/>
                <a:ext cx="5705129"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67" name="Google Shape;3267;p17"/>
              <p:cNvSpPr/>
              <p:nvPr/>
            </p:nvSpPr>
            <p:spPr>
              <a:xfrm rot="-2827716">
                <a:off x="5186938" y="3814894"/>
                <a:ext cx="5702117" cy="389357"/>
              </a:xfrm>
              <a:custGeom>
                <a:rect b="b" l="l" r="r" t="t"/>
                <a:pathLst>
                  <a:path extrusionOk="0" h="389560" w="5705095">
                    <a:moveTo>
                      <a:pt x="5598059" y="107036"/>
                    </a:moveTo>
                    <a:cubicBezTo>
                      <a:pt x="5664191" y="173169"/>
                      <a:pt x="5705095" y="264530"/>
                      <a:pt x="5705095" y="365446"/>
                    </a:cubicBezTo>
                    <a:lnTo>
                      <a:pt x="5702664" y="389560"/>
                    </a:lnTo>
                    <a:lnTo>
                      <a:pt x="5696344" y="326859"/>
                    </a:lnTo>
                    <a:cubicBezTo>
                      <a:pt x="5662267" y="160332"/>
                      <a:pt x="5514924" y="35064"/>
                      <a:pt x="5338323" y="35064"/>
                    </a:cubicBezTo>
                    <a:lnTo>
                      <a:pt x="364118" y="35065"/>
                    </a:lnTo>
                    <a:cubicBezTo>
                      <a:pt x="187517" y="35064"/>
                      <a:pt x="40174" y="160332"/>
                      <a:pt x="6098" y="326859"/>
                    </a:cubicBezTo>
                    <a:lnTo>
                      <a:pt x="1104" y="376394"/>
                    </a:lnTo>
                    <a:lnTo>
                      <a:pt x="0" y="365445"/>
                    </a:lnTo>
                    <a:cubicBezTo>
                      <a:pt x="1" y="163616"/>
                      <a:pt x="163615" y="0"/>
                      <a:pt x="365445" y="1"/>
                    </a:cubicBezTo>
                    <a:lnTo>
                      <a:pt x="5339650" y="0"/>
                    </a:lnTo>
                    <a:cubicBezTo>
                      <a:pt x="5440565" y="0"/>
                      <a:pt x="5531927" y="40904"/>
                      <a:pt x="55980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68" name="Google Shape;3268;p17"/>
              <p:cNvSpPr/>
              <p:nvPr/>
            </p:nvSpPr>
            <p:spPr>
              <a:xfrm rot="-2827716">
                <a:off x="5440794" y="4043414"/>
                <a:ext cx="5702117" cy="389357"/>
              </a:xfrm>
              <a:custGeom>
                <a:rect b="b" l="l" r="r" t="t"/>
                <a:pathLst>
                  <a:path extrusionOk="0" h="389560" w="5705095">
                    <a:moveTo>
                      <a:pt x="5703991" y="13166"/>
                    </a:moveTo>
                    <a:lnTo>
                      <a:pt x="5705095" y="24115"/>
                    </a:lnTo>
                    <a:cubicBezTo>
                      <a:pt x="5705095" y="225945"/>
                      <a:pt x="5541480" y="389560"/>
                      <a:pt x="5339650" y="389560"/>
                    </a:cubicBezTo>
                    <a:lnTo>
                      <a:pt x="365445" y="389560"/>
                    </a:lnTo>
                    <a:cubicBezTo>
                      <a:pt x="163615" y="389560"/>
                      <a:pt x="0" y="225945"/>
                      <a:pt x="0" y="24115"/>
                    </a:cubicBezTo>
                    <a:lnTo>
                      <a:pt x="2431" y="0"/>
                    </a:lnTo>
                    <a:lnTo>
                      <a:pt x="8752" y="62702"/>
                    </a:lnTo>
                    <a:cubicBezTo>
                      <a:pt x="42828" y="229229"/>
                      <a:pt x="190170" y="354497"/>
                      <a:pt x="366772" y="354497"/>
                    </a:cubicBezTo>
                    <a:lnTo>
                      <a:pt x="5340977" y="354496"/>
                    </a:lnTo>
                    <a:cubicBezTo>
                      <a:pt x="5517579" y="354496"/>
                      <a:pt x="5664921" y="229229"/>
                      <a:pt x="5698998" y="62701"/>
                    </a:cubicBezTo>
                    <a:lnTo>
                      <a:pt x="5703991"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269" name="Google Shape;3269;p17"/>
            <p:cNvGrpSpPr/>
            <p:nvPr/>
          </p:nvGrpSpPr>
          <p:grpSpPr>
            <a:xfrm>
              <a:off x="7952172" y="3535170"/>
              <a:ext cx="3086305" cy="3281100"/>
              <a:chOff x="7952172" y="3535170"/>
              <a:chExt cx="3086305" cy="3281100"/>
            </a:xfrm>
          </p:grpSpPr>
          <p:sp>
            <p:nvSpPr>
              <p:cNvPr id="3270" name="Google Shape;3270;p17"/>
              <p:cNvSpPr/>
              <p:nvPr/>
            </p:nvSpPr>
            <p:spPr>
              <a:xfrm rot="-2829986">
                <a:off x="7439577" y="4978085"/>
                <a:ext cx="4107691" cy="39526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71" name="Google Shape;3271;p17"/>
              <p:cNvSpPr/>
              <p:nvPr/>
            </p:nvSpPr>
            <p:spPr>
              <a:xfrm rot="-2827716">
                <a:off x="7376022" y="5008186"/>
                <a:ext cx="4105426" cy="218287"/>
              </a:xfrm>
              <a:custGeom>
                <a:rect b="b" l="l" r="r" t="t"/>
                <a:pathLst>
                  <a:path extrusionOk="0" h="218401" w="4107570">
                    <a:moveTo>
                      <a:pt x="4049699" y="57870"/>
                    </a:moveTo>
                    <a:cubicBezTo>
                      <a:pt x="4085455" y="93627"/>
                      <a:pt x="4107570" y="143024"/>
                      <a:pt x="4107570" y="197586"/>
                    </a:cubicBezTo>
                    <a:lnTo>
                      <a:pt x="4107569" y="197586"/>
                    </a:lnTo>
                    <a:lnTo>
                      <a:pt x="4103367" y="218401"/>
                    </a:lnTo>
                    <a:lnTo>
                      <a:pt x="4090716" y="155740"/>
                    </a:lnTo>
                    <a:cubicBezTo>
                      <a:pt x="4060721" y="84823"/>
                      <a:pt x="3990500" y="35063"/>
                      <a:pt x="3908657" y="35064"/>
                    </a:cubicBezTo>
                    <a:lnTo>
                      <a:pt x="196259" y="35063"/>
                    </a:lnTo>
                    <a:cubicBezTo>
                      <a:pt x="114415" y="35064"/>
                      <a:pt x="44195" y="84824"/>
                      <a:pt x="14200" y="155740"/>
                    </a:cubicBezTo>
                    <a:lnTo>
                      <a:pt x="2876" y="211831"/>
                    </a:lnTo>
                    <a:lnTo>
                      <a:pt x="0" y="197585"/>
                    </a:lnTo>
                    <a:lnTo>
                      <a:pt x="0" y="197586"/>
                    </a:lnTo>
                    <a:cubicBezTo>
                      <a:pt x="1" y="88462"/>
                      <a:pt x="88462" y="0"/>
                      <a:pt x="197586" y="0"/>
                    </a:cubicBezTo>
                    <a:lnTo>
                      <a:pt x="3909984" y="0"/>
                    </a:lnTo>
                    <a:cubicBezTo>
                      <a:pt x="3964546" y="0"/>
                      <a:pt x="4013943" y="22115"/>
                      <a:pt x="4049699" y="5787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72" name="Google Shape;3272;p17"/>
              <p:cNvSpPr/>
              <p:nvPr/>
            </p:nvSpPr>
            <p:spPr>
              <a:xfrm rot="-2827716">
                <a:off x="7509199" y="5124823"/>
                <a:ext cx="4105427" cy="218290"/>
              </a:xfrm>
              <a:custGeom>
                <a:rect b="b" l="l" r="r" t="t"/>
                <a:pathLst>
                  <a:path extrusionOk="0" h="218404" w="4107571">
                    <a:moveTo>
                      <a:pt x="4104695" y="6570"/>
                    </a:moveTo>
                    <a:lnTo>
                      <a:pt x="4107571" y="20818"/>
                    </a:lnTo>
                    <a:lnTo>
                      <a:pt x="4107569" y="20818"/>
                    </a:lnTo>
                    <a:cubicBezTo>
                      <a:pt x="4107569" y="129942"/>
                      <a:pt x="4019108" y="218404"/>
                      <a:pt x="3909983" y="218404"/>
                    </a:cubicBezTo>
                    <a:lnTo>
                      <a:pt x="197587" y="218403"/>
                    </a:lnTo>
                    <a:cubicBezTo>
                      <a:pt x="88463" y="218403"/>
                      <a:pt x="0" y="129941"/>
                      <a:pt x="0" y="20818"/>
                    </a:cubicBezTo>
                    <a:lnTo>
                      <a:pt x="1" y="20818"/>
                    </a:lnTo>
                    <a:lnTo>
                      <a:pt x="4204" y="0"/>
                    </a:lnTo>
                    <a:lnTo>
                      <a:pt x="16855" y="62664"/>
                    </a:lnTo>
                    <a:cubicBezTo>
                      <a:pt x="46850" y="133580"/>
                      <a:pt x="117071" y="183340"/>
                      <a:pt x="198914" y="183340"/>
                    </a:cubicBezTo>
                    <a:lnTo>
                      <a:pt x="3911311" y="183341"/>
                    </a:lnTo>
                    <a:cubicBezTo>
                      <a:pt x="3993154" y="183341"/>
                      <a:pt x="4063375" y="133581"/>
                      <a:pt x="4093370" y="62664"/>
                    </a:cubicBezTo>
                    <a:lnTo>
                      <a:pt x="4104695" y="657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273" name="Google Shape;3273;p17"/>
            <p:cNvGrpSpPr/>
            <p:nvPr/>
          </p:nvGrpSpPr>
          <p:grpSpPr>
            <a:xfrm>
              <a:off x="9817792" y="3927025"/>
              <a:ext cx="1631594" cy="1728900"/>
              <a:chOff x="9817792" y="3927025"/>
              <a:chExt cx="1631594" cy="1728900"/>
            </a:xfrm>
          </p:grpSpPr>
          <p:sp>
            <p:nvSpPr>
              <p:cNvPr id="3274" name="Google Shape;3274;p17"/>
              <p:cNvSpPr/>
              <p:nvPr/>
            </p:nvSpPr>
            <p:spPr>
              <a:xfrm rot="-2829923">
                <a:off x="9564967" y="4670579"/>
                <a:ext cx="2133450" cy="241791"/>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75" name="Google Shape;3275;p17"/>
              <p:cNvSpPr/>
              <p:nvPr/>
            </p:nvSpPr>
            <p:spPr>
              <a:xfrm rot="-2827716">
                <a:off x="9528923" y="4687498"/>
                <a:ext cx="2132346" cy="141707"/>
              </a:xfrm>
              <a:custGeom>
                <a:rect b="b" l="l" r="r" t="t"/>
                <a:pathLst>
                  <a:path extrusionOk="0" h="141781" w="2133460">
                    <a:moveTo>
                      <a:pt x="2098031" y="35430"/>
                    </a:moveTo>
                    <a:cubicBezTo>
                      <a:pt x="2119921" y="57320"/>
                      <a:pt x="2133460" y="87560"/>
                      <a:pt x="2133460" y="120964"/>
                    </a:cubicBezTo>
                    <a:lnTo>
                      <a:pt x="2133459" y="120963"/>
                    </a:lnTo>
                    <a:lnTo>
                      <a:pt x="2129256" y="141781"/>
                    </a:lnTo>
                    <a:lnTo>
                      <a:pt x="2122627" y="108944"/>
                    </a:lnTo>
                    <a:cubicBezTo>
                      <a:pt x="2104264" y="65527"/>
                      <a:pt x="2061274" y="35064"/>
                      <a:pt x="2011170" y="35065"/>
                    </a:cubicBezTo>
                    <a:lnTo>
                      <a:pt x="119635" y="35064"/>
                    </a:lnTo>
                    <a:cubicBezTo>
                      <a:pt x="69531" y="35064"/>
                      <a:pt x="26542" y="65528"/>
                      <a:pt x="8179" y="108943"/>
                    </a:cubicBezTo>
                    <a:lnTo>
                      <a:pt x="2877" y="135208"/>
                    </a:lnTo>
                    <a:lnTo>
                      <a:pt x="0" y="120963"/>
                    </a:lnTo>
                    <a:lnTo>
                      <a:pt x="9506" y="73880"/>
                    </a:lnTo>
                    <a:cubicBezTo>
                      <a:pt x="27870" y="30464"/>
                      <a:pt x="70859" y="1"/>
                      <a:pt x="120963" y="1"/>
                    </a:cubicBezTo>
                    <a:lnTo>
                      <a:pt x="2012497" y="1"/>
                    </a:lnTo>
                    <a:cubicBezTo>
                      <a:pt x="2045900" y="0"/>
                      <a:pt x="2076141" y="13540"/>
                      <a:pt x="2098031" y="3543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76" name="Google Shape;3276;p17"/>
              <p:cNvSpPr/>
              <p:nvPr/>
            </p:nvSpPr>
            <p:spPr>
              <a:xfrm rot="-2827716">
                <a:off x="9605909" y="4752042"/>
                <a:ext cx="2132346" cy="141708"/>
              </a:xfrm>
              <a:custGeom>
                <a:rect b="b" l="l" r="r" t="t"/>
                <a:pathLst>
                  <a:path extrusionOk="0" h="141782" w="2133460">
                    <a:moveTo>
                      <a:pt x="2130583" y="6573"/>
                    </a:moveTo>
                    <a:lnTo>
                      <a:pt x="2133460" y="20820"/>
                    </a:lnTo>
                    <a:lnTo>
                      <a:pt x="2133459" y="20819"/>
                    </a:lnTo>
                    <a:cubicBezTo>
                      <a:pt x="2133459" y="87625"/>
                      <a:pt x="2079303" y="141782"/>
                      <a:pt x="2012495" y="141782"/>
                    </a:cubicBezTo>
                    <a:lnTo>
                      <a:pt x="120963" y="141781"/>
                    </a:lnTo>
                    <a:cubicBezTo>
                      <a:pt x="70859" y="141781"/>
                      <a:pt x="27869" y="111318"/>
                      <a:pt x="9506" y="67902"/>
                    </a:cubicBezTo>
                    <a:lnTo>
                      <a:pt x="0" y="20819"/>
                    </a:lnTo>
                    <a:lnTo>
                      <a:pt x="4204" y="0"/>
                    </a:lnTo>
                    <a:lnTo>
                      <a:pt x="10833" y="32839"/>
                    </a:lnTo>
                    <a:cubicBezTo>
                      <a:pt x="29197" y="76254"/>
                      <a:pt x="72186" y="106718"/>
                      <a:pt x="122290" y="106718"/>
                    </a:cubicBezTo>
                    <a:lnTo>
                      <a:pt x="2013823" y="106719"/>
                    </a:lnTo>
                    <a:cubicBezTo>
                      <a:pt x="2063928" y="106718"/>
                      <a:pt x="2106917" y="76255"/>
                      <a:pt x="2125281" y="32840"/>
                    </a:cubicBezTo>
                    <a:lnTo>
                      <a:pt x="2130583"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277" name="Google Shape;3277;p17"/>
            <p:cNvGrpSpPr/>
            <p:nvPr/>
          </p:nvGrpSpPr>
          <p:grpSpPr>
            <a:xfrm>
              <a:off x="4808875" y="-111295"/>
              <a:ext cx="4335900" cy="4595400"/>
              <a:chOff x="4808875" y="-111295"/>
              <a:chExt cx="4335900" cy="4595400"/>
            </a:xfrm>
          </p:grpSpPr>
          <p:sp>
            <p:nvSpPr>
              <p:cNvPr id="3278" name="Google Shape;3278;p17"/>
              <p:cNvSpPr/>
              <p:nvPr/>
            </p:nvSpPr>
            <p:spPr>
              <a:xfrm rot="-2829990">
                <a:off x="4182321" y="1820955"/>
                <a:ext cx="5589007"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79" name="Google Shape;3279;p17"/>
              <p:cNvSpPr/>
              <p:nvPr/>
            </p:nvSpPr>
            <p:spPr>
              <a:xfrm rot="-2827716">
                <a:off x="4118653" y="1851906"/>
                <a:ext cx="5567509" cy="509926"/>
              </a:xfrm>
              <a:custGeom>
                <a:rect b="b" l="l" r="r" t="t"/>
                <a:pathLst>
                  <a:path extrusionOk="0" h="510192" w="5570417">
                    <a:moveTo>
                      <a:pt x="5463381" y="107036"/>
                    </a:moveTo>
                    <a:cubicBezTo>
                      <a:pt x="5529514" y="173169"/>
                      <a:pt x="5570418" y="264531"/>
                      <a:pt x="5570417" y="365446"/>
                    </a:cubicBezTo>
                    <a:cubicBezTo>
                      <a:pt x="5570417" y="415903"/>
                      <a:pt x="5560192" y="463973"/>
                      <a:pt x="5541699" y="507693"/>
                    </a:cubicBezTo>
                    <a:lnTo>
                      <a:pt x="5540342" y="510192"/>
                    </a:lnTo>
                    <a:lnTo>
                      <a:pt x="5551648" y="473773"/>
                    </a:lnTo>
                    <a:cubicBezTo>
                      <a:pt x="5556516" y="449984"/>
                      <a:pt x="5559072" y="425352"/>
                      <a:pt x="5559072" y="400123"/>
                    </a:cubicBezTo>
                    <a:cubicBezTo>
                      <a:pt x="5559072" y="198293"/>
                      <a:pt x="5395458" y="34678"/>
                      <a:pt x="5193627" y="34678"/>
                    </a:cubicBezTo>
                    <a:lnTo>
                      <a:pt x="335369" y="34679"/>
                    </a:lnTo>
                    <a:cubicBezTo>
                      <a:pt x="209226" y="34679"/>
                      <a:pt x="98010" y="98591"/>
                      <a:pt x="32337" y="195800"/>
                    </a:cubicBezTo>
                    <a:lnTo>
                      <a:pt x="0" y="255376"/>
                    </a:lnTo>
                    <a:lnTo>
                      <a:pt x="9988" y="223198"/>
                    </a:lnTo>
                    <a:cubicBezTo>
                      <a:pt x="65466" y="92034"/>
                      <a:pt x="195342" y="1"/>
                      <a:pt x="346714" y="1"/>
                    </a:cubicBezTo>
                    <a:lnTo>
                      <a:pt x="5204973" y="0"/>
                    </a:lnTo>
                    <a:cubicBezTo>
                      <a:pt x="5305888" y="0"/>
                      <a:pt x="5397249" y="40904"/>
                      <a:pt x="5463381"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80" name="Google Shape;3280;p17"/>
              <p:cNvSpPr/>
              <p:nvPr/>
            </p:nvSpPr>
            <p:spPr>
              <a:xfrm rot="-2827716">
                <a:off x="4271307" y="2012144"/>
                <a:ext cx="5567509" cy="509927"/>
              </a:xfrm>
              <a:custGeom>
                <a:rect b="b" l="l" r="r" t="t"/>
                <a:pathLst>
                  <a:path extrusionOk="0" h="510193" w="5570417">
                    <a:moveTo>
                      <a:pt x="5570417" y="254816"/>
                    </a:moveTo>
                    <a:lnTo>
                      <a:pt x="5560429" y="286995"/>
                    </a:lnTo>
                    <a:cubicBezTo>
                      <a:pt x="5504952" y="418159"/>
                      <a:pt x="5375074" y="510192"/>
                      <a:pt x="5223702" y="510192"/>
                    </a:cubicBezTo>
                    <a:lnTo>
                      <a:pt x="365444" y="510192"/>
                    </a:lnTo>
                    <a:cubicBezTo>
                      <a:pt x="163614" y="510193"/>
                      <a:pt x="0" y="346577"/>
                      <a:pt x="0" y="144747"/>
                    </a:cubicBezTo>
                    <a:cubicBezTo>
                      <a:pt x="0" y="94290"/>
                      <a:pt x="10226" y="46221"/>
                      <a:pt x="28718" y="2500"/>
                    </a:cubicBezTo>
                    <a:lnTo>
                      <a:pt x="30075" y="0"/>
                    </a:lnTo>
                    <a:lnTo>
                      <a:pt x="18769" y="36420"/>
                    </a:lnTo>
                    <a:cubicBezTo>
                      <a:pt x="13902" y="60209"/>
                      <a:pt x="11345" y="84841"/>
                      <a:pt x="11345" y="110069"/>
                    </a:cubicBezTo>
                    <a:cubicBezTo>
                      <a:pt x="11345" y="311900"/>
                      <a:pt x="174959" y="475515"/>
                      <a:pt x="376790" y="475515"/>
                    </a:cubicBezTo>
                    <a:lnTo>
                      <a:pt x="5235047" y="475515"/>
                    </a:lnTo>
                    <a:cubicBezTo>
                      <a:pt x="5361191" y="475514"/>
                      <a:pt x="5472407" y="411603"/>
                      <a:pt x="5538080" y="314393"/>
                    </a:cubicBezTo>
                    <a:lnTo>
                      <a:pt x="5570417" y="25481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281" name="Google Shape;3281;p17"/>
            <p:cNvGrpSpPr/>
            <p:nvPr/>
          </p:nvGrpSpPr>
          <p:grpSpPr>
            <a:xfrm>
              <a:off x="1316031" y="142329"/>
              <a:ext cx="2671800" cy="2839500"/>
              <a:chOff x="1316031" y="142329"/>
              <a:chExt cx="2671800" cy="2839500"/>
            </a:xfrm>
          </p:grpSpPr>
          <p:sp>
            <p:nvSpPr>
              <p:cNvPr id="3282" name="Google Shape;3282;p17"/>
              <p:cNvSpPr/>
              <p:nvPr/>
            </p:nvSpPr>
            <p:spPr>
              <a:xfrm rot="-2830044">
                <a:off x="893477" y="1370600"/>
                <a:ext cx="3516907" cy="382958"/>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83" name="Google Shape;3283;p17"/>
              <p:cNvSpPr/>
              <p:nvPr/>
            </p:nvSpPr>
            <p:spPr>
              <a:xfrm rot="-2827716">
                <a:off x="863305" y="1385770"/>
                <a:ext cx="3505215" cy="274960"/>
              </a:xfrm>
              <a:custGeom>
                <a:rect b="b" l="l" r="r" t="t"/>
                <a:pathLst>
                  <a:path extrusionOk="0" h="275104" w="3507046">
                    <a:moveTo>
                      <a:pt x="3450985" y="56062"/>
                    </a:moveTo>
                    <a:cubicBezTo>
                      <a:pt x="3485622" y="90699"/>
                      <a:pt x="3507046" y="138549"/>
                      <a:pt x="3507046" y="191404"/>
                    </a:cubicBezTo>
                    <a:cubicBezTo>
                      <a:pt x="3507046" y="217831"/>
                      <a:pt x="3501690" y="243008"/>
                      <a:pt x="3492004" y="265906"/>
                    </a:cubicBezTo>
                    <a:lnTo>
                      <a:pt x="3485803" y="275104"/>
                    </a:lnTo>
                    <a:lnTo>
                      <a:pt x="3495700" y="226082"/>
                    </a:lnTo>
                    <a:cubicBezTo>
                      <a:pt x="3495701" y="120372"/>
                      <a:pt x="3410007" y="34678"/>
                      <a:pt x="3304298" y="34679"/>
                    </a:cubicBezTo>
                    <a:lnTo>
                      <a:pt x="170160" y="34678"/>
                    </a:lnTo>
                    <a:cubicBezTo>
                      <a:pt x="117306" y="34678"/>
                      <a:pt x="69455" y="56102"/>
                      <a:pt x="34818" y="90739"/>
                    </a:cubicBezTo>
                    <a:lnTo>
                      <a:pt x="0" y="142381"/>
                    </a:lnTo>
                    <a:lnTo>
                      <a:pt x="5144" y="116901"/>
                    </a:lnTo>
                    <a:cubicBezTo>
                      <a:pt x="34200" y="48203"/>
                      <a:pt x="102224" y="1"/>
                      <a:pt x="181506" y="0"/>
                    </a:cubicBezTo>
                    <a:lnTo>
                      <a:pt x="3315643" y="1"/>
                    </a:lnTo>
                    <a:cubicBezTo>
                      <a:pt x="3368497" y="1"/>
                      <a:pt x="3416348" y="21424"/>
                      <a:pt x="3450985" y="56062"/>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84" name="Google Shape;3284;p17"/>
              <p:cNvSpPr/>
              <p:nvPr/>
            </p:nvSpPr>
            <p:spPr>
              <a:xfrm rot="-2827716">
                <a:off x="939100" y="1462710"/>
                <a:ext cx="3505215" cy="274959"/>
              </a:xfrm>
              <a:custGeom>
                <a:rect b="b" l="l" r="r" t="t"/>
                <a:pathLst>
                  <a:path extrusionOk="0" h="275103" w="3507046">
                    <a:moveTo>
                      <a:pt x="3507046" y="132723"/>
                    </a:moveTo>
                    <a:lnTo>
                      <a:pt x="3501902" y="158203"/>
                    </a:lnTo>
                    <a:cubicBezTo>
                      <a:pt x="3472846" y="226900"/>
                      <a:pt x="3404822" y="275103"/>
                      <a:pt x="3325540" y="275103"/>
                    </a:cubicBezTo>
                    <a:lnTo>
                      <a:pt x="191404" y="275103"/>
                    </a:lnTo>
                    <a:cubicBezTo>
                      <a:pt x="85694" y="275103"/>
                      <a:pt x="0" y="189409"/>
                      <a:pt x="0" y="83700"/>
                    </a:cubicBezTo>
                    <a:cubicBezTo>
                      <a:pt x="0" y="57272"/>
                      <a:pt x="5356" y="32096"/>
                      <a:pt x="15042" y="9197"/>
                    </a:cubicBezTo>
                    <a:lnTo>
                      <a:pt x="21243" y="0"/>
                    </a:lnTo>
                    <a:lnTo>
                      <a:pt x="11346" y="49022"/>
                    </a:lnTo>
                    <a:cubicBezTo>
                      <a:pt x="11345" y="154732"/>
                      <a:pt x="97039" y="240425"/>
                      <a:pt x="202749" y="240426"/>
                    </a:cubicBezTo>
                    <a:lnTo>
                      <a:pt x="3336885" y="240426"/>
                    </a:lnTo>
                    <a:cubicBezTo>
                      <a:pt x="3389740" y="240426"/>
                      <a:pt x="3437591" y="219002"/>
                      <a:pt x="3472228" y="184365"/>
                    </a:cubicBezTo>
                    <a:lnTo>
                      <a:pt x="3507046" y="13272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285" name="Google Shape;3285;p17"/>
            <p:cNvGrpSpPr/>
            <p:nvPr/>
          </p:nvGrpSpPr>
          <p:grpSpPr>
            <a:xfrm>
              <a:off x="5624194" y="350969"/>
              <a:ext cx="4465200" cy="4734600"/>
              <a:chOff x="5624194" y="350969"/>
              <a:chExt cx="4465200" cy="4734600"/>
            </a:xfrm>
          </p:grpSpPr>
          <p:sp>
            <p:nvSpPr>
              <p:cNvPr id="3286" name="Google Shape;3286;p17"/>
              <p:cNvSpPr/>
              <p:nvPr/>
            </p:nvSpPr>
            <p:spPr>
              <a:xfrm rot="-2829881">
                <a:off x="4967296" y="2352819"/>
                <a:ext cx="5778994" cy="73089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87" name="Google Shape;3287;p17"/>
              <p:cNvSpPr/>
              <p:nvPr/>
            </p:nvSpPr>
            <p:spPr>
              <a:xfrm rot="-2827716">
                <a:off x="4903645" y="2383838"/>
                <a:ext cx="5757263" cy="509928"/>
              </a:xfrm>
              <a:custGeom>
                <a:rect b="b" l="l" r="r" t="t"/>
                <a:pathLst>
                  <a:path extrusionOk="0" h="510194" w="5760270">
                    <a:moveTo>
                      <a:pt x="5653234" y="107036"/>
                    </a:moveTo>
                    <a:cubicBezTo>
                      <a:pt x="5719367" y="173169"/>
                      <a:pt x="5760270" y="264529"/>
                      <a:pt x="5760270" y="365445"/>
                    </a:cubicBezTo>
                    <a:cubicBezTo>
                      <a:pt x="5760270" y="415902"/>
                      <a:pt x="5750045" y="463972"/>
                      <a:pt x="5731553" y="507693"/>
                    </a:cubicBezTo>
                    <a:lnTo>
                      <a:pt x="5730195" y="510194"/>
                    </a:lnTo>
                    <a:lnTo>
                      <a:pt x="5741501" y="473772"/>
                    </a:lnTo>
                    <a:cubicBezTo>
                      <a:pt x="5746369" y="449983"/>
                      <a:pt x="5748925" y="425351"/>
                      <a:pt x="5748925" y="400122"/>
                    </a:cubicBezTo>
                    <a:cubicBezTo>
                      <a:pt x="5748925" y="198292"/>
                      <a:pt x="5585310" y="34678"/>
                      <a:pt x="5383480" y="34678"/>
                    </a:cubicBezTo>
                    <a:lnTo>
                      <a:pt x="335370" y="34678"/>
                    </a:lnTo>
                    <a:cubicBezTo>
                      <a:pt x="209227" y="34679"/>
                      <a:pt x="98010" y="98590"/>
                      <a:pt x="32337" y="195800"/>
                    </a:cubicBezTo>
                    <a:lnTo>
                      <a:pt x="0" y="255377"/>
                    </a:lnTo>
                    <a:lnTo>
                      <a:pt x="9989" y="223198"/>
                    </a:lnTo>
                    <a:cubicBezTo>
                      <a:pt x="65466" y="92034"/>
                      <a:pt x="195343" y="1"/>
                      <a:pt x="346716" y="1"/>
                    </a:cubicBezTo>
                    <a:lnTo>
                      <a:pt x="5394825" y="0"/>
                    </a:lnTo>
                    <a:cubicBezTo>
                      <a:pt x="5495740" y="0"/>
                      <a:pt x="5587102" y="40904"/>
                      <a:pt x="5653234"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88" name="Google Shape;3288;p17"/>
              <p:cNvSpPr/>
              <p:nvPr/>
            </p:nvSpPr>
            <p:spPr>
              <a:xfrm rot="-2827716">
                <a:off x="5056297" y="2544077"/>
                <a:ext cx="5757263" cy="509925"/>
              </a:xfrm>
              <a:custGeom>
                <a:rect b="b" l="l" r="r" t="t"/>
                <a:pathLst>
                  <a:path extrusionOk="0" h="510191" w="5760270">
                    <a:moveTo>
                      <a:pt x="5760270" y="254817"/>
                    </a:moveTo>
                    <a:lnTo>
                      <a:pt x="5750282" y="286994"/>
                    </a:lnTo>
                    <a:cubicBezTo>
                      <a:pt x="5694805" y="418157"/>
                      <a:pt x="5564928" y="510191"/>
                      <a:pt x="5413556" y="510191"/>
                    </a:cubicBezTo>
                    <a:lnTo>
                      <a:pt x="365446" y="510191"/>
                    </a:lnTo>
                    <a:cubicBezTo>
                      <a:pt x="163615" y="510191"/>
                      <a:pt x="0" y="346576"/>
                      <a:pt x="0" y="144746"/>
                    </a:cubicBezTo>
                    <a:cubicBezTo>
                      <a:pt x="0" y="94289"/>
                      <a:pt x="10226" y="46220"/>
                      <a:pt x="28719" y="2499"/>
                    </a:cubicBezTo>
                    <a:lnTo>
                      <a:pt x="30075" y="0"/>
                    </a:lnTo>
                    <a:lnTo>
                      <a:pt x="18770" y="36419"/>
                    </a:lnTo>
                    <a:cubicBezTo>
                      <a:pt x="13902" y="60208"/>
                      <a:pt x="11345" y="84840"/>
                      <a:pt x="11345" y="110069"/>
                    </a:cubicBezTo>
                    <a:cubicBezTo>
                      <a:pt x="11345" y="311899"/>
                      <a:pt x="174961" y="475514"/>
                      <a:pt x="376791" y="475513"/>
                    </a:cubicBezTo>
                    <a:lnTo>
                      <a:pt x="5424901" y="475513"/>
                    </a:lnTo>
                    <a:cubicBezTo>
                      <a:pt x="5551044" y="475513"/>
                      <a:pt x="5662261" y="411601"/>
                      <a:pt x="5727934" y="314392"/>
                    </a:cubicBezTo>
                    <a:lnTo>
                      <a:pt x="5760270" y="25481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289" name="Google Shape;3289;p17"/>
            <p:cNvGrpSpPr/>
            <p:nvPr/>
          </p:nvGrpSpPr>
          <p:grpSpPr>
            <a:xfrm>
              <a:off x="949298" y="529687"/>
              <a:ext cx="4532700" cy="4800900"/>
              <a:chOff x="949298" y="529687"/>
              <a:chExt cx="4532700" cy="4800900"/>
            </a:xfrm>
          </p:grpSpPr>
          <p:sp>
            <p:nvSpPr>
              <p:cNvPr id="3290" name="Google Shape;3290;p17"/>
              <p:cNvSpPr/>
              <p:nvPr/>
            </p:nvSpPr>
            <p:spPr>
              <a:xfrm rot="-2829942">
                <a:off x="310652" y="2532850"/>
                <a:ext cx="5809992" cy="794573"/>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91" name="Google Shape;3291;p17"/>
              <p:cNvSpPr/>
              <p:nvPr/>
            </p:nvSpPr>
            <p:spPr>
              <a:xfrm rot="-2827716">
                <a:off x="242082" y="2566031"/>
                <a:ext cx="5785735" cy="554090"/>
              </a:xfrm>
              <a:custGeom>
                <a:rect b="b" l="l" r="r" t="t"/>
                <a:pathLst>
                  <a:path extrusionOk="0" h="554379" w="5788757">
                    <a:moveTo>
                      <a:pt x="5672404" y="116353"/>
                    </a:moveTo>
                    <a:cubicBezTo>
                      <a:pt x="5744292" y="188242"/>
                      <a:pt x="5788757" y="287555"/>
                      <a:pt x="5788757" y="397253"/>
                    </a:cubicBezTo>
                    <a:cubicBezTo>
                      <a:pt x="5788757" y="452102"/>
                      <a:pt x="5777641" y="504354"/>
                      <a:pt x="5757539" y="551881"/>
                    </a:cubicBezTo>
                    <a:lnTo>
                      <a:pt x="5756183" y="554379"/>
                    </a:lnTo>
                    <a:lnTo>
                      <a:pt x="5769341" y="511991"/>
                    </a:lnTo>
                    <a:cubicBezTo>
                      <a:pt x="5774633" y="486130"/>
                      <a:pt x="5777412" y="459355"/>
                      <a:pt x="5777412" y="431930"/>
                    </a:cubicBezTo>
                    <a:cubicBezTo>
                      <a:pt x="5777411" y="212534"/>
                      <a:pt x="5599556" y="34679"/>
                      <a:pt x="5380160" y="34678"/>
                    </a:cubicBezTo>
                    <a:lnTo>
                      <a:pt x="364678" y="34678"/>
                    </a:lnTo>
                    <a:cubicBezTo>
                      <a:pt x="227556" y="34678"/>
                      <a:pt x="106659" y="104154"/>
                      <a:pt x="35270" y="209823"/>
                    </a:cubicBezTo>
                    <a:lnTo>
                      <a:pt x="0" y="274803"/>
                    </a:lnTo>
                    <a:lnTo>
                      <a:pt x="9989" y="242624"/>
                    </a:lnTo>
                    <a:cubicBezTo>
                      <a:pt x="70295" y="100045"/>
                      <a:pt x="211476" y="1"/>
                      <a:pt x="376023" y="1"/>
                    </a:cubicBezTo>
                    <a:lnTo>
                      <a:pt x="5391505" y="0"/>
                    </a:lnTo>
                    <a:cubicBezTo>
                      <a:pt x="5501203" y="1"/>
                      <a:pt x="5600515" y="44465"/>
                      <a:pt x="5672404" y="116353"/>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92" name="Google Shape;3292;p17"/>
              <p:cNvSpPr/>
              <p:nvPr/>
            </p:nvSpPr>
            <p:spPr>
              <a:xfrm rot="-2827716">
                <a:off x="407282" y="2741308"/>
                <a:ext cx="5785735" cy="554091"/>
              </a:xfrm>
              <a:custGeom>
                <a:rect b="b" l="l" r="r" t="t"/>
                <a:pathLst>
                  <a:path extrusionOk="0" h="554380" w="5788757">
                    <a:moveTo>
                      <a:pt x="5788757" y="279576"/>
                    </a:moveTo>
                    <a:lnTo>
                      <a:pt x="5778768" y="311755"/>
                    </a:lnTo>
                    <a:cubicBezTo>
                      <a:pt x="5718461" y="454335"/>
                      <a:pt x="5577281" y="554379"/>
                      <a:pt x="5412734" y="554380"/>
                    </a:cubicBezTo>
                    <a:lnTo>
                      <a:pt x="397252" y="554379"/>
                    </a:lnTo>
                    <a:cubicBezTo>
                      <a:pt x="177856" y="554380"/>
                      <a:pt x="0" y="376524"/>
                      <a:pt x="0" y="157127"/>
                    </a:cubicBezTo>
                    <a:cubicBezTo>
                      <a:pt x="0" y="102278"/>
                      <a:pt x="11116" y="50026"/>
                      <a:pt x="31218" y="2499"/>
                    </a:cubicBezTo>
                    <a:lnTo>
                      <a:pt x="32574" y="0"/>
                    </a:lnTo>
                    <a:lnTo>
                      <a:pt x="19416" y="42389"/>
                    </a:lnTo>
                    <a:cubicBezTo>
                      <a:pt x="14124" y="68250"/>
                      <a:pt x="11345" y="95025"/>
                      <a:pt x="11345" y="122449"/>
                    </a:cubicBezTo>
                    <a:cubicBezTo>
                      <a:pt x="11345" y="341846"/>
                      <a:pt x="189201" y="519702"/>
                      <a:pt x="408598" y="519702"/>
                    </a:cubicBezTo>
                    <a:lnTo>
                      <a:pt x="5424079" y="519702"/>
                    </a:lnTo>
                    <a:cubicBezTo>
                      <a:pt x="5561201" y="519702"/>
                      <a:pt x="5682097" y="450227"/>
                      <a:pt x="5753486" y="344557"/>
                    </a:cubicBezTo>
                    <a:lnTo>
                      <a:pt x="5788757" y="27957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293" name="Google Shape;3293;p17"/>
            <p:cNvGrpSpPr/>
            <p:nvPr/>
          </p:nvGrpSpPr>
          <p:grpSpPr>
            <a:xfrm>
              <a:off x="2032969" y="864182"/>
              <a:ext cx="4314900" cy="4572900"/>
              <a:chOff x="2032969" y="864182"/>
              <a:chExt cx="4314900" cy="4572900"/>
            </a:xfrm>
          </p:grpSpPr>
          <p:sp>
            <p:nvSpPr>
              <p:cNvPr id="3294" name="Google Shape;3294;p17"/>
              <p:cNvSpPr/>
              <p:nvPr/>
            </p:nvSpPr>
            <p:spPr>
              <a:xfrm rot="-2830053">
                <a:off x="1411304" y="2785182"/>
                <a:ext cx="555823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95" name="Google Shape;3295;p17"/>
              <p:cNvSpPr/>
              <p:nvPr/>
            </p:nvSpPr>
            <p:spPr>
              <a:xfrm rot="-2827716">
                <a:off x="1347693" y="2816223"/>
                <a:ext cx="5536567" cy="509927"/>
              </a:xfrm>
              <a:custGeom>
                <a:rect b="b" l="l" r="r" t="t"/>
                <a:pathLst>
                  <a:path extrusionOk="0" h="510193" w="5539459">
                    <a:moveTo>
                      <a:pt x="5432423" y="107037"/>
                    </a:moveTo>
                    <a:cubicBezTo>
                      <a:pt x="5498556" y="173170"/>
                      <a:pt x="5539459" y="264531"/>
                      <a:pt x="5539459" y="365446"/>
                    </a:cubicBezTo>
                    <a:cubicBezTo>
                      <a:pt x="5539459" y="415903"/>
                      <a:pt x="5529233" y="463972"/>
                      <a:pt x="5510741" y="507694"/>
                    </a:cubicBezTo>
                    <a:lnTo>
                      <a:pt x="5509384" y="510193"/>
                    </a:lnTo>
                    <a:lnTo>
                      <a:pt x="5520689" y="473773"/>
                    </a:lnTo>
                    <a:cubicBezTo>
                      <a:pt x="5525558" y="449984"/>
                      <a:pt x="5528114" y="425352"/>
                      <a:pt x="5528114" y="400124"/>
                    </a:cubicBezTo>
                    <a:cubicBezTo>
                      <a:pt x="5528114" y="198293"/>
                      <a:pt x="5364500" y="34678"/>
                      <a:pt x="5162669" y="34678"/>
                    </a:cubicBezTo>
                    <a:lnTo>
                      <a:pt x="335370" y="34678"/>
                    </a:lnTo>
                    <a:cubicBezTo>
                      <a:pt x="209226" y="34678"/>
                      <a:pt x="98010" y="98590"/>
                      <a:pt x="32337" y="195800"/>
                    </a:cubicBezTo>
                    <a:lnTo>
                      <a:pt x="0" y="255375"/>
                    </a:lnTo>
                    <a:lnTo>
                      <a:pt x="9988" y="223198"/>
                    </a:lnTo>
                    <a:cubicBezTo>
                      <a:pt x="65466" y="92034"/>
                      <a:pt x="195342" y="1"/>
                      <a:pt x="346715" y="0"/>
                    </a:cubicBezTo>
                    <a:lnTo>
                      <a:pt x="5174015" y="1"/>
                    </a:lnTo>
                    <a:cubicBezTo>
                      <a:pt x="5274930" y="1"/>
                      <a:pt x="5366291" y="40905"/>
                      <a:pt x="5432423"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96" name="Google Shape;3296;p17"/>
              <p:cNvSpPr/>
              <p:nvPr/>
            </p:nvSpPr>
            <p:spPr>
              <a:xfrm rot="-2827716">
                <a:off x="1500345" y="2976459"/>
                <a:ext cx="5536567" cy="509927"/>
              </a:xfrm>
              <a:custGeom>
                <a:rect b="b" l="l" r="r" t="t"/>
                <a:pathLst>
                  <a:path extrusionOk="0" h="510193" w="5539459">
                    <a:moveTo>
                      <a:pt x="5539459" y="254818"/>
                    </a:moveTo>
                    <a:lnTo>
                      <a:pt x="5529471" y="286996"/>
                    </a:lnTo>
                    <a:cubicBezTo>
                      <a:pt x="5473993" y="418159"/>
                      <a:pt x="5344117" y="510193"/>
                      <a:pt x="5192744" y="510193"/>
                    </a:cubicBezTo>
                    <a:lnTo>
                      <a:pt x="365445" y="510193"/>
                    </a:lnTo>
                    <a:cubicBezTo>
                      <a:pt x="163616" y="510193"/>
                      <a:pt x="0" y="346578"/>
                      <a:pt x="0" y="144749"/>
                    </a:cubicBezTo>
                    <a:cubicBezTo>
                      <a:pt x="0" y="94291"/>
                      <a:pt x="10226" y="46222"/>
                      <a:pt x="28718" y="2500"/>
                    </a:cubicBezTo>
                    <a:lnTo>
                      <a:pt x="30075" y="0"/>
                    </a:lnTo>
                    <a:lnTo>
                      <a:pt x="18770" y="36421"/>
                    </a:lnTo>
                    <a:cubicBezTo>
                      <a:pt x="13902" y="60210"/>
                      <a:pt x="11345" y="84842"/>
                      <a:pt x="11345" y="110071"/>
                    </a:cubicBezTo>
                    <a:cubicBezTo>
                      <a:pt x="11345" y="311900"/>
                      <a:pt x="174961" y="475516"/>
                      <a:pt x="376790" y="475515"/>
                    </a:cubicBezTo>
                    <a:lnTo>
                      <a:pt x="5204090" y="475515"/>
                    </a:lnTo>
                    <a:cubicBezTo>
                      <a:pt x="5330233" y="475515"/>
                      <a:pt x="5441449" y="411603"/>
                      <a:pt x="5507122" y="314394"/>
                    </a:cubicBezTo>
                    <a:lnTo>
                      <a:pt x="5539459"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297" name="Google Shape;3297;p17"/>
            <p:cNvGrpSpPr/>
            <p:nvPr/>
          </p:nvGrpSpPr>
          <p:grpSpPr>
            <a:xfrm>
              <a:off x="5255762" y="2121228"/>
              <a:ext cx="4399200" cy="4663500"/>
              <a:chOff x="5255762" y="2121228"/>
              <a:chExt cx="4399200" cy="4663500"/>
            </a:xfrm>
          </p:grpSpPr>
          <p:sp>
            <p:nvSpPr>
              <p:cNvPr id="3298" name="Google Shape;3298;p17"/>
              <p:cNvSpPr/>
              <p:nvPr/>
            </p:nvSpPr>
            <p:spPr>
              <a:xfrm rot="-2829916">
                <a:off x="4614371" y="4087528"/>
                <a:ext cx="5681983" cy="730899"/>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99" name="Google Shape;3299;p17"/>
              <p:cNvSpPr/>
              <p:nvPr/>
            </p:nvSpPr>
            <p:spPr>
              <a:xfrm rot="-2827716">
                <a:off x="4550710" y="4118522"/>
                <a:ext cx="5660315" cy="509927"/>
              </a:xfrm>
              <a:custGeom>
                <a:rect b="b" l="l" r="r" t="t"/>
                <a:pathLst>
                  <a:path extrusionOk="0" h="510193" w="5663271">
                    <a:moveTo>
                      <a:pt x="5556235" y="107036"/>
                    </a:moveTo>
                    <a:cubicBezTo>
                      <a:pt x="5622367" y="173169"/>
                      <a:pt x="5663271" y="264530"/>
                      <a:pt x="5663271" y="365444"/>
                    </a:cubicBezTo>
                    <a:cubicBezTo>
                      <a:pt x="5663271" y="415902"/>
                      <a:pt x="5653045" y="463971"/>
                      <a:pt x="5634553" y="507693"/>
                    </a:cubicBezTo>
                    <a:lnTo>
                      <a:pt x="5633195" y="510193"/>
                    </a:lnTo>
                    <a:lnTo>
                      <a:pt x="5644501" y="473772"/>
                    </a:lnTo>
                    <a:cubicBezTo>
                      <a:pt x="5649369" y="449982"/>
                      <a:pt x="5651925" y="425351"/>
                      <a:pt x="5651925" y="400122"/>
                    </a:cubicBezTo>
                    <a:cubicBezTo>
                      <a:pt x="5651926" y="198292"/>
                      <a:pt x="5488311" y="34678"/>
                      <a:pt x="5286481" y="34677"/>
                    </a:cubicBezTo>
                    <a:lnTo>
                      <a:pt x="335370" y="34677"/>
                    </a:lnTo>
                    <a:cubicBezTo>
                      <a:pt x="209226" y="34677"/>
                      <a:pt x="98010" y="98589"/>
                      <a:pt x="32337" y="195798"/>
                    </a:cubicBezTo>
                    <a:lnTo>
                      <a:pt x="0" y="255374"/>
                    </a:lnTo>
                    <a:lnTo>
                      <a:pt x="9988" y="223197"/>
                    </a:lnTo>
                    <a:cubicBezTo>
                      <a:pt x="65466" y="92033"/>
                      <a:pt x="195343" y="-1"/>
                      <a:pt x="346715" y="0"/>
                    </a:cubicBezTo>
                    <a:lnTo>
                      <a:pt x="5297827" y="0"/>
                    </a:lnTo>
                    <a:cubicBezTo>
                      <a:pt x="5398741" y="0"/>
                      <a:pt x="5490103" y="40904"/>
                      <a:pt x="555623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00" name="Google Shape;3300;p17"/>
              <p:cNvSpPr/>
              <p:nvPr/>
            </p:nvSpPr>
            <p:spPr>
              <a:xfrm rot="-2827716">
                <a:off x="4703362" y="4278757"/>
                <a:ext cx="5660314" cy="509928"/>
              </a:xfrm>
              <a:custGeom>
                <a:rect b="b" l="l" r="r" t="t"/>
                <a:pathLst>
                  <a:path extrusionOk="0" h="510194" w="5663270">
                    <a:moveTo>
                      <a:pt x="5663270" y="254819"/>
                    </a:moveTo>
                    <a:lnTo>
                      <a:pt x="5653283" y="286996"/>
                    </a:lnTo>
                    <a:cubicBezTo>
                      <a:pt x="5597805" y="418160"/>
                      <a:pt x="5467928" y="510193"/>
                      <a:pt x="5316556" y="510193"/>
                    </a:cubicBezTo>
                    <a:lnTo>
                      <a:pt x="365445" y="510194"/>
                    </a:lnTo>
                    <a:cubicBezTo>
                      <a:pt x="163615" y="510194"/>
                      <a:pt x="0" y="346579"/>
                      <a:pt x="0" y="144749"/>
                    </a:cubicBezTo>
                    <a:cubicBezTo>
                      <a:pt x="0" y="94291"/>
                      <a:pt x="10226" y="46222"/>
                      <a:pt x="28718" y="2501"/>
                    </a:cubicBezTo>
                    <a:lnTo>
                      <a:pt x="30075" y="0"/>
                    </a:lnTo>
                    <a:lnTo>
                      <a:pt x="18770" y="36421"/>
                    </a:lnTo>
                    <a:cubicBezTo>
                      <a:pt x="13901" y="60210"/>
                      <a:pt x="11345" y="84843"/>
                      <a:pt x="11345" y="110071"/>
                    </a:cubicBezTo>
                    <a:cubicBezTo>
                      <a:pt x="11345" y="311901"/>
                      <a:pt x="174960" y="475516"/>
                      <a:pt x="376790" y="475516"/>
                    </a:cubicBezTo>
                    <a:lnTo>
                      <a:pt x="5327901" y="475516"/>
                    </a:lnTo>
                    <a:cubicBezTo>
                      <a:pt x="5454045" y="475516"/>
                      <a:pt x="5565261" y="411604"/>
                      <a:pt x="5630934" y="314394"/>
                    </a:cubicBezTo>
                    <a:lnTo>
                      <a:pt x="5663270" y="25481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301" name="Google Shape;3301;p17"/>
            <p:cNvGrpSpPr/>
            <p:nvPr/>
          </p:nvGrpSpPr>
          <p:grpSpPr>
            <a:xfrm>
              <a:off x="7086948" y="2711938"/>
              <a:ext cx="3990300" cy="4222800"/>
              <a:chOff x="7086948" y="2711938"/>
              <a:chExt cx="3990300" cy="4222800"/>
            </a:xfrm>
          </p:grpSpPr>
          <p:sp>
            <p:nvSpPr>
              <p:cNvPr id="3302" name="Google Shape;3302;p17"/>
              <p:cNvSpPr/>
              <p:nvPr/>
            </p:nvSpPr>
            <p:spPr>
              <a:xfrm rot="-2830071">
                <a:off x="6541696" y="4457889"/>
                <a:ext cx="5080804"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03" name="Google Shape;3303;p17"/>
              <p:cNvSpPr/>
              <p:nvPr/>
            </p:nvSpPr>
            <p:spPr>
              <a:xfrm rot="-2827716">
                <a:off x="6477943" y="4488751"/>
                <a:ext cx="5059349" cy="509926"/>
              </a:xfrm>
              <a:custGeom>
                <a:rect b="b" l="l" r="r" t="t"/>
                <a:pathLst>
                  <a:path extrusionOk="0" h="510192" w="5061991">
                    <a:moveTo>
                      <a:pt x="4954955" y="107036"/>
                    </a:moveTo>
                    <a:cubicBezTo>
                      <a:pt x="5021087" y="173169"/>
                      <a:pt x="5061991" y="264531"/>
                      <a:pt x="5061991" y="365445"/>
                    </a:cubicBezTo>
                    <a:cubicBezTo>
                      <a:pt x="5061991" y="415903"/>
                      <a:pt x="5051765" y="463972"/>
                      <a:pt x="5033272" y="507693"/>
                    </a:cubicBezTo>
                    <a:lnTo>
                      <a:pt x="5031916" y="510192"/>
                    </a:lnTo>
                    <a:lnTo>
                      <a:pt x="5043221" y="473773"/>
                    </a:lnTo>
                    <a:cubicBezTo>
                      <a:pt x="5048089" y="449983"/>
                      <a:pt x="5050646" y="425352"/>
                      <a:pt x="5050646" y="400123"/>
                    </a:cubicBezTo>
                    <a:cubicBezTo>
                      <a:pt x="5050646" y="198293"/>
                      <a:pt x="4887031" y="34678"/>
                      <a:pt x="4685200" y="34678"/>
                    </a:cubicBezTo>
                    <a:lnTo>
                      <a:pt x="335370" y="34678"/>
                    </a:lnTo>
                    <a:cubicBezTo>
                      <a:pt x="209226" y="34678"/>
                      <a:pt x="98010" y="98590"/>
                      <a:pt x="32336" y="195799"/>
                    </a:cubicBezTo>
                    <a:lnTo>
                      <a:pt x="0" y="255374"/>
                    </a:lnTo>
                    <a:lnTo>
                      <a:pt x="9988" y="223197"/>
                    </a:lnTo>
                    <a:cubicBezTo>
                      <a:pt x="65466" y="92034"/>
                      <a:pt x="195342" y="0"/>
                      <a:pt x="346715" y="0"/>
                    </a:cubicBezTo>
                    <a:lnTo>
                      <a:pt x="4696545" y="1"/>
                    </a:lnTo>
                    <a:cubicBezTo>
                      <a:pt x="4797461" y="1"/>
                      <a:pt x="4888822" y="40904"/>
                      <a:pt x="495495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04" name="Google Shape;3304;p17"/>
              <p:cNvSpPr/>
              <p:nvPr/>
            </p:nvSpPr>
            <p:spPr>
              <a:xfrm rot="-2827716">
                <a:off x="6630593" y="4648986"/>
                <a:ext cx="5059350" cy="509928"/>
              </a:xfrm>
              <a:custGeom>
                <a:rect b="b" l="l" r="r" t="t"/>
                <a:pathLst>
                  <a:path extrusionOk="0" h="510194" w="5061992">
                    <a:moveTo>
                      <a:pt x="5061992" y="254818"/>
                    </a:moveTo>
                    <a:lnTo>
                      <a:pt x="5052003" y="286996"/>
                    </a:lnTo>
                    <a:cubicBezTo>
                      <a:pt x="4996525" y="418160"/>
                      <a:pt x="4866649" y="510193"/>
                      <a:pt x="4715276" y="510194"/>
                    </a:cubicBezTo>
                    <a:lnTo>
                      <a:pt x="365445" y="510194"/>
                    </a:lnTo>
                    <a:cubicBezTo>
                      <a:pt x="163616" y="510194"/>
                      <a:pt x="0" y="346579"/>
                      <a:pt x="1" y="144749"/>
                    </a:cubicBezTo>
                    <a:cubicBezTo>
                      <a:pt x="1" y="94292"/>
                      <a:pt x="10227" y="46223"/>
                      <a:pt x="28719" y="2501"/>
                    </a:cubicBezTo>
                    <a:lnTo>
                      <a:pt x="30076" y="0"/>
                    </a:lnTo>
                    <a:lnTo>
                      <a:pt x="18771" y="36422"/>
                    </a:lnTo>
                    <a:cubicBezTo>
                      <a:pt x="13902" y="60211"/>
                      <a:pt x="11346" y="84843"/>
                      <a:pt x="11346" y="110072"/>
                    </a:cubicBezTo>
                    <a:cubicBezTo>
                      <a:pt x="11345" y="311901"/>
                      <a:pt x="174961" y="475517"/>
                      <a:pt x="376790" y="475516"/>
                    </a:cubicBezTo>
                    <a:lnTo>
                      <a:pt x="4726622" y="475516"/>
                    </a:lnTo>
                    <a:cubicBezTo>
                      <a:pt x="4852765" y="475516"/>
                      <a:pt x="4963982" y="411604"/>
                      <a:pt x="5029655" y="314395"/>
                    </a:cubicBezTo>
                    <a:lnTo>
                      <a:pt x="5061992"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3305" name="Google Shape;3305;p17"/>
          <p:cNvGrpSpPr/>
          <p:nvPr/>
        </p:nvGrpSpPr>
        <p:grpSpPr>
          <a:xfrm>
            <a:off x="5536921" y="-630694"/>
            <a:ext cx="3931817" cy="2468930"/>
            <a:chOff x="459511" y="-111295"/>
            <a:chExt cx="11220939" cy="7046034"/>
          </a:xfrm>
        </p:grpSpPr>
        <p:grpSp>
          <p:nvGrpSpPr>
            <p:cNvPr id="3306" name="Google Shape;3306;p17"/>
            <p:cNvGrpSpPr/>
            <p:nvPr/>
          </p:nvGrpSpPr>
          <p:grpSpPr>
            <a:xfrm>
              <a:off x="3346366" y="66264"/>
              <a:ext cx="4787701" cy="5081700"/>
              <a:chOff x="3346366" y="66264"/>
              <a:chExt cx="4787701" cy="5081700"/>
            </a:xfrm>
          </p:grpSpPr>
          <p:sp>
            <p:nvSpPr>
              <p:cNvPr id="3307" name="Google Shape;3307;p17"/>
              <p:cNvSpPr/>
              <p:nvPr/>
            </p:nvSpPr>
            <p:spPr>
              <a:xfrm rot="-2830000">
                <a:off x="2620494" y="2234983"/>
                <a:ext cx="6239445" cy="744262"/>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08" name="Google Shape;3308;p17"/>
              <p:cNvSpPr/>
              <p:nvPr/>
            </p:nvSpPr>
            <p:spPr>
              <a:xfrm rot="-2827716">
                <a:off x="2494786" y="2293359"/>
                <a:ext cx="6236242" cy="396002"/>
              </a:xfrm>
              <a:custGeom>
                <a:rect b="b" l="l" r="r" t="t"/>
                <a:pathLst>
                  <a:path extrusionOk="0" h="396209" w="6239499">
                    <a:moveTo>
                      <a:pt x="6130512" y="108986"/>
                    </a:moveTo>
                    <a:cubicBezTo>
                      <a:pt x="6197850" y="176324"/>
                      <a:pt x="6239499" y="269349"/>
                      <a:pt x="6239499" y="372103"/>
                    </a:cubicBezTo>
                    <a:lnTo>
                      <a:pt x="6237069" y="396209"/>
                    </a:lnTo>
                    <a:lnTo>
                      <a:pt x="6230613" y="332172"/>
                    </a:lnTo>
                    <a:cubicBezTo>
                      <a:pt x="6195916" y="162611"/>
                      <a:pt x="6045889" y="35061"/>
                      <a:pt x="5866071" y="35061"/>
                    </a:cubicBezTo>
                    <a:lnTo>
                      <a:pt x="370776" y="35061"/>
                    </a:lnTo>
                    <a:cubicBezTo>
                      <a:pt x="190959" y="35061"/>
                      <a:pt x="40932" y="162611"/>
                      <a:pt x="6235" y="332172"/>
                    </a:cubicBezTo>
                    <a:lnTo>
                      <a:pt x="1105" y="383057"/>
                    </a:lnTo>
                    <a:lnTo>
                      <a:pt x="1" y="372102"/>
                    </a:lnTo>
                    <a:cubicBezTo>
                      <a:pt x="0" y="166596"/>
                      <a:pt x="166597" y="0"/>
                      <a:pt x="372102" y="0"/>
                    </a:cubicBezTo>
                    <a:lnTo>
                      <a:pt x="5867397" y="0"/>
                    </a:lnTo>
                    <a:cubicBezTo>
                      <a:pt x="5970150" y="0"/>
                      <a:pt x="6063175" y="41649"/>
                      <a:pt x="6130512" y="10898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09" name="Google Shape;3309;p17"/>
              <p:cNvSpPr/>
              <p:nvPr/>
            </p:nvSpPr>
            <p:spPr>
              <a:xfrm rot="-2827716">
                <a:off x="2746442" y="2526408"/>
                <a:ext cx="6236241" cy="396002"/>
              </a:xfrm>
              <a:custGeom>
                <a:rect b="b" l="l" r="r" t="t"/>
                <a:pathLst>
                  <a:path extrusionOk="0" h="396209" w="6239498">
                    <a:moveTo>
                      <a:pt x="6238394" y="13152"/>
                    </a:moveTo>
                    <a:lnTo>
                      <a:pt x="6239498" y="24106"/>
                    </a:lnTo>
                    <a:cubicBezTo>
                      <a:pt x="6239498" y="229612"/>
                      <a:pt x="6072902" y="396208"/>
                      <a:pt x="5867396" y="396209"/>
                    </a:cubicBezTo>
                    <a:lnTo>
                      <a:pt x="372102" y="396208"/>
                    </a:lnTo>
                    <a:cubicBezTo>
                      <a:pt x="166596" y="396208"/>
                      <a:pt x="0" y="229612"/>
                      <a:pt x="0" y="24106"/>
                    </a:cubicBezTo>
                    <a:lnTo>
                      <a:pt x="2430" y="0"/>
                    </a:lnTo>
                    <a:lnTo>
                      <a:pt x="8886" y="64036"/>
                    </a:lnTo>
                    <a:cubicBezTo>
                      <a:pt x="43583" y="233597"/>
                      <a:pt x="193610" y="361147"/>
                      <a:pt x="373427" y="361147"/>
                    </a:cubicBezTo>
                    <a:lnTo>
                      <a:pt x="5868722" y="361148"/>
                    </a:lnTo>
                    <a:cubicBezTo>
                      <a:pt x="6048540" y="361147"/>
                      <a:pt x="6198567" y="233597"/>
                      <a:pt x="6233264" y="64037"/>
                    </a:cubicBezTo>
                    <a:lnTo>
                      <a:pt x="6238394"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310" name="Google Shape;3310;p17"/>
            <p:cNvGrpSpPr/>
            <p:nvPr/>
          </p:nvGrpSpPr>
          <p:grpSpPr>
            <a:xfrm>
              <a:off x="3765864" y="1195612"/>
              <a:ext cx="5193601" cy="5520600"/>
              <a:chOff x="3765864" y="1195612"/>
              <a:chExt cx="5193601" cy="5520600"/>
            </a:xfrm>
          </p:grpSpPr>
          <p:sp>
            <p:nvSpPr>
              <p:cNvPr id="3311" name="Google Shape;3311;p17"/>
              <p:cNvSpPr/>
              <p:nvPr/>
            </p:nvSpPr>
            <p:spPr>
              <a:xfrm rot="-2830008">
                <a:off x="2937359" y="3590462"/>
                <a:ext cx="6850611"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12" name="Google Shape;3312;p17"/>
              <p:cNvSpPr/>
              <p:nvPr/>
            </p:nvSpPr>
            <p:spPr>
              <a:xfrm rot="-2827716">
                <a:off x="2814227" y="3648150"/>
                <a:ext cx="6847034" cy="389347"/>
              </a:xfrm>
              <a:custGeom>
                <a:rect b="b" l="l" r="r" t="t"/>
                <a:pathLst>
                  <a:path extrusionOk="0" h="389550" w="6850610">
                    <a:moveTo>
                      <a:pt x="6743574" y="107037"/>
                    </a:moveTo>
                    <a:cubicBezTo>
                      <a:pt x="6809707" y="173170"/>
                      <a:pt x="6850610" y="264531"/>
                      <a:pt x="6850610" y="365445"/>
                    </a:cubicBezTo>
                    <a:lnTo>
                      <a:pt x="6848180" y="389550"/>
                    </a:lnTo>
                    <a:lnTo>
                      <a:pt x="6841860" y="326857"/>
                    </a:lnTo>
                    <a:cubicBezTo>
                      <a:pt x="6807784" y="160330"/>
                      <a:pt x="6660442" y="35062"/>
                      <a:pt x="6483840" y="35062"/>
                    </a:cubicBezTo>
                    <a:lnTo>
                      <a:pt x="364120" y="35061"/>
                    </a:lnTo>
                    <a:cubicBezTo>
                      <a:pt x="187518" y="35062"/>
                      <a:pt x="40175" y="160329"/>
                      <a:pt x="6099" y="326857"/>
                    </a:cubicBezTo>
                    <a:lnTo>
                      <a:pt x="1105" y="376401"/>
                    </a:lnTo>
                    <a:lnTo>
                      <a:pt x="0" y="365446"/>
                    </a:lnTo>
                    <a:cubicBezTo>
                      <a:pt x="0" y="163616"/>
                      <a:pt x="163615" y="1"/>
                      <a:pt x="365445" y="0"/>
                    </a:cubicBezTo>
                    <a:lnTo>
                      <a:pt x="6485166" y="1"/>
                    </a:lnTo>
                    <a:cubicBezTo>
                      <a:pt x="6586081" y="1"/>
                      <a:pt x="6677442" y="40905"/>
                      <a:pt x="6743574"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13" name="Google Shape;3313;p17"/>
              <p:cNvSpPr/>
              <p:nvPr/>
            </p:nvSpPr>
            <p:spPr>
              <a:xfrm rot="-2827716">
                <a:off x="3061003" y="3876675"/>
                <a:ext cx="6847033" cy="389348"/>
              </a:xfrm>
              <a:custGeom>
                <a:rect b="b" l="l" r="r" t="t"/>
                <a:pathLst>
                  <a:path extrusionOk="0" h="389551" w="6850609">
                    <a:moveTo>
                      <a:pt x="6849505" y="13149"/>
                    </a:moveTo>
                    <a:lnTo>
                      <a:pt x="6850609" y="24105"/>
                    </a:lnTo>
                    <a:cubicBezTo>
                      <a:pt x="6850609" y="225936"/>
                      <a:pt x="6686995" y="389551"/>
                      <a:pt x="6485165" y="389550"/>
                    </a:cubicBezTo>
                    <a:lnTo>
                      <a:pt x="365445" y="389551"/>
                    </a:lnTo>
                    <a:cubicBezTo>
                      <a:pt x="163615" y="389551"/>
                      <a:pt x="0" y="225936"/>
                      <a:pt x="0" y="24106"/>
                    </a:cubicBezTo>
                    <a:lnTo>
                      <a:pt x="2430" y="0"/>
                    </a:lnTo>
                    <a:lnTo>
                      <a:pt x="8750" y="62695"/>
                    </a:lnTo>
                    <a:cubicBezTo>
                      <a:pt x="42826" y="229222"/>
                      <a:pt x="190169" y="354490"/>
                      <a:pt x="366771" y="354490"/>
                    </a:cubicBezTo>
                    <a:lnTo>
                      <a:pt x="6486491" y="354489"/>
                    </a:lnTo>
                    <a:cubicBezTo>
                      <a:pt x="6663092" y="354490"/>
                      <a:pt x="6810434" y="229222"/>
                      <a:pt x="6844510" y="62694"/>
                    </a:cubicBezTo>
                    <a:lnTo>
                      <a:pt x="6849505" y="1314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314" name="Google Shape;3314;p17"/>
            <p:cNvGrpSpPr/>
            <p:nvPr/>
          </p:nvGrpSpPr>
          <p:grpSpPr>
            <a:xfrm>
              <a:off x="5031721" y="1309109"/>
              <a:ext cx="4394938" cy="4655100"/>
              <a:chOff x="5031721" y="1309109"/>
              <a:chExt cx="4394938" cy="4655100"/>
            </a:xfrm>
          </p:grpSpPr>
          <p:sp>
            <p:nvSpPr>
              <p:cNvPr id="3315" name="Google Shape;3315;p17"/>
              <p:cNvSpPr/>
              <p:nvPr/>
            </p:nvSpPr>
            <p:spPr>
              <a:xfrm rot="-2830055">
                <a:off x="4392113" y="3271209"/>
                <a:ext cx="5670316"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16" name="Google Shape;3316;p17"/>
              <p:cNvSpPr/>
              <p:nvPr/>
            </p:nvSpPr>
            <p:spPr>
              <a:xfrm rot="-2827716">
                <a:off x="4288978" y="3321658"/>
                <a:ext cx="5662529" cy="442790"/>
              </a:xfrm>
              <a:custGeom>
                <a:rect b="b" l="l" r="r" t="t"/>
                <a:pathLst>
                  <a:path extrusionOk="0" h="443021" w="5665486">
                    <a:moveTo>
                      <a:pt x="5563222" y="107036"/>
                    </a:moveTo>
                    <a:cubicBezTo>
                      <a:pt x="5612821" y="156635"/>
                      <a:pt x="5648229" y="220426"/>
                      <a:pt x="5662834" y="291795"/>
                    </a:cubicBezTo>
                    <a:lnTo>
                      <a:pt x="5665486" y="318110"/>
                    </a:lnTo>
                    <a:lnTo>
                      <a:pt x="5645411" y="253438"/>
                    </a:lnTo>
                    <a:cubicBezTo>
                      <a:pt x="5589934" y="122275"/>
                      <a:pt x="5460057" y="30240"/>
                      <a:pt x="5308685" y="30241"/>
                    </a:cubicBezTo>
                    <a:lnTo>
                      <a:pt x="369317" y="30242"/>
                    </a:lnTo>
                    <a:cubicBezTo>
                      <a:pt x="167487" y="30242"/>
                      <a:pt x="3872" y="193856"/>
                      <a:pt x="3872" y="395686"/>
                    </a:cubicBezTo>
                    <a:lnTo>
                      <a:pt x="8643" y="443021"/>
                    </a:lnTo>
                    <a:lnTo>
                      <a:pt x="7425" y="439096"/>
                    </a:lnTo>
                    <a:cubicBezTo>
                      <a:pt x="2557" y="415306"/>
                      <a:pt x="0" y="390674"/>
                      <a:pt x="0" y="365445"/>
                    </a:cubicBezTo>
                    <a:cubicBezTo>
                      <a:pt x="0" y="163615"/>
                      <a:pt x="163615" y="0"/>
                      <a:pt x="365446" y="0"/>
                    </a:cubicBezTo>
                    <a:lnTo>
                      <a:pt x="5304813" y="0"/>
                    </a:lnTo>
                    <a:cubicBezTo>
                      <a:pt x="5405728" y="0"/>
                      <a:pt x="5497090" y="40904"/>
                      <a:pt x="556322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17" name="Google Shape;3317;p17"/>
              <p:cNvSpPr/>
              <p:nvPr/>
            </p:nvSpPr>
            <p:spPr>
              <a:xfrm rot="-2827716">
                <a:off x="4506872" y="3510328"/>
                <a:ext cx="5662530" cy="442790"/>
              </a:xfrm>
              <a:custGeom>
                <a:rect b="b" l="l" r="r" t="t"/>
                <a:pathLst>
                  <a:path extrusionOk="0" h="443021" w="5665487">
                    <a:moveTo>
                      <a:pt x="5656843" y="0"/>
                    </a:moveTo>
                    <a:lnTo>
                      <a:pt x="5658062" y="3926"/>
                    </a:lnTo>
                    <a:cubicBezTo>
                      <a:pt x="5662930" y="27716"/>
                      <a:pt x="5665487" y="52348"/>
                      <a:pt x="5665487" y="77576"/>
                    </a:cubicBezTo>
                    <a:cubicBezTo>
                      <a:pt x="5665487" y="279406"/>
                      <a:pt x="5501871" y="443021"/>
                      <a:pt x="5300042" y="443020"/>
                    </a:cubicBezTo>
                    <a:lnTo>
                      <a:pt x="360674" y="443021"/>
                    </a:lnTo>
                    <a:cubicBezTo>
                      <a:pt x="184073" y="443021"/>
                      <a:pt x="36730" y="317754"/>
                      <a:pt x="2653" y="151227"/>
                    </a:cubicBezTo>
                    <a:lnTo>
                      <a:pt x="0" y="124911"/>
                    </a:lnTo>
                    <a:lnTo>
                      <a:pt x="20076" y="189583"/>
                    </a:lnTo>
                    <a:cubicBezTo>
                      <a:pt x="75554" y="320747"/>
                      <a:pt x="205430" y="412780"/>
                      <a:pt x="356803" y="412780"/>
                    </a:cubicBezTo>
                    <a:lnTo>
                      <a:pt x="5296170" y="412779"/>
                    </a:lnTo>
                    <a:cubicBezTo>
                      <a:pt x="5498000" y="412780"/>
                      <a:pt x="5661616" y="249165"/>
                      <a:pt x="5661615" y="47335"/>
                    </a:cubicBezTo>
                    <a:lnTo>
                      <a:pt x="5656843" y="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318" name="Google Shape;3318;p17"/>
            <p:cNvGrpSpPr/>
            <p:nvPr/>
          </p:nvGrpSpPr>
          <p:grpSpPr>
            <a:xfrm>
              <a:off x="905180" y="112533"/>
              <a:ext cx="4401720" cy="4660800"/>
              <a:chOff x="905180" y="112533"/>
              <a:chExt cx="4401720" cy="4660800"/>
            </a:xfrm>
          </p:grpSpPr>
          <p:sp>
            <p:nvSpPr>
              <p:cNvPr id="3319" name="Google Shape;3319;p17"/>
              <p:cNvSpPr/>
              <p:nvPr/>
            </p:nvSpPr>
            <p:spPr>
              <a:xfrm rot="-2829934">
                <a:off x="271998" y="2070056"/>
                <a:ext cx="5664365" cy="745754"/>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20" name="Google Shape;3320;p17"/>
              <p:cNvSpPr/>
              <p:nvPr/>
            </p:nvSpPr>
            <p:spPr>
              <a:xfrm rot="-2827716">
                <a:off x="404987" y="2361893"/>
                <a:ext cx="5661343" cy="396733"/>
              </a:xfrm>
              <a:custGeom>
                <a:rect b="b" l="l" r="r" t="t"/>
                <a:pathLst>
                  <a:path extrusionOk="0" h="396940" w="5664300">
                    <a:moveTo>
                      <a:pt x="5663198" y="13201"/>
                    </a:moveTo>
                    <a:lnTo>
                      <a:pt x="5664300" y="24132"/>
                    </a:lnTo>
                    <a:cubicBezTo>
                      <a:pt x="5664300" y="230029"/>
                      <a:pt x="5497388" y="396940"/>
                      <a:pt x="5291491" y="396940"/>
                    </a:cubicBezTo>
                    <a:lnTo>
                      <a:pt x="372808" y="396940"/>
                    </a:lnTo>
                    <a:cubicBezTo>
                      <a:pt x="166912" y="396940"/>
                      <a:pt x="1" y="230028"/>
                      <a:pt x="0" y="24132"/>
                    </a:cubicBezTo>
                    <a:lnTo>
                      <a:pt x="2433" y="0"/>
                    </a:lnTo>
                    <a:lnTo>
                      <a:pt x="8905" y="64205"/>
                    </a:lnTo>
                    <a:cubicBezTo>
                      <a:pt x="43668" y="234087"/>
                      <a:pt x="193980" y="361878"/>
                      <a:pt x="374138" y="361879"/>
                    </a:cubicBezTo>
                    <a:lnTo>
                      <a:pt x="5292822" y="361879"/>
                    </a:lnTo>
                    <a:cubicBezTo>
                      <a:pt x="5472981" y="361879"/>
                      <a:pt x="5623293" y="234087"/>
                      <a:pt x="5658056" y="64205"/>
                    </a:cubicBezTo>
                    <a:lnTo>
                      <a:pt x="5663198" y="1320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321" name="Google Shape;3321;p17"/>
            <p:cNvGrpSpPr/>
            <p:nvPr/>
          </p:nvGrpSpPr>
          <p:grpSpPr>
            <a:xfrm>
              <a:off x="4789281" y="622548"/>
              <a:ext cx="4320760" cy="4575000"/>
              <a:chOff x="4789281" y="622548"/>
              <a:chExt cx="4320760" cy="4575000"/>
            </a:xfrm>
          </p:grpSpPr>
          <p:sp>
            <p:nvSpPr>
              <p:cNvPr id="3322" name="Google Shape;3322;p17"/>
              <p:cNvSpPr/>
              <p:nvPr/>
            </p:nvSpPr>
            <p:spPr>
              <a:xfrm rot="-2829984">
                <a:off x="4167184" y="2544598"/>
                <a:ext cx="5561198"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23" name="Google Shape;3323;p17"/>
              <p:cNvSpPr/>
              <p:nvPr/>
            </p:nvSpPr>
            <p:spPr>
              <a:xfrm rot="-2827716">
                <a:off x="4043638" y="2601761"/>
                <a:ext cx="5558206" cy="389373"/>
              </a:xfrm>
              <a:custGeom>
                <a:rect b="b" l="l" r="r" t="t"/>
                <a:pathLst>
                  <a:path extrusionOk="0" h="389576" w="5561109">
                    <a:moveTo>
                      <a:pt x="5454073" y="107036"/>
                    </a:moveTo>
                    <a:cubicBezTo>
                      <a:pt x="5520206" y="173169"/>
                      <a:pt x="5561109" y="264530"/>
                      <a:pt x="5561109" y="365446"/>
                    </a:cubicBezTo>
                    <a:lnTo>
                      <a:pt x="5558677" y="389576"/>
                    </a:lnTo>
                    <a:lnTo>
                      <a:pt x="5552354" y="326857"/>
                    </a:lnTo>
                    <a:cubicBezTo>
                      <a:pt x="5518278" y="160330"/>
                      <a:pt x="5370936" y="35062"/>
                      <a:pt x="5194334" y="35062"/>
                    </a:cubicBezTo>
                    <a:lnTo>
                      <a:pt x="364115" y="35063"/>
                    </a:lnTo>
                    <a:cubicBezTo>
                      <a:pt x="187514" y="35062"/>
                      <a:pt x="40171" y="160330"/>
                      <a:pt x="6095" y="326857"/>
                    </a:cubicBezTo>
                    <a:lnTo>
                      <a:pt x="1103" y="376376"/>
                    </a:lnTo>
                    <a:lnTo>
                      <a:pt x="1" y="365445"/>
                    </a:lnTo>
                    <a:cubicBezTo>
                      <a:pt x="0" y="163616"/>
                      <a:pt x="163616" y="1"/>
                      <a:pt x="365446" y="1"/>
                    </a:cubicBezTo>
                    <a:lnTo>
                      <a:pt x="5195665" y="0"/>
                    </a:lnTo>
                    <a:cubicBezTo>
                      <a:pt x="5296580" y="0"/>
                      <a:pt x="5387941" y="40904"/>
                      <a:pt x="545407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24" name="Google Shape;3324;p17"/>
              <p:cNvSpPr/>
              <p:nvPr/>
            </p:nvSpPr>
            <p:spPr>
              <a:xfrm rot="-2827716">
                <a:off x="4297479" y="2830271"/>
                <a:ext cx="5558206" cy="389373"/>
              </a:xfrm>
              <a:custGeom>
                <a:rect b="b" l="l" r="r" t="t"/>
                <a:pathLst>
                  <a:path extrusionOk="0" h="389576" w="5561109">
                    <a:moveTo>
                      <a:pt x="5560007" y="13200"/>
                    </a:moveTo>
                    <a:lnTo>
                      <a:pt x="5561109" y="24131"/>
                    </a:lnTo>
                    <a:cubicBezTo>
                      <a:pt x="5561109" y="225961"/>
                      <a:pt x="5397494" y="389576"/>
                      <a:pt x="5195663" y="389576"/>
                    </a:cubicBezTo>
                    <a:lnTo>
                      <a:pt x="365445" y="389576"/>
                    </a:lnTo>
                    <a:cubicBezTo>
                      <a:pt x="163615" y="389576"/>
                      <a:pt x="0" y="225961"/>
                      <a:pt x="0" y="24131"/>
                    </a:cubicBezTo>
                    <a:lnTo>
                      <a:pt x="2433" y="0"/>
                    </a:lnTo>
                    <a:lnTo>
                      <a:pt x="8755" y="62720"/>
                    </a:lnTo>
                    <a:cubicBezTo>
                      <a:pt x="42832" y="229247"/>
                      <a:pt x="190174" y="354515"/>
                      <a:pt x="366776" y="354515"/>
                    </a:cubicBezTo>
                    <a:lnTo>
                      <a:pt x="5196994" y="354515"/>
                    </a:lnTo>
                    <a:cubicBezTo>
                      <a:pt x="5373596" y="354515"/>
                      <a:pt x="5520939" y="229247"/>
                      <a:pt x="5555015" y="62719"/>
                    </a:cubicBezTo>
                    <a:lnTo>
                      <a:pt x="5560007"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325" name="Google Shape;3325;p17"/>
            <p:cNvGrpSpPr/>
            <p:nvPr/>
          </p:nvGrpSpPr>
          <p:grpSpPr>
            <a:xfrm>
              <a:off x="6808533" y="1745708"/>
              <a:ext cx="4401400" cy="4662000"/>
              <a:chOff x="6808533" y="1745708"/>
              <a:chExt cx="4401400" cy="4662000"/>
            </a:xfrm>
          </p:grpSpPr>
          <p:sp>
            <p:nvSpPr>
              <p:cNvPr id="3326" name="Google Shape;3326;p17"/>
              <p:cNvSpPr/>
              <p:nvPr/>
            </p:nvSpPr>
            <p:spPr>
              <a:xfrm rot="-2829965">
                <a:off x="6167451" y="3711259"/>
                <a:ext cx="5679863"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27" name="Google Shape;3327;p17"/>
              <p:cNvSpPr/>
              <p:nvPr/>
            </p:nvSpPr>
            <p:spPr>
              <a:xfrm rot="-2827716">
                <a:off x="6043945" y="3768489"/>
                <a:ext cx="5676734" cy="389373"/>
              </a:xfrm>
              <a:custGeom>
                <a:rect b="b" l="l" r="r" t="t"/>
                <a:pathLst>
                  <a:path extrusionOk="0" h="389576" w="5679699">
                    <a:moveTo>
                      <a:pt x="5572662" y="107036"/>
                    </a:moveTo>
                    <a:cubicBezTo>
                      <a:pt x="5638795" y="173169"/>
                      <a:pt x="5679699" y="264530"/>
                      <a:pt x="5679699" y="365445"/>
                    </a:cubicBezTo>
                    <a:lnTo>
                      <a:pt x="5677266" y="389576"/>
                    </a:lnTo>
                    <a:lnTo>
                      <a:pt x="5670943" y="326856"/>
                    </a:lnTo>
                    <a:cubicBezTo>
                      <a:pt x="5636867" y="160329"/>
                      <a:pt x="5489524" y="35062"/>
                      <a:pt x="5312922" y="35062"/>
                    </a:cubicBezTo>
                    <a:lnTo>
                      <a:pt x="364115" y="35062"/>
                    </a:lnTo>
                    <a:cubicBezTo>
                      <a:pt x="187513" y="35062"/>
                      <a:pt x="40170" y="160329"/>
                      <a:pt x="6094" y="326857"/>
                    </a:cubicBezTo>
                    <a:lnTo>
                      <a:pt x="1102" y="376376"/>
                    </a:lnTo>
                    <a:lnTo>
                      <a:pt x="0" y="365445"/>
                    </a:lnTo>
                    <a:cubicBezTo>
                      <a:pt x="0" y="163615"/>
                      <a:pt x="163616" y="1"/>
                      <a:pt x="365446" y="1"/>
                    </a:cubicBezTo>
                    <a:lnTo>
                      <a:pt x="5314253" y="0"/>
                    </a:lnTo>
                    <a:cubicBezTo>
                      <a:pt x="5415168" y="0"/>
                      <a:pt x="5506530" y="40904"/>
                      <a:pt x="557266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28" name="Google Shape;3328;p17"/>
              <p:cNvSpPr/>
              <p:nvPr/>
            </p:nvSpPr>
            <p:spPr>
              <a:xfrm rot="-2827716">
                <a:off x="6297786" y="3996999"/>
                <a:ext cx="5676733" cy="389373"/>
              </a:xfrm>
              <a:custGeom>
                <a:rect b="b" l="l" r="r" t="t"/>
                <a:pathLst>
                  <a:path extrusionOk="0" h="389576" w="5679698">
                    <a:moveTo>
                      <a:pt x="5678596" y="13200"/>
                    </a:moveTo>
                    <a:lnTo>
                      <a:pt x="5679698" y="24131"/>
                    </a:lnTo>
                    <a:cubicBezTo>
                      <a:pt x="5679698" y="225961"/>
                      <a:pt x="5516083" y="389575"/>
                      <a:pt x="5314252" y="389575"/>
                    </a:cubicBezTo>
                    <a:lnTo>
                      <a:pt x="365445" y="389576"/>
                    </a:lnTo>
                    <a:cubicBezTo>
                      <a:pt x="163615" y="389576"/>
                      <a:pt x="0" y="225961"/>
                      <a:pt x="0" y="24131"/>
                    </a:cubicBezTo>
                    <a:lnTo>
                      <a:pt x="2432" y="0"/>
                    </a:lnTo>
                    <a:lnTo>
                      <a:pt x="8755" y="62720"/>
                    </a:lnTo>
                    <a:cubicBezTo>
                      <a:pt x="42832" y="229247"/>
                      <a:pt x="190174" y="354514"/>
                      <a:pt x="366775" y="354515"/>
                    </a:cubicBezTo>
                    <a:lnTo>
                      <a:pt x="5315583" y="354514"/>
                    </a:lnTo>
                    <a:cubicBezTo>
                      <a:pt x="5492185" y="354514"/>
                      <a:pt x="5639528" y="229246"/>
                      <a:pt x="5673604" y="62719"/>
                    </a:cubicBezTo>
                    <a:lnTo>
                      <a:pt x="5678596"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329" name="Google Shape;3329;p17"/>
            <p:cNvGrpSpPr/>
            <p:nvPr/>
          </p:nvGrpSpPr>
          <p:grpSpPr>
            <a:xfrm>
              <a:off x="5824532" y="1155331"/>
              <a:ext cx="4354159" cy="4603200"/>
              <a:chOff x="5824532" y="1155331"/>
              <a:chExt cx="4354159" cy="4603200"/>
            </a:xfrm>
          </p:grpSpPr>
          <p:sp>
            <p:nvSpPr>
              <p:cNvPr id="3330" name="Google Shape;3330;p17"/>
              <p:cNvSpPr/>
              <p:nvPr/>
            </p:nvSpPr>
            <p:spPr>
              <a:xfrm rot="-2830004">
                <a:off x="5196271" y="3091482"/>
                <a:ext cx="5599622" cy="730899"/>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31" name="Google Shape;3331;p17"/>
              <p:cNvSpPr/>
              <p:nvPr/>
            </p:nvSpPr>
            <p:spPr>
              <a:xfrm rot="-2827716">
                <a:off x="5072700" y="3148580"/>
                <a:ext cx="5596872" cy="389350"/>
              </a:xfrm>
              <a:custGeom>
                <a:rect b="b" l="l" r="r" t="t"/>
                <a:pathLst>
                  <a:path extrusionOk="0" h="389553" w="5599795">
                    <a:moveTo>
                      <a:pt x="5492759" y="107036"/>
                    </a:moveTo>
                    <a:cubicBezTo>
                      <a:pt x="5558891" y="173169"/>
                      <a:pt x="5599795" y="264530"/>
                      <a:pt x="5599795" y="365445"/>
                    </a:cubicBezTo>
                    <a:lnTo>
                      <a:pt x="5597364" y="389553"/>
                    </a:lnTo>
                    <a:lnTo>
                      <a:pt x="5591045" y="326860"/>
                    </a:lnTo>
                    <a:cubicBezTo>
                      <a:pt x="5556968" y="160333"/>
                      <a:pt x="5409625" y="35065"/>
                      <a:pt x="5233024" y="35065"/>
                    </a:cubicBezTo>
                    <a:lnTo>
                      <a:pt x="364119" y="35066"/>
                    </a:lnTo>
                    <a:cubicBezTo>
                      <a:pt x="187518" y="35065"/>
                      <a:pt x="40175" y="160333"/>
                      <a:pt x="6099" y="326860"/>
                    </a:cubicBezTo>
                    <a:lnTo>
                      <a:pt x="1105" y="376401"/>
                    </a:lnTo>
                    <a:lnTo>
                      <a:pt x="0" y="365445"/>
                    </a:lnTo>
                    <a:cubicBezTo>
                      <a:pt x="0" y="163615"/>
                      <a:pt x="163615" y="0"/>
                      <a:pt x="365444" y="1"/>
                    </a:cubicBezTo>
                    <a:lnTo>
                      <a:pt x="5234350" y="0"/>
                    </a:lnTo>
                    <a:cubicBezTo>
                      <a:pt x="5335265" y="0"/>
                      <a:pt x="5426626" y="40904"/>
                      <a:pt x="54927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32" name="Google Shape;3332;p17"/>
              <p:cNvSpPr/>
              <p:nvPr/>
            </p:nvSpPr>
            <p:spPr>
              <a:xfrm rot="-2827716">
                <a:off x="5333650" y="3377103"/>
                <a:ext cx="5596872" cy="389351"/>
              </a:xfrm>
              <a:custGeom>
                <a:rect b="b" l="l" r="r" t="t"/>
                <a:pathLst>
                  <a:path extrusionOk="0" h="389554" w="5599795">
                    <a:moveTo>
                      <a:pt x="5598690" y="13152"/>
                    </a:moveTo>
                    <a:lnTo>
                      <a:pt x="5599795" y="24109"/>
                    </a:lnTo>
                    <a:cubicBezTo>
                      <a:pt x="5599795" y="225939"/>
                      <a:pt x="5436180" y="389554"/>
                      <a:pt x="5234350" y="389554"/>
                    </a:cubicBezTo>
                    <a:lnTo>
                      <a:pt x="365445" y="389554"/>
                    </a:lnTo>
                    <a:cubicBezTo>
                      <a:pt x="163614" y="389554"/>
                      <a:pt x="0" y="225939"/>
                      <a:pt x="0" y="24109"/>
                    </a:cubicBezTo>
                    <a:lnTo>
                      <a:pt x="2431" y="0"/>
                    </a:lnTo>
                    <a:lnTo>
                      <a:pt x="8750" y="62694"/>
                    </a:lnTo>
                    <a:cubicBezTo>
                      <a:pt x="42827" y="229221"/>
                      <a:pt x="190169" y="354489"/>
                      <a:pt x="366771" y="354489"/>
                    </a:cubicBezTo>
                    <a:lnTo>
                      <a:pt x="5235676" y="354489"/>
                    </a:lnTo>
                    <a:cubicBezTo>
                      <a:pt x="5412277" y="354489"/>
                      <a:pt x="5559620" y="229221"/>
                      <a:pt x="5593696" y="62694"/>
                    </a:cubicBezTo>
                    <a:lnTo>
                      <a:pt x="5598690"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333" name="Google Shape;3333;p17"/>
            <p:cNvGrpSpPr/>
            <p:nvPr/>
          </p:nvGrpSpPr>
          <p:grpSpPr>
            <a:xfrm>
              <a:off x="2134683" y="1406427"/>
              <a:ext cx="4494099" cy="4755300"/>
              <a:chOff x="2134683" y="1406427"/>
              <a:chExt cx="4494099" cy="4755300"/>
            </a:xfrm>
          </p:grpSpPr>
          <p:sp>
            <p:nvSpPr>
              <p:cNvPr id="3334" name="Google Shape;3334;p17"/>
              <p:cNvSpPr/>
              <p:nvPr/>
            </p:nvSpPr>
            <p:spPr>
              <a:xfrm rot="-2829977">
                <a:off x="1469270" y="3422451"/>
                <a:ext cx="5814027" cy="723252"/>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35" name="Google Shape;3335;p17"/>
              <p:cNvSpPr/>
              <p:nvPr/>
            </p:nvSpPr>
            <p:spPr>
              <a:xfrm rot="-2827716">
                <a:off x="1347244" y="3479082"/>
                <a:ext cx="5810844" cy="385501"/>
              </a:xfrm>
              <a:custGeom>
                <a:rect b="b" l="l" r="r" t="t"/>
                <a:pathLst>
                  <a:path extrusionOk="0" h="385702" w="5813879">
                    <a:moveTo>
                      <a:pt x="5707969" y="105910"/>
                    </a:moveTo>
                    <a:cubicBezTo>
                      <a:pt x="5773405" y="171347"/>
                      <a:pt x="5813879" y="261747"/>
                      <a:pt x="5813879" y="361600"/>
                    </a:cubicBezTo>
                    <a:lnTo>
                      <a:pt x="5813877" y="361600"/>
                    </a:lnTo>
                    <a:lnTo>
                      <a:pt x="5811448" y="385702"/>
                    </a:lnTo>
                    <a:lnTo>
                      <a:pt x="5805207" y="323791"/>
                    </a:lnTo>
                    <a:cubicBezTo>
                      <a:pt x="5771489" y="159015"/>
                      <a:pt x="5625695" y="35065"/>
                      <a:pt x="5450953" y="35065"/>
                    </a:cubicBezTo>
                    <a:lnTo>
                      <a:pt x="360274" y="35066"/>
                    </a:lnTo>
                    <a:cubicBezTo>
                      <a:pt x="185532" y="35065"/>
                      <a:pt x="39739" y="159016"/>
                      <a:pt x="6021" y="323791"/>
                    </a:cubicBezTo>
                    <a:lnTo>
                      <a:pt x="1105" y="372556"/>
                    </a:lnTo>
                    <a:lnTo>
                      <a:pt x="0" y="361600"/>
                    </a:lnTo>
                    <a:lnTo>
                      <a:pt x="7347" y="288725"/>
                    </a:lnTo>
                    <a:cubicBezTo>
                      <a:pt x="41065" y="123951"/>
                      <a:pt x="186858" y="0"/>
                      <a:pt x="361600" y="0"/>
                    </a:cubicBezTo>
                    <a:lnTo>
                      <a:pt x="5452279" y="0"/>
                    </a:lnTo>
                    <a:cubicBezTo>
                      <a:pt x="5552132" y="0"/>
                      <a:pt x="5642532" y="40474"/>
                      <a:pt x="5707969" y="10591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36" name="Google Shape;3336;p17"/>
              <p:cNvSpPr/>
              <p:nvPr/>
            </p:nvSpPr>
            <p:spPr>
              <a:xfrm rot="-2827716">
                <a:off x="1605376" y="3704992"/>
                <a:ext cx="5810844" cy="385508"/>
              </a:xfrm>
              <a:custGeom>
                <a:rect b="b" l="l" r="r" t="t"/>
                <a:pathLst>
                  <a:path extrusionOk="0" h="385709" w="5813879">
                    <a:moveTo>
                      <a:pt x="5812774" y="13146"/>
                    </a:moveTo>
                    <a:lnTo>
                      <a:pt x="5813879" y="24109"/>
                    </a:lnTo>
                    <a:lnTo>
                      <a:pt x="5813878" y="24109"/>
                    </a:lnTo>
                    <a:cubicBezTo>
                      <a:pt x="5813877" y="223815"/>
                      <a:pt x="5651984" y="385709"/>
                      <a:pt x="5452278" y="385709"/>
                    </a:cubicBezTo>
                    <a:lnTo>
                      <a:pt x="361601" y="385708"/>
                    </a:lnTo>
                    <a:cubicBezTo>
                      <a:pt x="186857" y="385708"/>
                      <a:pt x="41065" y="261758"/>
                      <a:pt x="7347" y="96983"/>
                    </a:cubicBezTo>
                    <a:lnTo>
                      <a:pt x="0" y="24109"/>
                    </a:lnTo>
                    <a:lnTo>
                      <a:pt x="2431" y="0"/>
                    </a:lnTo>
                    <a:lnTo>
                      <a:pt x="8673" y="61918"/>
                    </a:lnTo>
                    <a:cubicBezTo>
                      <a:pt x="42391" y="226693"/>
                      <a:pt x="188183" y="350643"/>
                      <a:pt x="362926" y="350643"/>
                    </a:cubicBezTo>
                    <a:lnTo>
                      <a:pt x="5453604" y="350644"/>
                    </a:lnTo>
                    <a:cubicBezTo>
                      <a:pt x="5628346" y="350644"/>
                      <a:pt x="5774139" y="226694"/>
                      <a:pt x="5807857" y="61919"/>
                    </a:cubicBezTo>
                    <a:lnTo>
                      <a:pt x="5812774" y="1314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337" name="Google Shape;3337;p17"/>
            <p:cNvGrpSpPr/>
            <p:nvPr/>
          </p:nvGrpSpPr>
          <p:grpSpPr>
            <a:xfrm>
              <a:off x="6182744" y="2351413"/>
              <a:ext cx="4257816" cy="4499400"/>
              <a:chOff x="6182744" y="2351413"/>
              <a:chExt cx="4257816" cy="4499400"/>
            </a:xfrm>
          </p:grpSpPr>
          <p:sp>
            <p:nvSpPr>
              <p:cNvPr id="3338" name="Google Shape;3338;p17"/>
              <p:cNvSpPr/>
              <p:nvPr/>
            </p:nvSpPr>
            <p:spPr>
              <a:xfrm rot="-2830035">
                <a:off x="5577129" y="4235663"/>
                <a:ext cx="5458031"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39" name="Google Shape;3339;p17"/>
              <p:cNvSpPr/>
              <p:nvPr/>
            </p:nvSpPr>
            <p:spPr>
              <a:xfrm rot="-2827716">
                <a:off x="5453545" y="4292751"/>
                <a:ext cx="5455263" cy="389351"/>
              </a:xfrm>
              <a:custGeom>
                <a:rect b="b" l="l" r="r" t="t"/>
                <a:pathLst>
                  <a:path extrusionOk="0" h="389554" w="5458112">
                    <a:moveTo>
                      <a:pt x="5351075" y="107037"/>
                    </a:moveTo>
                    <a:cubicBezTo>
                      <a:pt x="5417207" y="173169"/>
                      <a:pt x="5458112" y="264530"/>
                      <a:pt x="5458112" y="365445"/>
                    </a:cubicBezTo>
                    <a:lnTo>
                      <a:pt x="5455681" y="389554"/>
                    </a:lnTo>
                    <a:lnTo>
                      <a:pt x="5449360" y="326860"/>
                    </a:lnTo>
                    <a:cubicBezTo>
                      <a:pt x="5415284" y="160333"/>
                      <a:pt x="5267942" y="35065"/>
                      <a:pt x="5091341" y="35066"/>
                    </a:cubicBezTo>
                    <a:lnTo>
                      <a:pt x="364118" y="35065"/>
                    </a:lnTo>
                    <a:cubicBezTo>
                      <a:pt x="187517" y="35066"/>
                      <a:pt x="40174" y="160334"/>
                      <a:pt x="6098" y="326861"/>
                    </a:cubicBezTo>
                    <a:lnTo>
                      <a:pt x="1104" y="376403"/>
                    </a:lnTo>
                    <a:lnTo>
                      <a:pt x="0" y="365446"/>
                    </a:lnTo>
                    <a:cubicBezTo>
                      <a:pt x="-1" y="163616"/>
                      <a:pt x="163615" y="1"/>
                      <a:pt x="365444" y="0"/>
                    </a:cubicBezTo>
                    <a:lnTo>
                      <a:pt x="5092667" y="1"/>
                    </a:lnTo>
                    <a:cubicBezTo>
                      <a:pt x="5193582" y="1"/>
                      <a:pt x="5284943" y="40904"/>
                      <a:pt x="5351075"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40" name="Google Shape;3340;p17"/>
              <p:cNvSpPr/>
              <p:nvPr/>
            </p:nvSpPr>
            <p:spPr>
              <a:xfrm rot="-2827716">
                <a:off x="5714497" y="4521277"/>
                <a:ext cx="5455263" cy="389350"/>
              </a:xfrm>
              <a:custGeom>
                <a:rect b="b" l="l" r="r" t="t"/>
                <a:pathLst>
                  <a:path extrusionOk="0" h="389553" w="5458112">
                    <a:moveTo>
                      <a:pt x="5457007" y="13151"/>
                    </a:moveTo>
                    <a:lnTo>
                      <a:pt x="5458112" y="24107"/>
                    </a:lnTo>
                    <a:cubicBezTo>
                      <a:pt x="5458112" y="225937"/>
                      <a:pt x="5294496" y="389553"/>
                      <a:pt x="5092667" y="389553"/>
                    </a:cubicBezTo>
                    <a:lnTo>
                      <a:pt x="365445" y="389553"/>
                    </a:lnTo>
                    <a:cubicBezTo>
                      <a:pt x="163615" y="389553"/>
                      <a:pt x="0" y="225938"/>
                      <a:pt x="0" y="24108"/>
                    </a:cubicBezTo>
                    <a:lnTo>
                      <a:pt x="2430" y="0"/>
                    </a:lnTo>
                    <a:lnTo>
                      <a:pt x="8750" y="62693"/>
                    </a:lnTo>
                    <a:cubicBezTo>
                      <a:pt x="42827" y="229220"/>
                      <a:pt x="190169" y="354488"/>
                      <a:pt x="366771" y="354488"/>
                    </a:cubicBezTo>
                    <a:lnTo>
                      <a:pt x="5093993" y="354487"/>
                    </a:lnTo>
                    <a:cubicBezTo>
                      <a:pt x="5270594" y="354488"/>
                      <a:pt x="5417937" y="229219"/>
                      <a:pt x="5452013" y="62692"/>
                    </a:cubicBezTo>
                    <a:lnTo>
                      <a:pt x="5457007" y="1315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341" name="Google Shape;3341;p17"/>
            <p:cNvGrpSpPr/>
            <p:nvPr/>
          </p:nvGrpSpPr>
          <p:grpSpPr>
            <a:xfrm>
              <a:off x="2617490" y="2742232"/>
              <a:ext cx="3927230" cy="4143000"/>
              <a:chOff x="2617490" y="2742232"/>
              <a:chExt cx="3927230" cy="4143000"/>
            </a:xfrm>
          </p:grpSpPr>
          <p:sp>
            <p:nvSpPr>
              <p:cNvPr id="3342" name="Google Shape;3342;p17"/>
              <p:cNvSpPr/>
              <p:nvPr/>
            </p:nvSpPr>
            <p:spPr>
              <a:xfrm rot="-2829980">
                <a:off x="2089685" y="4448282"/>
                <a:ext cx="497211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43" name="Google Shape;3343;p17"/>
              <p:cNvSpPr/>
              <p:nvPr/>
            </p:nvSpPr>
            <p:spPr>
              <a:xfrm rot="-2827716">
                <a:off x="1965948" y="4505227"/>
                <a:ext cx="4969364" cy="389350"/>
              </a:xfrm>
              <a:custGeom>
                <a:rect b="b" l="l" r="r" t="t"/>
                <a:pathLst>
                  <a:path extrusionOk="0" h="389553" w="4971959">
                    <a:moveTo>
                      <a:pt x="4864923" y="107036"/>
                    </a:moveTo>
                    <a:cubicBezTo>
                      <a:pt x="4931056" y="173169"/>
                      <a:pt x="4971959" y="264530"/>
                      <a:pt x="4971959" y="365445"/>
                    </a:cubicBezTo>
                    <a:lnTo>
                      <a:pt x="4969529" y="389553"/>
                    </a:lnTo>
                    <a:lnTo>
                      <a:pt x="4963209" y="326860"/>
                    </a:lnTo>
                    <a:cubicBezTo>
                      <a:pt x="4929133" y="160333"/>
                      <a:pt x="4781790" y="35065"/>
                      <a:pt x="4605189" y="35065"/>
                    </a:cubicBezTo>
                    <a:lnTo>
                      <a:pt x="364119" y="35065"/>
                    </a:lnTo>
                    <a:cubicBezTo>
                      <a:pt x="187518" y="35065"/>
                      <a:pt x="40175" y="160333"/>
                      <a:pt x="6099" y="326860"/>
                    </a:cubicBezTo>
                    <a:lnTo>
                      <a:pt x="1104" y="376401"/>
                    </a:lnTo>
                    <a:lnTo>
                      <a:pt x="0" y="365445"/>
                    </a:lnTo>
                    <a:cubicBezTo>
                      <a:pt x="0" y="163615"/>
                      <a:pt x="163615" y="0"/>
                      <a:pt x="365445" y="0"/>
                    </a:cubicBezTo>
                    <a:lnTo>
                      <a:pt x="4606515" y="0"/>
                    </a:lnTo>
                    <a:cubicBezTo>
                      <a:pt x="4707430" y="0"/>
                      <a:pt x="4798791" y="40904"/>
                      <a:pt x="486492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44" name="Google Shape;3344;p17"/>
              <p:cNvSpPr/>
              <p:nvPr/>
            </p:nvSpPr>
            <p:spPr>
              <a:xfrm rot="-2827716">
                <a:off x="2226898" y="4733750"/>
                <a:ext cx="4969364" cy="389351"/>
              </a:xfrm>
              <a:custGeom>
                <a:rect b="b" l="l" r="r" t="t"/>
                <a:pathLst>
                  <a:path extrusionOk="0" h="389554" w="4971959">
                    <a:moveTo>
                      <a:pt x="4970855" y="13152"/>
                    </a:moveTo>
                    <a:lnTo>
                      <a:pt x="4971959" y="24109"/>
                    </a:lnTo>
                    <a:cubicBezTo>
                      <a:pt x="4971960" y="225940"/>
                      <a:pt x="4808344" y="389554"/>
                      <a:pt x="4606515" y="389553"/>
                    </a:cubicBezTo>
                    <a:lnTo>
                      <a:pt x="365446" y="389554"/>
                    </a:lnTo>
                    <a:cubicBezTo>
                      <a:pt x="163615" y="389554"/>
                      <a:pt x="0" y="225939"/>
                      <a:pt x="0" y="24109"/>
                    </a:cubicBezTo>
                    <a:lnTo>
                      <a:pt x="2430" y="0"/>
                    </a:lnTo>
                    <a:lnTo>
                      <a:pt x="8750" y="62694"/>
                    </a:lnTo>
                    <a:cubicBezTo>
                      <a:pt x="42827" y="229221"/>
                      <a:pt x="190170" y="354489"/>
                      <a:pt x="366771" y="354488"/>
                    </a:cubicBezTo>
                    <a:lnTo>
                      <a:pt x="4607841" y="354488"/>
                    </a:lnTo>
                    <a:cubicBezTo>
                      <a:pt x="4784442" y="354489"/>
                      <a:pt x="4931785" y="229221"/>
                      <a:pt x="4965861" y="62694"/>
                    </a:cubicBezTo>
                    <a:lnTo>
                      <a:pt x="4970855"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345" name="Google Shape;3345;p17"/>
            <p:cNvGrpSpPr/>
            <p:nvPr/>
          </p:nvGrpSpPr>
          <p:grpSpPr>
            <a:xfrm>
              <a:off x="9275607" y="3248167"/>
              <a:ext cx="2404844" cy="2545800"/>
              <a:chOff x="9275607" y="3248167"/>
              <a:chExt cx="2404844" cy="2545800"/>
            </a:xfrm>
          </p:grpSpPr>
          <p:sp>
            <p:nvSpPr>
              <p:cNvPr id="3346" name="Google Shape;3346;p17"/>
              <p:cNvSpPr/>
              <p:nvPr/>
            </p:nvSpPr>
            <p:spPr>
              <a:xfrm rot="-2830077">
                <a:off x="8888438" y="4357500"/>
                <a:ext cx="3168338" cy="327135"/>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47" name="Google Shape;3347;p17"/>
              <p:cNvSpPr/>
              <p:nvPr/>
            </p:nvSpPr>
            <p:spPr>
              <a:xfrm rot="-2827716">
                <a:off x="8837051" y="4381832"/>
                <a:ext cx="3166615" cy="184314"/>
              </a:xfrm>
              <a:custGeom>
                <a:rect b="b" l="l" r="r" t="t"/>
                <a:pathLst>
                  <a:path extrusionOk="0" h="184410" w="3168269">
                    <a:moveTo>
                      <a:pt x="3120354" y="47916"/>
                    </a:moveTo>
                    <a:cubicBezTo>
                      <a:pt x="3149958" y="77520"/>
                      <a:pt x="3168269" y="118419"/>
                      <a:pt x="3168269" y="163593"/>
                    </a:cubicBezTo>
                    <a:lnTo>
                      <a:pt x="3164066" y="184410"/>
                    </a:lnTo>
                    <a:lnTo>
                      <a:pt x="3154087" y="134981"/>
                    </a:lnTo>
                    <a:cubicBezTo>
                      <a:pt x="3129252" y="76265"/>
                      <a:pt x="3071113" y="35066"/>
                      <a:pt x="3003350" y="35065"/>
                    </a:cubicBezTo>
                    <a:lnTo>
                      <a:pt x="162267" y="35065"/>
                    </a:lnTo>
                    <a:cubicBezTo>
                      <a:pt x="94504" y="35065"/>
                      <a:pt x="36365" y="76265"/>
                      <a:pt x="11530" y="134981"/>
                    </a:cubicBezTo>
                    <a:lnTo>
                      <a:pt x="2877" y="177843"/>
                    </a:lnTo>
                    <a:lnTo>
                      <a:pt x="1" y="163594"/>
                    </a:lnTo>
                    <a:cubicBezTo>
                      <a:pt x="0" y="73243"/>
                      <a:pt x="73243" y="0"/>
                      <a:pt x="163593" y="0"/>
                    </a:cubicBezTo>
                    <a:lnTo>
                      <a:pt x="3004676" y="0"/>
                    </a:lnTo>
                    <a:cubicBezTo>
                      <a:pt x="3049851" y="0"/>
                      <a:pt x="3090750" y="18312"/>
                      <a:pt x="3120354" y="4791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48" name="Google Shape;3348;p17"/>
              <p:cNvSpPr/>
              <p:nvPr/>
            </p:nvSpPr>
            <p:spPr>
              <a:xfrm rot="-2827716">
                <a:off x="8952392" y="4475363"/>
                <a:ext cx="3166615" cy="184313"/>
              </a:xfrm>
              <a:custGeom>
                <a:rect b="b" l="l" r="r" t="t"/>
                <a:pathLst>
                  <a:path extrusionOk="0" h="184409" w="3168269">
                    <a:moveTo>
                      <a:pt x="3165392" y="6567"/>
                    </a:moveTo>
                    <a:lnTo>
                      <a:pt x="3168269" y="20815"/>
                    </a:lnTo>
                    <a:cubicBezTo>
                      <a:pt x="3168269" y="111166"/>
                      <a:pt x="3095027" y="184408"/>
                      <a:pt x="3004676" y="184409"/>
                    </a:cubicBezTo>
                    <a:lnTo>
                      <a:pt x="163593" y="184409"/>
                    </a:lnTo>
                    <a:cubicBezTo>
                      <a:pt x="73243" y="184409"/>
                      <a:pt x="0" y="111166"/>
                      <a:pt x="1" y="20816"/>
                    </a:cubicBezTo>
                    <a:lnTo>
                      <a:pt x="4203" y="0"/>
                    </a:lnTo>
                    <a:lnTo>
                      <a:pt x="14182" y="49428"/>
                    </a:lnTo>
                    <a:cubicBezTo>
                      <a:pt x="39017" y="108145"/>
                      <a:pt x="97156" y="149344"/>
                      <a:pt x="164919" y="149344"/>
                    </a:cubicBezTo>
                    <a:lnTo>
                      <a:pt x="3006002" y="149344"/>
                    </a:lnTo>
                    <a:cubicBezTo>
                      <a:pt x="3073765" y="149344"/>
                      <a:pt x="3131904" y="108144"/>
                      <a:pt x="3156739" y="49428"/>
                    </a:cubicBezTo>
                    <a:lnTo>
                      <a:pt x="3165392" y="656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349" name="Google Shape;3349;p17"/>
            <p:cNvGrpSpPr/>
            <p:nvPr/>
          </p:nvGrpSpPr>
          <p:grpSpPr>
            <a:xfrm>
              <a:off x="2075692" y="52828"/>
              <a:ext cx="4347442" cy="4607700"/>
              <a:chOff x="2075692" y="52828"/>
              <a:chExt cx="4347442" cy="4607700"/>
            </a:xfrm>
          </p:grpSpPr>
          <p:sp>
            <p:nvSpPr>
              <p:cNvPr id="3350" name="Google Shape;3350;p17"/>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51" name="Google Shape;3351;p17"/>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52" name="Google Shape;3352;p17"/>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353" name="Google Shape;3353;p17"/>
            <p:cNvGrpSpPr/>
            <p:nvPr/>
          </p:nvGrpSpPr>
          <p:grpSpPr>
            <a:xfrm>
              <a:off x="1470547" y="379512"/>
              <a:ext cx="1786005" cy="1894200"/>
              <a:chOff x="1470547" y="379512"/>
              <a:chExt cx="1786005" cy="1894200"/>
            </a:xfrm>
          </p:grpSpPr>
          <p:sp>
            <p:nvSpPr>
              <p:cNvPr id="3354" name="Google Shape;3354;p17"/>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55" name="Google Shape;3355;p17"/>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56" name="Google Shape;3356;p17"/>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357" name="Google Shape;3357;p17"/>
            <p:cNvGrpSpPr/>
            <p:nvPr/>
          </p:nvGrpSpPr>
          <p:grpSpPr>
            <a:xfrm>
              <a:off x="459511" y="835636"/>
              <a:ext cx="3285587" cy="3486900"/>
              <a:chOff x="459511" y="835636"/>
              <a:chExt cx="3285587" cy="3486900"/>
            </a:xfrm>
          </p:grpSpPr>
          <p:sp>
            <p:nvSpPr>
              <p:cNvPr id="3358" name="Google Shape;3358;p17"/>
              <p:cNvSpPr/>
              <p:nvPr/>
            </p:nvSpPr>
            <p:spPr>
              <a:xfrm rot="-2830019">
                <a:off x="-56761" y="2341433"/>
                <a:ext cx="4314245" cy="475306"/>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59" name="Google Shape;3359;p17"/>
              <p:cNvSpPr/>
              <p:nvPr/>
            </p:nvSpPr>
            <p:spPr>
              <a:xfrm rot="-2827716">
                <a:off x="-133745" y="2377546"/>
                <a:ext cx="4311929" cy="261669"/>
              </a:xfrm>
              <a:custGeom>
                <a:rect b="b" l="l" r="r" t="t"/>
                <a:pathLst>
                  <a:path extrusionOk="0" h="261806" w="4314181">
                    <a:moveTo>
                      <a:pt x="4244562" y="69619"/>
                    </a:moveTo>
                    <a:cubicBezTo>
                      <a:pt x="4287576" y="112632"/>
                      <a:pt x="4314180" y="172055"/>
                      <a:pt x="4314181" y="237692"/>
                    </a:cubicBezTo>
                    <a:lnTo>
                      <a:pt x="4311749" y="261806"/>
                    </a:lnTo>
                    <a:lnTo>
                      <a:pt x="4308024" y="224853"/>
                    </a:lnTo>
                    <a:cubicBezTo>
                      <a:pt x="4285860" y="116541"/>
                      <a:pt x="4190026" y="35064"/>
                      <a:pt x="4075162" y="35064"/>
                    </a:cubicBezTo>
                    <a:lnTo>
                      <a:pt x="236364" y="35064"/>
                    </a:lnTo>
                    <a:cubicBezTo>
                      <a:pt x="121500" y="35064"/>
                      <a:pt x="25666" y="116541"/>
                      <a:pt x="3502" y="224853"/>
                    </a:cubicBezTo>
                    <a:lnTo>
                      <a:pt x="1104" y="248640"/>
                    </a:lnTo>
                    <a:lnTo>
                      <a:pt x="0" y="237692"/>
                    </a:lnTo>
                    <a:cubicBezTo>
                      <a:pt x="0" y="106419"/>
                      <a:pt x="106418" y="0"/>
                      <a:pt x="237691" y="1"/>
                    </a:cubicBezTo>
                    <a:lnTo>
                      <a:pt x="4076489" y="0"/>
                    </a:lnTo>
                    <a:cubicBezTo>
                      <a:pt x="4142126" y="0"/>
                      <a:pt x="4201548" y="26605"/>
                      <a:pt x="4244562" y="69619"/>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60" name="Google Shape;3360;p17"/>
              <p:cNvSpPr/>
              <p:nvPr/>
            </p:nvSpPr>
            <p:spPr>
              <a:xfrm rot="-2827716">
                <a:off x="26426" y="2519211"/>
                <a:ext cx="4311928" cy="261670"/>
              </a:xfrm>
              <a:custGeom>
                <a:rect b="b" l="l" r="r" t="t"/>
                <a:pathLst>
                  <a:path extrusionOk="0" h="261807" w="4314180">
                    <a:moveTo>
                      <a:pt x="4313076" y="13166"/>
                    </a:moveTo>
                    <a:lnTo>
                      <a:pt x="4314180" y="24115"/>
                    </a:lnTo>
                    <a:cubicBezTo>
                      <a:pt x="4314179" y="155388"/>
                      <a:pt x="4207762" y="261806"/>
                      <a:pt x="4076489" y="261807"/>
                    </a:cubicBezTo>
                    <a:lnTo>
                      <a:pt x="237690" y="261806"/>
                    </a:lnTo>
                    <a:cubicBezTo>
                      <a:pt x="106418" y="261807"/>
                      <a:pt x="0" y="155388"/>
                      <a:pt x="0" y="24116"/>
                    </a:cubicBezTo>
                    <a:lnTo>
                      <a:pt x="2431" y="0"/>
                    </a:lnTo>
                    <a:lnTo>
                      <a:pt x="6156" y="36955"/>
                    </a:lnTo>
                    <a:cubicBezTo>
                      <a:pt x="28320" y="145267"/>
                      <a:pt x="124154" y="226743"/>
                      <a:pt x="239018" y="226743"/>
                    </a:cubicBezTo>
                    <a:lnTo>
                      <a:pt x="4077816" y="226743"/>
                    </a:lnTo>
                    <a:cubicBezTo>
                      <a:pt x="4192680" y="226743"/>
                      <a:pt x="4288514" y="145266"/>
                      <a:pt x="4310678" y="36954"/>
                    </a:cubicBezTo>
                    <a:lnTo>
                      <a:pt x="4313076"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361" name="Google Shape;3361;p17"/>
            <p:cNvGrpSpPr/>
            <p:nvPr/>
          </p:nvGrpSpPr>
          <p:grpSpPr>
            <a:xfrm>
              <a:off x="3267959" y="970321"/>
              <a:ext cx="4398388" cy="4658700"/>
              <a:chOff x="3267959" y="970321"/>
              <a:chExt cx="4398388" cy="4658700"/>
            </a:xfrm>
          </p:grpSpPr>
          <p:sp>
            <p:nvSpPr>
              <p:cNvPr id="3362" name="Google Shape;3362;p17"/>
              <p:cNvSpPr/>
              <p:nvPr/>
            </p:nvSpPr>
            <p:spPr>
              <a:xfrm rot="-2830072">
                <a:off x="2627559" y="2934221"/>
                <a:ext cx="5675200"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63" name="Google Shape;3363;p17"/>
              <p:cNvSpPr/>
              <p:nvPr/>
            </p:nvSpPr>
            <p:spPr>
              <a:xfrm rot="-2827716">
                <a:off x="2504074" y="2991429"/>
                <a:ext cx="5672301" cy="389356"/>
              </a:xfrm>
              <a:custGeom>
                <a:rect b="b" l="l" r="r" t="t"/>
                <a:pathLst>
                  <a:path extrusionOk="0" h="389559" w="5675264">
                    <a:moveTo>
                      <a:pt x="5568227" y="107035"/>
                    </a:moveTo>
                    <a:cubicBezTo>
                      <a:pt x="5634360" y="173168"/>
                      <a:pt x="5675264" y="264529"/>
                      <a:pt x="5675264" y="365445"/>
                    </a:cubicBezTo>
                    <a:lnTo>
                      <a:pt x="5672833" y="389559"/>
                    </a:lnTo>
                    <a:lnTo>
                      <a:pt x="5666512" y="326858"/>
                    </a:lnTo>
                    <a:cubicBezTo>
                      <a:pt x="5632435" y="160331"/>
                      <a:pt x="5485093" y="35064"/>
                      <a:pt x="5308491" y="35064"/>
                    </a:cubicBezTo>
                    <a:lnTo>
                      <a:pt x="364118" y="35064"/>
                    </a:lnTo>
                    <a:cubicBezTo>
                      <a:pt x="187517" y="35064"/>
                      <a:pt x="40174" y="160331"/>
                      <a:pt x="6098" y="326859"/>
                    </a:cubicBezTo>
                    <a:lnTo>
                      <a:pt x="1104" y="376394"/>
                    </a:lnTo>
                    <a:lnTo>
                      <a:pt x="0" y="365445"/>
                    </a:lnTo>
                    <a:cubicBezTo>
                      <a:pt x="0" y="163615"/>
                      <a:pt x="163615" y="0"/>
                      <a:pt x="365446" y="0"/>
                    </a:cubicBezTo>
                    <a:lnTo>
                      <a:pt x="5309818" y="0"/>
                    </a:lnTo>
                    <a:cubicBezTo>
                      <a:pt x="5410733" y="0"/>
                      <a:pt x="5502095" y="40904"/>
                      <a:pt x="5568227" y="10703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64" name="Google Shape;3364;p17"/>
              <p:cNvSpPr/>
              <p:nvPr/>
            </p:nvSpPr>
            <p:spPr>
              <a:xfrm rot="-2827716">
                <a:off x="2757930" y="3219948"/>
                <a:ext cx="5672301" cy="389357"/>
              </a:xfrm>
              <a:custGeom>
                <a:rect b="b" l="l" r="r" t="t"/>
                <a:pathLst>
                  <a:path extrusionOk="0" h="389560" w="5675264">
                    <a:moveTo>
                      <a:pt x="5674160" y="13165"/>
                    </a:moveTo>
                    <a:lnTo>
                      <a:pt x="5675264" y="24114"/>
                    </a:lnTo>
                    <a:cubicBezTo>
                      <a:pt x="5675264" y="225944"/>
                      <a:pt x="5511649" y="389560"/>
                      <a:pt x="5309819" y="389560"/>
                    </a:cubicBezTo>
                    <a:lnTo>
                      <a:pt x="365445" y="389560"/>
                    </a:lnTo>
                    <a:cubicBezTo>
                      <a:pt x="163615" y="389559"/>
                      <a:pt x="0" y="225945"/>
                      <a:pt x="0" y="24115"/>
                    </a:cubicBezTo>
                    <a:lnTo>
                      <a:pt x="2431" y="0"/>
                    </a:lnTo>
                    <a:lnTo>
                      <a:pt x="8752" y="62701"/>
                    </a:lnTo>
                    <a:cubicBezTo>
                      <a:pt x="42828" y="229228"/>
                      <a:pt x="190171" y="354496"/>
                      <a:pt x="366772" y="354496"/>
                    </a:cubicBezTo>
                    <a:lnTo>
                      <a:pt x="5311146" y="354496"/>
                    </a:lnTo>
                    <a:cubicBezTo>
                      <a:pt x="5487748" y="354496"/>
                      <a:pt x="5635090" y="229228"/>
                      <a:pt x="5669166" y="62700"/>
                    </a:cubicBezTo>
                    <a:lnTo>
                      <a:pt x="5674160"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365" name="Google Shape;3365;p17"/>
            <p:cNvGrpSpPr/>
            <p:nvPr/>
          </p:nvGrpSpPr>
          <p:grpSpPr>
            <a:xfrm>
              <a:off x="5955587" y="1782813"/>
              <a:ext cx="4418674" cy="4680600"/>
              <a:chOff x="5955587" y="1782813"/>
              <a:chExt cx="4418674" cy="4680600"/>
            </a:xfrm>
          </p:grpSpPr>
          <p:sp>
            <p:nvSpPr>
              <p:cNvPr id="3366" name="Google Shape;3366;p17"/>
              <p:cNvSpPr/>
              <p:nvPr/>
            </p:nvSpPr>
            <p:spPr>
              <a:xfrm rot="-2830029">
                <a:off x="5310423" y="3757664"/>
                <a:ext cx="5705129"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67" name="Google Shape;3367;p17"/>
              <p:cNvSpPr/>
              <p:nvPr/>
            </p:nvSpPr>
            <p:spPr>
              <a:xfrm rot="-2827716">
                <a:off x="5186938" y="3814894"/>
                <a:ext cx="5702117" cy="389357"/>
              </a:xfrm>
              <a:custGeom>
                <a:rect b="b" l="l" r="r" t="t"/>
                <a:pathLst>
                  <a:path extrusionOk="0" h="389560" w="5705095">
                    <a:moveTo>
                      <a:pt x="5598059" y="107036"/>
                    </a:moveTo>
                    <a:cubicBezTo>
                      <a:pt x="5664191" y="173169"/>
                      <a:pt x="5705095" y="264530"/>
                      <a:pt x="5705095" y="365446"/>
                    </a:cubicBezTo>
                    <a:lnTo>
                      <a:pt x="5702664" y="389560"/>
                    </a:lnTo>
                    <a:lnTo>
                      <a:pt x="5696344" y="326859"/>
                    </a:lnTo>
                    <a:cubicBezTo>
                      <a:pt x="5662267" y="160332"/>
                      <a:pt x="5514924" y="35064"/>
                      <a:pt x="5338323" y="35064"/>
                    </a:cubicBezTo>
                    <a:lnTo>
                      <a:pt x="364118" y="35065"/>
                    </a:lnTo>
                    <a:cubicBezTo>
                      <a:pt x="187517" y="35064"/>
                      <a:pt x="40174" y="160332"/>
                      <a:pt x="6098" y="326859"/>
                    </a:cubicBezTo>
                    <a:lnTo>
                      <a:pt x="1104" y="376394"/>
                    </a:lnTo>
                    <a:lnTo>
                      <a:pt x="0" y="365445"/>
                    </a:lnTo>
                    <a:cubicBezTo>
                      <a:pt x="1" y="163616"/>
                      <a:pt x="163615" y="0"/>
                      <a:pt x="365445" y="1"/>
                    </a:cubicBezTo>
                    <a:lnTo>
                      <a:pt x="5339650" y="0"/>
                    </a:lnTo>
                    <a:cubicBezTo>
                      <a:pt x="5440565" y="0"/>
                      <a:pt x="5531927" y="40904"/>
                      <a:pt x="55980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68" name="Google Shape;3368;p17"/>
              <p:cNvSpPr/>
              <p:nvPr/>
            </p:nvSpPr>
            <p:spPr>
              <a:xfrm rot="-2827716">
                <a:off x="5440794" y="4043414"/>
                <a:ext cx="5702117" cy="389357"/>
              </a:xfrm>
              <a:custGeom>
                <a:rect b="b" l="l" r="r" t="t"/>
                <a:pathLst>
                  <a:path extrusionOk="0" h="389560" w="5705095">
                    <a:moveTo>
                      <a:pt x="5703991" y="13166"/>
                    </a:moveTo>
                    <a:lnTo>
                      <a:pt x="5705095" y="24115"/>
                    </a:lnTo>
                    <a:cubicBezTo>
                      <a:pt x="5705095" y="225945"/>
                      <a:pt x="5541480" y="389560"/>
                      <a:pt x="5339650" y="389560"/>
                    </a:cubicBezTo>
                    <a:lnTo>
                      <a:pt x="365445" y="389560"/>
                    </a:lnTo>
                    <a:cubicBezTo>
                      <a:pt x="163615" y="389560"/>
                      <a:pt x="0" y="225945"/>
                      <a:pt x="0" y="24115"/>
                    </a:cubicBezTo>
                    <a:lnTo>
                      <a:pt x="2431" y="0"/>
                    </a:lnTo>
                    <a:lnTo>
                      <a:pt x="8752" y="62702"/>
                    </a:lnTo>
                    <a:cubicBezTo>
                      <a:pt x="42828" y="229229"/>
                      <a:pt x="190170" y="354497"/>
                      <a:pt x="366772" y="354497"/>
                    </a:cubicBezTo>
                    <a:lnTo>
                      <a:pt x="5340977" y="354496"/>
                    </a:lnTo>
                    <a:cubicBezTo>
                      <a:pt x="5517579" y="354496"/>
                      <a:pt x="5664921" y="229229"/>
                      <a:pt x="5698998" y="62701"/>
                    </a:cubicBezTo>
                    <a:lnTo>
                      <a:pt x="5703991"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369" name="Google Shape;3369;p17"/>
            <p:cNvGrpSpPr/>
            <p:nvPr/>
          </p:nvGrpSpPr>
          <p:grpSpPr>
            <a:xfrm>
              <a:off x="7952172" y="3535170"/>
              <a:ext cx="3086305" cy="3281100"/>
              <a:chOff x="7952172" y="3535170"/>
              <a:chExt cx="3086305" cy="3281100"/>
            </a:xfrm>
          </p:grpSpPr>
          <p:sp>
            <p:nvSpPr>
              <p:cNvPr id="3370" name="Google Shape;3370;p17"/>
              <p:cNvSpPr/>
              <p:nvPr/>
            </p:nvSpPr>
            <p:spPr>
              <a:xfrm rot="-2829986">
                <a:off x="7439577" y="4978085"/>
                <a:ext cx="4107691" cy="39526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71" name="Google Shape;3371;p17"/>
              <p:cNvSpPr/>
              <p:nvPr/>
            </p:nvSpPr>
            <p:spPr>
              <a:xfrm rot="-2827716">
                <a:off x="7376022" y="5008186"/>
                <a:ext cx="4105426" cy="218287"/>
              </a:xfrm>
              <a:custGeom>
                <a:rect b="b" l="l" r="r" t="t"/>
                <a:pathLst>
                  <a:path extrusionOk="0" h="218401" w="4107570">
                    <a:moveTo>
                      <a:pt x="4049699" y="57870"/>
                    </a:moveTo>
                    <a:cubicBezTo>
                      <a:pt x="4085455" y="93627"/>
                      <a:pt x="4107570" y="143024"/>
                      <a:pt x="4107570" y="197586"/>
                    </a:cubicBezTo>
                    <a:lnTo>
                      <a:pt x="4107569" y="197586"/>
                    </a:lnTo>
                    <a:lnTo>
                      <a:pt x="4103367" y="218401"/>
                    </a:lnTo>
                    <a:lnTo>
                      <a:pt x="4090716" y="155740"/>
                    </a:lnTo>
                    <a:cubicBezTo>
                      <a:pt x="4060721" y="84823"/>
                      <a:pt x="3990500" y="35063"/>
                      <a:pt x="3908657" y="35064"/>
                    </a:cubicBezTo>
                    <a:lnTo>
                      <a:pt x="196259" y="35063"/>
                    </a:lnTo>
                    <a:cubicBezTo>
                      <a:pt x="114415" y="35064"/>
                      <a:pt x="44195" y="84824"/>
                      <a:pt x="14200" y="155740"/>
                    </a:cubicBezTo>
                    <a:lnTo>
                      <a:pt x="2876" y="211831"/>
                    </a:lnTo>
                    <a:lnTo>
                      <a:pt x="0" y="197585"/>
                    </a:lnTo>
                    <a:lnTo>
                      <a:pt x="0" y="197586"/>
                    </a:lnTo>
                    <a:cubicBezTo>
                      <a:pt x="1" y="88462"/>
                      <a:pt x="88462" y="0"/>
                      <a:pt x="197586" y="0"/>
                    </a:cubicBezTo>
                    <a:lnTo>
                      <a:pt x="3909984" y="0"/>
                    </a:lnTo>
                    <a:cubicBezTo>
                      <a:pt x="3964546" y="0"/>
                      <a:pt x="4013943" y="22115"/>
                      <a:pt x="4049699" y="5787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72" name="Google Shape;3372;p17"/>
              <p:cNvSpPr/>
              <p:nvPr/>
            </p:nvSpPr>
            <p:spPr>
              <a:xfrm rot="-2827716">
                <a:off x="7509199" y="5124823"/>
                <a:ext cx="4105427" cy="218290"/>
              </a:xfrm>
              <a:custGeom>
                <a:rect b="b" l="l" r="r" t="t"/>
                <a:pathLst>
                  <a:path extrusionOk="0" h="218404" w="4107571">
                    <a:moveTo>
                      <a:pt x="4104695" y="6570"/>
                    </a:moveTo>
                    <a:lnTo>
                      <a:pt x="4107571" y="20818"/>
                    </a:lnTo>
                    <a:lnTo>
                      <a:pt x="4107569" y="20818"/>
                    </a:lnTo>
                    <a:cubicBezTo>
                      <a:pt x="4107569" y="129942"/>
                      <a:pt x="4019108" y="218404"/>
                      <a:pt x="3909983" y="218404"/>
                    </a:cubicBezTo>
                    <a:lnTo>
                      <a:pt x="197587" y="218403"/>
                    </a:lnTo>
                    <a:cubicBezTo>
                      <a:pt x="88463" y="218403"/>
                      <a:pt x="0" y="129941"/>
                      <a:pt x="0" y="20818"/>
                    </a:cubicBezTo>
                    <a:lnTo>
                      <a:pt x="1" y="20818"/>
                    </a:lnTo>
                    <a:lnTo>
                      <a:pt x="4204" y="0"/>
                    </a:lnTo>
                    <a:lnTo>
                      <a:pt x="16855" y="62664"/>
                    </a:lnTo>
                    <a:cubicBezTo>
                      <a:pt x="46850" y="133580"/>
                      <a:pt x="117071" y="183340"/>
                      <a:pt x="198914" y="183340"/>
                    </a:cubicBezTo>
                    <a:lnTo>
                      <a:pt x="3911311" y="183341"/>
                    </a:lnTo>
                    <a:cubicBezTo>
                      <a:pt x="3993154" y="183341"/>
                      <a:pt x="4063375" y="133581"/>
                      <a:pt x="4093370" y="62664"/>
                    </a:cubicBezTo>
                    <a:lnTo>
                      <a:pt x="4104695" y="657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373" name="Google Shape;3373;p17"/>
            <p:cNvGrpSpPr/>
            <p:nvPr/>
          </p:nvGrpSpPr>
          <p:grpSpPr>
            <a:xfrm>
              <a:off x="9817792" y="3927025"/>
              <a:ext cx="1631594" cy="1728900"/>
              <a:chOff x="9817792" y="3927025"/>
              <a:chExt cx="1631594" cy="1728900"/>
            </a:xfrm>
          </p:grpSpPr>
          <p:sp>
            <p:nvSpPr>
              <p:cNvPr id="3374" name="Google Shape;3374;p17"/>
              <p:cNvSpPr/>
              <p:nvPr/>
            </p:nvSpPr>
            <p:spPr>
              <a:xfrm rot="-2829923">
                <a:off x="9564967" y="4670579"/>
                <a:ext cx="2133450" cy="241791"/>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75" name="Google Shape;3375;p17"/>
              <p:cNvSpPr/>
              <p:nvPr/>
            </p:nvSpPr>
            <p:spPr>
              <a:xfrm rot="-2827716">
                <a:off x="9528923" y="4687498"/>
                <a:ext cx="2132346" cy="141707"/>
              </a:xfrm>
              <a:custGeom>
                <a:rect b="b" l="l" r="r" t="t"/>
                <a:pathLst>
                  <a:path extrusionOk="0" h="141781" w="2133460">
                    <a:moveTo>
                      <a:pt x="2098031" y="35430"/>
                    </a:moveTo>
                    <a:cubicBezTo>
                      <a:pt x="2119921" y="57320"/>
                      <a:pt x="2133460" y="87560"/>
                      <a:pt x="2133460" y="120964"/>
                    </a:cubicBezTo>
                    <a:lnTo>
                      <a:pt x="2133459" y="120963"/>
                    </a:lnTo>
                    <a:lnTo>
                      <a:pt x="2129256" y="141781"/>
                    </a:lnTo>
                    <a:lnTo>
                      <a:pt x="2122627" y="108944"/>
                    </a:lnTo>
                    <a:cubicBezTo>
                      <a:pt x="2104264" y="65527"/>
                      <a:pt x="2061274" y="35064"/>
                      <a:pt x="2011170" y="35065"/>
                    </a:cubicBezTo>
                    <a:lnTo>
                      <a:pt x="119635" y="35064"/>
                    </a:lnTo>
                    <a:cubicBezTo>
                      <a:pt x="69531" y="35064"/>
                      <a:pt x="26542" y="65528"/>
                      <a:pt x="8179" y="108943"/>
                    </a:cubicBezTo>
                    <a:lnTo>
                      <a:pt x="2877" y="135208"/>
                    </a:lnTo>
                    <a:lnTo>
                      <a:pt x="0" y="120963"/>
                    </a:lnTo>
                    <a:lnTo>
                      <a:pt x="9506" y="73880"/>
                    </a:lnTo>
                    <a:cubicBezTo>
                      <a:pt x="27870" y="30464"/>
                      <a:pt x="70859" y="1"/>
                      <a:pt x="120963" y="1"/>
                    </a:cubicBezTo>
                    <a:lnTo>
                      <a:pt x="2012497" y="1"/>
                    </a:lnTo>
                    <a:cubicBezTo>
                      <a:pt x="2045900" y="0"/>
                      <a:pt x="2076141" y="13540"/>
                      <a:pt x="2098031" y="3543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76" name="Google Shape;3376;p17"/>
              <p:cNvSpPr/>
              <p:nvPr/>
            </p:nvSpPr>
            <p:spPr>
              <a:xfrm rot="-2827716">
                <a:off x="9605909" y="4752042"/>
                <a:ext cx="2132346" cy="141708"/>
              </a:xfrm>
              <a:custGeom>
                <a:rect b="b" l="l" r="r" t="t"/>
                <a:pathLst>
                  <a:path extrusionOk="0" h="141782" w="2133460">
                    <a:moveTo>
                      <a:pt x="2130583" y="6573"/>
                    </a:moveTo>
                    <a:lnTo>
                      <a:pt x="2133460" y="20820"/>
                    </a:lnTo>
                    <a:lnTo>
                      <a:pt x="2133459" y="20819"/>
                    </a:lnTo>
                    <a:cubicBezTo>
                      <a:pt x="2133459" y="87625"/>
                      <a:pt x="2079303" y="141782"/>
                      <a:pt x="2012495" y="141782"/>
                    </a:cubicBezTo>
                    <a:lnTo>
                      <a:pt x="120963" y="141781"/>
                    </a:lnTo>
                    <a:cubicBezTo>
                      <a:pt x="70859" y="141781"/>
                      <a:pt x="27869" y="111318"/>
                      <a:pt x="9506" y="67902"/>
                    </a:cubicBezTo>
                    <a:lnTo>
                      <a:pt x="0" y="20819"/>
                    </a:lnTo>
                    <a:lnTo>
                      <a:pt x="4204" y="0"/>
                    </a:lnTo>
                    <a:lnTo>
                      <a:pt x="10833" y="32839"/>
                    </a:lnTo>
                    <a:cubicBezTo>
                      <a:pt x="29197" y="76254"/>
                      <a:pt x="72186" y="106718"/>
                      <a:pt x="122290" y="106718"/>
                    </a:cubicBezTo>
                    <a:lnTo>
                      <a:pt x="2013823" y="106719"/>
                    </a:lnTo>
                    <a:cubicBezTo>
                      <a:pt x="2063928" y="106718"/>
                      <a:pt x="2106917" y="76255"/>
                      <a:pt x="2125281" y="32840"/>
                    </a:cubicBezTo>
                    <a:lnTo>
                      <a:pt x="2130583"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377" name="Google Shape;3377;p17"/>
            <p:cNvGrpSpPr/>
            <p:nvPr/>
          </p:nvGrpSpPr>
          <p:grpSpPr>
            <a:xfrm>
              <a:off x="4808875" y="-111295"/>
              <a:ext cx="4335900" cy="4595400"/>
              <a:chOff x="4808875" y="-111295"/>
              <a:chExt cx="4335900" cy="4595400"/>
            </a:xfrm>
          </p:grpSpPr>
          <p:sp>
            <p:nvSpPr>
              <p:cNvPr id="3378" name="Google Shape;3378;p17"/>
              <p:cNvSpPr/>
              <p:nvPr/>
            </p:nvSpPr>
            <p:spPr>
              <a:xfrm rot="-2829990">
                <a:off x="4182321" y="1820955"/>
                <a:ext cx="5589007"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79" name="Google Shape;3379;p17"/>
              <p:cNvSpPr/>
              <p:nvPr/>
            </p:nvSpPr>
            <p:spPr>
              <a:xfrm rot="-2827716">
                <a:off x="4118653" y="1851906"/>
                <a:ext cx="5567509" cy="509926"/>
              </a:xfrm>
              <a:custGeom>
                <a:rect b="b" l="l" r="r" t="t"/>
                <a:pathLst>
                  <a:path extrusionOk="0" h="510192" w="5570417">
                    <a:moveTo>
                      <a:pt x="5463381" y="107036"/>
                    </a:moveTo>
                    <a:cubicBezTo>
                      <a:pt x="5529514" y="173169"/>
                      <a:pt x="5570418" y="264531"/>
                      <a:pt x="5570417" y="365446"/>
                    </a:cubicBezTo>
                    <a:cubicBezTo>
                      <a:pt x="5570417" y="415903"/>
                      <a:pt x="5560192" y="463973"/>
                      <a:pt x="5541699" y="507693"/>
                    </a:cubicBezTo>
                    <a:lnTo>
                      <a:pt x="5540342" y="510192"/>
                    </a:lnTo>
                    <a:lnTo>
                      <a:pt x="5551648" y="473773"/>
                    </a:lnTo>
                    <a:cubicBezTo>
                      <a:pt x="5556516" y="449984"/>
                      <a:pt x="5559072" y="425352"/>
                      <a:pt x="5559072" y="400123"/>
                    </a:cubicBezTo>
                    <a:cubicBezTo>
                      <a:pt x="5559072" y="198293"/>
                      <a:pt x="5395458" y="34678"/>
                      <a:pt x="5193627" y="34678"/>
                    </a:cubicBezTo>
                    <a:lnTo>
                      <a:pt x="335369" y="34679"/>
                    </a:lnTo>
                    <a:cubicBezTo>
                      <a:pt x="209226" y="34679"/>
                      <a:pt x="98010" y="98591"/>
                      <a:pt x="32337" y="195800"/>
                    </a:cubicBezTo>
                    <a:lnTo>
                      <a:pt x="0" y="255376"/>
                    </a:lnTo>
                    <a:lnTo>
                      <a:pt x="9988" y="223198"/>
                    </a:lnTo>
                    <a:cubicBezTo>
                      <a:pt x="65466" y="92034"/>
                      <a:pt x="195342" y="1"/>
                      <a:pt x="346714" y="1"/>
                    </a:cubicBezTo>
                    <a:lnTo>
                      <a:pt x="5204973" y="0"/>
                    </a:lnTo>
                    <a:cubicBezTo>
                      <a:pt x="5305888" y="0"/>
                      <a:pt x="5397249" y="40904"/>
                      <a:pt x="5463381"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80" name="Google Shape;3380;p17"/>
              <p:cNvSpPr/>
              <p:nvPr/>
            </p:nvSpPr>
            <p:spPr>
              <a:xfrm rot="-2827716">
                <a:off x="4271307" y="2012144"/>
                <a:ext cx="5567509" cy="509927"/>
              </a:xfrm>
              <a:custGeom>
                <a:rect b="b" l="l" r="r" t="t"/>
                <a:pathLst>
                  <a:path extrusionOk="0" h="510193" w="5570417">
                    <a:moveTo>
                      <a:pt x="5570417" y="254816"/>
                    </a:moveTo>
                    <a:lnTo>
                      <a:pt x="5560429" y="286995"/>
                    </a:lnTo>
                    <a:cubicBezTo>
                      <a:pt x="5504952" y="418159"/>
                      <a:pt x="5375074" y="510192"/>
                      <a:pt x="5223702" y="510192"/>
                    </a:cubicBezTo>
                    <a:lnTo>
                      <a:pt x="365444" y="510192"/>
                    </a:lnTo>
                    <a:cubicBezTo>
                      <a:pt x="163614" y="510193"/>
                      <a:pt x="0" y="346577"/>
                      <a:pt x="0" y="144747"/>
                    </a:cubicBezTo>
                    <a:cubicBezTo>
                      <a:pt x="0" y="94290"/>
                      <a:pt x="10226" y="46221"/>
                      <a:pt x="28718" y="2500"/>
                    </a:cubicBezTo>
                    <a:lnTo>
                      <a:pt x="30075" y="0"/>
                    </a:lnTo>
                    <a:lnTo>
                      <a:pt x="18769" y="36420"/>
                    </a:lnTo>
                    <a:cubicBezTo>
                      <a:pt x="13902" y="60209"/>
                      <a:pt x="11345" y="84841"/>
                      <a:pt x="11345" y="110069"/>
                    </a:cubicBezTo>
                    <a:cubicBezTo>
                      <a:pt x="11345" y="311900"/>
                      <a:pt x="174959" y="475515"/>
                      <a:pt x="376790" y="475515"/>
                    </a:cubicBezTo>
                    <a:lnTo>
                      <a:pt x="5235047" y="475515"/>
                    </a:lnTo>
                    <a:cubicBezTo>
                      <a:pt x="5361191" y="475514"/>
                      <a:pt x="5472407" y="411603"/>
                      <a:pt x="5538080" y="314393"/>
                    </a:cubicBezTo>
                    <a:lnTo>
                      <a:pt x="5570417" y="25481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381" name="Google Shape;3381;p17"/>
            <p:cNvGrpSpPr/>
            <p:nvPr/>
          </p:nvGrpSpPr>
          <p:grpSpPr>
            <a:xfrm>
              <a:off x="1316031" y="142329"/>
              <a:ext cx="2671800" cy="2839500"/>
              <a:chOff x="1316031" y="142329"/>
              <a:chExt cx="2671800" cy="2839500"/>
            </a:xfrm>
          </p:grpSpPr>
          <p:sp>
            <p:nvSpPr>
              <p:cNvPr id="3382" name="Google Shape;3382;p17"/>
              <p:cNvSpPr/>
              <p:nvPr/>
            </p:nvSpPr>
            <p:spPr>
              <a:xfrm rot="-2830044">
                <a:off x="893477" y="1370600"/>
                <a:ext cx="3516907" cy="382958"/>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83" name="Google Shape;3383;p17"/>
              <p:cNvSpPr/>
              <p:nvPr/>
            </p:nvSpPr>
            <p:spPr>
              <a:xfrm rot="-2827716">
                <a:off x="863305" y="1385770"/>
                <a:ext cx="3505215" cy="274960"/>
              </a:xfrm>
              <a:custGeom>
                <a:rect b="b" l="l" r="r" t="t"/>
                <a:pathLst>
                  <a:path extrusionOk="0" h="275104" w="3507046">
                    <a:moveTo>
                      <a:pt x="3450985" y="56062"/>
                    </a:moveTo>
                    <a:cubicBezTo>
                      <a:pt x="3485622" y="90699"/>
                      <a:pt x="3507046" y="138549"/>
                      <a:pt x="3507046" y="191404"/>
                    </a:cubicBezTo>
                    <a:cubicBezTo>
                      <a:pt x="3507046" y="217831"/>
                      <a:pt x="3501690" y="243008"/>
                      <a:pt x="3492004" y="265906"/>
                    </a:cubicBezTo>
                    <a:lnTo>
                      <a:pt x="3485803" y="275104"/>
                    </a:lnTo>
                    <a:lnTo>
                      <a:pt x="3495700" y="226082"/>
                    </a:lnTo>
                    <a:cubicBezTo>
                      <a:pt x="3495701" y="120372"/>
                      <a:pt x="3410007" y="34678"/>
                      <a:pt x="3304298" y="34679"/>
                    </a:cubicBezTo>
                    <a:lnTo>
                      <a:pt x="170160" y="34678"/>
                    </a:lnTo>
                    <a:cubicBezTo>
                      <a:pt x="117306" y="34678"/>
                      <a:pt x="69455" y="56102"/>
                      <a:pt x="34818" y="90739"/>
                    </a:cubicBezTo>
                    <a:lnTo>
                      <a:pt x="0" y="142381"/>
                    </a:lnTo>
                    <a:lnTo>
                      <a:pt x="5144" y="116901"/>
                    </a:lnTo>
                    <a:cubicBezTo>
                      <a:pt x="34200" y="48203"/>
                      <a:pt x="102224" y="1"/>
                      <a:pt x="181506" y="0"/>
                    </a:cubicBezTo>
                    <a:lnTo>
                      <a:pt x="3315643" y="1"/>
                    </a:lnTo>
                    <a:cubicBezTo>
                      <a:pt x="3368497" y="1"/>
                      <a:pt x="3416348" y="21424"/>
                      <a:pt x="3450985" y="56062"/>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84" name="Google Shape;3384;p17"/>
              <p:cNvSpPr/>
              <p:nvPr/>
            </p:nvSpPr>
            <p:spPr>
              <a:xfrm rot="-2827716">
                <a:off x="939100" y="1462710"/>
                <a:ext cx="3505215" cy="274959"/>
              </a:xfrm>
              <a:custGeom>
                <a:rect b="b" l="l" r="r" t="t"/>
                <a:pathLst>
                  <a:path extrusionOk="0" h="275103" w="3507046">
                    <a:moveTo>
                      <a:pt x="3507046" y="132723"/>
                    </a:moveTo>
                    <a:lnTo>
                      <a:pt x="3501902" y="158203"/>
                    </a:lnTo>
                    <a:cubicBezTo>
                      <a:pt x="3472846" y="226900"/>
                      <a:pt x="3404822" y="275103"/>
                      <a:pt x="3325540" y="275103"/>
                    </a:cubicBezTo>
                    <a:lnTo>
                      <a:pt x="191404" y="275103"/>
                    </a:lnTo>
                    <a:cubicBezTo>
                      <a:pt x="85694" y="275103"/>
                      <a:pt x="0" y="189409"/>
                      <a:pt x="0" y="83700"/>
                    </a:cubicBezTo>
                    <a:cubicBezTo>
                      <a:pt x="0" y="57272"/>
                      <a:pt x="5356" y="32096"/>
                      <a:pt x="15042" y="9197"/>
                    </a:cubicBezTo>
                    <a:lnTo>
                      <a:pt x="21243" y="0"/>
                    </a:lnTo>
                    <a:lnTo>
                      <a:pt x="11346" y="49022"/>
                    </a:lnTo>
                    <a:cubicBezTo>
                      <a:pt x="11345" y="154732"/>
                      <a:pt x="97039" y="240425"/>
                      <a:pt x="202749" y="240426"/>
                    </a:cubicBezTo>
                    <a:lnTo>
                      <a:pt x="3336885" y="240426"/>
                    </a:lnTo>
                    <a:cubicBezTo>
                      <a:pt x="3389740" y="240426"/>
                      <a:pt x="3437591" y="219002"/>
                      <a:pt x="3472228" y="184365"/>
                    </a:cubicBezTo>
                    <a:lnTo>
                      <a:pt x="3507046" y="13272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385" name="Google Shape;3385;p17"/>
            <p:cNvGrpSpPr/>
            <p:nvPr/>
          </p:nvGrpSpPr>
          <p:grpSpPr>
            <a:xfrm>
              <a:off x="5624194" y="350969"/>
              <a:ext cx="4465200" cy="4734600"/>
              <a:chOff x="5624194" y="350969"/>
              <a:chExt cx="4465200" cy="4734600"/>
            </a:xfrm>
          </p:grpSpPr>
          <p:sp>
            <p:nvSpPr>
              <p:cNvPr id="3386" name="Google Shape;3386;p17"/>
              <p:cNvSpPr/>
              <p:nvPr/>
            </p:nvSpPr>
            <p:spPr>
              <a:xfrm rot="-2829881">
                <a:off x="4967296" y="2352819"/>
                <a:ext cx="5778994" cy="73089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87" name="Google Shape;3387;p17"/>
              <p:cNvSpPr/>
              <p:nvPr/>
            </p:nvSpPr>
            <p:spPr>
              <a:xfrm rot="-2827716">
                <a:off x="4903645" y="2383838"/>
                <a:ext cx="5757263" cy="509928"/>
              </a:xfrm>
              <a:custGeom>
                <a:rect b="b" l="l" r="r" t="t"/>
                <a:pathLst>
                  <a:path extrusionOk="0" h="510194" w="5760270">
                    <a:moveTo>
                      <a:pt x="5653234" y="107036"/>
                    </a:moveTo>
                    <a:cubicBezTo>
                      <a:pt x="5719367" y="173169"/>
                      <a:pt x="5760270" y="264529"/>
                      <a:pt x="5760270" y="365445"/>
                    </a:cubicBezTo>
                    <a:cubicBezTo>
                      <a:pt x="5760270" y="415902"/>
                      <a:pt x="5750045" y="463972"/>
                      <a:pt x="5731553" y="507693"/>
                    </a:cubicBezTo>
                    <a:lnTo>
                      <a:pt x="5730195" y="510194"/>
                    </a:lnTo>
                    <a:lnTo>
                      <a:pt x="5741501" y="473772"/>
                    </a:lnTo>
                    <a:cubicBezTo>
                      <a:pt x="5746369" y="449983"/>
                      <a:pt x="5748925" y="425351"/>
                      <a:pt x="5748925" y="400122"/>
                    </a:cubicBezTo>
                    <a:cubicBezTo>
                      <a:pt x="5748925" y="198292"/>
                      <a:pt x="5585310" y="34678"/>
                      <a:pt x="5383480" y="34678"/>
                    </a:cubicBezTo>
                    <a:lnTo>
                      <a:pt x="335370" y="34678"/>
                    </a:lnTo>
                    <a:cubicBezTo>
                      <a:pt x="209227" y="34679"/>
                      <a:pt x="98010" y="98590"/>
                      <a:pt x="32337" y="195800"/>
                    </a:cubicBezTo>
                    <a:lnTo>
                      <a:pt x="0" y="255377"/>
                    </a:lnTo>
                    <a:lnTo>
                      <a:pt x="9989" y="223198"/>
                    </a:lnTo>
                    <a:cubicBezTo>
                      <a:pt x="65466" y="92034"/>
                      <a:pt x="195343" y="1"/>
                      <a:pt x="346716" y="1"/>
                    </a:cubicBezTo>
                    <a:lnTo>
                      <a:pt x="5394825" y="0"/>
                    </a:lnTo>
                    <a:cubicBezTo>
                      <a:pt x="5495740" y="0"/>
                      <a:pt x="5587102" y="40904"/>
                      <a:pt x="5653234"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88" name="Google Shape;3388;p17"/>
              <p:cNvSpPr/>
              <p:nvPr/>
            </p:nvSpPr>
            <p:spPr>
              <a:xfrm rot="-2827716">
                <a:off x="5056297" y="2544077"/>
                <a:ext cx="5757263" cy="509925"/>
              </a:xfrm>
              <a:custGeom>
                <a:rect b="b" l="l" r="r" t="t"/>
                <a:pathLst>
                  <a:path extrusionOk="0" h="510191" w="5760270">
                    <a:moveTo>
                      <a:pt x="5760270" y="254817"/>
                    </a:moveTo>
                    <a:lnTo>
                      <a:pt x="5750282" y="286994"/>
                    </a:lnTo>
                    <a:cubicBezTo>
                      <a:pt x="5694805" y="418157"/>
                      <a:pt x="5564928" y="510191"/>
                      <a:pt x="5413556" y="510191"/>
                    </a:cubicBezTo>
                    <a:lnTo>
                      <a:pt x="365446" y="510191"/>
                    </a:lnTo>
                    <a:cubicBezTo>
                      <a:pt x="163615" y="510191"/>
                      <a:pt x="0" y="346576"/>
                      <a:pt x="0" y="144746"/>
                    </a:cubicBezTo>
                    <a:cubicBezTo>
                      <a:pt x="0" y="94289"/>
                      <a:pt x="10226" y="46220"/>
                      <a:pt x="28719" y="2499"/>
                    </a:cubicBezTo>
                    <a:lnTo>
                      <a:pt x="30075" y="0"/>
                    </a:lnTo>
                    <a:lnTo>
                      <a:pt x="18770" y="36419"/>
                    </a:lnTo>
                    <a:cubicBezTo>
                      <a:pt x="13902" y="60208"/>
                      <a:pt x="11345" y="84840"/>
                      <a:pt x="11345" y="110069"/>
                    </a:cubicBezTo>
                    <a:cubicBezTo>
                      <a:pt x="11345" y="311899"/>
                      <a:pt x="174961" y="475514"/>
                      <a:pt x="376791" y="475513"/>
                    </a:cubicBezTo>
                    <a:lnTo>
                      <a:pt x="5424901" y="475513"/>
                    </a:lnTo>
                    <a:cubicBezTo>
                      <a:pt x="5551044" y="475513"/>
                      <a:pt x="5662261" y="411601"/>
                      <a:pt x="5727934" y="314392"/>
                    </a:cubicBezTo>
                    <a:lnTo>
                      <a:pt x="5760270" y="25481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389" name="Google Shape;3389;p17"/>
            <p:cNvGrpSpPr/>
            <p:nvPr/>
          </p:nvGrpSpPr>
          <p:grpSpPr>
            <a:xfrm>
              <a:off x="949298" y="529687"/>
              <a:ext cx="4532700" cy="4800900"/>
              <a:chOff x="949298" y="529687"/>
              <a:chExt cx="4532700" cy="4800900"/>
            </a:xfrm>
          </p:grpSpPr>
          <p:sp>
            <p:nvSpPr>
              <p:cNvPr id="3390" name="Google Shape;3390;p17"/>
              <p:cNvSpPr/>
              <p:nvPr/>
            </p:nvSpPr>
            <p:spPr>
              <a:xfrm rot="-2829942">
                <a:off x="310652" y="2532850"/>
                <a:ext cx="5809992" cy="794573"/>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91" name="Google Shape;3391;p17"/>
              <p:cNvSpPr/>
              <p:nvPr/>
            </p:nvSpPr>
            <p:spPr>
              <a:xfrm rot="-2827716">
                <a:off x="242082" y="2566031"/>
                <a:ext cx="5785735" cy="554090"/>
              </a:xfrm>
              <a:custGeom>
                <a:rect b="b" l="l" r="r" t="t"/>
                <a:pathLst>
                  <a:path extrusionOk="0" h="554379" w="5788757">
                    <a:moveTo>
                      <a:pt x="5672404" y="116353"/>
                    </a:moveTo>
                    <a:cubicBezTo>
                      <a:pt x="5744292" y="188242"/>
                      <a:pt x="5788757" y="287555"/>
                      <a:pt x="5788757" y="397253"/>
                    </a:cubicBezTo>
                    <a:cubicBezTo>
                      <a:pt x="5788757" y="452102"/>
                      <a:pt x="5777641" y="504354"/>
                      <a:pt x="5757539" y="551881"/>
                    </a:cubicBezTo>
                    <a:lnTo>
                      <a:pt x="5756183" y="554379"/>
                    </a:lnTo>
                    <a:lnTo>
                      <a:pt x="5769341" y="511991"/>
                    </a:lnTo>
                    <a:cubicBezTo>
                      <a:pt x="5774633" y="486130"/>
                      <a:pt x="5777412" y="459355"/>
                      <a:pt x="5777412" y="431930"/>
                    </a:cubicBezTo>
                    <a:cubicBezTo>
                      <a:pt x="5777411" y="212534"/>
                      <a:pt x="5599556" y="34679"/>
                      <a:pt x="5380160" y="34678"/>
                    </a:cubicBezTo>
                    <a:lnTo>
                      <a:pt x="364678" y="34678"/>
                    </a:lnTo>
                    <a:cubicBezTo>
                      <a:pt x="227556" y="34678"/>
                      <a:pt x="106659" y="104154"/>
                      <a:pt x="35270" y="209823"/>
                    </a:cubicBezTo>
                    <a:lnTo>
                      <a:pt x="0" y="274803"/>
                    </a:lnTo>
                    <a:lnTo>
                      <a:pt x="9989" y="242624"/>
                    </a:lnTo>
                    <a:cubicBezTo>
                      <a:pt x="70295" y="100045"/>
                      <a:pt x="211476" y="1"/>
                      <a:pt x="376023" y="1"/>
                    </a:cubicBezTo>
                    <a:lnTo>
                      <a:pt x="5391505" y="0"/>
                    </a:lnTo>
                    <a:cubicBezTo>
                      <a:pt x="5501203" y="1"/>
                      <a:pt x="5600515" y="44465"/>
                      <a:pt x="5672404" y="116353"/>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92" name="Google Shape;3392;p17"/>
              <p:cNvSpPr/>
              <p:nvPr/>
            </p:nvSpPr>
            <p:spPr>
              <a:xfrm rot="-2827716">
                <a:off x="407282" y="2741308"/>
                <a:ext cx="5785735" cy="554091"/>
              </a:xfrm>
              <a:custGeom>
                <a:rect b="b" l="l" r="r" t="t"/>
                <a:pathLst>
                  <a:path extrusionOk="0" h="554380" w="5788757">
                    <a:moveTo>
                      <a:pt x="5788757" y="279576"/>
                    </a:moveTo>
                    <a:lnTo>
                      <a:pt x="5778768" y="311755"/>
                    </a:lnTo>
                    <a:cubicBezTo>
                      <a:pt x="5718461" y="454335"/>
                      <a:pt x="5577281" y="554379"/>
                      <a:pt x="5412734" y="554380"/>
                    </a:cubicBezTo>
                    <a:lnTo>
                      <a:pt x="397252" y="554379"/>
                    </a:lnTo>
                    <a:cubicBezTo>
                      <a:pt x="177856" y="554380"/>
                      <a:pt x="0" y="376524"/>
                      <a:pt x="0" y="157127"/>
                    </a:cubicBezTo>
                    <a:cubicBezTo>
                      <a:pt x="0" y="102278"/>
                      <a:pt x="11116" y="50026"/>
                      <a:pt x="31218" y="2499"/>
                    </a:cubicBezTo>
                    <a:lnTo>
                      <a:pt x="32574" y="0"/>
                    </a:lnTo>
                    <a:lnTo>
                      <a:pt x="19416" y="42389"/>
                    </a:lnTo>
                    <a:cubicBezTo>
                      <a:pt x="14124" y="68250"/>
                      <a:pt x="11345" y="95025"/>
                      <a:pt x="11345" y="122449"/>
                    </a:cubicBezTo>
                    <a:cubicBezTo>
                      <a:pt x="11345" y="341846"/>
                      <a:pt x="189201" y="519702"/>
                      <a:pt x="408598" y="519702"/>
                    </a:cubicBezTo>
                    <a:lnTo>
                      <a:pt x="5424079" y="519702"/>
                    </a:lnTo>
                    <a:cubicBezTo>
                      <a:pt x="5561201" y="519702"/>
                      <a:pt x="5682097" y="450227"/>
                      <a:pt x="5753486" y="344557"/>
                    </a:cubicBezTo>
                    <a:lnTo>
                      <a:pt x="5788757" y="27957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393" name="Google Shape;3393;p17"/>
            <p:cNvGrpSpPr/>
            <p:nvPr/>
          </p:nvGrpSpPr>
          <p:grpSpPr>
            <a:xfrm>
              <a:off x="2032969" y="864182"/>
              <a:ext cx="4314900" cy="4572900"/>
              <a:chOff x="2032969" y="864182"/>
              <a:chExt cx="4314900" cy="4572900"/>
            </a:xfrm>
          </p:grpSpPr>
          <p:sp>
            <p:nvSpPr>
              <p:cNvPr id="3394" name="Google Shape;3394;p17"/>
              <p:cNvSpPr/>
              <p:nvPr/>
            </p:nvSpPr>
            <p:spPr>
              <a:xfrm rot="-2830053">
                <a:off x="1411304" y="2785182"/>
                <a:ext cx="555823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95" name="Google Shape;3395;p17"/>
              <p:cNvSpPr/>
              <p:nvPr/>
            </p:nvSpPr>
            <p:spPr>
              <a:xfrm rot="-2827716">
                <a:off x="1347693" y="2816223"/>
                <a:ext cx="5536567" cy="509927"/>
              </a:xfrm>
              <a:custGeom>
                <a:rect b="b" l="l" r="r" t="t"/>
                <a:pathLst>
                  <a:path extrusionOk="0" h="510193" w="5539459">
                    <a:moveTo>
                      <a:pt x="5432423" y="107037"/>
                    </a:moveTo>
                    <a:cubicBezTo>
                      <a:pt x="5498556" y="173170"/>
                      <a:pt x="5539459" y="264531"/>
                      <a:pt x="5539459" y="365446"/>
                    </a:cubicBezTo>
                    <a:cubicBezTo>
                      <a:pt x="5539459" y="415903"/>
                      <a:pt x="5529233" y="463972"/>
                      <a:pt x="5510741" y="507694"/>
                    </a:cubicBezTo>
                    <a:lnTo>
                      <a:pt x="5509384" y="510193"/>
                    </a:lnTo>
                    <a:lnTo>
                      <a:pt x="5520689" y="473773"/>
                    </a:lnTo>
                    <a:cubicBezTo>
                      <a:pt x="5525558" y="449984"/>
                      <a:pt x="5528114" y="425352"/>
                      <a:pt x="5528114" y="400124"/>
                    </a:cubicBezTo>
                    <a:cubicBezTo>
                      <a:pt x="5528114" y="198293"/>
                      <a:pt x="5364500" y="34678"/>
                      <a:pt x="5162669" y="34678"/>
                    </a:cubicBezTo>
                    <a:lnTo>
                      <a:pt x="335370" y="34678"/>
                    </a:lnTo>
                    <a:cubicBezTo>
                      <a:pt x="209226" y="34678"/>
                      <a:pt x="98010" y="98590"/>
                      <a:pt x="32337" y="195800"/>
                    </a:cubicBezTo>
                    <a:lnTo>
                      <a:pt x="0" y="255375"/>
                    </a:lnTo>
                    <a:lnTo>
                      <a:pt x="9988" y="223198"/>
                    </a:lnTo>
                    <a:cubicBezTo>
                      <a:pt x="65466" y="92034"/>
                      <a:pt x="195342" y="1"/>
                      <a:pt x="346715" y="0"/>
                    </a:cubicBezTo>
                    <a:lnTo>
                      <a:pt x="5174015" y="1"/>
                    </a:lnTo>
                    <a:cubicBezTo>
                      <a:pt x="5274930" y="1"/>
                      <a:pt x="5366291" y="40905"/>
                      <a:pt x="5432423"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96" name="Google Shape;3396;p17"/>
              <p:cNvSpPr/>
              <p:nvPr/>
            </p:nvSpPr>
            <p:spPr>
              <a:xfrm rot="-2827716">
                <a:off x="1500345" y="2976459"/>
                <a:ext cx="5536567" cy="509927"/>
              </a:xfrm>
              <a:custGeom>
                <a:rect b="b" l="l" r="r" t="t"/>
                <a:pathLst>
                  <a:path extrusionOk="0" h="510193" w="5539459">
                    <a:moveTo>
                      <a:pt x="5539459" y="254818"/>
                    </a:moveTo>
                    <a:lnTo>
                      <a:pt x="5529471" y="286996"/>
                    </a:lnTo>
                    <a:cubicBezTo>
                      <a:pt x="5473993" y="418159"/>
                      <a:pt x="5344117" y="510193"/>
                      <a:pt x="5192744" y="510193"/>
                    </a:cubicBezTo>
                    <a:lnTo>
                      <a:pt x="365445" y="510193"/>
                    </a:lnTo>
                    <a:cubicBezTo>
                      <a:pt x="163616" y="510193"/>
                      <a:pt x="0" y="346578"/>
                      <a:pt x="0" y="144749"/>
                    </a:cubicBezTo>
                    <a:cubicBezTo>
                      <a:pt x="0" y="94291"/>
                      <a:pt x="10226" y="46222"/>
                      <a:pt x="28718" y="2500"/>
                    </a:cubicBezTo>
                    <a:lnTo>
                      <a:pt x="30075" y="0"/>
                    </a:lnTo>
                    <a:lnTo>
                      <a:pt x="18770" y="36421"/>
                    </a:lnTo>
                    <a:cubicBezTo>
                      <a:pt x="13902" y="60210"/>
                      <a:pt x="11345" y="84842"/>
                      <a:pt x="11345" y="110071"/>
                    </a:cubicBezTo>
                    <a:cubicBezTo>
                      <a:pt x="11345" y="311900"/>
                      <a:pt x="174961" y="475516"/>
                      <a:pt x="376790" y="475515"/>
                    </a:cubicBezTo>
                    <a:lnTo>
                      <a:pt x="5204090" y="475515"/>
                    </a:lnTo>
                    <a:cubicBezTo>
                      <a:pt x="5330233" y="475515"/>
                      <a:pt x="5441449" y="411603"/>
                      <a:pt x="5507122" y="314394"/>
                    </a:cubicBezTo>
                    <a:lnTo>
                      <a:pt x="5539459"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397" name="Google Shape;3397;p17"/>
            <p:cNvGrpSpPr/>
            <p:nvPr/>
          </p:nvGrpSpPr>
          <p:grpSpPr>
            <a:xfrm>
              <a:off x="5255762" y="2121228"/>
              <a:ext cx="4399200" cy="4663500"/>
              <a:chOff x="5255762" y="2121228"/>
              <a:chExt cx="4399200" cy="4663500"/>
            </a:xfrm>
          </p:grpSpPr>
          <p:sp>
            <p:nvSpPr>
              <p:cNvPr id="3398" name="Google Shape;3398;p17"/>
              <p:cNvSpPr/>
              <p:nvPr/>
            </p:nvSpPr>
            <p:spPr>
              <a:xfrm rot="-2829916">
                <a:off x="4614371" y="4087528"/>
                <a:ext cx="5681983" cy="730899"/>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99" name="Google Shape;3399;p17"/>
              <p:cNvSpPr/>
              <p:nvPr/>
            </p:nvSpPr>
            <p:spPr>
              <a:xfrm rot="-2827716">
                <a:off x="4550710" y="4118522"/>
                <a:ext cx="5660315" cy="509927"/>
              </a:xfrm>
              <a:custGeom>
                <a:rect b="b" l="l" r="r" t="t"/>
                <a:pathLst>
                  <a:path extrusionOk="0" h="510193" w="5663271">
                    <a:moveTo>
                      <a:pt x="5556235" y="107036"/>
                    </a:moveTo>
                    <a:cubicBezTo>
                      <a:pt x="5622367" y="173169"/>
                      <a:pt x="5663271" y="264530"/>
                      <a:pt x="5663271" y="365444"/>
                    </a:cubicBezTo>
                    <a:cubicBezTo>
                      <a:pt x="5663271" y="415902"/>
                      <a:pt x="5653045" y="463971"/>
                      <a:pt x="5634553" y="507693"/>
                    </a:cubicBezTo>
                    <a:lnTo>
                      <a:pt x="5633195" y="510193"/>
                    </a:lnTo>
                    <a:lnTo>
                      <a:pt x="5644501" y="473772"/>
                    </a:lnTo>
                    <a:cubicBezTo>
                      <a:pt x="5649369" y="449982"/>
                      <a:pt x="5651925" y="425351"/>
                      <a:pt x="5651925" y="400122"/>
                    </a:cubicBezTo>
                    <a:cubicBezTo>
                      <a:pt x="5651926" y="198292"/>
                      <a:pt x="5488311" y="34678"/>
                      <a:pt x="5286481" y="34677"/>
                    </a:cubicBezTo>
                    <a:lnTo>
                      <a:pt x="335370" y="34677"/>
                    </a:lnTo>
                    <a:cubicBezTo>
                      <a:pt x="209226" y="34677"/>
                      <a:pt x="98010" y="98589"/>
                      <a:pt x="32337" y="195798"/>
                    </a:cubicBezTo>
                    <a:lnTo>
                      <a:pt x="0" y="255374"/>
                    </a:lnTo>
                    <a:lnTo>
                      <a:pt x="9988" y="223197"/>
                    </a:lnTo>
                    <a:cubicBezTo>
                      <a:pt x="65466" y="92033"/>
                      <a:pt x="195343" y="-1"/>
                      <a:pt x="346715" y="0"/>
                    </a:cubicBezTo>
                    <a:lnTo>
                      <a:pt x="5297827" y="0"/>
                    </a:lnTo>
                    <a:cubicBezTo>
                      <a:pt x="5398741" y="0"/>
                      <a:pt x="5490103" y="40904"/>
                      <a:pt x="555623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00" name="Google Shape;3400;p17"/>
              <p:cNvSpPr/>
              <p:nvPr/>
            </p:nvSpPr>
            <p:spPr>
              <a:xfrm rot="-2827716">
                <a:off x="4703362" y="4278757"/>
                <a:ext cx="5660314" cy="509928"/>
              </a:xfrm>
              <a:custGeom>
                <a:rect b="b" l="l" r="r" t="t"/>
                <a:pathLst>
                  <a:path extrusionOk="0" h="510194" w="5663270">
                    <a:moveTo>
                      <a:pt x="5663270" y="254819"/>
                    </a:moveTo>
                    <a:lnTo>
                      <a:pt x="5653283" y="286996"/>
                    </a:lnTo>
                    <a:cubicBezTo>
                      <a:pt x="5597805" y="418160"/>
                      <a:pt x="5467928" y="510193"/>
                      <a:pt x="5316556" y="510193"/>
                    </a:cubicBezTo>
                    <a:lnTo>
                      <a:pt x="365445" y="510194"/>
                    </a:lnTo>
                    <a:cubicBezTo>
                      <a:pt x="163615" y="510194"/>
                      <a:pt x="0" y="346579"/>
                      <a:pt x="0" y="144749"/>
                    </a:cubicBezTo>
                    <a:cubicBezTo>
                      <a:pt x="0" y="94291"/>
                      <a:pt x="10226" y="46222"/>
                      <a:pt x="28718" y="2501"/>
                    </a:cubicBezTo>
                    <a:lnTo>
                      <a:pt x="30075" y="0"/>
                    </a:lnTo>
                    <a:lnTo>
                      <a:pt x="18770" y="36421"/>
                    </a:lnTo>
                    <a:cubicBezTo>
                      <a:pt x="13901" y="60210"/>
                      <a:pt x="11345" y="84843"/>
                      <a:pt x="11345" y="110071"/>
                    </a:cubicBezTo>
                    <a:cubicBezTo>
                      <a:pt x="11345" y="311901"/>
                      <a:pt x="174960" y="475516"/>
                      <a:pt x="376790" y="475516"/>
                    </a:cubicBezTo>
                    <a:lnTo>
                      <a:pt x="5327901" y="475516"/>
                    </a:lnTo>
                    <a:cubicBezTo>
                      <a:pt x="5454045" y="475516"/>
                      <a:pt x="5565261" y="411604"/>
                      <a:pt x="5630934" y="314394"/>
                    </a:cubicBezTo>
                    <a:lnTo>
                      <a:pt x="5663270" y="25481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401" name="Google Shape;3401;p17"/>
            <p:cNvGrpSpPr/>
            <p:nvPr/>
          </p:nvGrpSpPr>
          <p:grpSpPr>
            <a:xfrm>
              <a:off x="7086948" y="2711938"/>
              <a:ext cx="3990300" cy="4222800"/>
              <a:chOff x="7086948" y="2711938"/>
              <a:chExt cx="3990300" cy="4222800"/>
            </a:xfrm>
          </p:grpSpPr>
          <p:sp>
            <p:nvSpPr>
              <p:cNvPr id="3402" name="Google Shape;3402;p17"/>
              <p:cNvSpPr/>
              <p:nvPr/>
            </p:nvSpPr>
            <p:spPr>
              <a:xfrm rot="-2830071">
                <a:off x="6541696" y="4457889"/>
                <a:ext cx="5080804"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03" name="Google Shape;3403;p17"/>
              <p:cNvSpPr/>
              <p:nvPr/>
            </p:nvSpPr>
            <p:spPr>
              <a:xfrm rot="-2827716">
                <a:off x="6477943" y="4488751"/>
                <a:ext cx="5059349" cy="509926"/>
              </a:xfrm>
              <a:custGeom>
                <a:rect b="b" l="l" r="r" t="t"/>
                <a:pathLst>
                  <a:path extrusionOk="0" h="510192" w="5061991">
                    <a:moveTo>
                      <a:pt x="4954955" y="107036"/>
                    </a:moveTo>
                    <a:cubicBezTo>
                      <a:pt x="5021087" y="173169"/>
                      <a:pt x="5061991" y="264531"/>
                      <a:pt x="5061991" y="365445"/>
                    </a:cubicBezTo>
                    <a:cubicBezTo>
                      <a:pt x="5061991" y="415903"/>
                      <a:pt x="5051765" y="463972"/>
                      <a:pt x="5033272" y="507693"/>
                    </a:cubicBezTo>
                    <a:lnTo>
                      <a:pt x="5031916" y="510192"/>
                    </a:lnTo>
                    <a:lnTo>
                      <a:pt x="5043221" y="473773"/>
                    </a:lnTo>
                    <a:cubicBezTo>
                      <a:pt x="5048089" y="449983"/>
                      <a:pt x="5050646" y="425352"/>
                      <a:pt x="5050646" y="400123"/>
                    </a:cubicBezTo>
                    <a:cubicBezTo>
                      <a:pt x="5050646" y="198293"/>
                      <a:pt x="4887031" y="34678"/>
                      <a:pt x="4685200" y="34678"/>
                    </a:cubicBezTo>
                    <a:lnTo>
                      <a:pt x="335370" y="34678"/>
                    </a:lnTo>
                    <a:cubicBezTo>
                      <a:pt x="209226" y="34678"/>
                      <a:pt x="98010" y="98590"/>
                      <a:pt x="32336" y="195799"/>
                    </a:cubicBezTo>
                    <a:lnTo>
                      <a:pt x="0" y="255374"/>
                    </a:lnTo>
                    <a:lnTo>
                      <a:pt x="9988" y="223197"/>
                    </a:lnTo>
                    <a:cubicBezTo>
                      <a:pt x="65466" y="92034"/>
                      <a:pt x="195342" y="0"/>
                      <a:pt x="346715" y="0"/>
                    </a:cubicBezTo>
                    <a:lnTo>
                      <a:pt x="4696545" y="1"/>
                    </a:lnTo>
                    <a:cubicBezTo>
                      <a:pt x="4797461" y="1"/>
                      <a:pt x="4888822" y="40904"/>
                      <a:pt x="495495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04" name="Google Shape;3404;p17"/>
              <p:cNvSpPr/>
              <p:nvPr/>
            </p:nvSpPr>
            <p:spPr>
              <a:xfrm rot="-2827716">
                <a:off x="6630593" y="4648986"/>
                <a:ext cx="5059350" cy="509928"/>
              </a:xfrm>
              <a:custGeom>
                <a:rect b="b" l="l" r="r" t="t"/>
                <a:pathLst>
                  <a:path extrusionOk="0" h="510194" w="5061992">
                    <a:moveTo>
                      <a:pt x="5061992" y="254818"/>
                    </a:moveTo>
                    <a:lnTo>
                      <a:pt x="5052003" y="286996"/>
                    </a:lnTo>
                    <a:cubicBezTo>
                      <a:pt x="4996525" y="418160"/>
                      <a:pt x="4866649" y="510193"/>
                      <a:pt x="4715276" y="510194"/>
                    </a:cubicBezTo>
                    <a:lnTo>
                      <a:pt x="365445" y="510194"/>
                    </a:lnTo>
                    <a:cubicBezTo>
                      <a:pt x="163616" y="510194"/>
                      <a:pt x="0" y="346579"/>
                      <a:pt x="1" y="144749"/>
                    </a:cubicBezTo>
                    <a:cubicBezTo>
                      <a:pt x="1" y="94292"/>
                      <a:pt x="10227" y="46223"/>
                      <a:pt x="28719" y="2501"/>
                    </a:cubicBezTo>
                    <a:lnTo>
                      <a:pt x="30076" y="0"/>
                    </a:lnTo>
                    <a:lnTo>
                      <a:pt x="18771" y="36422"/>
                    </a:lnTo>
                    <a:cubicBezTo>
                      <a:pt x="13902" y="60211"/>
                      <a:pt x="11346" y="84843"/>
                      <a:pt x="11346" y="110072"/>
                    </a:cubicBezTo>
                    <a:cubicBezTo>
                      <a:pt x="11345" y="311901"/>
                      <a:pt x="174961" y="475517"/>
                      <a:pt x="376790" y="475516"/>
                    </a:cubicBezTo>
                    <a:lnTo>
                      <a:pt x="4726622" y="475516"/>
                    </a:lnTo>
                    <a:cubicBezTo>
                      <a:pt x="4852765" y="475516"/>
                      <a:pt x="4963982" y="411604"/>
                      <a:pt x="5029655" y="314395"/>
                    </a:cubicBezTo>
                    <a:lnTo>
                      <a:pt x="5061992"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sp>
        <p:nvSpPr>
          <p:cNvPr id="3405" name="Google Shape;3405;p17"/>
          <p:cNvSpPr txBox="1"/>
          <p:nvPr>
            <p:ph type="title"/>
          </p:nvPr>
        </p:nvSpPr>
        <p:spPr>
          <a:xfrm>
            <a:off x="490800" y="294675"/>
            <a:ext cx="112104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sz="6000"/>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grpSp>
        <p:nvGrpSpPr>
          <p:cNvPr id="3406" name="Google Shape;3406;p17"/>
          <p:cNvGrpSpPr/>
          <p:nvPr/>
        </p:nvGrpSpPr>
        <p:grpSpPr>
          <a:xfrm rot="-1576190">
            <a:off x="1887113" y="143527"/>
            <a:ext cx="428837" cy="428837"/>
            <a:chOff x="8297437" y="2253663"/>
            <a:chExt cx="4117200" cy="4117200"/>
          </a:xfrm>
        </p:grpSpPr>
        <p:sp>
          <p:nvSpPr>
            <p:cNvPr id="3407" name="Google Shape;3407;p17"/>
            <p:cNvSpPr/>
            <p:nvPr/>
          </p:nvSpPr>
          <p:spPr>
            <a:xfrm rot="1902051">
              <a:off x="8860274" y="2816500"/>
              <a:ext cx="2991526" cy="2991526"/>
            </a:xfrm>
            <a:prstGeom prst="ellipse">
              <a:avLst/>
            </a:prstGeom>
            <a:solidFill>
              <a:schemeClr val="accent2"/>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408" name="Google Shape;3408;p17"/>
            <p:cNvPicPr preferRelativeResize="0"/>
            <p:nvPr/>
          </p:nvPicPr>
          <p:blipFill rotWithShape="1">
            <a:blip r:embed="rId2">
              <a:alphaModFix amt="50000"/>
            </a:blip>
            <a:srcRect b="13631" l="16908" r="21674" t="4788"/>
            <a:stretch/>
          </p:blipFill>
          <p:spPr>
            <a:xfrm>
              <a:off x="8846288" y="2814084"/>
              <a:ext cx="3012600" cy="2977200"/>
            </a:xfrm>
            <a:prstGeom prst="ellipse">
              <a:avLst/>
            </a:prstGeom>
            <a:noFill/>
            <a:ln>
              <a:noFill/>
            </a:ln>
          </p:spPr>
        </p:pic>
      </p:grpSp>
      <p:grpSp>
        <p:nvGrpSpPr>
          <p:cNvPr id="3409" name="Google Shape;3409;p17"/>
          <p:cNvGrpSpPr/>
          <p:nvPr/>
        </p:nvGrpSpPr>
        <p:grpSpPr>
          <a:xfrm rot="-1573267">
            <a:off x="601214" y="707139"/>
            <a:ext cx="368076" cy="368076"/>
            <a:chOff x="8297437" y="2253663"/>
            <a:chExt cx="4117200" cy="4117200"/>
          </a:xfrm>
        </p:grpSpPr>
        <p:sp>
          <p:nvSpPr>
            <p:cNvPr id="3410" name="Google Shape;3410;p17"/>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411" name="Google Shape;3411;p17"/>
            <p:cNvPicPr preferRelativeResize="0"/>
            <p:nvPr/>
          </p:nvPicPr>
          <p:blipFill rotWithShape="1">
            <a:blip r:embed="rId3">
              <a:alphaModFix amt="50000"/>
            </a:blip>
            <a:srcRect b="13631" l="16908" r="21674" t="4788"/>
            <a:stretch/>
          </p:blipFill>
          <p:spPr>
            <a:xfrm>
              <a:off x="8846288" y="2814084"/>
              <a:ext cx="3012600" cy="2977200"/>
            </a:xfrm>
            <a:prstGeom prst="ellipse">
              <a:avLst/>
            </a:prstGeom>
            <a:noFill/>
            <a:ln>
              <a:noFill/>
            </a:ln>
          </p:spPr>
        </p:pic>
      </p:grpSp>
      <p:grpSp>
        <p:nvGrpSpPr>
          <p:cNvPr id="3412" name="Google Shape;3412;p17"/>
          <p:cNvGrpSpPr/>
          <p:nvPr/>
        </p:nvGrpSpPr>
        <p:grpSpPr>
          <a:xfrm rot="-1572434">
            <a:off x="1655003" y="407816"/>
            <a:ext cx="235871" cy="235871"/>
            <a:chOff x="8297437" y="2253663"/>
            <a:chExt cx="4117200" cy="4117200"/>
          </a:xfrm>
        </p:grpSpPr>
        <p:sp>
          <p:nvSpPr>
            <p:cNvPr id="3413" name="Google Shape;3413;p17"/>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414" name="Google Shape;3414;p17"/>
            <p:cNvPicPr preferRelativeResize="0"/>
            <p:nvPr/>
          </p:nvPicPr>
          <p:blipFill rotWithShape="1">
            <a:blip r:embed="rId4">
              <a:alphaModFix amt="50000"/>
            </a:blip>
            <a:srcRect b="13631" l="16908" r="21674" t="4788"/>
            <a:stretch/>
          </p:blipFill>
          <p:spPr>
            <a:xfrm>
              <a:off x="8846288" y="2814084"/>
              <a:ext cx="3012600" cy="2977200"/>
            </a:xfrm>
            <a:prstGeom prst="ellipse">
              <a:avLst/>
            </a:prstGeom>
            <a:noFill/>
            <a:ln>
              <a:noFill/>
            </a:ln>
          </p:spPr>
        </p:pic>
      </p:grpSp>
      <p:grpSp>
        <p:nvGrpSpPr>
          <p:cNvPr id="3415" name="Google Shape;3415;p17"/>
          <p:cNvGrpSpPr/>
          <p:nvPr/>
        </p:nvGrpSpPr>
        <p:grpSpPr>
          <a:xfrm rot="-1574617">
            <a:off x="5180605" y="910646"/>
            <a:ext cx="393853" cy="393853"/>
            <a:chOff x="8297437" y="2253663"/>
            <a:chExt cx="4117200" cy="4117200"/>
          </a:xfrm>
        </p:grpSpPr>
        <p:sp>
          <p:nvSpPr>
            <p:cNvPr id="3416" name="Google Shape;3416;p17"/>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417" name="Google Shape;3417;p17"/>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3418" name="Google Shape;3418;p17"/>
          <p:cNvGrpSpPr/>
          <p:nvPr/>
        </p:nvGrpSpPr>
        <p:grpSpPr>
          <a:xfrm rot="-1572610">
            <a:off x="11396404" y="676001"/>
            <a:ext cx="535083" cy="535083"/>
            <a:chOff x="8297437" y="2253663"/>
            <a:chExt cx="4117200" cy="4117200"/>
          </a:xfrm>
        </p:grpSpPr>
        <p:sp>
          <p:nvSpPr>
            <p:cNvPr id="3419" name="Google Shape;3419;p17"/>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420" name="Google Shape;3420;p17"/>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3421" name="Google Shape;3421;p17"/>
          <p:cNvGrpSpPr/>
          <p:nvPr/>
        </p:nvGrpSpPr>
        <p:grpSpPr>
          <a:xfrm rot="-1573459">
            <a:off x="8242027" y="447465"/>
            <a:ext cx="402508" cy="402508"/>
            <a:chOff x="8297437" y="2253663"/>
            <a:chExt cx="4117200" cy="4117200"/>
          </a:xfrm>
        </p:grpSpPr>
        <p:sp>
          <p:nvSpPr>
            <p:cNvPr id="3422" name="Google Shape;3422;p17"/>
            <p:cNvSpPr/>
            <p:nvPr/>
          </p:nvSpPr>
          <p:spPr>
            <a:xfrm rot="1902051">
              <a:off x="8860274" y="2816500"/>
              <a:ext cx="2991526" cy="2991526"/>
            </a:xfrm>
            <a:prstGeom prst="ellipse">
              <a:avLst/>
            </a:prstGeom>
            <a:solidFill>
              <a:schemeClr val="accent2"/>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423" name="Google Shape;3423;p17"/>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3424" name="Google Shape;3424;p17"/>
          <p:cNvGrpSpPr/>
          <p:nvPr/>
        </p:nvGrpSpPr>
        <p:grpSpPr>
          <a:xfrm rot="-1572434">
            <a:off x="1431720" y="1510058"/>
            <a:ext cx="235871" cy="235871"/>
            <a:chOff x="8297437" y="2253663"/>
            <a:chExt cx="4117200" cy="4117200"/>
          </a:xfrm>
        </p:grpSpPr>
        <p:sp>
          <p:nvSpPr>
            <p:cNvPr id="3425" name="Google Shape;3425;p17"/>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426" name="Google Shape;3426;p17"/>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3427" name="Google Shape;3427;p17"/>
          <p:cNvGrpSpPr/>
          <p:nvPr/>
        </p:nvGrpSpPr>
        <p:grpSpPr>
          <a:xfrm rot="-1575894">
            <a:off x="4273965" y="525262"/>
            <a:ext cx="316334" cy="316334"/>
            <a:chOff x="8297437" y="2253663"/>
            <a:chExt cx="4117200" cy="4117200"/>
          </a:xfrm>
        </p:grpSpPr>
        <p:sp>
          <p:nvSpPr>
            <p:cNvPr id="3428" name="Google Shape;3428;p17"/>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429" name="Google Shape;3429;p17"/>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5 Timeline">
  <p:cSld name="CUSTOM_14">
    <p:spTree>
      <p:nvGrpSpPr>
        <p:cNvPr id="3430" name="Shape 3430"/>
        <p:cNvGrpSpPr/>
        <p:nvPr/>
      </p:nvGrpSpPr>
      <p:grpSpPr>
        <a:xfrm>
          <a:off x="0" y="0"/>
          <a:ext cx="0" cy="0"/>
          <a:chOff x="0" y="0"/>
          <a:chExt cx="0" cy="0"/>
        </a:xfrm>
      </p:grpSpPr>
      <p:sp>
        <p:nvSpPr>
          <p:cNvPr id="3431" name="Google Shape;3431;p18"/>
          <p:cNvSpPr txBox="1"/>
          <p:nvPr>
            <p:ph idx="1" type="subTitle"/>
          </p:nvPr>
        </p:nvSpPr>
        <p:spPr>
          <a:xfrm>
            <a:off x="415600" y="2087400"/>
            <a:ext cx="1997700" cy="606900"/>
          </a:xfrm>
          <a:prstGeom prst="rect">
            <a:avLst/>
          </a:prstGeom>
          <a:effectLst>
            <a:outerShdw blurRad="57150" rotWithShape="0" algn="bl" dir="5400000" dist="19050">
              <a:srgbClr val="000000">
                <a:alpha val="50000"/>
              </a:srgbClr>
            </a:outerShdw>
          </a:effectLst>
        </p:spPr>
        <p:txBody>
          <a:bodyPr anchorCtr="0" anchor="t" bIns="121900" lIns="121900" spcFirstLastPara="1" rIns="121900" wrap="square" tIns="121900">
            <a:noAutofit/>
          </a:bodyPr>
          <a:lstStyle>
            <a:lvl1pPr lvl="0" rtl="0" algn="ctr">
              <a:lnSpc>
                <a:spcPct val="100000"/>
              </a:lnSpc>
              <a:spcBef>
                <a:spcPts val="0"/>
              </a:spcBef>
              <a:spcAft>
                <a:spcPts val="0"/>
              </a:spcAft>
              <a:buSzPts val="2200"/>
              <a:buNone/>
              <a:defRPr sz="6000">
                <a:solidFill>
                  <a:schemeClr val="lt1"/>
                </a:solidFill>
                <a:latin typeface="Barlow Black"/>
                <a:ea typeface="Barlow Black"/>
                <a:cs typeface="Barlow Black"/>
                <a:sym typeface="Barlow Black"/>
              </a:defRPr>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3432" name="Google Shape;3432;p18"/>
          <p:cNvSpPr txBox="1"/>
          <p:nvPr>
            <p:ph idx="2" type="subTitle"/>
          </p:nvPr>
        </p:nvSpPr>
        <p:spPr>
          <a:xfrm>
            <a:off x="2775377" y="3001800"/>
            <a:ext cx="1997700" cy="606900"/>
          </a:xfrm>
          <a:prstGeom prst="rect">
            <a:avLst/>
          </a:prstGeom>
          <a:effectLst>
            <a:outerShdw blurRad="57150" rotWithShape="0" algn="bl" dir="5400000" dist="19050">
              <a:srgbClr val="000000">
                <a:alpha val="50000"/>
              </a:srgbClr>
            </a:outerShdw>
          </a:effectLst>
        </p:spPr>
        <p:txBody>
          <a:bodyPr anchorCtr="0" anchor="t" bIns="121900" lIns="121900" spcFirstLastPara="1" rIns="121900" wrap="square" tIns="121900">
            <a:noAutofit/>
          </a:bodyPr>
          <a:lstStyle>
            <a:lvl1pPr lvl="0" rtl="0" algn="ctr">
              <a:lnSpc>
                <a:spcPct val="100000"/>
              </a:lnSpc>
              <a:spcBef>
                <a:spcPts val="0"/>
              </a:spcBef>
              <a:spcAft>
                <a:spcPts val="0"/>
              </a:spcAft>
              <a:buSzPts val="2200"/>
              <a:buNone/>
              <a:defRPr sz="6000">
                <a:solidFill>
                  <a:schemeClr val="lt1"/>
                </a:solidFill>
                <a:latin typeface="Barlow Black"/>
                <a:ea typeface="Barlow Black"/>
                <a:cs typeface="Barlow Black"/>
                <a:sym typeface="Barlow Black"/>
              </a:defRPr>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3433" name="Google Shape;3433;p18"/>
          <p:cNvSpPr txBox="1"/>
          <p:nvPr>
            <p:ph idx="3" type="subTitle"/>
          </p:nvPr>
        </p:nvSpPr>
        <p:spPr>
          <a:xfrm>
            <a:off x="5135153" y="2113900"/>
            <a:ext cx="1997700" cy="606900"/>
          </a:xfrm>
          <a:prstGeom prst="rect">
            <a:avLst/>
          </a:prstGeom>
          <a:effectLst>
            <a:outerShdw blurRad="57150" rotWithShape="0" algn="bl" dir="5400000" dist="19050">
              <a:srgbClr val="000000">
                <a:alpha val="50000"/>
              </a:srgbClr>
            </a:outerShdw>
          </a:effectLst>
        </p:spPr>
        <p:txBody>
          <a:bodyPr anchorCtr="0" anchor="t" bIns="121900" lIns="121900" spcFirstLastPara="1" rIns="121900" wrap="square" tIns="121900">
            <a:noAutofit/>
          </a:bodyPr>
          <a:lstStyle>
            <a:lvl1pPr lvl="0" rtl="0" algn="ctr">
              <a:lnSpc>
                <a:spcPct val="100000"/>
              </a:lnSpc>
              <a:spcBef>
                <a:spcPts val="0"/>
              </a:spcBef>
              <a:spcAft>
                <a:spcPts val="0"/>
              </a:spcAft>
              <a:buSzPts val="2200"/>
              <a:buNone/>
              <a:defRPr sz="6000">
                <a:solidFill>
                  <a:schemeClr val="lt1"/>
                </a:solidFill>
                <a:latin typeface="Barlow Black"/>
                <a:ea typeface="Barlow Black"/>
                <a:cs typeface="Barlow Black"/>
                <a:sym typeface="Barlow Black"/>
              </a:defRPr>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3434" name="Google Shape;3434;p18"/>
          <p:cNvSpPr txBox="1"/>
          <p:nvPr>
            <p:ph idx="4" type="subTitle"/>
          </p:nvPr>
        </p:nvSpPr>
        <p:spPr>
          <a:xfrm>
            <a:off x="7494930" y="3028300"/>
            <a:ext cx="1997700" cy="606900"/>
          </a:xfrm>
          <a:prstGeom prst="rect">
            <a:avLst/>
          </a:prstGeom>
          <a:effectLst>
            <a:outerShdw blurRad="57150" rotWithShape="0" algn="bl" dir="5400000" dist="19050">
              <a:srgbClr val="000000">
                <a:alpha val="50000"/>
              </a:srgbClr>
            </a:outerShdw>
          </a:effectLst>
        </p:spPr>
        <p:txBody>
          <a:bodyPr anchorCtr="0" anchor="t" bIns="121900" lIns="121900" spcFirstLastPara="1" rIns="121900" wrap="square" tIns="121900">
            <a:noAutofit/>
          </a:bodyPr>
          <a:lstStyle>
            <a:lvl1pPr lvl="0" rtl="0" algn="ctr">
              <a:lnSpc>
                <a:spcPct val="100000"/>
              </a:lnSpc>
              <a:spcBef>
                <a:spcPts val="0"/>
              </a:spcBef>
              <a:spcAft>
                <a:spcPts val="0"/>
              </a:spcAft>
              <a:buSzPts val="2200"/>
              <a:buNone/>
              <a:defRPr sz="6000">
                <a:solidFill>
                  <a:schemeClr val="lt1"/>
                </a:solidFill>
                <a:latin typeface="Barlow Black"/>
                <a:ea typeface="Barlow Black"/>
                <a:cs typeface="Barlow Black"/>
                <a:sym typeface="Barlow Black"/>
              </a:defRPr>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3435" name="Google Shape;3435;p18"/>
          <p:cNvSpPr txBox="1"/>
          <p:nvPr>
            <p:ph idx="5" type="subTitle"/>
          </p:nvPr>
        </p:nvSpPr>
        <p:spPr>
          <a:xfrm>
            <a:off x="9854707" y="2087400"/>
            <a:ext cx="1997700" cy="606900"/>
          </a:xfrm>
          <a:prstGeom prst="rect">
            <a:avLst/>
          </a:prstGeom>
          <a:effectLst>
            <a:outerShdw blurRad="57150" rotWithShape="0" algn="bl" dir="5400000" dist="19050">
              <a:srgbClr val="000000">
                <a:alpha val="50000"/>
              </a:srgbClr>
            </a:outerShdw>
          </a:effectLst>
        </p:spPr>
        <p:txBody>
          <a:bodyPr anchorCtr="0" anchor="t" bIns="121900" lIns="121900" spcFirstLastPara="1" rIns="121900" wrap="square" tIns="121900">
            <a:noAutofit/>
          </a:bodyPr>
          <a:lstStyle>
            <a:lvl1pPr lvl="0" rtl="0" algn="ctr">
              <a:lnSpc>
                <a:spcPct val="100000"/>
              </a:lnSpc>
              <a:spcBef>
                <a:spcPts val="0"/>
              </a:spcBef>
              <a:spcAft>
                <a:spcPts val="0"/>
              </a:spcAft>
              <a:buSzPts val="2200"/>
              <a:buNone/>
              <a:defRPr sz="6000">
                <a:solidFill>
                  <a:schemeClr val="lt1"/>
                </a:solidFill>
                <a:latin typeface="Barlow Black"/>
                <a:ea typeface="Barlow Black"/>
                <a:cs typeface="Barlow Black"/>
                <a:sym typeface="Barlow Black"/>
              </a:defRPr>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3436" name="Google Shape;3436;p18"/>
          <p:cNvSpPr txBox="1"/>
          <p:nvPr>
            <p:ph type="title"/>
          </p:nvPr>
        </p:nvSpPr>
        <p:spPr>
          <a:xfrm>
            <a:off x="415600" y="288567"/>
            <a:ext cx="113607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solidFill>
                  <a:schemeClr val="dk1"/>
                </a:solidFill>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437" name="Google Shape;3437;p18"/>
          <p:cNvSpPr txBox="1"/>
          <p:nvPr>
            <p:ph idx="6" type="body"/>
          </p:nvPr>
        </p:nvSpPr>
        <p:spPr>
          <a:xfrm>
            <a:off x="415600" y="3695825"/>
            <a:ext cx="1997700" cy="2330100"/>
          </a:xfrm>
          <a:prstGeom prst="rect">
            <a:avLst/>
          </a:prstGeom>
        </p:spPr>
        <p:txBody>
          <a:bodyPr anchorCtr="0" anchor="t" bIns="121900" lIns="121900" spcFirstLastPara="1" rIns="121900" wrap="square" tIns="121900">
            <a:noAutofit/>
          </a:bodyPr>
          <a:lstStyle>
            <a:lvl1pPr indent="-330200" lvl="0" marL="457200" algn="ctr">
              <a:spcBef>
                <a:spcPts val="0"/>
              </a:spcBef>
              <a:spcAft>
                <a:spcPts val="0"/>
              </a:spcAft>
              <a:buSzPts val="1600"/>
              <a:buChar char="●"/>
              <a:defRPr sz="1600"/>
            </a:lvl1pPr>
            <a:lvl2pPr indent="-330200" lvl="1" marL="914400">
              <a:spcBef>
                <a:spcPts val="210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3438" name="Google Shape;3438;p18"/>
          <p:cNvSpPr txBox="1"/>
          <p:nvPr>
            <p:ph idx="7" type="body"/>
          </p:nvPr>
        </p:nvSpPr>
        <p:spPr>
          <a:xfrm>
            <a:off x="2775375" y="4686425"/>
            <a:ext cx="1997700" cy="1752600"/>
          </a:xfrm>
          <a:prstGeom prst="rect">
            <a:avLst/>
          </a:prstGeom>
        </p:spPr>
        <p:txBody>
          <a:bodyPr anchorCtr="0" anchor="t" bIns="121900" lIns="121900" spcFirstLastPara="1" rIns="121900" wrap="square" tIns="121900">
            <a:noAutofit/>
          </a:bodyPr>
          <a:lstStyle>
            <a:lvl1pPr indent="-330200" lvl="0" marL="457200" rtl="0" algn="ctr">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3439" name="Google Shape;3439;p18"/>
          <p:cNvSpPr txBox="1"/>
          <p:nvPr>
            <p:ph idx="8" type="body"/>
          </p:nvPr>
        </p:nvSpPr>
        <p:spPr>
          <a:xfrm>
            <a:off x="5135150" y="3695825"/>
            <a:ext cx="1997700" cy="2330100"/>
          </a:xfrm>
          <a:prstGeom prst="rect">
            <a:avLst/>
          </a:prstGeom>
        </p:spPr>
        <p:txBody>
          <a:bodyPr anchorCtr="0" anchor="t" bIns="121900" lIns="121900" spcFirstLastPara="1" rIns="121900" wrap="square" tIns="121900">
            <a:noAutofit/>
          </a:bodyPr>
          <a:lstStyle>
            <a:lvl1pPr indent="-330200" lvl="0" marL="457200" rtl="0" algn="ctr">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3440" name="Google Shape;3440;p18"/>
          <p:cNvSpPr txBox="1"/>
          <p:nvPr>
            <p:ph idx="9" type="body"/>
          </p:nvPr>
        </p:nvSpPr>
        <p:spPr>
          <a:xfrm>
            <a:off x="7494925" y="4686425"/>
            <a:ext cx="1997700" cy="1752600"/>
          </a:xfrm>
          <a:prstGeom prst="rect">
            <a:avLst/>
          </a:prstGeom>
        </p:spPr>
        <p:txBody>
          <a:bodyPr anchorCtr="0" anchor="t" bIns="121900" lIns="121900" spcFirstLastPara="1" rIns="121900" wrap="square" tIns="121900">
            <a:noAutofit/>
          </a:bodyPr>
          <a:lstStyle>
            <a:lvl1pPr indent="-330200" lvl="0" marL="457200" rtl="0" algn="ctr">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3441" name="Google Shape;3441;p18"/>
          <p:cNvSpPr txBox="1"/>
          <p:nvPr>
            <p:ph idx="13" type="body"/>
          </p:nvPr>
        </p:nvSpPr>
        <p:spPr>
          <a:xfrm>
            <a:off x="9854700" y="3695825"/>
            <a:ext cx="1997700" cy="2330100"/>
          </a:xfrm>
          <a:prstGeom prst="rect">
            <a:avLst/>
          </a:prstGeom>
        </p:spPr>
        <p:txBody>
          <a:bodyPr anchorCtr="0" anchor="t" bIns="121900" lIns="121900" spcFirstLastPara="1" rIns="121900" wrap="square" tIns="121900">
            <a:noAutofit/>
          </a:bodyPr>
          <a:lstStyle>
            <a:lvl1pPr indent="-330200" lvl="0" marL="457200" rtl="0" algn="ctr">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6 Title and text left">
  <p:cSld name="CUSTOM_15">
    <p:spTree>
      <p:nvGrpSpPr>
        <p:cNvPr id="3442" name="Shape 3442"/>
        <p:cNvGrpSpPr/>
        <p:nvPr/>
      </p:nvGrpSpPr>
      <p:grpSpPr>
        <a:xfrm>
          <a:off x="0" y="0"/>
          <a:ext cx="0" cy="0"/>
          <a:chOff x="0" y="0"/>
          <a:chExt cx="0" cy="0"/>
        </a:xfrm>
      </p:grpSpPr>
      <p:sp>
        <p:nvSpPr>
          <p:cNvPr id="3443" name="Google Shape;3443;p19"/>
          <p:cNvSpPr txBox="1"/>
          <p:nvPr>
            <p:ph type="title"/>
          </p:nvPr>
        </p:nvSpPr>
        <p:spPr>
          <a:xfrm>
            <a:off x="571500" y="1523900"/>
            <a:ext cx="4438500" cy="1264200"/>
          </a:xfrm>
          <a:prstGeom prst="rect">
            <a:avLst/>
          </a:prstGeom>
          <a:effectLst>
            <a:outerShdw blurRad="50800" rotWithShape="0" algn="tl" dir="2700000" dist="38100">
              <a:schemeClr val="lt1">
                <a:alpha val="40000"/>
              </a:schemeClr>
            </a:outerShdw>
          </a:effectLst>
        </p:spPr>
        <p:txBody>
          <a:bodyPr anchorCtr="0" anchor="t" bIns="121900" lIns="121900" spcFirstLastPara="1" rIns="121900" wrap="square" tIns="121900">
            <a:noAutofit/>
          </a:bodyPr>
          <a:lstStyle>
            <a:lvl1pPr indent="0" lvl="0" marL="0" marR="0" rtl="0" algn="r">
              <a:lnSpc>
                <a:spcPct val="80000"/>
              </a:lnSpc>
              <a:spcBef>
                <a:spcPts val="0"/>
              </a:spcBef>
              <a:spcAft>
                <a:spcPts val="0"/>
              </a:spcAft>
              <a:buClr>
                <a:schemeClr val="dk1"/>
              </a:buClr>
              <a:buSzPts val="4000"/>
              <a:buFont typeface="Aldrich"/>
              <a:buNone/>
              <a:defRPr>
                <a:solidFill>
                  <a:schemeClr val="dk1"/>
                </a:solidFill>
              </a:defRPr>
            </a:lvl1pPr>
            <a:lvl2pPr lvl="1"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444" name="Google Shape;3444;p19"/>
          <p:cNvSpPr txBox="1"/>
          <p:nvPr>
            <p:ph idx="1" type="body"/>
          </p:nvPr>
        </p:nvSpPr>
        <p:spPr>
          <a:xfrm>
            <a:off x="571725" y="3896150"/>
            <a:ext cx="4438500" cy="1702500"/>
          </a:xfrm>
          <a:prstGeom prst="rect">
            <a:avLst/>
          </a:prstGeom>
        </p:spPr>
        <p:txBody>
          <a:bodyPr anchorCtr="0" anchor="t" bIns="121900" lIns="121900" spcFirstLastPara="1" rIns="121900" wrap="square" tIns="121900">
            <a:noAutofit/>
          </a:bodyPr>
          <a:lstStyle>
            <a:lvl1pPr indent="-349250" lvl="0" marL="457200" algn="r">
              <a:spcBef>
                <a:spcPts val="0"/>
              </a:spcBef>
              <a:spcAft>
                <a:spcPts val="0"/>
              </a:spcAft>
              <a:buSzPts val="1900"/>
              <a:buChar char="●"/>
              <a:defRPr/>
            </a:lvl1pPr>
            <a:lvl2pPr indent="-349250" lvl="1" marL="914400" algn="r">
              <a:spcBef>
                <a:spcPts val="2100"/>
              </a:spcBef>
              <a:spcAft>
                <a:spcPts val="0"/>
              </a:spcAft>
              <a:buSzPts val="1900"/>
              <a:buChar char="○"/>
              <a:defRPr/>
            </a:lvl2pPr>
            <a:lvl3pPr indent="-349250" lvl="2" marL="1371600" algn="r">
              <a:spcBef>
                <a:spcPts val="2100"/>
              </a:spcBef>
              <a:spcAft>
                <a:spcPts val="0"/>
              </a:spcAft>
              <a:buSzPts val="1900"/>
              <a:buChar char="■"/>
              <a:defRPr/>
            </a:lvl3pPr>
            <a:lvl4pPr indent="-349250" lvl="3" marL="1828800" algn="r">
              <a:spcBef>
                <a:spcPts val="2100"/>
              </a:spcBef>
              <a:spcAft>
                <a:spcPts val="0"/>
              </a:spcAft>
              <a:buSzPts val="1900"/>
              <a:buChar char="●"/>
              <a:defRPr/>
            </a:lvl4pPr>
            <a:lvl5pPr indent="-349250" lvl="4" marL="2286000" algn="r">
              <a:spcBef>
                <a:spcPts val="2100"/>
              </a:spcBef>
              <a:spcAft>
                <a:spcPts val="0"/>
              </a:spcAft>
              <a:buSzPts val="1900"/>
              <a:buChar char="○"/>
              <a:defRPr/>
            </a:lvl5pPr>
            <a:lvl6pPr indent="-349250" lvl="5" marL="2743200" algn="r">
              <a:spcBef>
                <a:spcPts val="2100"/>
              </a:spcBef>
              <a:spcAft>
                <a:spcPts val="0"/>
              </a:spcAft>
              <a:buSzPts val="1900"/>
              <a:buChar char="■"/>
              <a:defRPr/>
            </a:lvl6pPr>
            <a:lvl7pPr indent="-349250" lvl="6" marL="3200400" algn="r">
              <a:spcBef>
                <a:spcPts val="2100"/>
              </a:spcBef>
              <a:spcAft>
                <a:spcPts val="0"/>
              </a:spcAft>
              <a:buSzPts val="1900"/>
              <a:buChar char="●"/>
              <a:defRPr/>
            </a:lvl7pPr>
            <a:lvl8pPr indent="-349250" lvl="7" marL="3657600" algn="r">
              <a:spcBef>
                <a:spcPts val="2100"/>
              </a:spcBef>
              <a:spcAft>
                <a:spcPts val="0"/>
              </a:spcAft>
              <a:buSzPts val="1900"/>
              <a:buChar char="○"/>
              <a:defRPr/>
            </a:lvl8pPr>
            <a:lvl9pPr indent="-349250" lvl="8" marL="4114800" algn="r">
              <a:spcBef>
                <a:spcPts val="2100"/>
              </a:spcBef>
              <a:spcAft>
                <a:spcPts val="2100"/>
              </a:spcAft>
              <a:buSzPts val="1900"/>
              <a:buChar char="■"/>
              <a:defRPr/>
            </a:lvl9pPr>
          </a:lstStyle>
          <a:p/>
        </p:txBody>
      </p:sp>
      <p:grpSp>
        <p:nvGrpSpPr>
          <p:cNvPr id="3445" name="Google Shape;3445;p19"/>
          <p:cNvGrpSpPr/>
          <p:nvPr/>
        </p:nvGrpSpPr>
        <p:grpSpPr>
          <a:xfrm>
            <a:off x="5159168" y="1257297"/>
            <a:ext cx="6978302" cy="4381928"/>
            <a:chOff x="5159168" y="1257297"/>
            <a:chExt cx="6978302" cy="4381928"/>
          </a:xfrm>
        </p:grpSpPr>
        <p:grpSp>
          <p:nvGrpSpPr>
            <p:cNvPr id="3446" name="Google Shape;3446;p19"/>
            <p:cNvGrpSpPr/>
            <p:nvPr/>
          </p:nvGrpSpPr>
          <p:grpSpPr>
            <a:xfrm>
              <a:off x="6954503" y="1367722"/>
              <a:ext cx="2977471" cy="3160309"/>
              <a:chOff x="3346366" y="66264"/>
              <a:chExt cx="4787701" cy="5081700"/>
            </a:xfrm>
          </p:grpSpPr>
          <p:sp>
            <p:nvSpPr>
              <p:cNvPr id="3447" name="Google Shape;3447;p19"/>
              <p:cNvSpPr/>
              <p:nvPr/>
            </p:nvSpPr>
            <p:spPr>
              <a:xfrm rot="-2830000">
                <a:off x="2620494" y="2234983"/>
                <a:ext cx="6239445" cy="744262"/>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48" name="Google Shape;3448;p19"/>
              <p:cNvSpPr/>
              <p:nvPr/>
            </p:nvSpPr>
            <p:spPr>
              <a:xfrm rot="-2827716">
                <a:off x="2494786" y="2293359"/>
                <a:ext cx="6236242" cy="396002"/>
              </a:xfrm>
              <a:custGeom>
                <a:rect b="b" l="l" r="r" t="t"/>
                <a:pathLst>
                  <a:path extrusionOk="0" h="396209" w="6239499">
                    <a:moveTo>
                      <a:pt x="6130512" y="108986"/>
                    </a:moveTo>
                    <a:cubicBezTo>
                      <a:pt x="6197850" y="176324"/>
                      <a:pt x="6239499" y="269349"/>
                      <a:pt x="6239499" y="372103"/>
                    </a:cubicBezTo>
                    <a:lnTo>
                      <a:pt x="6237069" y="396209"/>
                    </a:lnTo>
                    <a:lnTo>
                      <a:pt x="6230613" y="332172"/>
                    </a:lnTo>
                    <a:cubicBezTo>
                      <a:pt x="6195916" y="162611"/>
                      <a:pt x="6045889" y="35061"/>
                      <a:pt x="5866071" y="35061"/>
                    </a:cubicBezTo>
                    <a:lnTo>
                      <a:pt x="370776" y="35061"/>
                    </a:lnTo>
                    <a:cubicBezTo>
                      <a:pt x="190959" y="35061"/>
                      <a:pt x="40932" y="162611"/>
                      <a:pt x="6235" y="332172"/>
                    </a:cubicBezTo>
                    <a:lnTo>
                      <a:pt x="1105" y="383057"/>
                    </a:lnTo>
                    <a:lnTo>
                      <a:pt x="1" y="372102"/>
                    </a:lnTo>
                    <a:cubicBezTo>
                      <a:pt x="0" y="166596"/>
                      <a:pt x="166597" y="0"/>
                      <a:pt x="372102" y="0"/>
                    </a:cubicBezTo>
                    <a:lnTo>
                      <a:pt x="5867397" y="0"/>
                    </a:lnTo>
                    <a:cubicBezTo>
                      <a:pt x="5970150" y="0"/>
                      <a:pt x="6063175" y="41649"/>
                      <a:pt x="6130512" y="10898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49" name="Google Shape;3449;p19"/>
              <p:cNvSpPr/>
              <p:nvPr/>
            </p:nvSpPr>
            <p:spPr>
              <a:xfrm rot="-2827716">
                <a:off x="2746442" y="2526408"/>
                <a:ext cx="6236241" cy="396002"/>
              </a:xfrm>
              <a:custGeom>
                <a:rect b="b" l="l" r="r" t="t"/>
                <a:pathLst>
                  <a:path extrusionOk="0" h="396209" w="6239498">
                    <a:moveTo>
                      <a:pt x="6238394" y="13152"/>
                    </a:moveTo>
                    <a:lnTo>
                      <a:pt x="6239498" y="24106"/>
                    </a:lnTo>
                    <a:cubicBezTo>
                      <a:pt x="6239498" y="229612"/>
                      <a:pt x="6072902" y="396208"/>
                      <a:pt x="5867396" y="396209"/>
                    </a:cubicBezTo>
                    <a:lnTo>
                      <a:pt x="372102" y="396208"/>
                    </a:lnTo>
                    <a:cubicBezTo>
                      <a:pt x="166596" y="396208"/>
                      <a:pt x="0" y="229612"/>
                      <a:pt x="0" y="24106"/>
                    </a:cubicBezTo>
                    <a:lnTo>
                      <a:pt x="2430" y="0"/>
                    </a:lnTo>
                    <a:lnTo>
                      <a:pt x="8886" y="64036"/>
                    </a:lnTo>
                    <a:cubicBezTo>
                      <a:pt x="43583" y="233597"/>
                      <a:pt x="193610" y="361147"/>
                      <a:pt x="373427" y="361147"/>
                    </a:cubicBezTo>
                    <a:lnTo>
                      <a:pt x="5868722" y="361148"/>
                    </a:lnTo>
                    <a:cubicBezTo>
                      <a:pt x="6048540" y="361147"/>
                      <a:pt x="6198567" y="233597"/>
                      <a:pt x="6233264" y="64037"/>
                    </a:cubicBezTo>
                    <a:lnTo>
                      <a:pt x="6238394"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450" name="Google Shape;3450;p19"/>
            <p:cNvGrpSpPr/>
            <p:nvPr/>
          </p:nvGrpSpPr>
          <p:grpSpPr>
            <a:xfrm>
              <a:off x="7215389" y="2070063"/>
              <a:ext cx="3229900" cy="3433261"/>
              <a:chOff x="3765864" y="1195612"/>
              <a:chExt cx="5193601" cy="5520600"/>
            </a:xfrm>
          </p:grpSpPr>
          <p:sp>
            <p:nvSpPr>
              <p:cNvPr id="3451" name="Google Shape;3451;p19"/>
              <p:cNvSpPr/>
              <p:nvPr/>
            </p:nvSpPr>
            <p:spPr>
              <a:xfrm rot="-2830008">
                <a:off x="2937359" y="3590462"/>
                <a:ext cx="6850611"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52" name="Google Shape;3452;p19"/>
              <p:cNvSpPr/>
              <p:nvPr/>
            </p:nvSpPr>
            <p:spPr>
              <a:xfrm rot="-2827716">
                <a:off x="2814227" y="3648150"/>
                <a:ext cx="6847034" cy="389347"/>
              </a:xfrm>
              <a:custGeom>
                <a:rect b="b" l="l" r="r" t="t"/>
                <a:pathLst>
                  <a:path extrusionOk="0" h="389550" w="6850610">
                    <a:moveTo>
                      <a:pt x="6743574" y="107037"/>
                    </a:moveTo>
                    <a:cubicBezTo>
                      <a:pt x="6809707" y="173170"/>
                      <a:pt x="6850610" y="264531"/>
                      <a:pt x="6850610" y="365445"/>
                    </a:cubicBezTo>
                    <a:lnTo>
                      <a:pt x="6848180" y="389550"/>
                    </a:lnTo>
                    <a:lnTo>
                      <a:pt x="6841860" y="326857"/>
                    </a:lnTo>
                    <a:cubicBezTo>
                      <a:pt x="6807784" y="160330"/>
                      <a:pt x="6660442" y="35062"/>
                      <a:pt x="6483840" y="35062"/>
                    </a:cubicBezTo>
                    <a:lnTo>
                      <a:pt x="364120" y="35061"/>
                    </a:lnTo>
                    <a:cubicBezTo>
                      <a:pt x="187518" y="35062"/>
                      <a:pt x="40175" y="160329"/>
                      <a:pt x="6099" y="326857"/>
                    </a:cubicBezTo>
                    <a:lnTo>
                      <a:pt x="1105" y="376401"/>
                    </a:lnTo>
                    <a:lnTo>
                      <a:pt x="0" y="365446"/>
                    </a:lnTo>
                    <a:cubicBezTo>
                      <a:pt x="0" y="163616"/>
                      <a:pt x="163615" y="1"/>
                      <a:pt x="365445" y="0"/>
                    </a:cubicBezTo>
                    <a:lnTo>
                      <a:pt x="6485166" y="1"/>
                    </a:lnTo>
                    <a:cubicBezTo>
                      <a:pt x="6586081" y="1"/>
                      <a:pt x="6677442" y="40905"/>
                      <a:pt x="6743574"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53" name="Google Shape;3453;p19"/>
              <p:cNvSpPr/>
              <p:nvPr/>
            </p:nvSpPr>
            <p:spPr>
              <a:xfrm rot="-2827716">
                <a:off x="3061003" y="3876675"/>
                <a:ext cx="6847033" cy="389348"/>
              </a:xfrm>
              <a:custGeom>
                <a:rect b="b" l="l" r="r" t="t"/>
                <a:pathLst>
                  <a:path extrusionOk="0" h="389551" w="6850609">
                    <a:moveTo>
                      <a:pt x="6849505" y="13149"/>
                    </a:moveTo>
                    <a:lnTo>
                      <a:pt x="6850609" y="24105"/>
                    </a:lnTo>
                    <a:cubicBezTo>
                      <a:pt x="6850609" y="225936"/>
                      <a:pt x="6686995" y="389551"/>
                      <a:pt x="6485165" y="389550"/>
                    </a:cubicBezTo>
                    <a:lnTo>
                      <a:pt x="365445" y="389551"/>
                    </a:lnTo>
                    <a:cubicBezTo>
                      <a:pt x="163615" y="389551"/>
                      <a:pt x="0" y="225936"/>
                      <a:pt x="0" y="24106"/>
                    </a:cubicBezTo>
                    <a:lnTo>
                      <a:pt x="2430" y="0"/>
                    </a:lnTo>
                    <a:lnTo>
                      <a:pt x="8750" y="62695"/>
                    </a:lnTo>
                    <a:cubicBezTo>
                      <a:pt x="42826" y="229222"/>
                      <a:pt x="190169" y="354490"/>
                      <a:pt x="366771" y="354490"/>
                    </a:cubicBezTo>
                    <a:lnTo>
                      <a:pt x="6486491" y="354489"/>
                    </a:lnTo>
                    <a:cubicBezTo>
                      <a:pt x="6663092" y="354490"/>
                      <a:pt x="6810434" y="229222"/>
                      <a:pt x="6844510" y="62694"/>
                    </a:cubicBezTo>
                    <a:lnTo>
                      <a:pt x="6849505" y="1314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454" name="Google Shape;3454;p19"/>
            <p:cNvGrpSpPr/>
            <p:nvPr/>
          </p:nvGrpSpPr>
          <p:grpSpPr>
            <a:xfrm>
              <a:off x="8002625" y="2140647"/>
              <a:ext cx="2733212" cy="2895007"/>
              <a:chOff x="5031721" y="1309109"/>
              <a:chExt cx="4394938" cy="4655100"/>
            </a:xfrm>
          </p:grpSpPr>
          <p:sp>
            <p:nvSpPr>
              <p:cNvPr id="3455" name="Google Shape;3455;p19"/>
              <p:cNvSpPr/>
              <p:nvPr/>
            </p:nvSpPr>
            <p:spPr>
              <a:xfrm rot="-2830055">
                <a:off x="4392113" y="3271209"/>
                <a:ext cx="5670316"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56" name="Google Shape;3456;p19"/>
              <p:cNvSpPr/>
              <p:nvPr/>
            </p:nvSpPr>
            <p:spPr>
              <a:xfrm rot="-2827716">
                <a:off x="4288978" y="3321658"/>
                <a:ext cx="5662529" cy="442790"/>
              </a:xfrm>
              <a:custGeom>
                <a:rect b="b" l="l" r="r" t="t"/>
                <a:pathLst>
                  <a:path extrusionOk="0" h="443021" w="5665486">
                    <a:moveTo>
                      <a:pt x="5563222" y="107036"/>
                    </a:moveTo>
                    <a:cubicBezTo>
                      <a:pt x="5612821" y="156635"/>
                      <a:pt x="5648229" y="220426"/>
                      <a:pt x="5662834" y="291795"/>
                    </a:cubicBezTo>
                    <a:lnTo>
                      <a:pt x="5665486" y="318110"/>
                    </a:lnTo>
                    <a:lnTo>
                      <a:pt x="5645411" y="253438"/>
                    </a:lnTo>
                    <a:cubicBezTo>
                      <a:pt x="5589934" y="122275"/>
                      <a:pt x="5460057" y="30240"/>
                      <a:pt x="5308685" y="30241"/>
                    </a:cubicBezTo>
                    <a:lnTo>
                      <a:pt x="369317" y="30242"/>
                    </a:lnTo>
                    <a:cubicBezTo>
                      <a:pt x="167487" y="30242"/>
                      <a:pt x="3872" y="193856"/>
                      <a:pt x="3872" y="395686"/>
                    </a:cubicBezTo>
                    <a:lnTo>
                      <a:pt x="8643" y="443021"/>
                    </a:lnTo>
                    <a:lnTo>
                      <a:pt x="7425" y="439096"/>
                    </a:lnTo>
                    <a:cubicBezTo>
                      <a:pt x="2557" y="415306"/>
                      <a:pt x="0" y="390674"/>
                      <a:pt x="0" y="365445"/>
                    </a:cubicBezTo>
                    <a:cubicBezTo>
                      <a:pt x="0" y="163615"/>
                      <a:pt x="163615" y="0"/>
                      <a:pt x="365446" y="0"/>
                    </a:cubicBezTo>
                    <a:lnTo>
                      <a:pt x="5304813" y="0"/>
                    </a:lnTo>
                    <a:cubicBezTo>
                      <a:pt x="5405728" y="0"/>
                      <a:pt x="5497090" y="40904"/>
                      <a:pt x="556322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57" name="Google Shape;3457;p19"/>
              <p:cNvSpPr/>
              <p:nvPr/>
            </p:nvSpPr>
            <p:spPr>
              <a:xfrm rot="-2827716">
                <a:off x="4506872" y="3510328"/>
                <a:ext cx="5662530" cy="442790"/>
              </a:xfrm>
              <a:custGeom>
                <a:rect b="b" l="l" r="r" t="t"/>
                <a:pathLst>
                  <a:path extrusionOk="0" h="443021" w="5665487">
                    <a:moveTo>
                      <a:pt x="5656843" y="0"/>
                    </a:moveTo>
                    <a:lnTo>
                      <a:pt x="5658062" y="3926"/>
                    </a:lnTo>
                    <a:cubicBezTo>
                      <a:pt x="5662930" y="27716"/>
                      <a:pt x="5665487" y="52348"/>
                      <a:pt x="5665487" y="77576"/>
                    </a:cubicBezTo>
                    <a:cubicBezTo>
                      <a:pt x="5665487" y="279406"/>
                      <a:pt x="5501871" y="443021"/>
                      <a:pt x="5300042" y="443020"/>
                    </a:cubicBezTo>
                    <a:lnTo>
                      <a:pt x="360674" y="443021"/>
                    </a:lnTo>
                    <a:cubicBezTo>
                      <a:pt x="184073" y="443021"/>
                      <a:pt x="36730" y="317754"/>
                      <a:pt x="2653" y="151227"/>
                    </a:cubicBezTo>
                    <a:lnTo>
                      <a:pt x="0" y="124911"/>
                    </a:lnTo>
                    <a:lnTo>
                      <a:pt x="20076" y="189583"/>
                    </a:lnTo>
                    <a:cubicBezTo>
                      <a:pt x="75554" y="320747"/>
                      <a:pt x="205430" y="412780"/>
                      <a:pt x="356803" y="412780"/>
                    </a:cubicBezTo>
                    <a:lnTo>
                      <a:pt x="5296170" y="412779"/>
                    </a:lnTo>
                    <a:cubicBezTo>
                      <a:pt x="5498000" y="412780"/>
                      <a:pt x="5661616" y="249165"/>
                      <a:pt x="5661615" y="47335"/>
                    </a:cubicBezTo>
                    <a:lnTo>
                      <a:pt x="5656843" y="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458" name="Google Shape;3458;p19"/>
            <p:cNvGrpSpPr/>
            <p:nvPr/>
          </p:nvGrpSpPr>
          <p:grpSpPr>
            <a:xfrm>
              <a:off x="5436330" y="1396496"/>
              <a:ext cx="2737429" cy="2898552"/>
              <a:chOff x="905180" y="112533"/>
              <a:chExt cx="4401720" cy="4660800"/>
            </a:xfrm>
          </p:grpSpPr>
          <p:sp>
            <p:nvSpPr>
              <p:cNvPr id="3459" name="Google Shape;3459;p19"/>
              <p:cNvSpPr/>
              <p:nvPr/>
            </p:nvSpPr>
            <p:spPr>
              <a:xfrm rot="-2829934">
                <a:off x="271998" y="2070056"/>
                <a:ext cx="5664365" cy="745754"/>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60" name="Google Shape;3460;p19"/>
              <p:cNvSpPr/>
              <p:nvPr/>
            </p:nvSpPr>
            <p:spPr>
              <a:xfrm rot="-2827716">
                <a:off x="404987" y="2361893"/>
                <a:ext cx="5661343" cy="396733"/>
              </a:xfrm>
              <a:custGeom>
                <a:rect b="b" l="l" r="r" t="t"/>
                <a:pathLst>
                  <a:path extrusionOk="0" h="396940" w="5664300">
                    <a:moveTo>
                      <a:pt x="5663198" y="13201"/>
                    </a:moveTo>
                    <a:lnTo>
                      <a:pt x="5664300" y="24132"/>
                    </a:lnTo>
                    <a:cubicBezTo>
                      <a:pt x="5664300" y="230029"/>
                      <a:pt x="5497388" y="396940"/>
                      <a:pt x="5291491" y="396940"/>
                    </a:cubicBezTo>
                    <a:lnTo>
                      <a:pt x="372808" y="396940"/>
                    </a:lnTo>
                    <a:cubicBezTo>
                      <a:pt x="166912" y="396940"/>
                      <a:pt x="1" y="230028"/>
                      <a:pt x="0" y="24132"/>
                    </a:cubicBezTo>
                    <a:lnTo>
                      <a:pt x="2433" y="0"/>
                    </a:lnTo>
                    <a:lnTo>
                      <a:pt x="8905" y="64205"/>
                    </a:lnTo>
                    <a:cubicBezTo>
                      <a:pt x="43668" y="234087"/>
                      <a:pt x="193980" y="361878"/>
                      <a:pt x="374138" y="361879"/>
                    </a:cubicBezTo>
                    <a:lnTo>
                      <a:pt x="5292822" y="361879"/>
                    </a:lnTo>
                    <a:cubicBezTo>
                      <a:pt x="5472981" y="361879"/>
                      <a:pt x="5623293" y="234087"/>
                      <a:pt x="5658056" y="64205"/>
                    </a:cubicBezTo>
                    <a:lnTo>
                      <a:pt x="5663198" y="1320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461" name="Google Shape;3461;p19"/>
            <p:cNvGrpSpPr/>
            <p:nvPr/>
          </p:nvGrpSpPr>
          <p:grpSpPr>
            <a:xfrm>
              <a:off x="7851852" y="1713674"/>
              <a:ext cx="2687080" cy="2845193"/>
              <a:chOff x="4789281" y="622548"/>
              <a:chExt cx="4320760" cy="4575000"/>
            </a:xfrm>
          </p:grpSpPr>
          <p:sp>
            <p:nvSpPr>
              <p:cNvPr id="3462" name="Google Shape;3462;p19"/>
              <p:cNvSpPr/>
              <p:nvPr/>
            </p:nvSpPr>
            <p:spPr>
              <a:xfrm rot="-2829984">
                <a:off x="4167184" y="2544598"/>
                <a:ext cx="5561198"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63" name="Google Shape;3463;p19"/>
              <p:cNvSpPr/>
              <p:nvPr/>
            </p:nvSpPr>
            <p:spPr>
              <a:xfrm rot="-2827716">
                <a:off x="4043638" y="2601761"/>
                <a:ext cx="5558206" cy="389373"/>
              </a:xfrm>
              <a:custGeom>
                <a:rect b="b" l="l" r="r" t="t"/>
                <a:pathLst>
                  <a:path extrusionOk="0" h="389576" w="5561109">
                    <a:moveTo>
                      <a:pt x="5454073" y="107036"/>
                    </a:moveTo>
                    <a:cubicBezTo>
                      <a:pt x="5520206" y="173169"/>
                      <a:pt x="5561109" y="264530"/>
                      <a:pt x="5561109" y="365446"/>
                    </a:cubicBezTo>
                    <a:lnTo>
                      <a:pt x="5558677" y="389576"/>
                    </a:lnTo>
                    <a:lnTo>
                      <a:pt x="5552354" y="326857"/>
                    </a:lnTo>
                    <a:cubicBezTo>
                      <a:pt x="5518278" y="160330"/>
                      <a:pt x="5370936" y="35062"/>
                      <a:pt x="5194334" y="35062"/>
                    </a:cubicBezTo>
                    <a:lnTo>
                      <a:pt x="364115" y="35063"/>
                    </a:lnTo>
                    <a:cubicBezTo>
                      <a:pt x="187514" y="35062"/>
                      <a:pt x="40171" y="160330"/>
                      <a:pt x="6095" y="326857"/>
                    </a:cubicBezTo>
                    <a:lnTo>
                      <a:pt x="1103" y="376376"/>
                    </a:lnTo>
                    <a:lnTo>
                      <a:pt x="1" y="365445"/>
                    </a:lnTo>
                    <a:cubicBezTo>
                      <a:pt x="0" y="163616"/>
                      <a:pt x="163616" y="1"/>
                      <a:pt x="365446" y="1"/>
                    </a:cubicBezTo>
                    <a:lnTo>
                      <a:pt x="5195665" y="0"/>
                    </a:lnTo>
                    <a:cubicBezTo>
                      <a:pt x="5296580" y="0"/>
                      <a:pt x="5387941" y="40904"/>
                      <a:pt x="545407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64" name="Google Shape;3464;p19"/>
              <p:cNvSpPr/>
              <p:nvPr/>
            </p:nvSpPr>
            <p:spPr>
              <a:xfrm rot="-2827716">
                <a:off x="4297479" y="2830271"/>
                <a:ext cx="5558206" cy="389373"/>
              </a:xfrm>
              <a:custGeom>
                <a:rect b="b" l="l" r="r" t="t"/>
                <a:pathLst>
                  <a:path extrusionOk="0" h="389576" w="5561109">
                    <a:moveTo>
                      <a:pt x="5560007" y="13200"/>
                    </a:moveTo>
                    <a:lnTo>
                      <a:pt x="5561109" y="24131"/>
                    </a:lnTo>
                    <a:cubicBezTo>
                      <a:pt x="5561109" y="225961"/>
                      <a:pt x="5397494" y="389576"/>
                      <a:pt x="5195663" y="389576"/>
                    </a:cubicBezTo>
                    <a:lnTo>
                      <a:pt x="365445" y="389576"/>
                    </a:lnTo>
                    <a:cubicBezTo>
                      <a:pt x="163615" y="389576"/>
                      <a:pt x="0" y="225961"/>
                      <a:pt x="0" y="24131"/>
                    </a:cubicBezTo>
                    <a:lnTo>
                      <a:pt x="2433" y="0"/>
                    </a:lnTo>
                    <a:lnTo>
                      <a:pt x="8755" y="62720"/>
                    </a:lnTo>
                    <a:cubicBezTo>
                      <a:pt x="42832" y="229247"/>
                      <a:pt x="190174" y="354515"/>
                      <a:pt x="366776" y="354515"/>
                    </a:cubicBezTo>
                    <a:lnTo>
                      <a:pt x="5196994" y="354515"/>
                    </a:lnTo>
                    <a:cubicBezTo>
                      <a:pt x="5373596" y="354515"/>
                      <a:pt x="5520939" y="229247"/>
                      <a:pt x="5555015" y="62719"/>
                    </a:cubicBezTo>
                    <a:lnTo>
                      <a:pt x="5560007"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465" name="Google Shape;3465;p19"/>
            <p:cNvGrpSpPr/>
            <p:nvPr/>
          </p:nvGrpSpPr>
          <p:grpSpPr>
            <a:xfrm>
              <a:off x="9107625" y="2412168"/>
              <a:ext cx="2737231" cy="2899298"/>
              <a:chOff x="6808533" y="1745708"/>
              <a:chExt cx="4401400" cy="4662000"/>
            </a:xfrm>
          </p:grpSpPr>
          <p:sp>
            <p:nvSpPr>
              <p:cNvPr id="3466" name="Google Shape;3466;p19"/>
              <p:cNvSpPr/>
              <p:nvPr/>
            </p:nvSpPr>
            <p:spPr>
              <a:xfrm rot="-2829965">
                <a:off x="6167451" y="3711259"/>
                <a:ext cx="5679863"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67" name="Google Shape;3467;p19"/>
              <p:cNvSpPr/>
              <p:nvPr/>
            </p:nvSpPr>
            <p:spPr>
              <a:xfrm rot="-2827716">
                <a:off x="6043945" y="3768489"/>
                <a:ext cx="5676734" cy="389373"/>
              </a:xfrm>
              <a:custGeom>
                <a:rect b="b" l="l" r="r" t="t"/>
                <a:pathLst>
                  <a:path extrusionOk="0" h="389576" w="5679699">
                    <a:moveTo>
                      <a:pt x="5572662" y="107036"/>
                    </a:moveTo>
                    <a:cubicBezTo>
                      <a:pt x="5638795" y="173169"/>
                      <a:pt x="5679699" y="264530"/>
                      <a:pt x="5679699" y="365445"/>
                    </a:cubicBezTo>
                    <a:lnTo>
                      <a:pt x="5677266" y="389576"/>
                    </a:lnTo>
                    <a:lnTo>
                      <a:pt x="5670943" y="326856"/>
                    </a:lnTo>
                    <a:cubicBezTo>
                      <a:pt x="5636867" y="160329"/>
                      <a:pt x="5489524" y="35062"/>
                      <a:pt x="5312922" y="35062"/>
                    </a:cubicBezTo>
                    <a:lnTo>
                      <a:pt x="364115" y="35062"/>
                    </a:lnTo>
                    <a:cubicBezTo>
                      <a:pt x="187513" y="35062"/>
                      <a:pt x="40170" y="160329"/>
                      <a:pt x="6094" y="326857"/>
                    </a:cubicBezTo>
                    <a:lnTo>
                      <a:pt x="1102" y="376376"/>
                    </a:lnTo>
                    <a:lnTo>
                      <a:pt x="0" y="365445"/>
                    </a:lnTo>
                    <a:cubicBezTo>
                      <a:pt x="0" y="163615"/>
                      <a:pt x="163616" y="1"/>
                      <a:pt x="365446" y="1"/>
                    </a:cubicBezTo>
                    <a:lnTo>
                      <a:pt x="5314253" y="0"/>
                    </a:lnTo>
                    <a:cubicBezTo>
                      <a:pt x="5415168" y="0"/>
                      <a:pt x="5506530" y="40904"/>
                      <a:pt x="557266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68" name="Google Shape;3468;p19"/>
              <p:cNvSpPr/>
              <p:nvPr/>
            </p:nvSpPr>
            <p:spPr>
              <a:xfrm rot="-2827716">
                <a:off x="6297786" y="3996999"/>
                <a:ext cx="5676733" cy="389373"/>
              </a:xfrm>
              <a:custGeom>
                <a:rect b="b" l="l" r="r" t="t"/>
                <a:pathLst>
                  <a:path extrusionOk="0" h="389576" w="5679698">
                    <a:moveTo>
                      <a:pt x="5678596" y="13200"/>
                    </a:moveTo>
                    <a:lnTo>
                      <a:pt x="5679698" y="24131"/>
                    </a:lnTo>
                    <a:cubicBezTo>
                      <a:pt x="5679698" y="225961"/>
                      <a:pt x="5516083" y="389575"/>
                      <a:pt x="5314252" y="389575"/>
                    </a:cubicBezTo>
                    <a:lnTo>
                      <a:pt x="365445" y="389576"/>
                    </a:lnTo>
                    <a:cubicBezTo>
                      <a:pt x="163615" y="389576"/>
                      <a:pt x="0" y="225961"/>
                      <a:pt x="0" y="24131"/>
                    </a:cubicBezTo>
                    <a:lnTo>
                      <a:pt x="2432" y="0"/>
                    </a:lnTo>
                    <a:lnTo>
                      <a:pt x="8755" y="62720"/>
                    </a:lnTo>
                    <a:cubicBezTo>
                      <a:pt x="42832" y="229247"/>
                      <a:pt x="190174" y="354514"/>
                      <a:pt x="366775" y="354515"/>
                    </a:cubicBezTo>
                    <a:lnTo>
                      <a:pt x="5315583" y="354514"/>
                    </a:lnTo>
                    <a:cubicBezTo>
                      <a:pt x="5492185" y="354514"/>
                      <a:pt x="5639528" y="229246"/>
                      <a:pt x="5673604" y="62719"/>
                    </a:cubicBezTo>
                    <a:lnTo>
                      <a:pt x="5678596"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469" name="Google Shape;3469;p19"/>
            <p:cNvGrpSpPr/>
            <p:nvPr/>
          </p:nvGrpSpPr>
          <p:grpSpPr>
            <a:xfrm>
              <a:off x="8495675" y="2045013"/>
              <a:ext cx="2707851" cy="2862730"/>
              <a:chOff x="5824532" y="1155331"/>
              <a:chExt cx="4354159" cy="4603200"/>
            </a:xfrm>
          </p:grpSpPr>
          <p:sp>
            <p:nvSpPr>
              <p:cNvPr id="3470" name="Google Shape;3470;p19"/>
              <p:cNvSpPr/>
              <p:nvPr/>
            </p:nvSpPr>
            <p:spPr>
              <a:xfrm rot="-2830004">
                <a:off x="5196271" y="3091482"/>
                <a:ext cx="5599622" cy="730899"/>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71" name="Google Shape;3471;p19"/>
              <p:cNvSpPr/>
              <p:nvPr/>
            </p:nvSpPr>
            <p:spPr>
              <a:xfrm rot="-2827716">
                <a:off x="5072700" y="3148580"/>
                <a:ext cx="5596872" cy="389350"/>
              </a:xfrm>
              <a:custGeom>
                <a:rect b="b" l="l" r="r" t="t"/>
                <a:pathLst>
                  <a:path extrusionOk="0" h="389553" w="5599795">
                    <a:moveTo>
                      <a:pt x="5492759" y="107036"/>
                    </a:moveTo>
                    <a:cubicBezTo>
                      <a:pt x="5558891" y="173169"/>
                      <a:pt x="5599795" y="264530"/>
                      <a:pt x="5599795" y="365445"/>
                    </a:cubicBezTo>
                    <a:lnTo>
                      <a:pt x="5597364" y="389553"/>
                    </a:lnTo>
                    <a:lnTo>
                      <a:pt x="5591045" y="326860"/>
                    </a:lnTo>
                    <a:cubicBezTo>
                      <a:pt x="5556968" y="160333"/>
                      <a:pt x="5409625" y="35065"/>
                      <a:pt x="5233024" y="35065"/>
                    </a:cubicBezTo>
                    <a:lnTo>
                      <a:pt x="364119" y="35066"/>
                    </a:lnTo>
                    <a:cubicBezTo>
                      <a:pt x="187518" y="35065"/>
                      <a:pt x="40175" y="160333"/>
                      <a:pt x="6099" y="326860"/>
                    </a:cubicBezTo>
                    <a:lnTo>
                      <a:pt x="1105" y="376401"/>
                    </a:lnTo>
                    <a:lnTo>
                      <a:pt x="0" y="365445"/>
                    </a:lnTo>
                    <a:cubicBezTo>
                      <a:pt x="0" y="163615"/>
                      <a:pt x="163615" y="0"/>
                      <a:pt x="365444" y="1"/>
                    </a:cubicBezTo>
                    <a:lnTo>
                      <a:pt x="5234350" y="0"/>
                    </a:lnTo>
                    <a:cubicBezTo>
                      <a:pt x="5335265" y="0"/>
                      <a:pt x="5426626" y="40904"/>
                      <a:pt x="54927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72" name="Google Shape;3472;p19"/>
              <p:cNvSpPr/>
              <p:nvPr/>
            </p:nvSpPr>
            <p:spPr>
              <a:xfrm rot="-2827716">
                <a:off x="5333650" y="3377103"/>
                <a:ext cx="5596872" cy="389351"/>
              </a:xfrm>
              <a:custGeom>
                <a:rect b="b" l="l" r="r" t="t"/>
                <a:pathLst>
                  <a:path extrusionOk="0" h="389554" w="5599795">
                    <a:moveTo>
                      <a:pt x="5598690" y="13152"/>
                    </a:moveTo>
                    <a:lnTo>
                      <a:pt x="5599795" y="24109"/>
                    </a:lnTo>
                    <a:cubicBezTo>
                      <a:pt x="5599795" y="225939"/>
                      <a:pt x="5436180" y="389554"/>
                      <a:pt x="5234350" y="389554"/>
                    </a:cubicBezTo>
                    <a:lnTo>
                      <a:pt x="365445" y="389554"/>
                    </a:lnTo>
                    <a:cubicBezTo>
                      <a:pt x="163614" y="389554"/>
                      <a:pt x="0" y="225939"/>
                      <a:pt x="0" y="24109"/>
                    </a:cubicBezTo>
                    <a:lnTo>
                      <a:pt x="2431" y="0"/>
                    </a:lnTo>
                    <a:lnTo>
                      <a:pt x="8750" y="62694"/>
                    </a:lnTo>
                    <a:cubicBezTo>
                      <a:pt x="42827" y="229221"/>
                      <a:pt x="190169" y="354489"/>
                      <a:pt x="366771" y="354489"/>
                    </a:cubicBezTo>
                    <a:lnTo>
                      <a:pt x="5235676" y="354489"/>
                    </a:lnTo>
                    <a:cubicBezTo>
                      <a:pt x="5412277" y="354489"/>
                      <a:pt x="5559620" y="229221"/>
                      <a:pt x="5593696" y="62694"/>
                    </a:cubicBezTo>
                    <a:lnTo>
                      <a:pt x="5598690"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473" name="Google Shape;3473;p19"/>
            <p:cNvGrpSpPr/>
            <p:nvPr/>
          </p:nvGrpSpPr>
          <p:grpSpPr>
            <a:xfrm>
              <a:off x="6200958" y="2201169"/>
              <a:ext cx="2794880" cy="2957321"/>
              <a:chOff x="2134683" y="1406427"/>
              <a:chExt cx="4494099" cy="4755300"/>
            </a:xfrm>
          </p:grpSpPr>
          <p:sp>
            <p:nvSpPr>
              <p:cNvPr id="3474" name="Google Shape;3474;p19"/>
              <p:cNvSpPr/>
              <p:nvPr/>
            </p:nvSpPr>
            <p:spPr>
              <a:xfrm rot="-2829977">
                <a:off x="1469270" y="3422451"/>
                <a:ext cx="5814027" cy="723252"/>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75" name="Google Shape;3475;p19"/>
              <p:cNvSpPr/>
              <p:nvPr/>
            </p:nvSpPr>
            <p:spPr>
              <a:xfrm rot="-2827716">
                <a:off x="1347244" y="3479082"/>
                <a:ext cx="5810844" cy="385501"/>
              </a:xfrm>
              <a:custGeom>
                <a:rect b="b" l="l" r="r" t="t"/>
                <a:pathLst>
                  <a:path extrusionOk="0" h="385702" w="5813879">
                    <a:moveTo>
                      <a:pt x="5707969" y="105910"/>
                    </a:moveTo>
                    <a:cubicBezTo>
                      <a:pt x="5773405" y="171347"/>
                      <a:pt x="5813879" y="261747"/>
                      <a:pt x="5813879" y="361600"/>
                    </a:cubicBezTo>
                    <a:lnTo>
                      <a:pt x="5813877" y="361600"/>
                    </a:lnTo>
                    <a:lnTo>
                      <a:pt x="5811448" y="385702"/>
                    </a:lnTo>
                    <a:lnTo>
                      <a:pt x="5805207" y="323791"/>
                    </a:lnTo>
                    <a:cubicBezTo>
                      <a:pt x="5771489" y="159015"/>
                      <a:pt x="5625695" y="35065"/>
                      <a:pt x="5450953" y="35065"/>
                    </a:cubicBezTo>
                    <a:lnTo>
                      <a:pt x="360274" y="35066"/>
                    </a:lnTo>
                    <a:cubicBezTo>
                      <a:pt x="185532" y="35065"/>
                      <a:pt x="39739" y="159016"/>
                      <a:pt x="6021" y="323791"/>
                    </a:cubicBezTo>
                    <a:lnTo>
                      <a:pt x="1105" y="372556"/>
                    </a:lnTo>
                    <a:lnTo>
                      <a:pt x="0" y="361600"/>
                    </a:lnTo>
                    <a:lnTo>
                      <a:pt x="7347" y="288725"/>
                    </a:lnTo>
                    <a:cubicBezTo>
                      <a:pt x="41065" y="123951"/>
                      <a:pt x="186858" y="0"/>
                      <a:pt x="361600" y="0"/>
                    </a:cubicBezTo>
                    <a:lnTo>
                      <a:pt x="5452279" y="0"/>
                    </a:lnTo>
                    <a:cubicBezTo>
                      <a:pt x="5552132" y="0"/>
                      <a:pt x="5642532" y="40474"/>
                      <a:pt x="5707969" y="10591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76" name="Google Shape;3476;p19"/>
              <p:cNvSpPr/>
              <p:nvPr/>
            </p:nvSpPr>
            <p:spPr>
              <a:xfrm rot="-2827716">
                <a:off x="1605376" y="3704992"/>
                <a:ext cx="5810844" cy="385508"/>
              </a:xfrm>
              <a:custGeom>
                <a:rect b="b" l="l" r="r" t="t"/>
                <a:pathLst>
                  <a:path extrusionOk="0" h="385709" w="5813879">
                    <a:moveTo>
                      <a:pt x="5812774" y="13146"/>
                    </a:moveTo>
                    <a:lnTo>
                      <a:pt x="5813879" y="24109"/>
                    </a:lnTo>
                    <a:lnTo>
                      <a:pt x="5813878" y="24109"/>
                    </a:lnTo>
                    <a:cubicBezTo>
                      <a:pt x="5813877" y="223815"/>
                      <a:pt x="5651984" y="385709"/>
                      <a:pt x="5452278" y="385709"/>
                    </a:cubicBezTo>
                    <a:lnTo>
                      <a:pt x="361601" y="385708"/>
                    </a:lnTo>
                    <a:cubicBezTo>
                      <a:pt x="186857" y="385708"/>
                      <a:pt x="41065" y="261758"/>
                      <a:pt x="7347" y="96983"/>
                    </a:cubicBezTo>
                    <a:lnTo>
                      <a:pt x="0" y="24109"/>
                    </a:lnTo>
                    <a:lnTo>
                      <a:pt x="2431" y="0"/>
                    </a:lnTo>
                    <a:lnTo>
                      <a:pt x="8673" y="61918"/>
                    </a:lnTo>
                    <a:cubicBezTo>
                      <a:pt x="42391" y="226693"/>
                      <a:pt x="188183" y="350643"/>
                      <a:pt x="362926" y="350643"/>
                    </a:cubicBezTo>
                    <a:lnTo>
                      <a:pt x="5453604" y="350644"/>
                    </a:lnTo>
                    <a:cubicBezTo>
                      <a:pt x="5628346" y="350644"/>
                      <a:pt x="5774139" y="226694"/>
                      <a:pt x="5807857" y="61919"/>
                    </a:cubicBezTo>
                    <a:lnTo>
                      <a:pt x="5812774" y="1314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477" name="Google Shape;3477;p19"/>
            <p:cNvGrpSpPr/>
            <p:nvPr/>
          </p:nvGrpSpPr>
          <p:grpSpPr>
            <a:xfrm>
              <a:off x="8718447" y="2788856"/>
              <a:ext cx="2647936" cy="2798177"/>
              <a:chOff x="6182744" y="2351413"/>
              <a:chExt cx="4257816" cy="4499400"/>
            </a:xfrm>
          </p:grpSpPr>
          <p:sp>
            <p:nvSpPr>
              <p:cNvPr id="3478" name="Google Shape;3478;p19"/>
              <p:cNvSpPr/>
              <p:nvPr/>
            </p:nvSpPr>
            <p:spPr>
              <a:xfrm rot="-2830035">
                <a:off x="5577129" y="4235663"/>
                <a:ext cx="5458031"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79" name="Google Shape;3479;p19"/>
              <p:cNvSpPr/>
              <p:nvPr/>
            </p:nvSpPr>
            <p:spPr>
              <a:xfrm rot="-2827716">
                <a:off x="5453545" y="4292751"/>
                <a:ext cx="5455263" cy="389351"/>
              </a:xfrm>
              <a:custGeom>
                <a:rect b="b" l="l" r="r" t="t"/>
                <a:pathLst>
                  <a:path extrusionOk="0" h="389554" w="5458112">
                    <a:moveTo>
                      <a:pt x="5351075" y="107037"/>
                    </a:moveTo>
                    <a:cubicBezTo>
                      <a:pt x="5417207" y="173169"/>
                      <a:pt x="5458112" y="264530"/>
                      <a:pt x="5458112" y="365445"/>
                    </a:cubicBezTo>
                    <a:lnTo>
                      <a:pt x="5455681" y="389554"/>
                    </a:lnTo>
                    <a:lnTo>
                      <a:pt x="5449360" y="326860"/>
                    </a:lnTo>
                    <a:cubicBezTo>
                      <a:pt x="5415284" y="160333"/>
                      <a:pt x="5267942" y="35065"/>
                      <a:pt x="5091341" y="35066"/>
                    </a:cubicBezTo>
                    <a:lnTo>
                      <a:pt x="364118" y="35065"/>
                    </a:lnTo>
                    <a:cubicBezTo>
                      <a:pt x="187517" y="35066"/>
                      <a:pt x="40174" y="160334"/>
                      <a:pt x="6098" y="326861"/>
                    </a:cubicBezTo>
                    <a:lnTo>
                      <a:pt x="1104" y="376403"/>
                    </a:lnTo>
                    <a:lnTo>
                      <a:pt x="0" y="365446"/>
                    </a:lnTo>
                    <a:cubicBezTo>
                      <a:pt x="-1" y="163616"/>
                      <a:pt x="163615" y="1"/>
                      <a:pt x="365444" y="0"/>
                    </a:cubicBezTo>
                    <a:lnTo>
                      <a:pt x="5092667" y="1"/>
                    </a:lnTo>
                    <a:cubicBezTo>
                      <a:pt x="5193582" y="1"/>
                      <a:pt x="5284943" y="40904"/>
                      <a:pt x="5351075"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80" name="Google Shape;3480;p19"/>
              <p:cNvSpPr/>
              <p:nvPr/>
            </p:nvSpPr>
            <p:spPr>
              <a:xfrm rot="-2827716">
                <a:off x="5714497" y="4521277"/>
                <a:ext cx="5455263" cy="389350"/>
              </a:xfrm>
              <a:custGeom>
                <a:rect b="b" l="l" r="r" t="t"/>
                <a:pathLst>
                  <a:path extrusionOk="0" h="389553" w="5458112">
                    <a:moveTo>
                      <a:pt x="5457007" y="13151"/>
                    </a:moveTo>
                    <a:lnTo>
                      <a:pt x="5458112" y="24107"/>
                    </a:lnTo>
                    <a:cubicBezTo>
                      <a:pt x="5458112" y="225937"/>
                      <a:pt x="5294496" y="389553"/>
                      <a:pt x="5092667" y="389553"/>
                    </a:cubicBezTo>
                    <a:lnTo>
                      <a:pt x="365445" y="389553"/>
                    </a:lnTo>
                    <a:cubicBezTo>
                      <a:pt x="163615" y="389553"/>
                      <a:pt x="0" y="225938"/>
                      <a:pt x="0" y="24108"/>
                    </a:cubicBezTo>
                    <a:lnTo>
                      <a:pt x="2430" y="0"/>
                    </a:lnTo>
                    <a:lnTo>
                      <a:pt x="8750" y="62693"/>
                    </a:lnTo>
                    <a:cubicBezTo>
                      <a:pt x="42827" y="229220"/>
                      <a:pt x="190169" y="354488"/>
                      <a:pt x="366771" y="354488"/>
                    </a:cubicBezTo>
                    <a:lnTo>
                      <a:pt x="5093993" y="354487"/>
                    </a:lnTo>
                    <a:cubicBezTo>
                      <a:pt x="5270594" y="354488"/>
                      <a:pt x="5417937" y="229219"/>
                      <a:pt x="5452013" y="62692"/>
                    </a:cubicBezTo>
                    <a:lnTo>
                      <a:pt x="5457007" y="1315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481" name="Google Shape;3481;p19"/>
            <p:cNvGrpSpPr/>
            <p:nvPr/>
          </p:nvGrpSpPr>
          <p:grpSpPr>
            <a:xfrm>
              <a:off x="6501215" y="3031906"/>
              <a:ext cx="2442344" cy="2576532"/>
              <a:chOff x="2617490" y="2742232"/>
              <a:chExt cx="3927230" cy="4143000"/>
            </a:xfrm>
          </p:grpSpPr>
          <p:sp>
            <p:nvSpPr>
              <p:cNvPr id="3482" name="Google Shape;3482;p19"/>
              <p:cNvSpPr/>
              <p:nvPr/>
            </p:nvSpPr>
            <p:spPr>
              <a:xfrm rot="-2829980">
                <a:off x="2089685" y="4448282"/>
                <a:ext cx="497211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83" name="Google Shape;3483;p19"/>
              <p:cNvSpPr/>
              <p:nvPr/>
            </p:nvSpPr>
            <p:spPr>
              <a:xfrm rot="-2827716">
                <a:off x="1965948" y="4505227"/>
                <a:ext cx="4969364" cy="389350"/>
              </a:xfrm>
              <a:custGeom>
                <a:rect b="b" l="l" r="r" t="t"/>
                <a:pathLst>
                  <a:path extrusionOk="0" h="389553" w="4971959">
                    <a:moveTo>
                      <a:pt x="4864923" y="107036"/>
                    </a:moveTo>
                    <a:cubicBezTo>
                      <a:pt x="4931056" y="173169"/>
                      <a:pt x="4971959" y="264530"/>
                      <a:pt x="4971959" y="365445"/>
                    </a:cubicBezTo>
                    <a:lnTo>
                      <a:pt x="4969529" y="389553"/>
                    </a:lnTo>
                    <a:lnTo>
                      <a:pt x="4963209" y="326860"/>
                    </a:lnTo>
                    <a:cubicBezTo>
                      <a:pt x="4929133" y="160333"/>
                      <a:pt x="4781790" y="35065"/>
                      <a:pt x="4605189" y="35065"/>
                    </a:cubicBezTo>
                    <a:lnTo>
                      <a:pt x="364119" y="35065"/>
                    </a:lnTo>
                    <a:cubicBezTo>
                      <a:pt x="187518" y="35065"/>
                      <a:pt x="40175" y="160333"/>
                      <a:pt x="6099" y="326860"/>
                    </a:cubicBezTo>
                    <a:lnTo>
                      <a:pt x="1104" y="376401"/>
                    </a:lnTo>
                    <a:lnTo>
                      <a:pt x="0" y="365445"/>
                    </a:lnTo>
                    <a:cubicBezTo>
                      <a:pt x="0" y="163615"/>
                      <a:pt x="163615" y="0"/>
                      <a:pt x="365445" y="0"/>
                    </a:cubicBezTo>
                    <a:lnTo>
                      <a:pt x="4606515" y="0"/>
                    </a:lnTo>
                    <a:cubicBezTo>
                      <a:pt x="4707430" y="0"/>
                      <a:pt x="4798791" y="40904"/>
                      <a:pt x="486492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84" name="Google Shape;3484;p19"/>
              <p:cNvSpPr/>
              <p:nvPr/>
            </p:nvSpPr>
            <p:spPr>
              <a:xfrm rot="-2827716">
                <a:off x="2226898" y="4733750"/>
                <a:ext cx="4969364" cy="389351"/>
              </a:xfrm>
              <a:custGeom>
                <a:rect b="b" l="l" r="r" t="t"/>
                <a:pathLst>
                  <a:path extrusionOk="0" h="389554" w="4971959">
                    <a:moveTo>
                      <a:pt x="4970855" y="13152"/>
                    </a:moveTo>
                    <a:lnTo>
                      <a:pt x="4971959" y="24109"/>
                    </a:lnTo>
                    <a:cubicBezTo>
                      <a:pt x="4971960" y="225940"/>
                      <a:pt x="4808344" y="389554"/>
                      <a:pt x="4606515" y="389553"/>
                    </a:cubicBezTo>
                    <a:lnTo>
                      <a:pt x="365446" y="389554"/>
                    </a:lnTo>
                    <a:cubicBezTo>
                      <a:pt x="163615" y="389554"/>
                      <a:pt x="0" y="225939"/>
                      <a:pt x="0" y="24109"/>
                    </a:cubicBezTo>
                    <a:lnTo>
                      <a:pt x="2430" y="0"/>
                    </a:lnTo>
                    <a:lnTo>
                      <a:pt x="8750" y="62694"/>
                    </a:lnTo>
                    <a:cubicBezTo>
                      <a:pt x="42827" y="229221"/>
                      <a:pt x="190170" y="354489"/>
                      <a:pt x="366771" y="354488"/>
                    </a:cubicBezTo>
                    <a:lnTo>
                      <a:pt x="4607841" y="354488"/>
                    </a:lnTo>
                    <a:cubicBezTo>
                      <a:pt x="4784442" y="354489"/>
                      <a:pt x="4931785" y="229221"/>
                      <a:pt x="4965861" y="62694"/>
                    </a:cubicBezTo>
                    <a:lnTo>
                      <a:pt x="4970855"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485" name="Google Shape;3485;p19"/>
            <p:cNvGrpSpPr/>
            <p:nvPr/>
          </p:nvGrpSpPr>
          <p:grpSpPr>
            <a:xfrm>
              <a:off x="10641898" y="3346547"/>
              <a:ext cx="1495572" cy="1583233"/>
              <a:chOff x="9275607" y="3248167"/>
              <a:chExt cx="2404844" cy="2545800"/>
            </a:xfrm>
          </p:grpSpPr>
          <p:sp>
            <p:nvSpPr>
              <p:cNvPr id="3486" name="Google Shape;3486;p19"/>
              <p:cNvSpPr/>
              <p:nvPr/>
            </p:nvSpPr>
            <p:spPr>
              <a:xfrm rot="-2830077">
                <a:off x="8888438" y="4357500"/>
                <a:ext cx="3168338" cy="327135"/>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87" name="Google Shape;3487;p19"/>
              <p:cNvSpPr/>
              <p:nvPr/>
            </p:nvSpPr>
            <p:spPr>
              <a:xfrm rot="-2827716">
                <a:off x="8837051" y="4381832"/>
                <a:ext cx="3166615" cy="184314"/>
              </a:xfrm>
              <a:custGeom>
                <a:rect b="b" l="l" r="r" t="t"/>
                <a:pathLst>
                  <a:path extrusionOk="0" h="184410" w="3168269">
                    <a:moveTo>
                      <a:pt x="3120354" y="47916"/>
                    </a:moveTo>
                    <a:cubicBezTo>
                      <a:pt x="3149958" y="77520"/>
                      <a:pt x="3168269" y="118419"/>
                      <a:pt x="3168269" y="163593"/>
                    </a:cubicBezTo>
                    <a:lnTo>
                      <a:pt x="3164066" y="184410"/>
                    </a:lnTo>
                    <a:lnTo>
                      <a:pt x="3154087" y="134981"/>
                    </a:lnTo>
                    <a:cubicBezTo>
                      <a:pt x="3129252" y="76265"/>
                      <a:pt x="3071113" y="35066"/>
                      <a:pt x="3003350" y="35065"/>
                    </a:cubicBezTo>
                    <a:lnTo>
                      <a:pt x="162267" y="35065"/>
                    </a:lnTo>
                    <a:cubicBezTo>
                      <a:pt x="94504" y="35065"/>
                      <a:pt x="36365" y="76265"/>
                      <a:pt x="11530" y="134981"/>
                    </a:cubicBezTo>
                    <a:lnTo>
                      <a:pt x="2877" y="177843"/>
                    </a:lnTo>
                    <a:lnTo>
                      <a:pt x="1" y="163594"/>
                    </a:lnTo>
                    <a:cubicBezTo>
                      <a:pt x="0" y="73243"/>
                      <a:pt x="73243" y="0"/>
                      <a:pt x="163593" y="0"/>
                    </a:cubicBezTo>
                    <a:lnTo>
                      <a:pt x="3004676" y="0"/>
                    </a:lnTo>
                    <a:cubicBezTo>
                      <a:pt x="3049851" y="0"/>
                      <a:pt x="3090750" y="18312"/>
                      <a:pt x="3120354" y="4791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88" name="Google Shape;3488;p19"/>
              <p:cNvSpPr/>
              <p:nvPr/>
            </p:nvSpPr>
            <p:spPr>
              <a:xfrm rot="-2827716">
                <a:off x="8952392" y="4475363"/>
                <a:ext cx="3166615" cy="184313"/>
              </a:xfrm>
              <a:custGeom>
                <a:rect b="b" l="l" r="r" t="t"/>
                <a:pathLst>
                  <a:path extrusionOk="0" h="184409" w="3168269">
                    <a:moveTo>
                      <a:pt x="3165392" y="6567"/>
                    </a:moveTo>
                    <a:lnTo>
                      <a:pt x="3168269" y="20815"/>
                    </a:lnTo>
                    <a:cubicBezTo>
                      <a:pt x="3168269" y="111166"/>
                      <a:pt x="3095027" y="184408"/>
                      <a:pt x="3004676" y="184409"/>
                    </a:cubicBezTo>
                    <a:lnTo>
                      <a:pt x="163593" y="184409"/>
                    </a:lnTo>
                    <a:cubicBezTo>
                      <a:pt x="73243" y="184409"/>
                      <a:pt x="0" y="111166"/>
                      <a:pt x="1" y="20816"/>
                    </a:cubicBezTo>
                    <a:lnTo>
                      <a:pt x="4203" y="0"/>
                    </a:lnTo>
                    <a:lnTo>
                      <a:pt x="14182" y="49428"/>
                    </a:lnTo>
                    <a:cubicBezTo>
                      <a:pt x="39017" y="108145"/>
                      <a:pt x="97156" y="149344"/>
                      <a:pt x="164919" y="149344"/>
                    </a:cubicBezTo>
                    <a:lnTo>
                      <a:pt x="3006002" y="149344"/>
                    </a:lnTo>
                    <a:cubicBezTo>
                      <a:pt x="3073765" y="149344"/>
                      <a:pt x="3131904" y="108144"/>
                      <a:pt x="3156739" y="49428"/>
                    </a:cubicBezTo>
                    <a:lnTo>
                      <a:pt x="3165392" y="656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489" name="Google Shape;3489;p19"/>
            <p:cNvGrpSpPr/>
            <p:nvPr/>
          </p:nvGrpSpPr>
          <p:grpSpPr>
            <a:xfrm>
              <a:off x="6164271" y="1359366"/>
              <a:ext cx="2703674" cy="2865529"/>
              <a:chOff x="2075692" y="52828"/>
              <a:chExt cx="4347442" cy="4607700"/>
            </a:xfrm>
          </p:grpSpPr>
          <p:sp>
            <p:nvSpPr>
              <p:cNvPr id="3490" name="Google Shape;3490;p19"/>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91" name="Google Shape;3491;p19"/>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92" name="Google Shape;3492;p19"/>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493" name="Google Shape;3493;p19"/>
            <p:cNvGrpSpPr/>
            <p:nvPr/>
          </p:nvGrpSpPr>
          <p:grpSpPr>
            <a:xfrm>
              <a:off x="5787931" y="1562530"/>
              <a:ext cx="1110717" cy="1178003"/>
              <a:chOff x="1470547" y="379512"/>
              <a:chExt cx="1786005" cy="1894200"/>
            </a:xfrm>
          </p:grpSpPr>
          <p:sp>
            <p:nvSpPr>
              <p:cNvPr id="3494" name="Google Shape;3494;p19"/>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95" name="Google Shape;3495;p19"/>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96" name="Google Shape;3496;p19"/>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497" name="Google Shape;3497;p19"/>
            <p:cNvGrpSpPr/>
            <p:nvPr/>
          </p:nvGrpSpPr>
          <p:grpSpPr>
            <a:xfrm>
              <a:off x="5159168" y="1846194"/>
              <a:ext cx="2043306" cy="2168503"/>
              <a:chOff x="459511" y="835636"/>
              <a:chExt cx="3285587" cy="3486900"/>
            </a:xfrm>
          </p:grpSpPr>
          <p:sp>
            <p:nvSpPr>
              <p:cNvPr id="3498" name="Google Shape;3498;p19"/>
              <p:cNvSpPr/>
              <p:nvPr/>
            </p:nvSpPr>
            <p:spPr>
              <a:xfrm rot="-2830019">
                <a:off x="-56761" y="2341433"/>
                <a:ext cx="4314245" cy="475306"/>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99" name="Google Shape;3499;p19"/>
              <p:cNvSpPr/>
              <p:nvPr/>
            </p:nvSpPr>
            <p:spPr>
              <a:xfrm rot="-2827716">
                <a:off x="-133745" y="2377546"/>
                <a:ext cx="4311929" cy="261669"/>
              </a:xfrm>
              <a:custGeom>
                <a:rect b="b" l="l" r="r" t="t"/>
                <a:pathLst>
                  <a:path extrusionOk="0" h="261806" w="4314181">
                    <a:moveTo>
                      <a:pt x="4244562" y="69619"/>
                    </a:moveTo>
                    <a:cubicBezTo>
                      <a:pt x="4287576" y="112632"/>
                      <a:pt x="4314180" y="172055"/>
                      <a:pt x="4314181" y="237692"/>
                    </a:cubicBezTo>
                    <a:lnTo>
                      <a:pt x="4311749" y="261806"/>
                    </a:lnTo>
                    <a:lnTo>
                      <a:pt x="4308024" y="224853"/>
                    </a:lnTo>
                    <a:cubicBezTo>
                      <a:pt x="4285860" y="116541"/>
                      <a:pt x="4190026" y="35064"/>
                      <a:pt x="4075162" y="35064"/>
                    </a:cubicBezTo>
                    <a:lnTo>
                      <a:pt x="236364" y="35064"/>
                    </a:lnTo>
                    <a:cubicBezTo>
                      <a:pt x="121500" y="35064"/>
                      <a:pt x="25666" y="116541"/>
                      <a:pt x="3502" y="224853"/>
                    </a:cubicBezTo>
                    <a:lnTo>
                      <a:pt x="1104" y="248640"/>
                    </a:lnTo>
                    <a:lnTo>
                      <a:pt x="0" y="237692"/>
                    </a:lnTo>
                    <a:cubicBezTo>
                      <a:pt x="0" y="106419"/>
                      <a:pt x="106418" y="0"/>
                      <a:pt x="237691" y="1"/>
                    </a:cubicBezTo>
                    <a:lnTo>
                      <a:pt x="4076489" y="0"/>
                    </a:lnTo>
                    <a:cubicBezTo>
                      <a:pt x="4142126" y="0"/>
                      <a:pt x="4201548" y="26605"/>
                      <a:pt x="4244562" y="69619"/>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500" name="Google Shape;3500;p19"/>
              <p:cNvSpPr/>
              <p:nvPr/>
            </p:nvSpPr>
            <p:spPr>
              <a:xfrm rot="-2827716">
                <a:off x="26426" y="2519211"/>
                <a:ext cx="4311928" cy="261670"/>
              </a:xfrm>
              <a:custGeom>
                <a:rect b="b" l="l" r="r" t="t"/>
                <a:pathLst>
                  <a:path extrusionOk="0" h="261807" w="4314180">
                    <a:moveTo>
                      <a:pt x="4313076" y="13166"/>
                    </a:moveTo>
                    <a:lnTo>
                      <a:pt x="4314180" y="24115"/>
                    </a:lnTo>
                    <a:cubicBezTo>
                      <a:pt x="4314179" y="155388"/>
                      <a:pt x="4207762" y="261806"/>
                      <a:pt x="4076489" y="261807"/>
                    </a:cubicBezTo>
                    <a:lnTo>
                      <a:pt x="237690" y="261806"/>
                    </a:lnTo>
                    <a:cubicBezTo>
                      <a:pt x="106418" y="261807"/>
                      <a:pt x="0" y="155388"/>
                      <a:pt x="0" y="24116"/>
                    </a:cubicBezTo>
                    <a:lnTo>
                      <a:pt x="2431" y="0"/>
                    </a:lnTo>
                    <a:lnTo>
                      <a:pt x="6156" y="36955"/>
                    </a:lnTo>
                    <a:cubicBezTo>
                      <a:pt x="28320" y="145267"/>
                      <a:pt x="124154" y="226743"/>
                      <a:pt x="239018" y="226743"/>
                    </a:cubicBezTo>
                    <a:lnTo>
                      <a:pt x="4077816" y="226743"/>
                    </a:lnTo>
                    <a:cubicBezTo>
                      <a:pt x="4192680" y="226743"/>
                      <a:pt x="4288514" y="145266"/>
                      <a:pt x="4310678" y="36954"/>
                    </a:cubicBezTo>
                    <a:lnTo>
                      <a:pt x="4313076"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501" name="Google Shape;3501;p19"/>
            <p:cNvGrpSpPr/>
            <p:nvPr/>
          </p:nvGrpSpPr>
          <p:grpSpPr>
            <a:xfrm>
              <a:off x="6905742" y="1929955"/>
              <a:ext cx="2735357" cy="2897246"/>
              <a:chOff x="3267959" y="970321"/>
              <a:chExt cx="4398388" cy="4658700"/>
            </a:xfrm>
          </p:grpSpPr>
          <p:sp>
            <p:nvSpPr>
              <p:cNvPr id="3502" name="Google Shape;3502;p19"/>
              <p:cNvSpPr/>
              <p:nvPr/>
            </p:nvSpPr>
            <p:spPr>
              <a:xfrm rot="-2830072">
                <a:off x="2627559" y="2934221"/>
                <a:ext cx="5675200"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503" name="Google Shape;3503;p19"/>
              <p:cNvSpPr/>
              <p:nvPr/>
            </p:nvSpPr>
            <p:spPr>
              <a:xfrm rot="-2827716">
                <a:off x="2504074" y="2991429"/>
                <a:ext cx="5672301" cy="389356"/>
              </a:xfrm>
              <a:custGeom>
                <a:rect b="b" l="l" r="r" t="t"/>
                <a:pathLst>
                  <a:path extrusionOk="0" h="389559" w="5675264">
                    <a:moveTo>
                      <a:pt x="5568227" y="107035"/>
                    </a:moveTo>
                    <a:cubicBezTo>
                      <a:pt x="5634360" y="173168"/>
                      <a:pt x="5675264" y="264529"/>
                      <a:pt x="5675264" y="365445"/>
                    </a:cubicBezTo>
                    <a:lnTo>
                      <a:pt x="5672833" y="389559"/>
                    </a:lnTo>
                    <a:lnTo>
                      <a:pt x="5666512" y="326858"/>
                    </a:lnTo>
                    <a:cubicBezTo>
                      <a:pt x="5632435" y="160331"/>
                      <a:pt x="5485093" y="35064"/>
                      <a:pt x="5308491" y="35064"/>
                    </a:cubicBezTo>
                    <a:lnTo>
                      <a:pt x="364118" y="35064"/>
                    </a:lnTo>
                    <a:cubicBezTo>
                      <a:pt x="187517" y="35064"/>
                      <a:pt x="40174" y="160331"/>
                      <a:pt x="6098" y="326859"/>
                    </a:cubicBezTo>
                    <a:lnTo>
                      <a:pt x="1104" y="376394"/>
                    </a:lnTo>
                    <a:lnTo>
                      <a:pt x="0" y="365445"/>
                    </a:lnTo>
                    <a:cubicBezTo>
                      <a:pt x="0" y="163615"/>
                      <a:pt x="163615" y="0"/>
                      <a:pt x="365446" y="0"/>
                    </a:cubicBezTo>
                    <a:lnTo>
                      <a:pt x="5309818" y="0"/>
                    </a:lnTo>
                    <a:cubicBezTo>
                      <a:pt x="5410733" y="0"/>
                      <a:pt x="5502095" y="40904"/>
                      <a:pt x="5568227" y="10703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504" name="Google Shape;3504;p19"/>
              <p:cNvSpPr/>
              <p:nvPr/>
            </p:nvSpPr>
            <p:spPr>
              <a:xfrm rot="-2827716">
                <a:off x="2757930" y="3219948"/>
                <a:ext cx="5672301" cy="389357"/>
              </a:xfrm>
              <a:custGeom>
                <a:rect b="b" l="l" r="r" t="t"/>
                <a:pathLst>
                  <a:path extrusionOk="0" h="389560" w="5675264">
                    <a:moveTo>
                      <a:pt x="5674160" y="13165"/>
                    </a:moveTo>
                    <a:lnTo>
                      <a:pt x="5675264" y="24114"/>
                    </a:lnTo>
                    <a:cubicBezTo>
                      <a:pt x="5675264" y="225944"/>
                      <a:pt x="5511649" y="389560"/>
                      <a:pt x="5309819" y="389560"/>
                    </a:cubicBezTo>
                    <a:lnTo>
                      <a:pt x="365445" y="389560"/>
                    </a:lnTo>
                    <a:cubicBezTo>
                      <a:pt x="163615" y="389559"/>
                      <a:pt x="0" y="225945"/>
                      <a:pt x="0" y="24115"/>
                    </a:cubicBezTo>
                    <a:lnTo>
                      <a:pt x="2431" y="0"/>
                    </a:lnTo>
                    <a:lnTo>
                      <a:pt x="8752" y="62701"/>
                    </a:lnTo>
                    <a:cubicBezTo>
                      <a:pt x="42828" y="229228"/>
                      <a:pt x="190171" y="354496"/>
                      <a:pt x="366772" y="354496"/>
                    </a:cubicBezTo>
                    <a:lnTo>
                      <a:pt x="5311146" y="354496"/>
                    </a:lnTo>
                    <a:cubicBezTo>
                      <a:pt x="5487748" y="354496"/>
                      <a:pt x="5635090" y="229228"/>
                      <a:pt x="5669166" y="62700"/>
                    </a:cubicBezTo>
                    <a:lnTo>
                      <a:pt x="5674160"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505" name="Google Shape;3505;p19"/>
            <p:cNvGrpSpPr/>
            <p:nvPr/>
          </p:nvGrpSpPr>
          <p:grpSpPr>
            <a:xfrm>
              <a:off x="8577178" y="2435244"/>
              <a:ext cx="2747973" cy="2910865"/>
              <a:chOff x="5955587" y="1782813"/>
              <a:chExt cx="4418674" cy="4680600"/>
            </a:xfrm>
          </p:grpSpPr>
          <p:sp>
            <p:nvSpPr>
              <p:cNvPr id="3506" name="Google Shape;3506;p19"/>
              <p:cNvSpPr/>
              <p:nvPr/>
            </p:nvSpPr>
            <p:spPr>
              <a:xfrm rot="-2830029">
                <a:off x="5310423" y="3757664"/>
                <a:ext cx="5705129"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507" name="Google Shape;3507;p19"/>
              <p:cNvSpPr/>
              <p:nvPr/>
            </p:nvSpPr>
            <p:spPr>
              <a:xfrm rot="-2827716">
                <a:off x="5186938" y="3814894"/>
                <a:ext cx="5702117" cy="389357"/>
              </a:xfrm>
              <a:custGeom>
                <a:rect b="b" l="l" r="r" t="t"/>
                <a:pathLst>
                  <a:path extrusionOk="0" h="389560" w="5705095">
                    <a:moveTo>
                      <a:pt x="5598059" y="107036"/>
                    </a:moveTo>
                    <a:cubicBezTo>
                      <a:pt x="5664191" y="173169"/>
                      <a:pt x="5705095" y="264530"/>
                      <a:pt x="5705095" y="365446"/>
                    </a:cubicBezTo>
                    <a:lnTo>
                      <a:pt x="5702664" y="389560"/>
                    </a:lnTo>
                    <a:lnTo>
                      <a:pt x="5696344" y="326859"/>
                    </a:lnTo>
                    <a:cubicBezTo>
                      <a:pt x="5662267" y="160332"/>
                      <a:pt x="5514924" y="35064"/>
                      <a:pt x="5338323" y="35064"/>
                    </a:cubicBezTo>
                    <a:lnTo>
                      <a:pt x="364118" y="35065"/>
                    </a:lnTo>
                    <a:cubicBezTo>
                      <a:pt x="187517" y="35064"/>
                      <a:pt x="40174" y="160332"/>
                      <a:pt x="6098" y="326859"/>
                    </a:cubicBezTo>
                    <a:lnTo>
                      <a:pt x="1104" y="376394"/>
                    </a:lnTo>
                    <a:lnTo>
                      <a:pt x="0" y="365445"/>
                    </a:lnTo>
                    <a:cubicBezTo>
                      <a:pt x="1" y="163616"/>
                      <a:pt x="163615" y="0"/>
                      <a:pt x="365445" y="1"/>
                    </a:cubicBezTo>
                    <a:lnTo>
                      <a:pt x="5339650" y="0"/>
                    </a:lnTo>
                    <a:cubicBezTo>
                      <a:pt x="5440565" y="0"/>
                      <a:pt x="5531927" y="40904"/>
                      <a:pt x="55980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508" name="Google Shape;3508;p19"/>
              <p:cNvSpPr/>
              <p:nvPr/>
            </p:nvSpPr>
            <p:spPr>
              <a:xfrm rot="-2827716">
                <a:off x="5440794" y="4043414"/>
                <a:ext cx="5702117" cy="389357"/>
              </a:xfrm>
              <a:custGeom>
                <a:rect b="b" l="l" r="r" t="t"/>
                <a:pathLst>
                  <a:path extrusionOk="0" h="389560" w="5705095">
                    <a:moveTo>
                      <a:pt x="5703991" y="13166"/>
                    </a:moveTo>
                    <a:lnTo>
                      <a:pt x="5705095" y="24115"/>
                    </a:lnTo>
                    <a:cubicBezTo>
                      <a:pt x="5705095" y="225945"/>
                      <a:pt x="5541480" y="389560"/>
                      <a:pt x="5339650" y="389560"/>
                    </a:cubicBezTo>
                    <a:lnTo>
                      <a:pt x="365445" y="389560"/>
                    </a:lnTo>
                    <a:cubicBezTo>
                      <a:pt x="163615" y="389560"/>
                      <a:pt x="0" y="225945"/>
                      <a:pt x="0" y="24115"/>
                    </a:cubicBezTo>
                    <a:lnTo>
                      <a:pt x="2431" y="0"/>
                    </a:lnTo>
                    <a:lnTo>
                      <a:pt x="8752" y="62702"/>
                    </a:lnTo>
                    <a:cubicBezTo>
                      <a:pt x="42828" y="229229"/>
                      <a:pt x="190170" y="354497"/>
                      <a:pt x="366772" y="354497"/>
                    </a:cubicBezTo>
                    <a:lnTo>
                      <a:pt x="5340977" y="354496"/>
                    </a:lnTo>
                    <a:cubicBezTo>
                      <a:pt x="5517579" y="354496"/>
                      <a:pt x="5664921" y="229229"/>
                      <a:pt x="5698998" y="62701"/>
                    </a:cubicBezTo>
                    <a:lnTo>
                      <a:pt x="5703991"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509" name="Google Shape;3509;p19"/>
            <p:cNvGrpSpPr/>
            <p:nvPr/>
          </p:nvGrpSpPr>
          <p:grpSpPr>
            <a:xfrm>
              <a:off x="9818854" y="3525034"/>
              <a:ext cx="1919373" cy="2040516"/>
              <a:chOff x="7952172" y="3535170"/>
              <a:chExt cx="3086305" cy="3281100"/>
            </a:xfrm>
          </p:grpSpPr>
          <p:sp>
            <p:nvSpPr>
              <p:cNvPr id="3510" name="Google Shape;3510;p19"/>
              <p:cNvSpPr/>
              <p:nvPr/>
            </p:nvSpPr>
            <p:spPr>
              <a:xfrm rot="-2829986">
                <a:off x="7439577" y="4978085"/>
                <a:ext cx="4107691" cy="39526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511" name="Google Shape;3511;p19"/>
              <p:cNvSpPr/>
              <p:nvPr/>
            </p:nvSpPr>
            <p:spPr>
              <a:xfrm rot="-2827716">
                <a:off x="7376022" y="5008186"/>
                <a:ext cx="4105426" cy="218287"/>
              </a:xfrm>
              <a:custGeom>
                <a:rect b="b" l="l" r="r" t="t"/>
                <a:pathLst>
                  <a:path extrusionOk="0" h="218401" w="4107570">
                    <a:moveTo>
                      <a:pt x="4049699" y="57870"/>
                    </a:moveTo>
                    <a:cubicBezTo>
                      <a:pt x="4085455" y="93627"/>
                      <a:pt x="4107570" y="143024"/>
                      <a:pt x="4107570" y="197586"/>
                    </a:cubicBezTo>
                    <a:lnTo>
                      <a:pt x="4107569" y="197586"/>
                    </a:lnTo>
                    <a:lnTo>
                      <a:pt x="4103367" y="218401"/>
                    </a:lnTo>
                    <a:lnTo>
                      <a:pt x="4090716" y="155740"/>
                    </a:lnTo>
                    <a:cubicBezTo>
                      <a:pt x="4060721" y="84823"/>
                      <a:pt x="3990500" y="35063"/>
                      <a:pt x="3908657" y="35064"/>
                    </a:cubicBezTo>
                    <a:lnTo>
                      <a:pt x="196259" y="35063"/>
                    </a:lnTo>
                    <a:cubicBezTo>
                      <a:pt x="114415" y="35064"/>
                      <a:pt x="44195" y="84824"/>
                      <a:pt x="14200" y="155740"/>
                    </a:cubicBezTo>
                    <a:lnTo>
                      <a:pt x="2876" y="211831"/>
                    </a:lnTo>
                    <a:lnTo>
                      <a:pt x="0" y="197585"/>
                    </a:lnTo>
                    <a:lnTo>
                      <a:pt x="0" y="197586"/>
                    </a:lnTo>
                    <a:cubicBezTo>
                      <a:pt x="1" y="88462"/>
                      <a:pt x="88462" y="0"/>
                      <a:pt x="197586" y="0"/>
                    </a:cubicBezTo>
                    <a:lnTo>
                      <a:pt x="3909984" y="0"/>
                    </a:lnTo>
                    <a:cubicBezTo>
                      <a:pt x="3964546" y="0"/>
                      <a:pt x="4013943" y="22115"/>
                      <a:pt x="4049699" y="5787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512" name="Google Shape;3512;p19"/>
              <p:cNvSpPr/>
              <p:nvPr/>
            </p:nvSpPr>
            <p:spPr>
              <a:xfrm rot="-2827716">
                <a:off x="7509199" y="5124823"/>
                <a:ext cx="4105427" cy="218290"/>
              </a:xfrm>
              <a:custGeom>
                <a:rect b="b" l="l" r="r" t="t"/>
                <a:pathLst>
                  <a:path extrusionOk="0" h="218404" w="4107571">
                    <a:moveTo>
                      <a:pt x="4104695" y="6570"/>
                    </a:moveTo>
                    <a:lnTo>
                      <a:pt x="4107571" y="20818"/>
                    </a:lnTo>
                    <a:lnTo>
                      <a:pt x="4107569" y="20818"/>
                    </a:lnTo>
                    <a:cubicBezTo>
                      <a:pt x="4107569" y="129942"/>
                      <a:pt x="4019108" y="218404"/>
                      <a:pt x="3909983" y="218404"/>
                    </a:cubicBezTo>
                    <a:lnTo>
                      <a:pt x="197587" y="218403"/>
                    </a:lnTo>
                    <a:cubicBezTo>
                      <a:pt x="88463" y="218403"/>
                      <a:pt x="0" y="129941"/>
                      <a:pt x="0" y="20818"/>
                    </a:cubicBezTo>
                    <a:lnTo>
                      <a:pt x="1" y="20818"/>
                    </a:lnTo>
                    <a:lnTo>
                      <a:pt x="4204" y="0"/>
                    </a:lnTo>
                    <a:lnTo>
                      <a:pt x="16855" y="62664"/>
                    </a:lnTo>
                    <a:cubicBezTo>
                      <a:pt x="46850" y="133580"/>
                      <a:pt x="117071" y="183340"/>
                      <a:pt x="198914" y="183340"/>
                    </a:cubicBezTo>
                    <a:lnTo>
                      <a:pt x="3911311" y="183341"/>
                    </a:lnTo>
                    <a:cubicBezTo>
                      <a:pt x="3993154" y="183341"/>
                      <a:pt x="4063375" y="133581"/>
                      <a:pt x="4093370" y="62664"/>
                    </a:cubicBezTo>
                    <a:lnTo>
                      <a:pt x="4104695" y="657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513" name="Google Shape;3513;p19"/>
            <p:cNvGrpSpPr/>
            <p:nvPr/>
          </p:nvGrpSpPr>
          <p:grpSpPr>
            <a:xfrm>
              <a:off x="10979083" y="3768729"/>
              <a:ext cx="1014688" cy="1075203"/>
              <a:chOff x="9817792" y="3927025"/>
              <a:chExt cx="1631594" cy="1728900"/>
            </a:xfrm>
          </p:grpSpPr>
          <p:sp>
            <p:nvSpPr>
              <p:cNvPr id="3514" name="Google Shape;3514;p19"/>
              <p:cNvSpPr/>
              <p:nvPr/>
            </p:nvSpPr>
            <p:spPr>
              <a:xfrm rot="-2829923">
                <a:off x="9564967" y="4670579"/>
                <a:ext cx="2133450" cy="241791"/>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515" name="Google Shape;3515;p19"/>
              <p:cNvSpPr/>
              <p:nvPr/>
            </p:nvSpPr>
            <p:spPr>
              <a:xfrm rot="-2827716">
                <a:off x="9528923" y="4687498"/>
                <a:ext cx="2132346" cy="141707"/>
              </a:xfrm>
              <a:custGeom>
                <a:rect b="b" l="l" r="r" t="t"/>
                <a:pathLst>
                  <a:path extrusionOk="0" h="141781" w="2133460">
                    <a:moveTo>
                      <a:pt x="2098031" y="35430"/>
                    </a:moveTo>
                    <a:cubicBezTo>
                      <a:pt x="2119921" y="57320"/>
                      <a:pt x="2133460" y="87560"/>
                      <a:pt x="2133460" y="120964"/>
                    </a:cubicBezTo>
                    <a:lnTo>
                      <a:pt x="2133459" y="120963"/>
                    </a:lnTo>
                    <a:lnTo>
                      <a:pt x="2129256" y="141781"/>
                    </a:lnTo>
                    <a:lnTo>
                      <a:pt x="2122627" y="108944"/>
                    </a:lnTo>
                    <a:cubicBezTo>
                      <a:pt x="2104264" y="65527"/>
                      <a:pt x="2061274" y="35064"/>
                      <a:pt x="2011170" y="35065"/>
                    </a:cubicBezTo>
                    <a:lnTo>
                      <a:pt x="119635" y="35064"/>
                    </a:lnTo>
                    <a:cubicBezTo>
                      <a:pt x="69531" y="35064"/>
                      <a:pt x="26542" y="65528"/>
                      <a:pt x="8179" y="108943"/>
                    </a:cubicBezTo>
                    <a:lnTo>
                      <a:pt x="2877" y="135208"/>
                    </a:lnTo>
                    <a:lnTo>
                      <a:pt x="0" y="120963"/>
                    </a:lnTo>
                    <a:lnTo>
                      <a:pt x="9506" y="73880"/>
                    </a:lnTo>
                    <a:cubicBezTo>
                      <a:pt x="27870" y="30464"/>
                      <a:pt x="70859" y="1"/>
                      <a:pt x="120963" y="1"/>
                    </a:cubicBezTo>
                    <a:lnTo>
                      <a:pt x="2012497" y="1"/>
                    </a:lnTo>
                    <a:cubicBezTo>
                      <a:pt x="2045900" y="0"/>
                      <a:pt x="2076141" y="13540"/>
                      <a:pt x="2098031" y="3543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516" name="Google Shape;3516;p19"/>
              <p:cNvSpPr/>
              <p:nvPr/>
            </p:nvSpPr>
            <p:spPr>
              <a:xfrm rot="-2827716">
                <a:off x="9605909" y="4752042"/>
                <a:ext cx="2132346" cy="141708"/>
              </a:xfrm>
              <a:custGeom>
                <a:rect b="b" l="l" r="r" t="t"/>
                <a:pathLst>
                  <a:path extrusionOk="0" h="141782" w="2133460">
                    <a:moveTo>
                      <a:pt x="2130583" y="6573"/>
                    </a:moveTo>
                    <a:lnTo>
                      <a:pt x="2133460" y="20820"/>
                    </a:lnTo>
                    <a:lnTo>
                      <a:pt x="2133459" y="20819"/>
                    </a:lnTo>
                    <a:cubicBezTo>
                      <a:pt x="2133459" y="87625"/>
                      <a:pt x="2079303" y="141782"/>
                      <a:pt x="2012495" y="141782"/>
                    </a:cubicBezTo>
                    <a:lnTo>
                      <a:pt x="120963" y="141781"/>
                    </a:lnTo>
                    <a:cubicBezTo>
                      <a:pt x="70859" y="141781"/>
                      <a:pt x="27869" y="111318"/>
                      <a:pt x="9506" y="67902"/>
                    </a:cubicBezTo>
                    <a:lnTo>
                      <a:pt x="0" y="20819"/>
                    </a:lnTo>
                    <a:lnTo>
                      <a:pt x="4204" y="0"/>
                    </a:lnTo>
                    <a:lnTo>
                      <a:pt x="10833" y="32839"/>
                    </a:lnTo>
                    <a:cubicBezTo>
                      <a:pt x="29197" y="76254"/>
                      <a:pt x="72186" y="106718"/>
                      <a:pt x="122290" y="106718"/>
                    </a:cubicBezTo>
                    <a:lnTo>
                      <a:pt x="2013823" y="106719"/>
                    </a:lnTo>
                    <a:cubicBezTo>
                      <a:pt x="2063928" y="106718"/>
                      <a:pt x="2106917" y="76255"/>
                      <a:pt x="2125281" y="32840"/>
                    </a:cubicBezTo>
                    <a:lnTo>
                      <a:pt x="2130583"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517" name="Google Shape;3517;p19"/>
            <p:cNvGrpSpPr/>
            <p:nvPr/>
          </p:nvGrpSpPr>
          <p:grpSpPr>
            <a:xfrm>
              <a:off x="7864037" y="1257297"/>
              <a:ext cx="2696496" cy="2857879"/>
              <a:chOff x="4808875" y="-111295"/>
              <a:chExt cx="4335900" cy="4595400"/>
            </a:xfrm>
          </p:grpSpPr>
          <p:sp>
            <p:nvSpPr>
              <p:cNvPr id="3518" name="Google Shape;3518;p19"/>
              <p:cNvSpPr/>
              <p:nvPr/>
            </p:nvSpPr>
            <p:spPr>
              <a:xfrm rot="-2829990">
                <a:off x="4182321" y="1820955"/>
                <a:ext cx="5589007"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519" name="Google Shape;3519;p19"/>
              <p:cNvSpPr/>
              <p:nvPr/>
            </p:nvSpPr>
            <p:spPr>
              <a:xfrm rot="-2827716">
                <a:off x="4118653" y="1851906"/>
                <a:ext cx="5567509" cy="509926"/>
              </a:xfrm>
              <a:custGeom>
                <a:rect b="b" l="l" r="r" t="t"/>
                <a:pathLst>
                  <a:path extrusionOk="0" h="510192" w="5570417">
                    <a:moveTo>
                      <a:pt x="5463381" y="107036"/>
                    </a:moveTo>
                    <a:cubicBezTo>
                      <a:pt x="5529514" y="173169"/>
                      <a:pt x="5570418" y="264531"/>
                      <a:pt x="5570417" y="365446"/>
                    </a:cubicBezTo>
                    <a:cubicBezTo>
                      <a:pt x="5570417" y="415903"/>
                      <a:pt x="5560192" y="463973"/>
                      <a:pt x="5541699" y="507693"/>
                    </a:cubicBezTo>
                    <a:lnTo>
                      <a:pt x="5540342" y="510192"/>
                    </a:lnTo>
                    <a:lnTo>
                      <a:pt x="5551648" y="473773"/>
                    </a:lnTo>
                    <a:cubicBezTo>
                      <a:pt x="5556516" y="449984"/>
                      <a:pt x="5559072" y="425352"/>
                      <a:pt x="5559072" y="400123"/>
                    </a:cubicBezTo>
                    <a:cubicBezTo>
                      <a:pt x="5559072" y="198293"/>
                      <a:pt x="5395458" y="34678"/>
                      <a:pt x="5193627" y="34678"/>
                    </a:cubicBezTo>
                    <a:lnTo>
                      <a:pt x="335369" y="34679"/>
                    </a:lnTo>
                    <a:cubicBezTo>
                      <a:pt x="209226" y="34679"/>
                      <a:pt x="98010" y="98591"/>
                      <a:pt x="32337" y="195800"/>
                    </a:cubicBezTo>
                    <a:lnTo>
                      <a:pt x="0" y="255376"/>
                    </a:lnTo>
                    <a:lnTo>
                      <a:pt x="9988" y="223198"/>
                    </a:lnTo>
                    <a:cubicBezTo>
                      <a:pt x="65466" y="92034"/>
                      <a:pt x="195342" y="1"/>
                      <a:pt x="346714" y="1"/>
                    </a:cubicBezTo>
                    <a:lnTo>
                      <a:pt x="5204973" y="0"/>
                    </a:lnTo>
                    <a:cubicBezTo>
                      <a:pt x="5305888" y="0"/>
                      <a:pt x="5397249" y="40904"/>
                      <a:pt x="5463381"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520" name="Google Shape;3520;p19"/>
              <p:cNvSpPr/>
              <p:nvPr/>
            </p:nvSpPr>
            <p:spPr>
              <a:xfrm rot="-2827716">
                <a:off x="4271307" y="2012144"/>
                <a:ext cx="5567509" cy="509927"/>
              </a:xfrm>
              <a:custGeom>
                <a:rect b="b" l="l" r="r" t="t"/>
                <a:pathLst>
                  <a:path extrusionOk="0" h="510193" w="5570417">
                    <a:moveTo>
                      <a:pt x="5570417" y="254816"/>
                    </a:moveTo>
                    <a:lnTo>
                      <a:pt x="5560429" y="286995"/>
                    </a:lnTo>
                    <a:cubicBezTo>
                      <a:pt x="5504952" y="418159"/>
                      <a:pt x="5375074" y="510192"/>
                      <a:pt x="5223702" y="510192"/>
                    </a:cubicBezTo>
                    <a:lnTo>
                      <a:pt x="365444" y="510192"/>
                    </a:lnTo>
                    <a:cubicBezTo>
                      <a:pt x="163614" y="510193"/>
                      <a:pt x="0" y="346577"/>
                      <a:pt x="0" y="144747"/>
                    </a:cubicBezTo>
                    <a:cubicBezTo>
                      <a:pt x="0" y="94290"/>
                      <a:pt x="10226" y="46221"/>
                      <a:pt x="28718" y="2500"/>
                    </a:cubicBezTo>
                    <a:lnTo>
                      <a:pt x="30075" y="0"/>
                    </a:lnTo>
                    <a:lnTo>
                      <a:pt x="18769" y="36420"/>
                    </a:lnTo>
                    <a:cubicBezTo>
                      <a:pt x="13902" y="60209"/>
                      <a:pt x="11345" y="84841"/>
                      <a:pt x="11345" y="110069"/>
                    </a:cubicBezTo>
                    <a:cubicBezTo>
                      <a:pt x="11345" y="311900"/>
                      <a:pt x="174959" y="475515"/>
                      <a:pt x="376790" y="475515"/>
                    </a:cubicBezTo>
                    <a:lnTo>
                      <a:pt x="5235047" y="475515"/>
                    </a:lnTo>
                    <a:cubicBezTo>
                      <a:pt x="5361191" y="475514"/>
                      <a:pt x="5472407" y="411603"/>
                      <a:pt x="5538080" y="314393"/>
                    </a:cubicBezTo>
                    <a:lnTo>
                      <a:pt x="5570417" y="25481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521" name="Google Shape;3521;p19"/>
            <p:cNvGrpSpPr/>
            <p:nvPr/>
          </p:nvGrpSpPr>
          <p:grpSpPr>
            <a:xfrm>
              <a:off x="5691838" y="1415027"/>
              <a:ext cx="1661592" cy="1765885"/>
              <a:chOff x="1316031" y="142329"/>
              <a:chExt cx="2671800" cy="2839500"/>
            </a:xfrm>
          </p:grpSpPr>
          <p:sp>
            <p:nvSpPr>
              <p:cNvPr id="3522" name="Google Shape;3522;p19"/>
              <p:cNvSpPr/>
              <p:nvPr/>
            </p:nvSpPr>
            <p:spPr>
              <a:xfrm rot="-2830044">
                <a:off x="893477" y="1370600"/>
                <a:ext cx="3516907" cy="382958"/>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523" name="Google Shape;3523;p19"/>
              <p:cNvSpPr/>
              <p:nvPr/>
            </p:nvSpPr>
            <p:spPr>
              <a:xfrm rot="-2827716">
                <a:off x="863305" y="1385770"/>
                <a:ext cx="3505215" cy="274960"/>
              </a:xfrm>
              <a:custGeom>
                <a:rect b="b" l="l" r="r" t="t"/>
                <a:pathLst>
                  <a:path extrusionOk="0" h="275104" w="3507046">
                    <a:moveTo>
                      <a:pt x="3450985" y="56062"/>
                    </a:moveTo>
                    <a:cubicBezTo>
                      <a:pt x="3485622" y="90699"/>
                      <a:pt x="3507046" y="138549"/>
                      <a:pt x="3507046" y="191404"/>
                    </a:cubicBezTo>
                    <a:cubicBezTo>
                      <a:pt x="3507046" y="217831"/>
                      <a:pt x="3501690" y="243008"/>
                      <a:pt x="3492004" y="265906"/>
                    </a:cubicBezTo>
                    <a:lnTo>
                      <a:pt x="3485803" y="275104"/>
                    </a:lnTo>
                    <a:lnTo>
                      <a:pt x="3495700" y="226082"/>
                    </a:lnTo>
                    <a:cubicBezTo>
                      <a:pt x="3495701" y="120372"/>
                      <a:pt x="3410007" y="34678"/>
                      <a:pt x="3304298" y="34679"/>
                    </a:cubicBezTo>
                    <a:lnTo>
                      <a:pt x="170160" y="34678"/>
                    </a:lnTo>
                    <a:cubicBezTo>
                      <a:pt x="117306" y="34678"/>
                      <a:pt x="69455" y="56102"/>
                      <a:pt x="34818" y="90739"/>
                    </a:cubicBezTo>
                    <a:lnTo>
                      <a:pt x="0" y="142381"/>
                    </a:lnTo>
                    <a:lnTo>
                      <a:pt x="5144" y="116901"/>
                    </a:lnTo>
                    <a:cubicBezTo>
                      <a:pt x="34200" y="48203"/>
                      <a:pt x="102224" y="1"/>
                      <a:pt x="181506" y="0"/>
                    </a:cubicBezTo>
                    <a:lnTo>
                      <a:pt x="3315643" y="1"/>
                    </a:lnTo>
                    <a:cubicBezTo>
                      <a:pt x="3368497" y="1"/>
                      <a:pt x="3416348" y="21424"/>
                      <a:pt x="3450985" y="56062"/>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524" name="Google Shape;3524;p19"/>
              <p:cNvSpPr/>
              <p:nvPr/>
            </p:nvSpPr>
            <p:spPr>
              <a:xfrm rot="-2827716">
                <a:off x="939100" y="1462710"/>
                <a:ext cx="3505215" cy="274959"/>
              </a:xfrm>
              <a:custGeom>
                <a:rect b="b" l="l" r="r" t="t"/>
                <a:pathLst>
                  <a:path extrusionOk="0" h="275103" w="3507046">
                    <a:moveTo>
                      <a:pt x="3507046" y="132723"/>
                    </a:moveTo>
                    <a:lnTo>
                      <a:pt x="3501902" y="158203"/>
                    </a:lnTo>
                    <a:cubicBezTo>
                      <a:pt x="3472846" y="226900"/>
                      <a:pt x="3404822" y="275103"/>
                      <a:pt x="3325540" y="275103"/>
                    </a:cubicBezTo>
                    <a:lnTo>
                      <a:pt x="191404" y="275103"/>
                    </a:lnTo>
                    <a:cubicBezTo>
                      <a:pt x="85694" y="275103"/>
                      <a:pt x="0" y="189409"/>
                      <a:pt x="0" y="83700"/>
                    </a:cubicBezTo>
                    <a:cubicBezTo>
                      <a:pt x="0" y="57272"/>
                      <a:pt x="5356" y="32096"/>
                      <a:pt x="15042" y="9197"/>
                    </a:cubicBezTo>
                    <a:lnTo>
                      <a:pt x="21243" y="0"/>
                    </a:lnTo>
                    <a:lnTo>
                      <a:pt x="11346" y="49022"/>
                    </a:lnTo>
                    <a:cubicBezTo>
                      <a:pt x="11345" y="154732"/>
                      <a:pt x="97039" y="240425"/>
                      <a:pt x="202749" y="240426"/>
                    </a:cubicBezTo>
                    <a:lnTo>
                      <a:pt x="3336885" y="240426"/>
                    </a:lnTo>
                    <a:cubicBezTo>
                      <a:pt x="3389740" y="240426"/>
                      <a:pt x="3437591" y="219002"/>
                      <a:pt x="3472228" y="184365"/>
                    </a:cubicBezTo>
                    <a:lnTo>
                      <a:pt x="3507046" y="13272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525" name="Google Shape;3525;p19"/>
            <p:cNvGrpSpPr/>
            <p:nvPr/>
          </p:nvGrpSpPr>
          <p:grpSpPr>
            <a:xfrm>
              <a:off x="8371084" y="1544780"/>
              <a:ext cx="2776908" cy="2944448"/>
              <a:chOff x="5624194" y="350969"/>
              <a:chExt cx="4465200" cy="4734600"/>
            </a:xfrm>
          </p:grpSpPr>
          <p:sp>
            <p:nvSpPr>
              <p:cNvPr id="3526" name="Google Shape;3526;p19"/>
              <p:cNvSpPr/>
              <p:nvPr/>
            </p:nvSpPr>
            <p:spPr>
              <a:xfrm rot="-2829881">
                <a:off x="4967296" y="2352819"/>
                <a:ext cx="5778994" cy="73089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527" name="Google Shape;3527;p19"/>
              <p:cNvSpPr/>
              <p:nvPr/>
            </p:nvSpPr>
            <p:spPr>
              <a:xfrm rot="-2827716">
                <a:off x="4903645" y="2383838"/>
                <a:ext cx="5757263" cy="509928"/>
              </a:xfrm>
              <a:custGeom>
                <a:rect b="b" l="l" r="r" t="t"/>
                <a:pathLst>
                  <a:path extrusionOk="0" h="510194" w="5760270">
                    <a:moveTo>
                      <a:pt x="5653234" y="107036"/>
                    </a:moveTo>
                    <a:cubicBezTo>
                      <a:pt x="5719367" y="173169"/>
                      <a:pt x="5760270" y="264529"/>
                      <a:pt x="5760270" y="365445"/>
                    </a:cubicBezTo>
                    <a:cubicBezTo>
                      <a:pt x="5760270" y="415902"/>
                      <a:pt x="5750045" y="463972"/>
                      <a:pt x="5731553" y="507693"/>
                    </a:cubicBezTo>
                    <a:lnTo>
                      <a:pt x="5730195" y="510194"/>
                    </a:lnTo>
                    <a:lnTo>
                      <a:pt x="5741501" y="473772"/>
                    </a:lnTo>
                    <a:cubicBezTo>
                      <a:pt x="5746369" y="449983"/>
                      <a:pt x="5748925" y="425351"/>
                      <a:pt x="5748925" y="400122"/>
                    </a:cubicBezTo>
                    <a:cubicBezTo>
                      <a:pt x="5748925" y="198292"/>
                      <a:pt x="5585310" y="34678"/>
                      <a:pt x="5383480" y="34678"/>
                    </a:cubicBezTo>
                    <a:lnTo>
                      <a:pt x="335370" y="34678"/>
                    </a:lnTo>
                    <a:cubicBezTo>
                      <a:pt x="209227" y="34679"/>
                      <a:pt x="98010" y="98590"/>
                      <a:pt x="32337" y="195800"/>
                    </a:cubicBezTo>
                    <a:lnTo>
                      <a:pt x="0" y="255377"/>
                    </a:lnTo>
                    <a:lnTo>
                      <a:pt x="9989" y="223198"/>
                    </a:lnTo>
                    <a:cubicBezTo>
                      <a:pt x="65466" y="92034"/>
                      <a:pt x="195343" y="1"/>
                      <a:pt x="346716" y="1"/>
                    </a:cubicBezTo>
                    <a:lnTo>
                      <a:pt x="5394825" y="0"/>
                    </a:lnTo>
                    <a:cubicBezTo>
                      <a:pt x="5495740" y="0"/>
                      <a:pt x="5587102" y="40904"/>
                      <a:pt x="5653234"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528" name="Google Shape;3528;p19"/>
              <p:cNvSpPr/>
              <p:nvPr/>
            </p:nvSpPr>
            <p:spPr>
              <a:xfrm rot="-2827716">
                <a:off x="5056297" y="2544077"/>
                <a:ext cx="5757263" cy="509925"/>
              </a:xfrm>
              <a:custGeom>
                <a:rect b="b" l="l" r="r" t="t"/>
                <a:pathLst>
                  <a:path extrusionOk="0" h="510191" w="5760270">
                    <a:moveTo>
                      <a:pt x="5760270" y="254817"/>
                    </a:moveTo>
                    <a:lnTo>
                      <a:pt x="5750282" y="286994"/>
                    </a:lnTo>
                    <a:cubicBezTo>
                      <a:pt x="5694805" y="418157"/>
                      <a:pt x="5564928" y="510191"/>
                      <a:pt x="5413556" y="510191"/>
                    </a:cubicBezTo>
                    <a:lnTo>
                      <a:pt x="365446" y="510191"/>
                    </a:lnTo>
                    <a:cubicBezTo>
                      <a:pt x="163615" y="510191"/>
                      <a:pt x="0" y="346576"/>
                      <a:pt x="0" y="144746"/>
                    </a:cubicBezTo>
                    <a:cubicBezTo>
                      <a:pt x="0" y="94289"/>
                      <a:pt x="10226" y="46220"/>
                      <a:pt x="28719" y="2499"/>
                    </a:cubicBezTo>
                    <a:lnTo>
                      <a:pt x="30075" y="0"/>
                    </a:lnTo>
                    <a:lnTo>
                      <a:pt x="18770" y="36419"/>
                    </a:lnTo>
                    <a:cubicBezTo>
                      <a:pt x="13902" y="60208"/>
                      <a:pt x="11345" y="84840"/>
                      <a:pt x="11345" y="110069"/>
                    </a:cubicBezTo>
                    <a:cubicBezTo>
                      <a:pt x="11345" y="311899"/>
                      <a:pt x="174961" y="475514"/>
                      <a:pt x="376791" y="475513"/>
                    </a:cubicBezTo>
                    <a:lnTo>
                      <a:pt x="5424901" y="475513"/>
                    </a:lnTo>
                    <a:cubicBezTo>
                      <a:pt x="5551044" y="475513"/>
                      <a:pt x="5662261" y="411601"/>
                      <a:pt x="5727934" y="314392"/>
                    </a:cubicBezTo>
                    <a:lnTo>
                      <a:pt x="5760270" y="25481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529" name="Google Shape;3529;p19"/>
            <p:cNvGrpSpPr/>
            <p:nvPr/>
          </p:nvGrpSpPr>
          <p:grpSpPr>
            <a:xfrm>
              <a:off x="5463767" y="1655924"/>
              <a:ext cx="2818886" cy="2985680"/>
              <a:chOff x="949298" y="529687"/>
              <a:chExt cx="4532700" cy="4800900"/>
            </a:xfrm>
          </p:grpSpPr>
          <p:sp>
            <p:nvSpPr>
              <p:cNvPr id="3530" name="Google Shape;3530;p19"/>
              <p:cNvSpPr/>
              <p:nvPr/>
            </p:nvSpPr>
            <p:spPr>
              <a:xfrm rot="-2829942">
                <a:off x="310652" y="2532850"/>
                <a:ext cx="5809992" cy="794573"/>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531" name="Google Shape;3531;p19"/>
              <p:cNvSpPr/>
              <p:nvPr/>
            </p:nvSpPr>
            <p:spPr>
              <a:xfrm rot="-2827716">
                <a:off x="242082" y="2566031"/>
                <a:ext cx="5785735" cy="554090"/>
              </a:xfrm>
              <a:custGeom>
                <a:rect b="b" l="l" r="r" t="t"/>
                <a:pathLst>
                  <a:path extrusionOk="0" h="554379" w="5788757">
                    <a:moveTo>
                      <a:pt x="5672404" y="116353"/>
                    </a:moveTo>
                    <a:cubicBezTo>
                      <a:pt x="5744292" y="188242"/>
                      <a:pt x="5788757" y="287555"/>
                      <a:pt x="5788757" y="397253"/>
                    </a:cubicBezTo>
                    <a:cubicBezTo>
                      <a:pt x="5788757" y="452102"/>
                      <a:pt x="5777641" y="504354"/>
                      <a:pt x="5757539" y="551881"/>
                    </a:cubicBezTo>
                    <a:lnTo>
                      <a:pt x="5756183" y="554379"/>
                    </a:lnTo>
                    <a:lnTo>
                      <a:pt x="5769341" y="511991"/>
                    </a:lnTo>
                    <a:cubicBezTo>
                      <a:pt x="5774633" y="486130"/>
                      <a:pt x="5777412" y="459355"/>
                      <a:pt x="5777412" y="431930"/>
                    </a:cubicBezTo>
                    <a:cubicBezTo>
                      <a:pt x="5777411" y="212534"/>
                      <a:pt x="5599556" y="34679"/>
                      <a:pt x="5380160" y="34678"/>
                    </a:cubicBezTo>
                    <a:lnTo>
                      <a:pt x="364678" y="34678"/>
                    </a:lnTo>
                    <a:cubicBezTo>
                      <a:pt x="227556" y="34678"/>
                      <a:pt x="106659" y="104154"/>
                      <a:pt x="35270" y="209823"/>
                    </a:cubicBezTo>
                    <a:lnTo>
                      <a:pt x="0" y="274803"/>
                    </a:lnTo>
                    <a:lnTo>
                      <a:pt x="9989" y="242624"/>
                    </a:lnTo>
                    <a:cubicBezTo>
                      <a:pt x="70295" y="100045"/>
                      <a:pt x="211476" y="1"/>
                      <a:pt x="376023" y="1"/>
                    </a:cubicBezTo>
                    <a:lnTo>
                      <a:pt x="5391505" y="0"/>
                    </a:lnTo>
                    <a:cubicBezTo>
                      <a:pt x="5501203" y="1"/>
                      <a:pt x="5600515" y="44465"/>
                      <a:pt x="5672404" y="116353"/>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532" name="Google Shape;3532;p19"/>
              <p:cNvSpPr/>
              <p:nvPr/>
            </p:nvSpPr>
            <p:spPr>
              <a:xfrm rot="-2827716">
                <a:off x="407282" y="2741308"/>
                <a:ext cx="5785735" cy="554091"/>
              </a:xfrm>
              <a:custGeom>
                <a:rect b="b" l="l" r="r" t="t"/>
                <a:pathLst>
                  <a:path extrusionOk="0" h="554380" w="5788757">
                    <a:moveTo>
                      <a:pt x="5788757" y="279576"/>
                    </a:moveTo>
                    <a:lnTo>
                      <a:pt x="5778768" y="311755"/>
                    </a:lnTo>
                    <a:cubicBezTo>
                      <a:pt x="5718461" y="454335"/>
                      <a:pt x="5577281" y="554379"/>
                      <a:pt x="5412734" y="554380"/>
                    </a:cubicBezTo>
                    <a:lnTo>
                      <a:pt x="397252" y="554379"/>
                    </a:lnTo>
                    <a:cubicBezTo>
                      <a:pt x="177856" y="554380"/>
                      <a:pt x="0" y="376524"/>
                      <a:pt x="0" y="157127"/>
                    </a:cubicBezTo>
                    <a:cubicBezTo>
                      <a:pt x="0" y="102278"/>
                      <a:pt x="11116" y="50026"/>
                      <a:pt x="31218" y="2499"/>
                    </a:cubicBezTo>
                    <a:lnTo>
                      <a:pt x="32574" y="0"/>
                    </a:lnTo>
                    <a:lnTo>
                      <a:pt x="19416" y="42389"/>
                    </a:lnTo>
                    <a:cubicBezTo>
                      <a:pt x="14124" y="68250"/>
                      <a:pt x="11345" y="95025"/>
                      <a:pt x="11345" y="122449"/>
                    </a:cubicBezTo>
                    <a:cubicBezTo>
                      <a:pt x="11345" y="341846"/>
                      <a:pt x="189201" y="519702"/>
                      <a:pt x="408598" y="519702"/>
                    </a:cubicBezTo>
                    <a:lnTo>
                      <a:pt x="5424079" y="519702"/>
                    </a:lnTo>
                    <a:cubicBezTo>
                      <a:pt x="5561201" y="519702"/>
                      <a:pt x="5682097" y="450227"/>
                      <a:pt x="5753486" y="344557"/>
                    </a:cubicBezTo>
                    <a:lnTo>
                      <a:pt x="5788757" y="27957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533" name="Google Shape;3533;p19"/>
            <p:cNvGrpSpPr/>
            <p:nvPr/>
          </p:nvGrpSpPr>
          <p:grpSpPr>
            <a:xfrm>
              <a:off x="6137702" y="1863947"/>
              <a:ext cx="2683436" cy="2843887"/>
              <a:chOff x="2032969" y="864182"/>
              <a:chExt cx="4314900" cy="4572900"/>
            </a:xfrm>
          </p:grpSpPr>
          <p:sp>
            <p:nvSpPr>
              <p:cNvPr id="3534" name="Google Shape;3534;p19"/>
              <p:cNvSpPr/>
              <p:nvPr/>
            </p:nvSpPr>
            <p:spPr>
              <a:xfrm rot="-2830053">
                <a:off x="1411304" y="2785182"/>
                <a:ext cx="555823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535" name="Google Shape;3535;p19"/>
              <p:cNvSpPr/>
              <p:nvPr/>
            </p:nvSpPr>
            <p:spPr>
              <a:xfrm rot="-2827716">
                <a:off x="1347693" y="2816223"/>
                <a:ext cx="5536567" cy="509927"/>
              </a:xfrm>
              <a:custGeom>
                <a:rect b="b" l="l" r="r" t="t"/>
                <a:pathLst>
                  <a:path extrusionOk="0" h="510193" w="5539459">
                    <a:moveTo>
                      <a:pt x="5432423" y="107037"/>
                    </a:moveTo>
                    <a:cubicBezTo>
                      <a:pt x="5498556" y="173170"/>
                      <a:pt x="5539459" y="264531"/>
                      <a:pt x="5539459" y="365446"/>
                    </a:cubicBezTo>
                    <a:cubicBezTo>
                      <a:pt x="5539459" y="415903"/>
                      <a:pt x="5529233" y="463972"/>
                      <a:pt x="5510741" y="507694"/>
                    </a:cubicBezTo>
                    <a:lnTo>
                      <a:pt x="5509384" y="510193"/>
                    </a:lnTo>
                    <a:lnTo>
                      <a:pt x="5520689" y="473773"/>
                    </a:lnTo>
                    <a:cubicBezTo>
                      <a:pt x="5525558" y="449984"/>
                      <a:pt x="5528114" y="425352"/>
                      <a:pt x="5528114" y="400124"/>
                    </a:cubicBezTo>
                    <a:cubicBezTo>
                      <a:pt x="5528114" y="198293"/>
                      <a:pt x="5364500" y="34678"/>
                      <a:pt x="5162669" y="34678"/>
                    </a:cubicBezTo>
                    <a:lnTo>
                      <a:pt x="335370" y="34678"/>
                    </a:lnTo>
                    <a:cubicBezTo>
                      <a:pt x="209226" y="34678"/>
                      <a:pt x="98010" y="98590"/>
                      <a:pt x="32337" y="195800"/>
                    </a:cubicBezTo>
                    <a:lnTo>
                      <a:pt x="0" y="255375"/>
                    </a:lnTo>
                    <a:lnTo>
                      <a:pt x="9988" y="223198"/>
                    </a:lnTo>
                    <a:cubicBezTo>
                      <a:pt x="65466" y="92034"/>
                      <a:pt x="195342" y="1"/>
                      <a:pt x="346715" y="0"/>
                    </a:cubicBezTo>
                    <a:lnTo>
                      <a:pt x="5174015" y="1"/>
                    </a:lnTo>
                    <a:cubicBezTo>
                      <a:pt x="5274930" y="1"/>
                      <a:pt x="5366291" y="40905"/>
                      <a:pt x="5432423"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536" name="Google Shape;3536;p19"/>
              <p:cNvSpPr/>
              <p:nvPr/>
            </p:nvSpPr>
            <p:spPr>
              <a:xfrm rot="-2827716">
                <a:off x="1500345" y="2976459"/>
                <a:ext cx="5536567" cy="509927"/>
              </a:xfrm>
              <a:custGeom>
                <a:rect b="b" l="l" r="r" t="t"/>
                <a:pathLst>
                  <a:path extrusionOk="0" h="510193" w="5539459">
                    <a:moveTo>
                      <a:pt x="5539459" y="254818"/>
                    </a:moveTo>
                    <a:lnTo>
                      <a:pt x="5529471" y="286996"/>
                    </a:lnTo>
                    <a:cubicBezTo>
                      <a:pt x="5473993" y="418159"/>
                      <a:pt x="5344117" y="510193"/>
                      <a:pt x="5192744" y="510193"/>
                    </a:cubicBezTo>
                    <a:lnTo>
                      <a:pt x="365445" y="510193"/>
                    </a:lnTo>
                    <a:cubicBezTo>
                      <a:pt x="163616" y="510193"/>
                      <a:pt x="0" y="346578"/>
                      <a:pt x="0" y="144749"/>
                    </a:cubicBezTo>
                    <a:cubicBezTo>
                      <a:pt x="0" y="94291"/>
                      <a:pt x="10226" y="46222"/>
                      <a:pt x="28718" y="2500"/>
                    </a:cubicBezTo>
                    <a:lnTo>
                      <a:pt x="30075" y="0"/>
                    </a:lnTo>
                    <a:lnTo>
                      <a:pt x="18770" y="36421"/>
                    </a:lnTo>
                    <a:cubicBezTo>
                      <a:pt x="13902" y="60210"/>
                      <a:pt x="11345" y="84842"/>
                      <a:pt x="11345" y="110071"/>
                    </a:cubicBezTo>
                    <a:cubicBezTo>
                      <a:pt x="11345" y="311900"/>
                      <a:pt x="174961" y="475516"/>
                      <a:pt x="376790" y="475515"/>
                    </a:cubicBezTo>
                    <a:lnTo>
                      <a:pt x="5204090" y="475515"/>
                    </a:lnTo>
                    <a:cubicBezTo>
                      <a:pt x="5330233" y="475515"/>
                      <a:pt x="5441449" y="411603"/>
                      <a:pt x="5507122" y="314394"/>
                    </a:cubicBezTo>
                    <a:lnTo>
                      <a:pt x="5539459"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537" name="Google Shape;3537;p19"/>
            <p:cNvGrpSpPr/>
            <p:nvPr/>
          </p:nvGrpSpPr>
          <p:grpSpPr>
            <a:xfrm>
              <a:off x="8141957" y="2645704"/>
              <a:ext cx="2735862" cy="2900231"/>
              <a:chOff x="5255762" y="2121228"/>
              <a:chExt cx="4399200" cy="4663500"/>
            </a:xfrm>
          </p:grpSpPr>
          <p:sp>
            <p:nvSpPr>
              <p:cNvPr id="3538" name="Google Shape;3538;p19"/>
              <p:cNvSpPr/>
              <p:nvPr/>
            </p:nvSpPr>
            <p:spPr>
              <a:xfrm rot="-2829916">
                <a:off x="4614371" y="4087528"/>
                <a:ext cx="5681983" cy="730899"/>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539" name="Google Shape;3539;p19"/>
              <p:cNvSpPr/>
              <p:nvPr/>
            </p:nvSpPr>
            <p:spPr>
              <a:xfrm rot="-2827716">
                <a:off x="4550710" y="4118522"/>
                <a:ext cx="5660315" cy="509927"/>
              </a:xfrm>
              <a:custGeom>
                <a:rect b="b" l="l" r="r" t="t"/>
                <a:pathLst>
                  <a:path extrusionOk="0" h="510193" w="5663271">
                    <a:moveTo>
                      <a:pt x="5556235" y="107036"/>
                    </a:moveTo>
                    <a:cubicBezTo>
                      <a:pt x="5622367" y="173169"/>
                      <a:pt x="5663271" y="264530"/>
                      <a:pt x="5663271" y="365444"/>
                    </a:cubicBezTo>
                    <a:cubicBezTo>
                      <a:pt x="5663271" y="415902"/>
                      <a:pt x="5653045" y="463971"/>
                      <a:pt x="5634553" y="507693"/>
                    </a:cubicBezTo>
                    <a:lnTo>
                      <a:pt x="5633195" y="510193"/>
                    </a:lnTo>
                    <a:lnTo>
                      <a:pt x="5644501" y="473772"/>
                    </a:lnTo>
                    <a:cubicBezTo>
                      <a:pt x="5649369" y="449982"/>
                      <a:pt x="5651925" y="425351"/>
                      <a:pt x="5651925" y="400122"/>
                    </a:cubicBezTo>
                    <a:cubicBezTo>
                      <a:pt x="5651926" y="198292"/>
                      <a:pt x="5488311" y="34678"/>
                      <a:pt x="5286481" y="34677"/>
                    </a:cubicBezTo>
                    <a:lnTo>
                      <a:pt x="335370" y="34677"/>
                    </a:lnTo>
                    <a:cubicBezTo>
                      <a:pt x="209226" y="34677"/>
                      <a:pt x="98010" y="98589"/>
                      <a:pt x="32337" y="195798"/>
                    </a:cubicBezTo>
                    <a:lnTo>
                      <a:pt x="0" y="255374"/>
                    </a:lnTo>
                    <a:lnTo>
                      <a:pt x="9988" y="223197"/>
                    </a:lnTo>
                    <a:cubicBezTo>
                      <a:pt x="65466" y="92033"/>
                      <a:pt x="195343" y="-1"/>
                      <a:pt x="346715" y="0"/>
                    </a:cubicBezTo>
                    <a:lnTo>
                      <a:pt x="5297827" y="0"/>
                    </a:lnTo>
                    <a:cubicBezTo>
                      <a:pt x="5398741" y="0"/>
                      <a:pt x="5490103" y="40904"/>
                      <a:pt x="555623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540" name="Google Shape;3540;p19"/>
              <p:cNvSpPr/>
              <p:nvPr/>
            </p:nvSpPr>
            <p:spPr>
              <a:xfrm rot="-2827716">
                <a:off x="4703362" y="4278757"/>
                <a:ext cx="5660314" cy="509928"/>
              </a:xfrm>
              <a:custGeom>
                <a:rect b="b" l="l" r="r" t="t"/>
                <a:pathLst>
                  <a:path extrusionOk="0" h="510194" w="5663270">
                    <a:moveTo>
                      <a:pt x="5663270" y="254819"/>
                    </a:moveTo>
                    <a:lnTo>
                      <a:pt x="5653283" y="286996"/>
                    </a:lnTo>
                    <a:cubicBezTo>
                      <a:pt x="5597805" y="418160"/>
                      <a:pt x="5467928" y="510193"/>
                      <a:pt x="5316556" y="510193"/>
                    </a:cubicBezTo>
                    <a:lnTo>
                      <a:pt x="365445" y="510194"/>
                    </a:lnTo>
                    <a:cubicBezTo>
                      <a:pt x="163615" y="510194"/>
                      <a:pt x="0" y="346579"/>
                      <a:pt x="0" y="144749"/>
                    </a:cubicBezTo>
                    <a:cubicBezTo>
                      <a:pt x="0" y="94291"/>
                      <a:pt x="10226" y="46222"/>
                      <a:pt x="28718" y="2501"/>
                    </a:cubicBezTo>
                    <a:lnTo>
                      <a:pt x="30075" y="0"/>
                    </a:lnTo>
                    <a:lnTo>
                      <a:pt x="18770" y="36421"/>
                    </a:lnTo>
                    <a:cubicBezTo>
                      <a:pt x="13901" y="60210"/>
                      <a:pt x="11345" y="84843"/>
                      <a:pt x="11345" y="110071"/>
                    </a:cubicBezTo>
                    <a:cubicBezTo>
                      <a:pt x="11345" y="311901"/>
                      <a:pt x="174960" y="475516"/>
                      <a:pt x="376790" y="475516"/>
                    </a:cubicBezTo>
                    <a:lnTo>
                      <a:pt x="5327901" y="475516"/>
                    </a:lnTo>
                    <a:cubicBezTo>
                      <a:pt x="5454045" y="475516"/>
                      <a:pt x="5565261" y="411604"/>
                      <a:pt x="5630934" y="314394"/>
                    </a:cubicBezTo>
                    <a:lnTo>
                      <a:pt x="5663270" y="25481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541" name="Google Shape;3541;p19"/>
            <p:cNvGrpSpPr/>
            <p:nvPr/>
          </p:nvGrpSpPr>
          <p:grpSpPr>
            <a:xfrm>
              <a:off x="9280771" y="3013066"/>
              <a:ext cx="2481568" cy="2626159"/>
              <a:chOff x="7086948" y="2711938"/>
              <a:chExt cx="3990300" cy="4222800"/>
            </a:xfrm>
          </p:grpSpPr>
          <p:sp>
            <p:nvSpPr>
              <p:cNvPr id="3542" name="Google Shape;3542;p19"/>
              <p:cNvSpPr/>
              <p:nvPr/>
            </p:nvSpPr>
            <p:spPr>
              <a:xfrm rot="-2830071">
                <a:off x="6541696" y="4457889"/>
                <a:ext cx="5080804"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543" name="Google Shape;3543;p19"/>
              <p:cNvSpPr/>
              <p:nvPr/>
            </p:nvSpPr>
            <p:spPr>
              <a:xfrm rot="-2827716">
                <a:off x="6477943" y="4488751"/>
                <a:ext cx="5059349" cy="509926"/>
              </a:xfrm>
              <a:custGeom>
                <a:rect b="b" l="l" r="r" t="t"/>
                <a:pathLst>
                  <a:path extrusionOk="0" h="510192" w="5061991">
                    <a:moveTo>
                      <a:pt x="4954955" y="107036"/>
                    </a:moveTo>
                    <a:cubicBezTo>
                      <a:pt x="5021087" y="173169"/>
                      <a:pt x="5061991" y="264531"/>
                      <a:pt x="5061991" y="365445"/>
                    </a:cubicBezTo>
                    <a:cubicBezTo>
                      <a:pt x="5061991" y="415903"/>
                      <a:pt x="5051765" y="463972"/>
                      <a:pt x="5033272" y="507693"/>
                    </a:cubicBezTo>
                    <a:lnTo>
                      <a:pt x="5031916" y="510192"/>
                    </a:lnTo>
                    <a:lnTo>
                      <a:pt x="5043221" y="473773"/>
                    </a:lnTo>
                    <a:cubicBezTo>
                      <a:pt x="5048089" y="449983"/>
                      <a:pt x="5050646" y="425352"/>
                      <a:pt x="5050646" y="400123"/>
                    </a:cubicBezTo>
                    <a:cubicBezTo>
                      <a:pt x="5050646" y="198293"/>
                      <a:pt x="4887031" y="34678"/>
                      <a:pt x="4685200" y="34678"/>
                    </a:cubicBezTo>
                    <a:lnTo>
                      <a:pt x="335370" y="34678"/>
                    </a:lnTo>
                    <a:cubicBezTo>
                      <a:pt x="209226" y="34678"/>
                      <a:pt x="98010" y="98590"/>
                      <a:pt x="32336" y="195799"/>
                    </a:cubicBezTo>
                    <a:lnTo>
                      <a:pt x="0" y="255374"/>
                    </a:lnTo>
                    <a:lnTo>
                      <a:pt x="9988" y="223197"/>
                    </a:lnTo>
                    <a:cubicBezTo>
                      <a:pt x="65466" y="92034"/>
                      <a:pt x="195342" y="0"/>
                      <a:pt x="346715" y="0"/>
                    </a:cubicBezTo>
                    <a:lnTo>
                      <a:pt x="4696545" y="1"/>
                    </a:lnTo>
                    <a:cubicBezTo>
                      <a:pt x="4797461" y="1"/>
                      <a:pt x="4888822" y="40904"/>
                      <a:pt x="495495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544" name="Google Shape;3544;p19"/>
              <p:cNvSpPr/>
              <p:nvPr/>
            </p:nvSpPr>
            <p:spPr>
              <a:xfrm rot="-2827716">
                <a:off x="6630593" y="4648986"/>
                <a:ext cx="5059350" cy="509928"/>
              </a:xfrm>
              <a:custGeom>
                <a:rect b="b" l="l" r="r" t="t"/>
                <a:pathLst>
                  <a:path extrusionOk="0" h="510194" w="5061992">
                    <a:moveTo>
                      <a:pt x="5061992" y="254818"/>
                    </a:moveTo>
                    <a:lnTo>
                      <a:pt x="5052003" y="286996"/>
                    </a:lnTo>
                    <a:cubicBezTo>
                      <a:pt x="4996525" y="418160"/>
                      <a:pt x="4866649" y="510193"/>
                      <a:pt x="4715276" y="510194"/>
                    </a:cubicBezTo>
                    <a:lnTo>
                      <a:pt x="365445" y="510194"/>
                    </a:lnTo>
                    <a:cubicBezTo>
                      <a:pt x="163616" y="510194"/>
                      <a:pt x="0" y="346579"/>
                      <a:pt x="1" y="144749"/>
                    </a:cubicBezTo>
                    <a:cubicBezTo>
                      <a:pt x="1" y="94292"/>
                      <a:pt x="10227" y="46223"/>
                      <a:pt x="28719" y="2501"/>
                    </a:cubicBezTo>
                    <a:lnTo>
                      <a:pt x="30076" y="0"/>
                    </a:lnTo>
                    <a:lnTo>
                      <a:pt x="18771" y="36422"/>
                    </a:lnTo>
                    <a:cubicBezTo>
                      <a:pt x="13902" y="60211"/>
                      <a:pt x="11346" y="84843"/>
                      <a:pt x="11346" y="110072"/>
                    </a:cubicBezTo>
                    <a:cubicBezTo>
                      <a:pt x="11345" y="311901"/>
                      <a:pt x="174961" y="475517"/>
                      <a:pt x="376790" y="475516"/>
                    </a:cubicBezTo>
                    <a:lnTo>
                      <a:pt x="4726622" y="475516"/>
                    </a:lnTo>
                    <a:cubicBezTo>
                      <a:pt x="4852765" y="475516"/>
                      <a:pt x="4963982" y="411604"/>
                      <a:pt x="5029655" y="314395"/>
                    </a:cubicBezTo>
                    <a:lnTo>
                      <a:pt x="5061992"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545" name="Google Shape;3545;p19"/>
            <p:cNvGrpSpPr/>
            <p:nvPr/>
          </p:nvGrpSpPr>
          <p:grpSpPr>
            <a:xfrm>
              <a:off x="6084370" y="1738192"/>
              <a:ext cx="5165961" cy="3227701"/>
              <a:chOff x="1947213" y="661971"/>
              <a:chExt cx="8306740" cy="5190064"/>
            </a:xfrm>
          </p:grpSpPr>
          <p:grpSp>
            <p:nvGrpSpPr>
              <p:cNvPr id="3546" name="Google Shape;3546;p19"/>
              <p:cNvGrpSpPr/>
              <p:nvPr/>
            </p:nvGrpSpPr>
            <p:grpSpPr>
              <a:xfrm rot="-1576190">
                <a:off x="3295488" y="734727"/>
                <a:ext cx="428837" cy="428837"/>
                <a:chOff x="8297437" y="2253663"/>
                <a:chExt cx="4117200" cy="4117200"/>
              </a:xfrm>
            </p:grpSpPr>
            <p:sp>
              <p:nvSpPr>
                <p:cNvPr id="3547" name="Google Shape;3547;p19"/>
                <p:cNvSpPr/>
                <p:nvPr/>
              </p:nvSpPr>
              <p:spPr>
                <a:xfrm rot="1902051">
                  <a:off x="8860274" y="2816500"/>
                  <a:ext cx="2991526" cy="2991526"/>
                </a:xfrm>
                <a:prstGeom prst="ellipse">
                  <a:avLst/>
                </a:prstGeom>
                <a:solidFill>
                  <a:schemeClr val="accent2"/>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548" name="Google Shape;3548;p19"/>
                <p:cNvPicPr preferRelativeResize="0"/>
                <p:nvPr/>
              </p:nvPicPr>
              <p:blipFill rotWithShape="1">
                <a:blip r:embed="rId2">
                  <a:alphaModFix amt="50000"/>
                </a:blip>
                <a:srcRect b="13631" l="16908" r="21674" t="4788"/>
                <a:stretch/>
              </p:blipFill>
              <p:spPr>
                <a:xfrm>
                  <a:off x="8846288" y="2814084"/>
                  <a:ext cx="3012600" cy="2977200"/>
                </a:xfrm>
                <a:prstGeom prst="ellipse">
                  <a:avLst/>
                </a:prstGeom>
                <a:noFill/>
                <a:ln>
                  <a:noFill/>
                </a:ln>
              </p:spPr>
            </p:pic>
          </p:grpSp>
          <p:grpSp>
            <p:nvGrpSpPr>
              <p:cNvPr id="3549" name="Google Shape;3549;p19"/>
              <p:cNvGrpSpPr/>
              <p:nvPr/>
            </p:nvGrpSpPr>
            <p:grpSpPr>
              <a:xfrm rot="-1573267">
                <a:off x="2009589" y="1298339"/>
                <a:ext cx="368076" cy="368076"/>
                <a:chOff x="8297437" y="2253663"/>
                <a:chExt cx="4117200" cy="4117200"/>
              </a:xfrm>
            </p:grpSpPr>
            <p:sp>
              <p:nvSpPr>
                <p:cNvPr id="3550" name="Google Shape;3550;p19"/>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551" name="Google Shape;3551;p19"/>
                <p:cNvPicPr preferRelativeResize="0"/>
                <p:nvPr/>
              </p:nvPicPr>
              <p:blipFill rotWithShape="1">
                <a:blip r:embed="rId3">
                  <a:alphaModFix amt="50000"/>
                </a:blip>
                <a:srcRect b="13631" l="16908" r="21674" t="4788"/>
                <a:stretch/>
              </p:blipFill>
              <p:spPr>
                <a:xfrm>
                  <a:off x="8846288" y="2814084"/>
                  <a:ext cx="3012600" cy="2977200"/>
                </a:xfrm>
                <a:prstGeom prst="ellipse">
                  <a:avLst/>
                </a:prstGeom>
                <a:noFill/>
                <a:ln>
                  <a:noFill/>
                </a:ln>
              </p:spPr>
            </p:pic>
          </p:grpSp>
          <p:grpSp>
            <p:nvGrpSpPr>
              <p:cNvPr id="3552" name="Google Shape;3552;p19"/>
              <p:cNvGrpSpPr/>
              <p:nvPr/>
            </p:nvGrpSpPr>
            <p:grpSpPr>
              <a:xfrm rot="-1572434">
                <a:off x="3063378" y="999016"/>
                <a:ext cx="235871" cy="235871"/>
                <a:chOff x="8297437" y="2253663"/>
                <a:chExt cx="4117200" cy="4117200"/>
              </a:xfrm>
            </p:grpSpPr>
            <p:sp>
              <p:nvSpPr>
                <p:cNvPr id="3553" name="Google Shape;3553;p19"/>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554" name="Google Shape;3554;p19"/>
                <p:cNvPicPr preferRelativeResize="0"/>
                <p:nvPr/>
              </p:nvPicPr>
              <p:blipFill rotWithShape="1">
                <a:blip r:embed="rId4">
                  <a:alphaModFix amt="50000"/>
                </a:blip>
                <a:srcRect b="13631" l="16908" r="21674" t="4788"/>
                <a:stretch/>
              </p:blipFill>
              <p:spPr>
                <a:xfrm>
                  <a:off x="8846288" y="2814084"/>
                  <a:ext cx="3012600" cy="2977200"/>
                </a:xfrm>
                <a:prstGeom prst="ellipse">
                  <a:avLst/>
                </a:prstGeom>
                <a:noFill/>
                <a:ln>
                  <a:noFill/>
                </a:ln>
              </p:spPr>
            </p:pic>
          </p:grpSp>
          <p:grpSp>
            <p:nvGrpSpPr>
              <p:cNvPr id="3555" name="Google Shape;3555;p19"/>
              <p:cNvGrpSpPr/>
              <p:nvPr/>
            </p:nvGrpSpPr>
            <p:grpSpPr>
              <a:xfrm rot="-1574351">
                <a:off x="4680689" y="4568246"/>
                <a:ext cx="550364" cy="550364"/>
                <a:chOff x="8297437" y="2253663"/>
                <a:chExt cx="4117200" cy="4117200"/>
              </a:xfrm>
            </p:grpSpPr>
            <p:sp>
              <p:nvSpPr>
                <p:cNvPr id="3556" name="Google Shape;3556;p19"/>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557" name="Google Shape;3557;p19"/>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3558" name="Google Shape;3558;p19"/>
              <p:cNvGrpSpPr/>
              <p:nvPr/>
            </p:nvGrpSpPr>
            <p:grpSpPr>
              <a:xfrm rot="-1572813">
                <a:off x="2184332" y="3756001"/>
                <a:ext cx="300132" cy="300132"/>
                <a:chOff x="8297437" y="2253663"/>
                <a:chExt cx="4117200" cy="4117200"/>
              </a:xfrm>
            </p:grpSpPr>
            <p:sp>
              <p:nvSpPr>
                <p:cNvPr id="3559" name="Google Shape;3559;p19"/>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560" name="Google Shape;3560;p19"/>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3561" name="Google Shape;3561;p19"/>
              <p:cNvGrpSpPr/>
              <p:nvPr/>
            </p:nvGrpSpPr>
            <p:grpSpPr>
              <a:xfrm rot="-1574617">
                <a:off x="6588980" y="1501846"/>
                <a:ext cx="393853" cy="393853"/>
                <a:chOff x="8297437" y="2253663"/>
                <a:chExt cx="4117200" cy="4117200"/>
              </a:xfrm>
            </p:grpSpPr>
            <p:sp>
              <p:nvSpPr>
                <p:cNvPr id="3562" name="Google Shape;3562;p19"/>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563" name="Google Shape;3563;p19"/>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3564" name="Google Shape;3564;p19"/>
              <p:cNvGrpSpPr/>
              <p:nvPr/>
            </p:nvGrpSpPr>
            <p:grpSpPr>
              <a:xfrm rot="-1572610">
                <a:off x="7569042" y="2160576"/>
                <a:ext cx="535083" cy="535083"/>
                <a:chOff x="8297437" y="2253663"/>
                <a:chExt cx="4117200" cy="4117200"/>
              </a:xfrm>
            </p:grpSpPr>
            <p:sp>
              <p:nvSpPr>
                <p:cNvPr id="3565" name="Google Shape;3565;p19"/>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566" name="Google Shape;3566;p19"/>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3567" name="Google Shape;3567;p19"/>
              <p:cNvGrpSpPr/>
              <p:nvPr/>
            </p:nvGrpSpPr>
            <p:grpSpPr>
              <a:xfrm rot="-1572610">
                <a:off x="9628215" y="5226297"/>
                <a:ext cx="535083" cy="535083"/>
                <a:chOff x="8297437" y="2253663"/>
                <a:chExt cx="4117200" cy="4117200"/>
              </a:xfrm>
            </p:grpSpPr>
            <p:sp>
              <p:nvSpPr>
                <p:cNvPr id="3568" name="Google Shape;3568;p19"/>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569" name="Google Shape;3569;p19"/>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3570" name="Google Shape;3570;p19"/>
              <p:cNvGrpSpPr/>
              <p:nvPr/>
            </p:nvGrpSpPr>
            <p:grpSpPr>
              <a:xfrm rot="-1574662">
                <a:off x="6684897" y="4777732"/>
                <a:ext cx="296081" cy="296081"/>
                <a:chOff x="8297437" y="2253663"/>
                <a:chExt cx="4117200" cy="4117200"/>
              </a:xfrm>
            </p:grpSpPr>
            <p:sp>
              <p:nvSpPr>
                <p:cNvPr id="3571" name="Google Shape;3571;p19"/>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572" name="Google Shape;3572;p19"/>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3573" name="Google Shape;3573;p19"/>
              <p:cNvGrpSpPr/>
              <p:nvPr/>
            </p:nvGrpSpPr>
            <p:grpSpPr>
              <a:xfrm rot="-1573459">
                <a:off x="9650402" y="1038665"/>
                <a:ext cx="402508" cy="402508"/>
                <a:chOff x="8297437" y="2253663"/>
                <a:chExt cx="4117200" cy="4117200"/>
              </a:xfrm>
            </p:grpSpPr>
            <p:sp>
              <p:nvSpPr>
                <p:cNvPr id="3574" name="Google Shape;3574;p19"/>
                <p:cNvSpPr/>
                <p:nvPr/>
              </p:nvSpPr>
              <p:spPr>
                <a:xfrm rot="1902051">
                  <a:off x="8860274" y="2816500"/>
                  <a:ext cx="2991526" cy="2991526"/>
                </a:xfrm>
                <a:prstGeom prst="ellipse">
                  <a:avLst/>
                </a:prstGeom>
                <a:solidFill>
                  <a:schemeClr val="accent2"/>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575" name="Google Shape;3575;p19"/>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3576" name="Google Shape;3576;p19"/>
              <p:cNvGrpSpPr/>
              <p:nvPr/>
            </p:nvGrpSpPr>
            <p:grpSpPr>
              <a:xfrm rot="-1572434">
                <a:off x="2840095" y="2101258"/>
                <a:ext cx="235871" cy="235871"/>
                <a:chOff x="8297437" y="2253663"/>
                <a:chExt cx="4117200" cy="4117200"/>
              </a:xfrm>
            </p:grpSpPr>
            <p:sp>
              <p:nvSpPr>
                <p:cNvPr id="3577" name="Google Shape;3577;p19"/>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578" name="Google Shape;3578;p19"/>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3579" name="Google Shape;3579;p19"/>
              <p:cNvGrpSpPr/>
              <p:nvPr/>
            </p:nvGrpSpPr>
            <p:grpSpPr>
              <a:xfrm rot="-1575143">
                <a:off x="3962399" y="4046267"/>
                <a:ext cx="404901" cy="404901"/>
                <a:chOff x="8297437" y="2253663"/>
                <a:chExt cx="4117200" cy="4117200"/>
              </a:xfrm>
            </p:grpSpPr>
            <p:sp>
              <p:nvSpPr>
                <p:cNvPr id="3580" name="Google Shape;3580;p19"/>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581" name="Google Shape;3581;p19"/>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3582" name="Google Shape;3582;p19"/>
              <p:cNvGrpSpPr/>
              <p:nvPr/>
            </p:nvGrpSpPr>
            <p:grpSpPr>
              <a:xfrm rot="-1575894">
                <a:off x="5682340" y="1116462"/>
                <a:ext cx="316334" cy="316334"/>
                <a:chOff x="8297437" y="2253663"/>
                <a:chExt cx="4117200" cy="4117200"/>
              </a:xfrm>
            </p:grpSpPr>
            <p:sp>
              <p:nvSpPr>
                <p:cNvPr id="3583" name="Google Shape;3583;p19"/>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584" name="Google Shape;3584;p19"/>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3585" name="Google Shape;3585;p19"/>
              <p:cNvGrpSpPr/>
              <p:nvPr/>
            </p:nvGrpSpPr>
            <p:grpSpPr>
              <a:xfrm rot="-1573659">
                <a:off x="9553451" y="4107028"/>
                <a:ext cx="500281" cy="500281"/>
                <a:chOff x="8297437" y="2253663"/>
                <a:chExt cx="4117200" cy="4117200"/>
              </a:xfrm>
            </p:grpSpPr>
            <p:sp>
              <p:nvSpPr>
                <p:cNvPr id="3586" name="Google Shape;3586;p19"/>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587" name="Google Shape;3587;p19"/>
                <p:cNvPicPr preferRelativeResize="0"/>
                <p:nvPr/>
              </p:nvPicPr>
              <p:blipFill rotWithShape="1">
                <a:blip r:embed="rId5">
                  <a:alphaModFix amt="50000"/>
                </a:blip>
                <a:srcRect b="13631" l="16908" r="21674" t="4788"/>
                <a:stretch/>
              </p:blipFill>
              <p:spPr>
                <a:xfrm>
                  <a:off x="8846288" y="2814084"/>
                  <a:ext cx="3012600" cy="2977200"/>
                </a:xfrm>
                <a:prstGeom prst="ellipse">
                  <a:avLst/>
                </a:prstGeom>
                <a:solidFill>
                  <a:srgbClr val="FFAB1C"/>
                </a:solidFill>
                <a:ln>
                  <a:noFill/>
                </a:ln>
              </p:spPr>
            </p:pic>
          </p:grpSp>
          <p:grpSp>
            <p:nvGrpSpPr>
              <p:cNvPr id="3588" name="Google Shape;3588;p19"/>
              <p:cNvGrpSpPr/>
              <p:nvPr/>
            </p:nvGrpSpPr>
            <p:grpSpPr>
              <a:xfrm rot="-1575894">
                <a:off x="9882200" y="4954816"/>
                <a:ext cx="316334" cy="316334"/>
                <a:chOff x="8297437" y="2253663"/>
                <a:chExt cx="4117200" cy="4117200"/>
              </a:xfrm>
            </p:grpSpPr>
            <p:sp>
              <p:nvSpPr>
                <p:cNvPr id="3589" name="Google Shape;3589;p19"/>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590" name="Google Shape;3590;p19"/>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grpSp>
      <p:grpSp>
        <p:nvGrpSpPr>
          <p:cNvPr id="3591" name="Google Shape;3591;p19"/>
          <p:cNvGrpSpPr/>
          <p:nvPr/>
        </p:nvGrpSpPr>
        <p:grpSpPr>
          <a:xfrm rot="-1574351">
            <a:off x="907489" y="6158971"/>
            <a:ext cx="550364" cy="550364"/>
            <a:chOff x="8297437" y="2253663"/>
            <a:chExt cx="4117200" cy="4117200"/>
          </a:xfrm>
        </p:grpSpPr>
        <p:sp>
          <p:nvSpPr>
            <p:cNvPr id="3592" name="Google Shape;3592;p19"/>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593" name="Google Shape;3593;p19"/>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3594" name="Google Shape;3594;p19"/>
          <p:cNvGrpSpPr/>
          <p:nvPr/>
        </p:nvGrpSpPr>
        <p:grpSpPr>
          <a:xfrm rot="-1572813">
            <a:off x="865032" y="5603601"/>
            <a:ext cx="300132" cy="300132"/>
            <a:chOff x="8297437" y="2253663"/>
            <a:chExt cx="4117200" cy="4117200"/>
          </a:xfrm>
        </p:grpSpPr>
        <p:sp>
          <p:nvSpPr>
            <p:cNvPr id="3595" name="Google Shape;3595;p19"/>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596" name="Google Shape;3596;p19"/>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3597" name="Google Shape;3597;p19"/>
          <p:cNvGrpSpPr/>
          <p:nvPr/>
        </p:nvGrpSpPr>
        <p:grpSpPr>
          <a:xfrm rot="-1572610">
            <a:off x="11488565" y="6128609"/>
            <a:ext cx="535083" cy="535083"/>
            <a:chOff x="8297437" y="2253663"/>
            <a:chExt cx="4117200" cy="4117200"/>
          </a:xfrm>
        </p:grpSpPr>
        <p:sp>
          <p:nvSpPr>
            <p:cNvPr id="3598" name="Google Shape;3598;p19"/>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599" name="Google Shape;3599;p19"/>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3600" name="Google Shape;3600;p19"/>
          <p:cNvGrpSpPr/>
          <p:nvPr/>
        </p:nvGrpSpPr>
        <p:grpSpPr>
          <a:xfrm rot="-1574662">
            <a:off x="2911697" y="6368457"/>
            <a:ext cx="296081" cy="296081"/>
            <a:chOff x="8297437" y="2253663"/>
            <a:chExt cx="4117200" cy="4117200"/>
          </a:xfrm>
        </p:grpSpPr>
        <p:sp>
          <p:nvSpPr>
            <p:cNvPr id="3601" name="Google Shape;3601;p19"/>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602" name="Google Shape;3602;p19"/>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3603" name="Google Shape;3603;p19"/>
          <p:cNvGrpSpPr/>
          <p:nvPr/>
        </p:nvGrpSpPr>
        <p:grpSpPr>
          <a:xfrm rot="-1575143">
            <a:off x="189199" y="5636992"/>
            <a:ext cx="404901" cy="404901"/>
            <a:chOff x="8297437" y="2253663"/>
            <a:chExt cx="4117200" cy="4117200"/>
          </a:xfrm>
        </p:grpSpPr>
        <p:sp>
          <p:nvSpPr>
            <p:cNvPr id="3604" name="Google Shape;3604;p19"/>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605" name="Google Shape;3605;p19"/>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3606" name="Google Shape;3606;p19"/>
          <p:cNvGrpSpPr/>
          <p:nvPr/>
        </p:nvGrpSpPr>
        <p:grpSpPr>
          <a:xfrm rot="-1573659">
            <a:off x="11413801" y="5009340"/>
            <a:ext cx="500281" cy="500281"/>
            <a:chOff x="8297437" y="2253663"/>
            <a:chExt cx="4117200" cy="4117200"/>
          </a:xfrm>
        </p:grpSpPr>
        <p:sp>
          <p:nvSpPr>
            <p:cNvPr id="3607" name="Google Shape;3607;p19"/>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608" name="Google Shape;3608;p19"/>
            <p:cNvPicPr preferRelativeResize="0"/>
            <p:nvPr/>
          </p:nvPicPr>
          <p:blipFill rotWithShape="1">
            <a:blip r:embed="rId5">
              <a:alphaModFix amt="50000"/>
            </a:blip>
            <a:srcRect b="13631" l="16908" r="21674" t="4788"/>
            <a:stretch/>
          </p:blipFill>
          <p:spPr>
            <a:xfrm>
              <a:off x="8846288" y="2814084"/>
              <a:ext cx="3012600" cy="2977200"/>
            </a:xfrm>
            <a:prstGeom prst="ellipse">
              <a:avLst/>
            </a:prstGeom>
            <a:solidFill>
              <a:srgbClr val="FFAB1C"/>
            </a:solidFill>
            <a:ln>
              <a:noFill/>
            </a:ln>
          </p:spPr>
        </p:pic>
      </p:grpSp>
      <p:grpSp>
        <p:nvGrpSpPr>
          <p:cNvPr id="3609" name="Google Shape;3609;p19"/>
          <p:cNvGrpSpPr/>
          <p:nvPr/>
        </p:nvGrpSpPr>
        <p:grpSpPr>
          <a:xfrm rot="-1575894">
            <a:off x="11742550" y="5857129"/>
            <a:ext cx="316334" cy="316334"/>
            <a:chOff x="8297437" y="2253663"/>
            <a:chExt cx="4117200" cy="4117200"/>
          </a:xfrm>
        </p:grpSpPr>
        <p:sp>
          <p:nvSpPr>
            <p:cNvPr id="3610" name="Google Shape;3610;p19"/>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611" name="Google Shape;3611;p19"/>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7 Title and text right">
  <p:cSld name="CUSTOM_16">
    <p:spTree>
      <p:nvGrpSpPr>
        <p:cNvPr id="3612" name="Shape 3612"/>
        <p:cNvGrpSpPr/>
        <p:nvPr/>
      </p:nvGrpSpPr>
      <p:grpSpPr>
        <a:xfrm>
          <a:off x="0" y="0"/>
          <a:ext cx="0" cy="0"/>
          <a:chOff x="0" y="0"/>
          <a:chExt cx="0" cy="0"/>
        </a:xfrm>
      </p:grpSpPr>
      <p:sp>
        <p:nvSpPr>
          <p:cNvPr id="3613" name="Google Shape;3613;p20"/>
          <p:cNvSpPr txBox="1"/>
          <p:nvPr>
            <p:ph type="title"/>
          </p:nvPr>
        </p:nvSpPr>
        <p:spPr>
          <a:xfrm>
            <a:off x="6747800" y="1569550"/>
            <a:ext cx="4301100" cy="2450100"/>
          </a:xfrm>
          <a:prstGeom prst="rect">
            <a:avLst/>
          </a:prstGeom>
          <a:effectLst>
            <a:outerShdw blurRad="50800" rotWithShape="0" algn="tl" dir="2700000" dist="38100">
              <a:schemeClr val="lt1">
                <a:alpha val="40000"/>
              </a:schemeClr>
            </a:outerShdw>
          </a:effectLst>
        </p:spPr>
        <p:txBody>
          <a:bodyPr anchorCtr="0" anchor="t" bIns="121900" lIns="121900" spcFirstLastPara="1" rIns="121900" wrap="square" tIns="121900">
            <a:noAutofit/>
          </a:bodyPr>
          <a:lstStyle>
            <a:lvl1pPr indent="0" lvl="0" marL="0" marR="0" rtl="0" algn="l">
              <a:lnSpc>
                <a:spcPct val="80000"/>
              </a:lnSpc>
              <a:spcBef>
                <a:spcPts val="0"/>
              </a:spcBef>
              <a:spcAft>
                <a:spcPts val="0"/>
              </a:spcAft>
              <a:buClr>
                <a:schemeClr val="dk1"/>
              </a:buClr>
              <a:buSzPts val="4000"/>
              <a:buFont typeface="Aldrich"/>
              <a:buNone/>
              <a:defRPr>
                <a:solidFill>
                  <a:schemeClr val="dk1"/>
                </a:solidFill>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614" name="Google Shape;3614;p20"/>
          <p:cNvSpPr txBox="1"/>
          <p:nvPr>
            <p:ph idx="1" type="body"/>
          </p:nvPr>
        </p:nvSpPr>
        <p:spPr>
          <a:xfrm>
            <a:off x="6747800" y="4227550"/>
            <a:ext cx="4301100" cy="1702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grpSp>
        <p:nvGrpSpPr>
          <p:cNvPr id="3615" name="Google Shape;3615;p20"/>
          <p:cNvGrpSpPr/>
          <p:nvPr/>
        </p:nvGrpSpPr>
        <p:grpSpPr>
          <a:xfrm>
            <a:off x="-327232" y="1257297"/>
            <a:ext cx="6978302" cy="4381928"/>
            <a:chOff x="5159168" y="1257297"/>
            <a:chExt cx="6978302" cy="4381928"/>
          </a:xfrm>
        </p:grpSpPr>
        <p:grpSp>
          <p:nvGrpSpPr>
            <p:cNvPr id="3616" name="Google Shape;3616;p20"/>
            <p:cNvGrpSpPr/>
            <p:nvPr/>
          </p:nvGrpSpPr>
          <p:grpSpPr>
            <a:xfrm>
              <a:off x="6954503" y="1367722"/>
              <a:ext cx="2977471" cy="3160309"/>
              <a:chOff x="3346366" y="66264"/>
              <a:chExt cx="4787701" cy="5081700"/>
            </a:xfrm>
          </p:grpSpPr>
          <p:sp>
            <p:nvSpPr>
              <p:cNvPr id="3617" name="Google Shape;3617;p20"/>
              <p:cNvSpPr/>
              <p:nvPr/>
            </p:nvSpPr>
            <p:spPr>
              <a:xfrm rot="-2830000">
                <a:off x="2620494" y="2234983"/>
                <a:ext cx="6239445" cy="744262"/>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18" name="Google Shape;3618;p20"/>
              <p:cNvSpPr/>
              <p:nvPr/>
            </p:nvSpPr>
            <p:spPr>
              <a:xfrm rot="-2827716">
                <a:off x="2494786" y="2293359"/>
                <a:ext cx="6236242" cy="396002"/>
              </a:xfrm>
              <a:custGeom>
                <a:rect b="b" l="l" r="r" t="t"/>
                <a:pathLst>
                  <a:path extrusionOk="0" h="396209" w="6239499">
                    <a:moveTo>
                      <a:pt x="6130512" y="108986"/>
                    </a:moveTo>
                    <a:cubicBezTo>
                      <a:pt x="6197850" y="176324"/>
                      <a:pt x="6239499" y="269349"/>
                      <a:pt x="6239499" y="372103"/>
                    </a:cubicBezTo>
                    <a:lnTo>
                      <a:pt x="6237069" y="396209"/>
                    </a:lnTo>
                    <a:lnTo>
                      <a:pt x="6230613" y="332172"/>
                    </a:lnTo>
                    <a:cubicBezTo>
                      <a:pt x="6195916" y="162611"/>
                      <a:pt x="6045889" y="35061"/>
                      <a:pt x="5866071" y="35061"/>
                    </a:cubicBezTo>
                    <a:lnTo>
                      <a:pt x="370776" y="35061"/>
                    </a:lnTo>
                    <a:cubicBezTo>
                      <a:pt x="190959" y="35061"/>
                      <a:pt x="40932" y="162611"/>
                      <a:pt x="6235" y="332172"/>
                    </a:cubicBezTo>
                    <a:lnTo>
                      <a:pt x="1105" y="383057"/>
                    </a:lnTo>
                    <a:lnTo>
                      <a:pt x="1" y="372102"/>
                    </a:lnTo>
                    <a:cubicBezTo>
                      <a:pt x="0" y="166596"/>
                      <a:pt x="166597" y="0"/>
                      <a:pt x="372102" y="0"/>
                    </a:cubicBezTo>
                    <a:lnTo>
                      <a:pt x="5867397" y="0"/>
                    </a:lnTo>
                    <a:cubicBezTo>
                      <a:pt x="5970150" y="0"/>
                      <a:pt x="6063175" y="41649"/>
                      <a:pt x="6130512" y="10898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19" name="Google Shape;3619;p20"/>
              <p:cNvSpPr/>
              <p:nvPr/>
            </p:nvSpPr>
            <p:spPr>
              <a:xfrm rot="-2827716">
                <a:off x="2746442" y="2526408"/>
                <a:ext cx="6236241" cy="396002"/>
              </a:xfrm>
              <a:custGeom>
                <a:rect b="b" l="l" r="r" t="t"/>
                <a:pathLst>
                  <a:path extrusionOk="0" h="396209" w="6239498">
                    <a:moveTo>
                      <a:pt x="6238394" y="13152"/>
                    </a:moveTo>
                    <a:lnTo>
                      <a:pt x="6239498" y="24106"/>
                    </a:lnTo>
                    <a:cubicBezTo>
                      <a:pt x="6239498" y="229612"/>
                      <a:pt x="6072902" y="396208"/>
                      <a:pt x="5867396" y="396209"/>
                    </a:cubicBezTo>
                    <a:lnTo>
                      <a:pt x="372102" y="396208"/>
                    </a:lnTo>
                    <a:cubicBezTo>
                      <a:pt x="166596" y="396208"/>
                      <a:pt x="0" y="229612"/>
                      <a:pt x="0" y="24106"/>
                    </a:cubicBezTo>
                    <a:lnTo>
                      <a:pt x="2430" y="0"/>
                    </a:lnTo>
                    <a:lnTo>
                      <a:pt x="8886" y="64036"/>
                    </a:lnTo>
                    <a:cubicBezTo>
                      <a:pt x="43583" y="233597"/>
                      <a:pt x="193610" y="361147"/>
                      <a:pt x="373427" y="361147"/>
                    </a:cubicBezTo>
                    <a:lnTo>
                      <a:pt x="5868722" y="361148"/>
                    </a:lnTo>
                    <a:cubicBezTo>
                      <a:pt x="6048540" y="361147"/>
                      <a:pt x="6198567" y="233597"/>
                      <a:pt x="6233264" y="64037"/>
                    </a:cubicBezTo>
                    <a:lnTo>
                      <a:pt x="6238394"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620" name="Google Shape;3620;p20"/>
            <p:cNvGrpSpPr/>
            <p:nvPr/>
          </p:nvGrpSpPr>
          <p:grpSpPr>
            <a:xfrm>
              <a:off x="7215389" y="2070063"/>
              <a:ext cx="3229900" cy="3433261"/>
              <a:chOff x="3765864" y="1195612"/>
              <a:chExt cx="5193601" cy="5520600"/>
            </a:xfrm>
          </p:grpSpPr>
          <p:sp>
            <p:nvSpPr>
              <p:cNvPr id="3621" name="Google Shape;3621;p20"/>
              <p:cNvSpPr/>
              <p:nvPr/>
            </p:nvSpPr>
            <p:spPr>
              <a:xfrm rot="-2830008">
                <a:off x="2937359" y="3590462"/>
                <a:ext cx="6850611"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22" name="Google Shape;3622;p20"/>
              <p:cNvSpPr/>
              <p:nvPr/>
            </p:nvSpPr>
            <p:spPr>
              <a:xfrm rot="-2827716">
                <a:off x="2814227" y="3648150"/>
                <a:ext cx="6847034" cy="389347"/>
              </a:xfrm>
              <a:custGeom>
                <a:rect b="b" l="l" r="r" t="t"/>
                <a:pathLst>
                  <a:path extrusionOk="0" h="389550" w="6850610">
                    <a:moveTo>
                      <a:pt x="6743574" y="107037"/>
                    </a:moveTo>
                    <a:cubicBezTo>
                      <a:pt x="6809707" y="173170"/>
                      <a:pt x="6850610" y="264531"/>
                      <a:pt x="6850610" y="365445"/>
                    </a:cubicBezTo>
                    <a:lnTo>
                      <a:pt x="6848180" y="389550"/>
                    </a:lnTo>
                    <a:lnTo>
                      <a:pt x="6841860" y="326857"/>
                    </a:lnTo>
                    <a:cubicBezTo>
                      <a:pt x="6807784" y="160330"/>
                      <a:pt x="6660442" y="35062"/>
                      <a:pt x="6483840" y="35062"/>
                    </a:cubicBezTo>
                    <a:lnTo>
                      <a:pt x="364120" y="35061"/>
                    </a:lnTo>
                    <a:cubicBezTo>
                      <a:pt x="187518" y="35062"/>
                      <a:pt x="40175" y="160329"/>
                      <a:pt x="6099" y="326857"/>
                    </a:cubicBezTo>
                    <a:lnTo>
                      <a:pt x="1105" y="376401"/>
                    </a:lnTo>
                    <a:lnTo>
                      <a:pt x="0" y="365446"/>
                    </a:lnTo>
                    <a:cubicBezTo>
                      <a:pt x="0" y="163616"/>
                      <a:pt x="163615" y="1"/>
                      <a:pt x="365445" y="0"/>
                    </a:cubicBezTo>
                    <a:lnTo>
                      <a:pt x="6485166" y="1"/>
                    </a:lnTo>
                    <a:cubicBezTo>
                      <a:pt x="6586081" y="1"/>
                      <a:pt x="6677442" y="40905"/>
                      <a:pt x="6743574"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23" name="Google Shape;3623;p20"/>
              <p:cNvSpPr/>
              <p:nvPr/>
            </p:nvSpPr>
            <p:spPr>
              <a:xfrm rot="-2827716">
                <a:off x="3061003" y="3876675"/>
                <a:ext cx="6847033" cy="389348"/>
              </a:xfrm>
              <a:custGeom>
                <a:rect b="b" l="l" r="r" t="t"/>
                <a:pathLst>
                  <a:path extrusionOk="0" h="389551" w="6850609">
                    <a:moveTo>
                      <a:pt x="6849505" y="13149"/>
                    </a:moveTo>
                    <a:lnTo>
                      <a:pt x="6850609" y="24105"/>
                    </a:lnTo>
                    <a:cubicBezTo>
                      <a:pt x="6850609" y="225936"/>
                      <a:pt x="6686995" y="389551"/>
                      <a:pt x="6485165" y="389550"/>
                    </a:cubicBezTo>
                    <a:lnTo>
                      <a:pt x="365445" y="389551"/>
                    </a:lnTo>
                    <a:cubicBezTo>
                      <a:pt x="163615" y="389551"/>
                      <a:pt x="0" y="225936"/>
                      <a:pt x="0" y="24106"/>
                    </a:cubicBezTo>
                    <a:lnTo>
                      <a:pt x="2430" y="0"/>
                    </a:lnTo>
                    <a:lnTo>
                      <a:pt x="8750" y="62695"/>
                    </a:lnTo>
                    <a:cubicBezTo>
                      <a:pt x="42826" y="229222"/>
                      <a:pt x="190169" y="354490"/>
                      <a:pt x="366771" y="354490"/>
                    </a:cubicBezTo>
                    <a:lnTo>
                      <a:pt x="6486491" y="354489"/>
                    </a:lnTo>
                    <a:cubicBezTo>
                      <a:pt x="6663092" y="354490"/>
                      <a:pt x="6810434" y="229222"/>
                      <a:pt x="6844510" y="62694"/>
                    </a:cubicBezTo>
                    <a:lnTo>
                      <a:pt x="6849505" y="1314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624" name="Google Shape;3624;p20"/>
            <p:cNvGrpSpPr/>
            <p:nvPr/>
          </p:nvGrpSpPr>
          <p:grpSpPr>
            <a:xfrm>
              <a:off x="8002625" y="2140647"/>
              <a:ext cx="2733212" cy="2895007"/>
              <a:chOff x="5031721" y="1309109"/>
              <a:chExt cx="4394938" cy="4655100"/>
            </a:xfrm>
          </p:grpSpPr>
          <p:sp>
            <p:nvSpPr>
              <p:cNvPr id="3625" name="Google Shape;3625;p20"/>
              <p:cNvSpPr/>
              <p:nvPr/>
            </p:nvSpPr>
            <p:spPr>
              <a:xfrm rot="-2830055">
                <a:off x="4392113" y="3271209"/>
                <a:ext cx="5670316"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26" name="Google Shape;3626;p20"/>
              <p:cNvSpPr/>
              <p:nvPr/>
            </p:nvSpPr>
            <p:spPr>
              <a:xfrm rot="-2827716">
                <a:off x="4288978" y="3321658"/>
                <a:ext cx="5662529" cy="442790"/>
              </a:xfrm>
              <a:custGeom>
                <a:rect b="b" l="l" r="r" t="t"/>
                <a:pathLst>
                  <a:path extrusionOk="0" h="443021" w="5665486">
                    <a:moveTo>
                      <a:pt x="5563222" y="107036"/>
                    </a:moveTo>
                    <a:cubicBezTo>
                      <a:pt x="5612821" y="156635"/>
                      <a:pt x="5648229" y="220426"/>
                      <a:pt x="5662834" y="291795"/>
                    </a:cubicBezTo>
                    <a:lnTo>
                      <a:pt x="5665486" y="318110"/>
                    </a:lnTo>
                    <a:lnTo>
                      <a:pt x="5645411" y="253438"/>
                    </a:lnTo>
                    <a:cubicBezTo>
                      <a:pt x="5589934" y="122275"/>
                      <a:pt x="5460057" y="30240"/>
                      <a:pt x="5308685" y="30241"/>
                    </a:cubicBezTo>
                    <a:lnTo>
                      <a:pt x="369317" y="30242"/>
                    </a:lnTo>
                    <a:cubicBezTo>
                      <a:pt x="167487" y="30242"/>
                      <a:pt x="3872" y="193856"/>
                      <a:pt x="3872" y="395686"/>
                    </a:cubicBezTo>
                    <a:lnTo>
                      <a:pt x="8643" y="443021"/>
                    </a:lnTo>
                    <a:lnTo>
                      <a:pt x="7425" y="439096"/>
                    </a:lnTo>
                    <a:cubicBezTo>
                      <a:pt x="2557" y="415306"/>
                      <a:pt x="0" y="390674"/>
                      <a:pt x="0" y="365445"/>
                    </a:cubicBezTo>
                    <a:cubicBezTo>
                      <a:pt x="0" y="163615"/>
                      <a:pt x="163615" y="0"/>
                      <a:pt x="365446" y="0"/>
                    </a:cubicBezTo>
                    <a:lnTo>
                      <a:pt x="5304813" y="0"/>
                    </a:lnTo>
                    <a:cubicBezTo>
                      <a:pt x="5405728" y="0"/>
                      <a:pt x="5497090" y="40904"/>
                      <a:pt x="556322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27" name="Google Shape;3627;p20"/>
              <p:cNvSpPr/>
              <p:nvPr/>
            </p:nvSpPr>
            <p:spPr>
              <a:xfrm rot="-2827716">
                <a:off x="4506872" y="3510328"/>
                <a:ext cx="5662530" cy="442790"/>
              </a:xfrm>
              <a:custGeom>
                <a:rect b="b" l="l" r="r" t="t"/>
                <a:pathLst>
                  <a:path extrusionOk="0" h="443021" w="5665487">
                    <a:moveTo>
                      <a:pt x="5656843" y="0"/>
                    </a:moveTo>
                    <a:lnTo>
                      <a:pt x="5658062" y="3926"/>
                    </a:lnTo>
                    <a:cubicBezTo>
                      <a:pt x="5662930" y="27716"/>
                      <a:pt x="5665487" y="52348"/>
                      <a:pt x="5665487" y="77576"/>
                    </a:cubicBezTo>
                    <a:cubicBezTo>
                      <a:pt x="5665487" y="279406"/>
                      <a:pt x="5501871" y="443021"/>
                      <a:pt x="5300042" y="443020"/>
                    </a:cubicBezTo>
                    <a:lnTo>
                      <a:pt x="360674" y="443021"/>
                    </a:lnTo>
                    <a:cubicBezTo>
                      <a:pt x="184073" y="443021"/>
                      <a:pt x="36730" y="317754"/>
                      <a:pt x="2653" y="151227"/>
                    </a:cubicBezTo>
                    <a:lnTo>
                      <a:pt x="0" y="124911"/>
                    </a:lnTo>
                    <a:lnTo>
                      <a:pt x="20076" y="189583"/>
                    </a:lnTo>
                    <a:cubicBezTo>
                      <a:pt x="75554" y="320747"/>
                      <a:pt x="205430" y="412780"/>
                      <a:pt x="356803" y="412780"/>
                    </a:cubicBezTo>
                    <a:lnTo>
                      <a:pt x="5296170" y="412779"/>
                    </a:lnTo>
                    <a:cubicBezTo>
                      <a:pt x="5498000" y="412780"/>
                      <a:pt x="5661616" y="249165"/>
                      <a:pt x="5661615" y="47335"/>
                    </a:cubicBezTo>
                    <a:lnTo>
                      <a:pt x="5656843" y="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628" name="Google Shape;3628;p20"/>
            <p:cNvGrpSpPr/>
            <p:nvPr/>
          </p:nvGrpSpPr>
          <p:grpSpPr>
            <a:xfrm>
              <a:off x="5436330" y="1396496"/>
              <a:ext cx="2737429" cy="2898552"/>
              <a:chOff x="905180" y="112533"/>
              <a:chExt cx="4401720" cy="4660800"/>
            </a:xfrm>
          </p:grpSpPr>
          <p:sp>
            <p:nvSpPr>
              <p:cNvPr id="3629" name="Google Shape;3629;p20"/>
              <p:cNvSpPr/>
              <p:nvPr/>
            </p:nvSpPr>
            <p:spPr>
              <a:xfrm rot="-2829934">
                <a:off x="271998" y="2070056"/>
                <a:ext cx="5664365" cy="745754"/>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30" name="Google Shape;3630;p20"/>
              <p:cNvSpPr/>
              <p:nvPr/>
            </p:nvSpPr>
            <p:spPr>
              <a:xfrm rot="-2827716">
                <a:off x="404987" y="2361893"/>
                <a:ext cx="5661343" cy="396733"/>
              </a:xfrm>
              <a:custGeom>
                <a:rect b="b" l="l" r="r" t="t"/>
                <a:pathLst>
                  <a:path extrusionOk="0" h="396940" w="5664300">
                    <a:moveTo>
                      <a:pt x="5663198" y="13201"/>
                    </a:moveTo>
                    <a:lnTo>
                      <a:pt x="5664300" y="24132"/>
                    </a:lnTo>
                    <a:cubicBezTo>
                      <a:pt x="5664300" y="230029"/>
                      <a:pt x="5497388" y="396940"/>
                      <a:pt x="5291491" y="396940"/>
                    </a:cubicBezTo>
                    <a:lnTo>
                      <a:pt x="372808" y="396940"/>
                    </a:lnTo>
                    <a:cubicBezTo>
                      <a:pt x="166912" y="396940"/>
                      <a:pt x="1" y="230028"/>
                      <a:pt x="0" y="24132"/>
                    </a:cubicBezTo>
                    <a:lnTo>
                      <a:pt x="2433" y="0"/>
                    </a:lnTo>
                    <a:lnTo>
                      <a:pt x="8905" y="64205"/>
                    </a:lnTo>
                    <a:cubicBezTo>
                      <a:pt x="43668" y="234087"/>
                      <a:pt x="193980" y="361878"/>
                      <a:pt x="374138" y="361879"/>
                    </a:cubicBezTo>
                    <a:lnTo>
                      <a:pt x="5292822" y="361879"/>
                    </a:lnTo>
                    <a:cubicBezTo>
                      <a:pt x="5472981" y="361879"/>
                      <a:pt x="5623293" y="234087"/>
                      <a:pt x="5658056" y="64205"/>
                    </a:cubicBezTo>
                    <a:lnTo>
                      <a:pt x="5663198" y="1320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631" name="Google Shape;3631;p20"/>
            <p:cNvGrpSpPr/>
            <p:nvPr/>
          </p:nvGrpSpPr>
          <p:grpSpPr>
            <a:xfrm>
              <a:off x="7851852" y="1713674"/>
              <a:ext cx="2687080" cy="2845193"/>
              <a:chOff x="4789281" y="622548"/>
              <a:chExt cx="4320760" cy="4575000"/>
            </a:xfrm>
          </p:grpSpPr>
          <p:sp>
            <p:nvSpPr>
              <p:cNvPr id="3632" name="Google Shape;3632;p20"/>
              <p:cNvSpPr/>
              <p:nvPr/>
            </p:nvSpPr>
            <p:spPr>
              <a:xfrm rot="-2829984">
                <a:off x="4167184" y="2544598"/>
                <a:ext cx="5561198"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33" name="Google Shape;3633;p20"/>
              <p:cNvSpPr/>
              <p:nvPr/>
            </p:nvSpPr>
            <p:spPr>
              <a:xfrm rot="-2827716">
                <a:off x="4043638" y="2601761"/>
                <a:ext cx="5558206" cy="389373"/>
              </a:xfrm>
              <a:custGeom>
                <a:rect b="b" l="l" r="r" t="t"/>
                <a:pathLst>
                  <a:path extrusionOk="0" h="389576" w="5561109">
                    <a:moveTo>
                      <a:pt x="5454073" y="107036"/>
                    </a:moveTo>
                    <a:cubicBezTo>
                      <a:pt x="5520206" y="173169"/>
                      <a:pt x="5561109" y="264530"/>
                      <a:pt x="5561109" y="365446"/>
                    </a:cubicBezTo>
                    <a:lnTo>
                      <a:pt x="5558677" y="389576"/>
                    </a:lnTo>
                    <a:lnTo>
                      <a:pt x="5552354" y="326857"/>
                    </a:lnTo>
                    <a:cubicBezTo>
                      <a:pt x="5518278" y="160330"/>
                      <a:pt x="5370936" y="35062"/>
                      <a:pt x="5194334" y="35062"/>
                    </a:cubicBezTo>
                    <a:lnTo>
                      <a:pt x="364115" y="35063"/>
                    </a:lnTo>
                    <a:cubicBezTo>
                      <a:pt x="187514" y="35062"/>
                      <a:pt x="40171" y="160330"/>
                      <a:pt x="6095" y="326857"/>
                    </a:cubicBezTo>
                    <a:lnTo>
                      <a:pt x="1103" y="376376"/>
                    </a:lnTo>
                    <a:lnTo>
                      <a:pt x="1" y="365445"/>
                    </a:lnTo>
                    <a:cubicBezTo>
                      <a:pt x="0" y="163616"/>
                      <a:pt x="163616" y="1"/>
                      <a:pt x="365446" y="1"/>
                    </a:cubicBezTo>
                    <a:lnTo>
                      <a:pt x="5195665" y="0"/>
                    </a:lnTo>
                    <a:cubicBezTo>
                      <a:pt x="5296580" y="0"/>
                      <a:pt x="5387941" y="40904"/>
                      <a:pt x="545407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34" name="Google Shape;3634;p20"/>
              <p:cNvSpPr/>
              <p:nvPr/>
            </p:nvSpPr>
            <p:spPr>
              <a:xfrm rot="-2827716">
                <a:off x="4297479" y="2830271"/>
                <a:ext cx="5558206" cy="389373"/>
              </a:xfrm>
              <a:custGeom>
                <a:rect b="b" l="l" r="r" t="t"/>
                <a:pathLst>
                  <a:path extrusionOk="0" h="389576" w="5561109">
                    <a:moveTo>
                      <a:pt x="5560007" y="13200"/>
                    </a:moveTo>
                    <a:lnTo>
                      <a:pt x="5561109" y="24131"/>
                    </a:lnTo>
                    <a:cubicBezTo>
                      <a:pt x="5561109" y="225961"/>
                      <a:pt x="5397494" y="389576"/>
                      <a:pt x="5195663" y="389576"/>
                    </a:cubicBezTo>
                    <a:lnTo>
                      <a:pt x="365445" y="389576"/>
                    </a:lnTo>
                    <a:cubicBezTo>
                      <a:pt x="163615" y="389576"/>
                      <a:pt x="0" y="225961"/>
                      <a:pt x="0" y="24131"/>
                    </a:cubicBezTo>
                    <a:lnTo>
                      <a:pt x="2433" y="0"/>
                    </a:lnTo>
                    <a:lnTo>
                      <a:pt x="8755" y="62720"/>
                    </a:lnTo>
                    <a:cubicBezTo>
                      <a:pt x="42832" y="229247"/>
                      <a:pt x="190174" y="354515"/>
                      <a:pt x="366776" y="354515"/>
                    </a:cubicBezTo>
                    <a:lnTo>
                      <a:pt x="5196994" y="354515"/>
                    </a:lnTo>
                    <a:cubicBezTo>
                      <a:pt x="5373596" y="354515"/>
                      <a:pt x="5520939" y="229247"/>
                      <a:pt x="5555015" y="62719"/>
                    </a:cubicBezTo>
                    <a:lnTo>
                      <a:pt x="5560007"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635" name="Google Shape;3635;p20"/>
            <p:cNvGrpSpPr/>
            <p:nvPr/>
          </p:nvGrpSpPr>
          <p:grpSpPr>
            <a:xfrm>
              <a:off x="9107625" y="2412168"/>
              <a:ext cx="2737231" cy="2899298"/>
              <a:chOff x="6808533" y="1745708"/>
              <a:chExt cx="4401400" cy="4662000"/>
            </a:xfrm>
          </p:grpSpPr>
          <p:sp>
            <p:nvSpPr>
              <p:cNvPr id="3636" name="Google Shape;3636;p20"/>
              <p:cNvSpPr/>
              <p:nvPr/>
            </p:nvSpPr>
            <p:spPr>
              <a:xfrm rot="-2829965">
                <a:off x="6167451" y="3711259"/>
                <a:ext cx="5679863"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37" name="Google Shape;3637;p20"/>
              <p:cNvSpPr/>
              <p:nvPr/>
            </p:nvSpPr>
            <p:spPr>
              <a:xfrm rot="-2827716">
                <a:off x="6043945" y="3768489"/>
                <a:ext cx="5676734" cy="389373"/>
              </a:xfrm>
              <a:custGeom>
                <a:rect b="b" l="l" r="r" t="t"/>
                <a:pathLst>
                  <a:path extrusionOk="0" h="389576" w="5679699">
                    <a:moveTo>
                      <a:pt x="5572662" y="107036"/>
                    </a:moveTo>
                    <a:cubicBezTo>
                      <a:pt x="5638795" y="173169"/>
                      <a:pt x="5679699" y="264530"/>
                      <a:pt x="5679699" y="365445"/>
                    </a:cubicBezTo>
                    <a:lnTo>
                      <a:pt x="5677266" y="389576"/>
                    </a:lnTo>
                    <a:lnTo>
                      <a:pt x="5670943" y="326856"/>
                    </a:lnTo>
                    <a:cubicBezTo>
                      <a:pt x="5636867" y="160329"/>
                      <a:pt x="5489524" y="35062"/>
                      <a:pt x="5312922" y="35062"/>
                    </a:cubicBezTo>
                    <a:lnTo>
                      <a:pt x="364115" y="35062"/>
                    </a:lnTo>
                    <a:cubicBezTo>
                      <a:pt x="187513" y="35062"/>
                      <a:pt x="40170" y="160329"/>
                      <a:pt x="6094" y="326857"/>
                    </a:cubicBezTo>
                    <a:lnTo>
                      <a:pt x="1102" y="376376"/>
                    </a:lnTo>
                    <a:lnTo>
                      <a:pt x="0" y="365445"/>
                    </a:lnTo>
                    <a:cubicBezTo>
                      <a:pt x="0" y="163615"/>
                      <a:pt x="163616" y="1"/>
                      <a:pt x="365446" y="1"/>
                    </a:cubicBezTo>
                    <a:lnTo>
                      <a:pt x="5314253" y="0"/>
                    </a:lnTo>
                    <a:cubicBezTo>
                      <a:pt x="5415168" y="0"/>
                      <a:pt x="5506530" y="40904"/>
                      <a:pt x="557266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38" name="Google Shape;3638;p20"/>
              <p:cNvSpPr/>
              <p:nvPr/>
            </p:nvSpPr>
            <p:spPr>
              <a:xfrm rot="-2827716">
                <a:off x="6297786" y="3996999"/>
                <a:ext cx="5676733" cy="389373"/>
              </a:xfrm>
              <a:custGeom>
                <a:rect b="b" l="l" r="r" t="t"/>
                <a:pathLst>
                  <a:path extrusionOk="0" h="389576" w="5679698">
                    <a:moveTo>
                      <a:pt x="5678596" y="13200"/>
                    </a:moveTo>
                    <a:lnTo>
                      <a:pt x="5679698" y="24131"/>
                    </a:lnTo>
                    <a:cubicBezTo>
                      <a:pt x="5679698" y="225961"/>
                      <a:pt x="5516083" y="389575"/>
                      <a:pt x="5314252" y="389575"/>
                    </a:cubicBezTo>
                    <a:lnTo>
                      <a:pt x="365445" y="389576"/>
                    </a:lnTo>
                    <a:cubicBezTo>
                      <a:pt x="163615" y="389576"/>
                      <a:pt x="0" y="225961"/>
                      <a:pt x="0" y="24131"/>
                    </a:cubicBezTo>
                    <a:lnTo>
                      <a:pt x="2432" y="0"/>
                    </a:lnTo>
                    <a:lnTo>
                      <a:pt x="8755" y="62720"/>
                    </a:lnTo>
                    <a:cubicBezTo>
                      <a:pt x="42832" y="229247"/>
                      <a:pt x="190174" y="354514"/>
                      <a:pt x="366775" y="354515"/>
                    </a:cubicBezTo>
                    <a:lnTo>
                      <a:pt x="5315583" y="354514"/>
                    </a:lnTo>
                    <a:cubicBezTo>
                      <a:pt x="5492185" y="354514"/>
                      <a:pt x="5639528" y="229246"/>
                      <a:pt x="5673604" y="62719"/>
                    </a:cubicBezTo>
                    <a:lnTo>
                      <a:pt x="5678596"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639" name="Google Shape;3639;p20"/>
            <p:cNvGrpSpPr/>
            <p:nvPr/>
          </p:nvGrpSpPr>
          <p:grpSpPr>
            <a:xfrm>
              <a:off x="8495675" y="2045013"/>
              <a:ext cx="2707851" cy="2862730"/>
              <a:chOff x="5824532" y="1155331"/>
              <a:chExt cx="4354159" cy="4603200"/>
            </a:xfrm>
          </p:grpSpPr>
          <p:sp>
            <p:nvSpPr>
              <p:cNvPr id="3640" name="Google Shape;3640;p20"/>
              <p:cNvSpPr/>
              <p:nvPr/>
            </p:nvSpPr>
            <p:spPr>
              <a:xfrm rot="-2830004">
                <a:off x="5196271" y="3091482"/>
                <a:ext cx="5599622" cy="730899"/>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41" name="Google Shape;3641;p20"/>
              <p:cNvSpPr/>
              <p:nvPr/>
            </p:nvSpPr>
            <p:spPr>
              <a:xfrm rot="-2827716">
                <a:off x="5072700" y="3148580"/>
                <a:ext cx="5596872" cy="389350"/>
              </a:xfrm>
              <a:custGeom>
                <a:rect b="b" l="l" r="r" t="t"/>
                <a:pathLst>
                  <a:path extrusionOk="0" h="389553" w="5599795">
                    <a:moveTo>
                      <a:pt x="5492759" y="107036"/>
                    </a:moveTo>
                    <a:cubicBezTo>
                      <a:pt x="5558891" y="173169"/>
                      <a:pt x="5599795" y="264530"/>
                      <a:pt x="5599795" y="365445"/>
                    </a:cubicBezTo>
                    <a:lnTo>
                      <a:pt x="5597364" y="389553"/>
                    </a:lnTo>
                    <a:lnTo>
                      <a:pt x="5591045" y="326860"/>
                    </a:lnTo>
                    <a:cubicBezTo>
                      <a:pt x="5556968" y="160333"/>
                      <a:pt x="5409625" y="35065"/>
                      <a:pt x="5233024" y="35065"/>
                    </a:cubicBezTo>
                    <a:lnTo>
                      <a:pt x="364119" y="35066"/>
                    </a:lnTo>
                    <a:cubicBezTo>
                      <a:pt x="187518" y="35065"/>
                      <a:pt x="40175" y="160333"/>
                      <a:pt x="6099" y="326860"/>
                    </a:cubicBezTo>
                    <a:lnTo>
                      <a:pt x="1105" y="376401"/>
                    </a:lnTo>
                    <a:lnTo>
                      <a:pt x="0" y="365445"/>
                    </a:lnTo>
                    <a:cubicBezTo>
                      <a:pt x="0" y="163615"/>
                      <a:pt x="163615" y="0"/>
                      <a:pt x="365444" y="1"/>
                    </a:cubicBezTo>
                    <a:lnTo>
                      <a:pt x="5234350" y="0"/>
                    </a:lnTo>
                    <a:cubicBezTo>
                      <a:pt x="5335265" y="0"/>
                      <a:pt x="5426626" y="40904"/>
                      <a:pt x="54927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42" name="Google Shape;3642;p20"/>
              <p:cNvSpPr/>
              <p:nvPr/>
            </p:nvSpPr>
            <p:spPr>
              <a:xfrm rot="-2827716">
                <a:off x="5333650" y="3377103"/>
                <a:ext cx="5596872" cy="389351"/>
              </a:xfrm>
              <a:custGeom>
                <a:rect b="b" l="l" r="r" t="t"/>
                <a:pathLst>
                  <a:path extrusionOk="0" h="389554" w="5599795">
                    <a:moveTo>
                      <a:pt x="5598690" y="13152"/>
                    </a:moveTo>
                    <a:lnTo>
                      <a:pt x="5599795" y="24109"/>
                    </a:lnTo>
                    <a:cubicBezTo>
                      <a:pt x="5599795" y="225939"/>
                      <a:pt x="5436180" y="389554"/>
                      <a:pt x="5234350" y="389554"/>
                    </a:cubicBezTo>
                    <a:lnTo>
                      <a:pt x="365445" y="389554"/>
                    </a:lnTo>
                    <a:cubicBezTo>
                      <a:pt x="163614" y="389554"/>
                      <a:pt x="0" y="225939"/>
                      <a:pt x="0" y="24109"/>
                    </a:cubicBezTo>
                    <a:lnTo>
                      <a:pt x="2431" y="0"/>
                    </a:lnTo>
                    <a:lnTo>
                      <a:pt x="8750" y="62694"/>
                    </a:lnTo>
                    <a:cubicBezTo>
                      <a:pt x="42827" y="229221"/>
                      <a:pt x="190169" y="354489"/>
                      <a:pt x="366771" y="354489"/>
                    </a:cubicBezTo>
                    <a:lnTo>
                      <a:pt x="5235676" y="354489"/>
                    </a:lnTo>
                    <a:cubicBezTo>
                      <a:pt x="5412277" y="354489"/>
                      <a:pt x="5559620" y="229221"/>
                      <a:pt x="5593696" y="62694"/>
                    </a:cubicBezTo>
                    <a:lnTo>
                      <a:pt x="5598690"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643" name="Google Shape;3643;p20"/>
            <p:cNvGrpSpPr/>
            <p:nvPr/>
          </p:nvGrpSpPr>
          <p:grpSpPr>
            <a:xfrm>
              <a:off x="6200958" y="2201169"/>
              <a:ext cx="2794880" cy="2957321"/>
              <a:chOff x="2134683" y="1406427"/>
              <a:chExt cx="4494099" cy="4755300"/>
            </a:xfrm>
          </p:grpSpPr>
          <p:sp>
            <p:nvSpPr>
              <p:cNvPr id="3644" name="Google Shape;3644;p20"/>
              <p:cNvSpPr/>
              <p:nvPr/>
            </p:nvSpPr>
            <p:spPr>
              <a:xfrm rot="-2829977">
                <a:off x="1469270" y="3422451"/>
                <a:ext cx="5814027" cy="723252"/>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45" name="Google Shape;3645;p20"/>
              <p:cNvSpPr/>
              <p:nvPr/>
            </p:nvSpPr>
            <p:spPr>
              <a:xfrm rot="-2827716">
                <a:off x="1347244" y="3479082"/>
                <a:ext cx="5810844" cy="385501"/>
              </a:xfrm>
              <a:custGeom>
                <a:rect b="b" l="l" r="r" t="t"/>
                <a:pathLst>
                  <a:path extrusionOk="0" h="385702" w="5813879">
                    <a:moveTo>
                      <a:pt x="5707969" y="105910"/>
                    </a:moveTo>
                    <a:cubicBezTo>
                      <a:pt x="5773405" y="171347"/>
                      <a:pt x="5813879" y="261747"/>
                      <a:pt x="5813879" y="361600"/>
                    </a:cubicBezTo>
                    <a:lnTo>
                      <a:pt x="5813877" y="361600"/>
                    </a:lnTo>
                    <a:lnTo>
                      <a:pt x="5811448" y="385702"/>
                    </a:lnTo>
                    <a:lnTo>
                      <a:pt x="5805207" y="323791"/>
                    </a:lnTo>
                    <a:cubicBezTo>
                      <a:pt x="5771489" y="159015"/>
                      <a:pt x="5625695" y="35065"/>
                      <a:pt x="5450953" y="35065"/>
                    </a:cubicBezTo>
                    <a:lnTo>
                      <a:pt x="360274" y="35066"/>
                    </a:lnTo>
                    <a:cubicBezTo>
                      <a:pt x="185532" y="35065"/>
                      <a:pt x="39739" y="159016"/>
                      <a:pt x="6021" y="323791"/>
                    </a:cubicBezTo>
                    <a:lnTo>
                      <a:pt x="1105" y="372556"/>
                    </a:lnTo>
                    <a:lnTo>
                      <a:pt x="0" y="361600"/>
                    </a:lnTo>
                    <a:lnTo>
                      <a:pt x="7347" y="288725"/>
                    </a:lnTo>
                    <a:cubicBezTo>
                      <a:pt x="41065" y="123951"/>
                      <a:pt x="186858" y="0"/>
                      <a:pt x="361600" y="0"/>
                    </a:cubicBezTo>
                    <a:lnTo>
                      <a:pt x="5452279" y="0"/>
                    </a:lnTo>
                    <a:cubicBezTo>
                      <a:pt x="5552132" y="0"/>
                      <a:pt x="5642532" y="40474"/>
                      <a:pt x="5707969" y="10591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46" name="Google Shape;3646;p20"/>
              <p:cNvSpPr/>
              <p:nvPr/>
            </p:nvSpPr>
            <p:spPr>
              <a:xfrm rot="-2827716">
                <a:off x="1605376" y="3704992"/>
                <a:ext cx="5810844" cy="385508"/>
              </a:xfrm>
              <a:custGeom>
                <a:rect b="b" l="l" r="r" t="t"/>
                <a:pathLst>
                  <a:path extrusionOk="0" h="385709" w="5813879">
                    <a:moveTo>
                      <a:pt x="5812774" y="13146"/>
                    </a:moveTo>
                    <a:lnTo>
                      <a:pt x="5813879" y="24109"/>
                    </a:lnTo>
                    <a:lnTo>
                      <a:pt x="5813878" y="24109"/>
                    </a:lnTo>
                    <a:cubicBezTo>
                      <a:pt x="5813877" y="223815"/>
                      <a:pt x="5651984" y="385709"/>
                      <a:pt x="5452278" y="385709"/>
                    </a:cubicBezTo>
                    <a:lnTo>
                      <a:pt x="361601" y="385708"/>
                    </a:lnTo>
                    <a:cubicBezTo>
                      <a:pt x="186857" y="385708"/>
                      <a:pt x="41065" y="261758"/>
                      <a:pt x="7347" y="96983"/>
                    </a:cubicBezTo>
                    <a:lnTo>
                      <a:pt x="0" y="24109"/>
                    </a:lnTo>
                    <a:lnTo>
                      <a:pt x="2431" y="0"/>
                    </a:lnTo>
                    <a:lnTo>
                      <a:pt x="8673" y="61918"/>
                    </a:lnTo>
                    <a:cubicBezTo>
                      <a:pt x="42391" y="226693"/>
                      <a:pt x="188183" y="350643"/>
                      <a:pt x="362926" y="350643"/>
                    </a:cubicBezTo>
                    <a:lnTo>
                      <a:pt x="5453604" y="350644"/>
                    </a:lnTo>
                    <a:cubicBezTo>
                      <a:pt x="5628346" y="350644"/>
                      <a:pt x="5774139" y="226694"/>
                      <a:pt x="5807857" y="61919"/>
                    </a:cubicBezTo>
                    <a:lnTo>
                      <a:pt x="5812774" y="1314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647" name="Google Shape;3647;p20"/>
            <p:cNvGrpSpPr/>
            <p:nvPr/>
          </p:nvGrpSpPr>
          <p:grpSpPr>
            <a:xfrm>
              <a:off x="8718447" y="2788856"/>
              <a:ext cx="2647936" cy="2798177"/>
              <a:chOff x="6182744" y="2351413"/>
              <a:chExt cx="4257816" cy="4499400"/>
            </a:xfrm>
          </p:grpSpPr>
          <p:sp>
            <p:nvSpPr>
              <p:cNvPr id="3648" name="Google Shape;3648;p20"/>
              <p:cNvSpPr/>
              <p:nvPr/>
            </p:nvSpPr>
            <p:spPr>
              <a:xfrm rot="-2830035">
                <a:off x="5577129" y="4235663"/>
                <a:ext cx="5458031"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49" name="Google Shape;3649;p20"/>
              <p:cNvSpPr/>
              <p:nvPr/>
            </p:nvSpPr>
            <p:spPr>
              <a:xfrm rot="-2827716">
                <a:off x="5453545" y="4292751"/>
                <a:ext cx="5455263" cy="389351"/>
              </a:xfrm>
              <a:custGeom>
                <a:rect b="b" l="l" r="r" t="t"/>
                <a:pathLst>
                  <a:path extrusionOk="0" h="389554" w="5458112">
                    <a:moveTo>
                      <a:pt x="5351075" y="107037"/>
                    </a:moveTo>
                    <a:cubicBezTo>
                      <a:pt x="5417207" y="173169"/>
                      <a:pt x="5458112" y="264530"/>
                      <a:pt x="5458112" y="365445"/>
                    </a:cubicBezTo>
                    <a:lnTo>
                      <a:pt x="5455681" y="389554"/>
                    </a:lnTo>
                    <a:lnTo>
                      <a:pt x="5449360" y="326860"/>
                    </a:lnTo>
                    <a:cubicBezTo>
                      <a:pt x="5415284" y="160333"/>
                      <a:pt x="5267942" y="35065"/>
                      <a:pt x="5091341" y="35066"/>
                    </a:cubicBezTo>
                    <a:lnTo>
                      <a:pt x="364118" y="35065"/>
                    </a:lnTo>
                    <a:cubicBezTo>
                      <a:pt x="187517" y="35066"/>
                      <a:pt x="40174" y="160334"/>
                      <a:pt x="6098" y="326861"/>
                    </a:cubicBezTo>
                    <a:lnTo>
                      <a:pt x="1104" y="376403"/>
                    </a:lnTo>
                    <a:lnTo>
                      <a:pt x="0" y="365446"/>
                    </a:lnTo>
                    <a:cubicBezTo>
                      <a:pt x="-1" y="163616"/>
                      <a:pt x="163615" y="1"/>
                      <a:pt x="365444" y="0"/>
                    </a:cubicBezTo>
                    <a:lnTo>
                      <a:pt x="5092667" y="1"/>
                    </a:lnTo>
                    <a:cubicBezTo>
                      <a:pt x="5193582" y="1"/>
                      <a:pt x="5284943" y="40904"/>
                      <a:pt x="5351075"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50" name="Google Shape;3650;p20"/>
              <p:cNvSpPr/>
              <p:nvPr/>
            </p:nvSpPr>
            <p:spPr>
              <a:xfrm rot="-2827716">
                <a:off x="5714497" y="4521277"/>
                <a:ext cx="5455263" cy="389350"/>
              </a:xfrm>
              <a:custGeom>
                <a:rect b="b" l="l" r="r" t="t"/>
                <a:pathLst>
                  <a:path extrusionOk="0" h="389553" w="5458112">
                    <a:moveTo>
                      <a:pt x="5457007" y="13151"/>
                    </a:moveTo>
                    <a:lnTo>
                      <a:pt x="5458112" y="24107"/>
                    </a:lnTo>
                    <a:cubicBezTo>
                      <a:pt x="5458112" y="225937"/>
                      <a:pt x="5294496" y="389553"/>
                      <a:pt x="5092667" y="389553"/>
                    </a:cubicBezTo>
                    <a:lnTo>
                      <a:pt x="365445" y="389553"/>
                    </a:lnTo>
                    <a:cubicBezTo>
                      <a:pt x="163615" y="389553"/>
                      <a:pt x="0" y="225938"/>
                      <a:pt x="0" y="24108"/>
                    </a:cubicBezTo>
                    <a:lnTo>
                      <a:pt x="2430" y="0"/>
                    </a:lnTo>
                    <a:lnTo>
                      <a:pt x="8750" y="62693"/>
                    </a:lnTo>
                    <a:cubicBezTo>
                      <a:pt x="42827" y="229220"/>
                      <a:pt x="190169" y="354488"/>
                      <a:pt x="366771" y="354488"/>
                    </a:cubicBezTo>
                    <a:lnTo>
                      <a:pt x="5093993" y="354487"/>
                    </a:lnTo>
                    <a:cubicBezTo>
                      <a:pt x="5270594" y="354488"/>
                      <a:pt x="5417937" y="229219"/>
                      <a:pt x="5452013" y="62692"/>
                    </a:cubicBezTo>
                    <a:lnTo>
                      <a:pt x="5457007" y="1315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651" name="Google Shape;3651;p20"/>
            <p:cNvGrpSpPr/>
            <p:nvPr/>
          </p:nvGrpSpPr>
          <p:grpSpPr>
            <a:xfrm>
              <a:off x="6501215" y="3031906"/>
              <a:ext cx="2442344" cy="2576532"/>
              <a:chOff x="2617490" y="2742232"/>
              <a:chExt cx="3927230" cy="4143000"/>
            </a:xfrm>
          </p:grpSpPr>
          <p:sp>
            <p:nvSpPr>
              <p:cNvPr id="3652" name="Google Shape;3652;p20"/>
              <p:cNvSpPr/>
              <p:nvPr/>
            </p:nvSpPr>
            <p:spPr>
              <a:xfrm rot="-2829980">
                <a:off x="2089685" y="4448282"/>
                <a:ext cx="497211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53" name="Google Shape;3653;p20"/>
              <p:cNvSpPr/>
              <p:nvPr/>
            </p:nvSpPr>
            <p:spPr>
              <a:xfrm rot="-2827716">
                <a:off x="1965948" y="4505227"/>
                <a:ext cx="4969364" cy="389350"/>
              </a:xfrm>
              <a:custGeom>
                <a:rect b="b" l="l" r="r" t="t"/>
                <a:pathLst>
                  <a:path extrusionOk="0" h="389553" w="4971959">
                    <a:moveTo>
                      <a:pt x="4864923" y="107036"/>
                    </a:moveTo>
                    <a:cubicBezTo>
                      <a:pt x="4931056" y="173169"/>
                      <a:pt x="4971959" y="264530"/>
                      <a:pt x="4971959" y="365445"/>
                    </a:cubicBezTo>
                    <a:lnTo>
                      <a:pt x="4969529" y="389553"/>
                    </a:lnTo>
                    <a:lnTo>
                      <a:pt x="4963209" y="326860"/>
                    </a:lnTo>
                    <a:cubicBezTo>
                      <a:pt x="4929133" y="160333"/>
                      <a:pt x="4781790" y="35065"/>
                      <a:pt x="4605189" y="35065"/>
                    </a:cubicBezTo>
                    <a:lnTo>
                      <a:pt x="364119" y="35065"/>
                    </a:lnTo>
                    <a:cubicBezTo>
                      <a:pt x="187518" y="35065"/>
                      <a:pt x="40175" y="160333"/>
                      <a:pt x="6099" y="326860"/>
                    </a:cubicBezTo>
                    <a:lnTo>
                      <a:pt x="1104" y="376401"/>
                    </a:lnTo>
                    <a:lnTo>
                      <a:pt x="0" y="365445"/>
                    </a:lnTo>
                    <a:cubicBezTo>
                      <a:pt x="0" y="163615"/>
                      <a:pt x="163615" y="0"/>
                      <a:pt x="365445" y="0"/>
                    </a:cubicBezTo>
                    <a:lnTo>
                      <a:pt x="4606515" y="0"/>
                    </a:lnTo>
                    <a:cubicBezTo>
                      <a:pt x="4707430" y="0"/>
                      <a:pt x="4798791" y="40904"/>
                      <a:pt x="486492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54" name="Google Shape;3654;p20"/>
              <p:cNvSpPr/>
              <p:nvPr/>
            </p:nvSpPr>
            <p:spPr>
              <a:xfrm rot="-2827716">
                <a:off x="2226898" y="4733750"/>
                <a:ext cx="4969364" cy="389351"/>
              </a:xfrm>
              <a:custGeom>
                <a:rect b="b" l="l" r="r" t="t"/>
                <a:pathLst>
                  <a:path extrusionOk="0" h="389554" w="4971959">
                    <a:moveTo>
                      <a:pt x="4970855" y="13152"/>
                    </a:moveTo>
                    <a:lnTo>
                      <a:pt x="4971959" y="24109"/>
                    </a:lnTo>
                    <a:cubicBezTo>
                      <a:pt x="4971960" y="225940"/>
                      <a:pt x="4808344" y="389554"/>
                      <a:pt x="4606515" y="389553"/>
                    </a:cubicBezTo>
                    <a:lnTo>
                      <a:pt x="365446" y="389554"/>
                    </a:lnTo>
                    <a:cubicBezTo>
                      <a:pt x="163615" y="389554"/>
                      <a:pt x="0" y="225939"/>
                      <a:pt x="0" y="24109"/>
                    </a:cubicBezTo>
                    <a:lnTo>
                      <a:pt x="2430" y="0"/>
                    </a:lnTo>
                    <a:lnTo>
                      <a:pt x="8750" y="62694"/>
                    </a:lnTo>
                    <a:cubicBezTo>
                      <a:pt x="42827" y="229221"/>
                      <a:pt x="190170" y="354489"/>
                      <a:pt x="366771" y="354488"/>
                    </a:cubicBezTo>
                    <a:lnTo>
                      <a:pt x="4607841" y="354488"/>
                    </a:lnTo>
                    <a:cubicBezTo>
                      <a:pt x="4784442" y="354489"/>
                      <a:pt x="4931785" y="229221"/>
                      <a:pt x="4965861" y="62694"/>
                    </a:cubicBezTo>
                    <a:lnTo>
                      <a:pt x="4970855"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655" name="Google Shape;3655;p20"/>
            <p:cNvGrpSpPr/>
            <p:nvPr/>
          </p:nvGrpSpPr>
          <p:grpSpPr>
            <a:xfrm>
              <a:off x="10641898" y="3346547"/>
              <a:ext cx="1495572" cy="1583233"/>
              <a:chOff x="9275607" y="3248167"/>
              <a:chExt cx="2404844" cy="2545800"/>
            </a:xfrm>
          </p:grpSpPr>
          <p:sp>
            <p:nvSpPr>
              <p:cNvPr id="3656" name="Google Shape;3656;p20"/>
              <p:cNvSpPr/>
              <p:nvPr/>
            </p:nvSpPr>
            <p:spPr>
              <a:xfrm rot="-2830077">
                <a:off x="8888438" y="4357500"/>
                <a:ext cx="3168338" cy="327135"/>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57" name="Google Shape;3657;p20"/>
              <p:cNvSpPr/>
              <p:nvPr/>
            </p:nvSpPr>
            <p:spPr>
              <a:xfrm rot="-2827716">
                <a:off x="8837051" y="4381832"/>
                <a:ext cx="3166615" cy="184314"/>
              </a:xfrm>
              <a:custGeom>
                <a:rect b="b" l="l" r="r" t="t"/>
                <a:pathLst>
                  <a:path extrusionOk="0" h="184410" w="3168269">
                    <a:moveTo>
                      <a:pt x="3120354" y="47916"/>
                    </a:moveTo>
                    <a:cubicBezTo>
                      <a:pt x="3149958" y="77520"/>
                      <a:pt x="3168269" y="118419"/>
                      <a:pt x="3168269" y="163593"/>
                    </a:cubicBezTo>
                    <a:lnTo>
                      <a:pt x="3164066" y="184410"/>
                    </a:lnTo>
                    <a:lnTo>
                      <a:pt x="3154087" y="134981"/>
                    </a:lnTo>
                    <a:cubicBezTo>
                      <a:pt x="3129252" y="76265"/>
                      <a:pt x="3071113" y="35066"/>
                      <a:pt x="3003350" y="35065"/>
                    </a:cubicBezTo>
                    <a:lnTo>
                      <a:pt x="162267" y="35065"/>
                    </a:lnTo>
                    <a:cubicBezTo>
                      <a:pt x="94504" y="35065"/>
                      <a:pt x="36365" y="76265"/>
                      <a:pt x="11530" y="134981"/>
                    </a:cubicBezTo>
                    <a:lnTo>
                      <a:pt x="2877" y="177843"/>
                    </a:lnTo>
                    <a:lnTo>
                      <a:pt x="1" y="163594"/>
                    </a:lnTo>
                    <a:cubicBezTo>
                      <a:pt x="0" y="73243"/>
                      <a:pt x="73243" y="0"/>
                      <a:pt x="163593" y="0"/>
                    </a:cubicBezTo>
                    <a:lnTo>
                      <a:pt x="3004676" y="0"/>
                    </a:lnTo>
                    <a:cubicBezTo>
                      <a:pt x="3049851" y="0"/>
                      <a:pt x="3090750" y="18312"/>
                      <a:pt x="3120354" y="4791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58" name="Google Shape;3658;p20"/>
              <p:cNvSpPr/>
              <p:nvPr/>
            </p:nvSpPr>
            <p:spPr>
              <a:xfrm rot="-2827716">
                <a:off x="8952392" y="4475363"/>
                <a:ext cx="3166615" cy="184313"/>
              </a:xfrm>
              <a:custGeom>
                <a:rect b="b" l="l" r="r" t="t"/>
                <a:pathLst>
                  <a:path extrusionOk="0" h="184409" w="3168269">
                    <a:moveTo>
                      <a:pt x="3165392" y="6567"/>
                    </a:moveTo>
                    <a:lnTo>
                      <a:pt x="3168269" y="20815"/>
                    </a:lnTo>
                    <a:cubicBezTo>
                      <a:pt x="3168269" y="111166"/>
                      <a:pt x="3095027" y="184408"/>
                      <a:pt x="3004676" y="184409"/>
                    </a:cubicBezTo>
                    <a:lnTo>
                      <a:pt x="163593" y="184409"/>
                    </a:lnTo>
                    <a:cubicBezTo>
                      <a:pt x="73243" y="184409"/>
                      <a:pt x="0" y="111166"/>
                      <a:pt x="1" y="20816"/>
                    </a:cubicBezTo>
                    <a:lnTo>
                      <a:pt x="4203" y="0"/>
                    </a:lnTo>
                    <a:lnTo>
                      <a:pt x="14182" y="49428"/>
                    </a:lnTo>
                    <a:cubicBezTo>
                      <a:pt x="39017" y="108145"/>
                      <a:pt x="97156" y="149344"/>
                      <a:pt x="164919" y="149344"/>
                    </a:cubicBezTo>
                    <a:lnTo>
                      <a:pt x="3006002" y="149344"/>
                    </a:lnTo>
                    <a:cubicBezTo>
                      <a:pt x="3073765" y="149344"/>
                      <a:pt x="3131904" y="108144"/>
                      <a:pt x="3156739" y="49428"/>
                    </a:cubicBezTo>
                    <a:lnTo>
                      <a:pt x="3165392" y="656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659" name="Google Shape;3659;p20"/>
            <p:cNvGrpSpPr/>
            <p:nvPr/>
          </p:nvGrpSpPr>
          <p:grpSpPr>
            <a:xfrm>
              <a:off x="6164271" y="1359366"/>
              <a:ext cx="2703674" cy="2865529"/>
              <a:chOff x="2075692" y="52828"/>
              <a:chExt cx="4347442" cy="4607700"/>
            </a:xfrm>
          </p:grpSpPr>
          <p:sp>
            <p:nvSpPr>
              <p:cNvPr id="3660" name="Google Shape;3660;p20"/>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61" name="Google Shape;3661;p20"/>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62" name="Google Shape;3662;p20"/>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663" name="Google Shape;3663;p20"/>
            <p:cNvGrpSpPr/>
            <p:nvPr/>
          </p:nvGrpSpPr>
          <p:grpSpPr>
            <a:xfrm>
              <a:off x="5787931" y="1562530"/>
              <a:ext cx="1110717" cy="1178003"/>
              <a:chOff x="1470547" y="379512"/>
              <a:chExt cx="1786005" cy="1894200"/>
            </a:xfrm>
          </p:grpSpPr>
          <p:sp>
            <p:nvSpPr>
              <p:cNvPr id="3664" name="Google Shape;3664;p20"/>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65" name="Google Shape;3665;p20"/>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66" name="Google Shape;3666;p20"/>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667" name="Google Shape;3667;p20"/>
            <p:cNvGrpSpPr/>
            <p:nvPr/>
          </p:nvGrpSpPr>
          <p:grpSpPr>
            <a:xfrm>
              <a:off x="5159168" y="1846194"/>
              <a:ext cx="2043306" cy="2168503"/>
              <a:chOff x="459511" y="835636"/>
              <a:chExt cx="3285587" cy="3486900"/>
            </a:xfrm>
          </p:grpSpPr>
          <p:sp>
            <p:nvSpPr>
              <p:cNvPr id="3668" name="Google Shape;3668;p20"/>
              <p:cNvSpPr/>
              <p:nvPr/>
            </p:nvSpPr>
            <p:spPr>
              <a:xfrm rot="-2830019">
                <a:off x="-56761" y="2341433"/>
                <a:ext cx="4314245" cy="475306"/>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69" name="Google Shape;3669;p20"/>
              <p:cNvSpPr/>
              <p:nvPr/>
            </p:nvSpPr>
            <p:spPr>
              <a:xfrm rot="-2827716">
                <a:off x="-133745" y="2377546"/>
                <a:ext cx="4311929" cy="261669"/>
              </a:xfrm>
              <a:custGeom>
                <a:rect b="b" l="l" r="r" t="t"/>
                <a:pathLst>
                  <a:path extrusionOk="0" h="261806" w="4314181">
                    <a:moveTo>
                      <a:pt x="4244562" y="69619"/>
                    </a:moveTo>
                    <a:cubicBezTo>
                      <a:pt x="4287576" y="112632"/>
                      <a:pt x="4314180" y="172055"/>
                      <a:pt x="4314181" y="237692"/>
                    </a:cubicBezTo>
                    <a:lnTo>
                      <a:pt x="4311749" y="261806"/>
                    </a:lnTo>
                    <a:lnTo>
                      <a:pt x="4308024" y="224853"/>
                    </a:lnTo>
                    <a:cubicBezTo>
                      <a:pt x="4285860" y="116541"/>
                      <a:pt x="4190026" y="35064"/>
                      <a:pt x="4075162" y="35064"/>
                    </a:cubicBezTo>
                    <a:lnTo>
                      <a:pt x="236364" y="35064"/>
                    </a:lnTo>
                    <a:cubicBezTo>
                      <a:pt x="121500" y="35064"/>
                      <a:pt x="25666" y="116541"/>
                      <a:pt x="3502" y="224853"/>
                    </a:cubicBezTo>
                    <a:lnTo>
                      <a:pt x="1104" y="248640"/>
                    </a:lnTo>
                    <a:lnTo>
                      <a:pt x="0" y="237692"/>
                    </a:lnTo>
                    <a:cubicBezTo>
                      <a:pt x="0" y="106419"/>
                      <a:pt x="106418" y="0"/>
                      <a:pt x="237691" y="1"/>
                    </a:cubicBezTo>
                    <a:lnTo>
                      <a:pt x="4076489" y="0"/>
                    </a:lnTo>
                    <a:cubicBezTo>
                      <a:pt x="4142126" y="0"/>
                      <a:pt x="4201548" y="26605"/>
                      <a:pt x="4244562" y="69619"/>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70" name="Google Shape;3670;p20"/>
              <p:cNvSpPr/>
              <p:nvPr/>
            </p:nvSpPr>
            <p:spPr>
              <a:xfrm rot="-2827716">
                <a:off x="26426" y="2519211"/>
                <a:ext cx="4311928" cy="261670"/>
              </a:xfrm>
              <a:custGeom>
                <a:rect b="b" l="l" r="r" t="t"/>
                <a:pathLst>
                  <a:path extrusionOk="0" h="261807" w="4314180">
                    <a:moveTo>
                      <a:pt x="4313076" y="13166"/>
                    </a:moveTo>
                    <a:lnTo>
                      <a:pt x="4314180" y="24115"/>
                    </a:lnTo>
                    <a:cubicBezTo>
                      <a:pt x="4314179" y="155388"/>
                      <a:pt x="4207762" y="261806"/>
                      <a:pt x="4076489" y="261807"/>
                    </a:cubicBezTo>
                    <a:lnTo>
                      <a:pt x="237690" y="261806"/>
                    </a:lnTo>
                    <a:cubicBezTo>
                      <a:pt x="106418" y="261807"/>
                      <a:pt x="0" y="155388"/>
                      <a:pt x="0" y="24116"/>
                    </a:cubicBezTo>
                    <a:lnTo>
                      <a:pt x="2431" y="0"/>
                    </a:lnTo>
                    <a:lnTo>
                      <a:pt x="6156" y="36955"/>
                    </a:lnTo>
                    <a:cubicBezTo>
                      <a:pt x="28320" y="145267"/>
                      <a:pt x="124154" y="226743"/>
                      <a:pt x="239018" y="226743"/>
                    </a:cubicBezTo>
                    <a:lnTo>
                      <a:pt x="4077816" y="226743"/>
                    </a:lnTo>
                    <a:cubicBezTo>
                      <a:pt x="4192680" y="226743"/>
                      <a:pt x="4288514" y="145266"/>
                      <a:pt x="4310678" y="36954"/>
                    </a:cubicBezTo>
                    <a:lnTo>
                      <a:pt x="4313076"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671" name="Google Shape;3671;p20"/>
            <p:cNvGrpSpPr/>
            <p:nvPr/>
          </p:nvGrpSpPr>
          <p:grpSpPr>
            <a:xfrm>
              <a:off x="6905742" y="1929955"/>
              <a:ext cx="2735357" cy="2897246"/>
              <a:chOff x="3267959" y="970321"/>
              <a:chExt cx="4398388" cy="4658700"/>
            </a:xfrm>
          </p:grpSpPr>
          <p:sp>
            <p:nvSpPr>
              <p:cNvPr id="3672" name="Google Shape;3672;p20"/>
              <p:cNvSpPr/>
              <p:nvPr/>
            </p:nvSpPr>
            <p:spPr>
              <a:xfrm rot="-2830072">
                <a:off x="2627559" y="2934221"/>
                <a:ext cx="5675200"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73" name="Google Shape;3673;p20"/>
              <p:cNvSpPr/>
              <p:nvPr/>
            </p:nvSpPr>
            <p:spPr>
              <a:xfrm rot="-2827716">
                <a:off x="2504074" y="2991429"/>
                <a:ext cx="5672301" cy="389356"/>
              </a:xfrm>
              <a:custGeom>
                <a:rect b="b" l="l" r="r" t="t"/>
                <a:pathLst>
                  <a:path extrusionOk="0" h="389559" w="5675264">
                    <a:moveTo>
                      <a:pt x="5568227" y="107035"/>
                    </a:moveTo>
                    <a:cubicBezTo>
                      <a:pt x="5634360" y="173168"/>
                      <a:pt x="5675264" y="264529"/>
                      <a:pt x="5675264" y="365445"/>
                    </a:cubicBezTo>
                    <a:lnTo>
                      <a:pt x="5672833" y="389559"/>
                    </a:lnTo>
                    <a:lnTo>
                      <a:pt x="5666512" y="326858"/>
                    </a:lnTo>
                    <a:cubicBezTo>
                      <a:pt x="5632435" y="160331"/>
                      <a:pt x="5485093" y="35064"/>
                      <a:pt x="5308491" y="35064"/>
                    </a:cubicBezTo>
                    <a:lnTo>
                      <a:pt x="364118" y="35064"/>
                    </a:lnTo>
                    <a:cubicBezTo>
                      <a:pt x="187517" y="35064"/>
                      <a:pt x="40174" y="160331"/>
                      <a:pt x="6098" y="326859"/>
                    </a:cubicBezTo>
                    <a:lnTo>
                      <a:pt x="1104" y="376394"/>
                    </a:lnTo>
                    <a:lnTo>
                      <a:pt x="0" y="365445"/>
                    </a:lnTo>
                    <a:cubicBezTo>
                      <a:pt x="0" y="163615"/>
                      <a:pt x="163615" y="0"/>
                      <a:pt x="365446" y="0"/>
                    </a:cubicBezTo>
                    <a:lnTo>
                      <a:pt x="5309818" y="0"/>
                    </a:lnTo>
                    <a:cubicBezTo>
                      <a:pt x="5410733" y="0"/>
                      <a:pt x="5502095" y="40904"/>
                      <a:pt x="5568227" y="10703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74" name="Google Shape;3674;p20"/>
              <p:cNvSpPr/>
              <p:nvPr/>
            </p:nvSpPr>
            <p:spPr>
              <a:xfrm rot="-2827716">
                <a:off x="2757930" y="3219948"/>
                <a:ext cx="5672301" cy="389357"/>
              </a:xfrm>
              <a:custGeom>
                <a:rect b="b" l="l" r="r" t="t"/>
                <a:pathLst>
                  <a:path extrusionOk="0" h="389560" w="5675264">
                    <a:moveTo>
                      <a:pt x="5674160" y="13165"/>
                    </a:moveTo>
                    <a:lnTo>
                      <a:pt x="5675264" y="24114"/>
                    </a:lnTo>
                    <a:cubicBezTo>
                      <a:pt x="5675264" y="225944"/>
                      <a:pt x="5511649" y="389560"/>
                      <a:pt x="5309819" y="389560"/>
                    </a:cubicBezTo>
                    <a:lnTo>
                      <a:pt x="365445" y="389560"/>
                    </a:lnTo>
                    <a:cubicBezTo>
                      <a:pt x="163615" y="389559"/>
                      <a:pt x="0" y="225945"/>
                      <a:pt x="0" y="24115"/>
                    </a:cubicBezTo>
                    <a:lnTo>
                      <a:pt x="2431" y="0"/>
                    </a:lnTo>
                    <a:lnTo>
                      <a:pt x="8752" y="62701"/>
                    </a:lnTo>
                    <a:cubicBezTo>
                      <a:pt x="42828" y="229228"/>
                      <a:pt x="190171" y="354496"/>
                      <a:pt x="366772" y="354496"/>
                    </a:cubicBezTo>
                    <a:lnTo>
                      <a:pt x="5311146" y="354496"/>
                    </a:lnTo>
                    <a:cubicBezTo>
                      <a:pt x="5487748" y="354496"/>
                      <a:pt x="5635090" y="229228"/>
                      <a:pt x="5669166" y="62700"/>
                    </a:cubicBezTo>
                    <a:lnTo>
                      <a:pt x="5674160"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675" name="Google Shape;3675;p20"/>
            <p:cNvGrpSpPr/>
            <p:nvPr/>
          </p:nvGrpSpPr>
          <p:grpSpPr>
            <a:xfrm>
              <a:off x="8577178" y="2435244"/>
              <a:ext cx="2747973" cy="2910865"/>
              <a:chOff x="5955587" y="1782813"/>
              <a:chExt cx="4418674" cy="4680600"/>
            </a:xfrm>
          </p:grpSpPr>
          <p:sp>
            <p:nvSpPr>
              <p:cNvPr id="3676" name="Google Shape;3676;p20"/>
              <p:cNvSpPr/>
              <p:nvPr/>
            </p:nvSpPr>
            <p:spPr>
              <a:xfrm rot="-2830029">
                <a:off x="5310423" y="3757664"/>
                <a:ext cx="5705129"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77" name="Google Shape;3677;p20"/>
              <p:cNvSpPr/>
              <p:nvPr/>
            </p:nvSpPr>
            <p:spPr>
              <a:xfrm rot="-2827716">
                <a:off x="5186938" y="3814894"/>
                <a:ext cx="5702117" cy="389357"/>
              </a:xfrm>
              <a:custGeom>
                <a:rect b="b" l="l" r="r" t="t"/>
                <a:pathLst>
                  <a:path extrusionOk="0" h="389560" w="5705095">
                    <a:moveTo>
                      <a:pt x="5598059" y="107036"/>
                    </a:moveTo>
                    <a:cubicBezTo>
                      <a:pt x="5664191" y="173169"/>
                      <a:pt x="5705095" y="264530"/>
                      <a:pt x="5705095" y="365446"/>
                    </a:cubicBezTo>
                    <a:lnTo>
                      <a:pt x="5702664" y="389560"/>
                    </a:lnTo>
                    <a:lnTo>
                      <a:pt x="5696344" y="326859"/>
                    </a:lnTo>
                    <a:cubicBezTo>
                      <a:pt x="5662267" y="160332"/>
                      <a:pt x="5514924" y="35064"/>
                      <a:pt x="5338323" y="35064"/>
                    </a:cubicBezTo>
                    <a:lnTo>
                      <a:pt x="364118" y="35065"/>
                    </a:lnTo>
                    <a:cubicBezTo>
                      <a:pt x="187517" y="35064"/>
                      <a:pt x="40174" y="160332"/>
                      <a:pt x="6098" y="326859"/>
                    </a:cubicBezTo>
                    <a:lnTo>
                      <a:pt x="1104" y="376394"/>
                    </a:lnTo>
                    <a:lnTo>
                      <a:pt x="0" y="365445"/>
                    </a:lnTo>
                    <a:cubicBezTo>
                      <a:pt x="1" y="163616"/>
                      <a:pt x="163615" y="0"/>
                      <a:pt x="365445" y="1"/>
                    </a:cubicBezTo>
                    <a:lnTo>
                      <a:pt x="5339650" y="0"/>
                    </a:lnTo>
                    <a:cubicBezTo>
                      <a:pt x="5440565" y="0"/>
                      <a:pt x="5531927" y="40904"/>
                      <a:pt x="55980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78" name="Google Shape;3678;p20"/>
              <p:cNvSpPr/>
              <p:nvPr/>
            </p:nvSpPr>
            <p:spPr>
              <a:xfrm rot="-2827716">
                <a:off x="5440794" y="4043414"/>
                <a:ext cx="5702117" cy="389357"/>
              </a:xfrm>
              <a:custGeom>
                <a:rect b="b" l="l" r="r" t="t"/>
                <a:pathLst>
                  <a:path extrusionOk="0" h="389560" w="5705095">
                    <a:moveTo>
                      <a:pt x="5703991" y="13166"/>
                    </a:moveTo>
                    <a:lnTo>
                      <a:pt x="5705095" y="24115"/>
                    </a:lnTo>
                    <a:cubicBezTo>
                      <a:pt x="5705095" y="225945"/>
                      <a:pt x="5541480" y="389560"/>
                      <a:pt x="5339650" y="389560"/>
                    </a:cubicBezTo>
                    <a:lnTo>
                      <a:pt x="365445" y="389560"/>
                    </a:lnTo>
                    <a:cubicBezTo>
                      <a:pt x="163615" y="389560"/>
                      <a:pt x="0" y="225945"/>
                      <a:pt x="0" y="24115"/>
                    </a:cubicBezTo>
                    <a:lnTo>
                      <a:pt x="2431" y="0"/>
                    </a:lnTo>
                    <a:lnTo>
                      <a:pt x="8752" y="62702"/>
                    </a:lnTo>
                    <a:cubicBezTo>
                      <a:pt x="42828" y="229229"/>
                      <a:pt x="190170" y="354497"/>
                      <a:pt x="366772" y="354497"/>
                    </a:cubicBezTo>
                    <a:lnTo>
                      <a:pt x="5340977" y="354496"/>
                    </a:lnTo>
                    <a:cubicBezTo>
                      <a:pt x="5517579" y="354496"/>
                      <a:pt x="5664921" y="229229"/>
                      <a:pt x="5698998" y="62701"/>
                    </a:cubicBezTo>
                    <a:lnTo>
                      <a:pt x="5703991"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679" name="Google Shape;3679;p20"/>
            <p:cNvGrpSpPr/>
            <p:nvPr/>
          </p:nvGrpSpPr>
          <p:grpSpPr>
            <a:xfrm>
              <a:off x="9818854" y="3525034"/>
              <a:ext cx="1919373" cy="2040516"/>
              <a:chOff x="7952172" y="3535170"/>
              <a:chExt cx="3086305" cy="3281100"/>
            </a:xfrm>
          </p:grpSpPr>
          <p:sp>
            <p:nvSpPr>
              <p:cNvPr id="3680" name="Google Shape;3680;p20"/>
              <p:cNvSpPr/>
              <p:nvPr/>
            </p:nvSpPr>
            <p:spPr>
              <a:xfrm rot="-2829986">
                <a:off x="7439577" y="4978085"/>
                <a:ext cx="4107691" cy="39526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81" name="Google Shape;3681;p20"/>
              <p:cNvSpPr/>
              <p:nvPr/>
            </p:nvSpPr>
            <p:spPr>
              <a:xfrm rot="-2827716">
                <a:off x="7376022" y="5008186"/>
                <a:ext cx="4105426" cy="218287"/>
              </a:xfrm>
              <a:custGeom>
                <a:rect b="b" l="l" r="r" t="t"/>
                <a:pathLst>
                  <a:path extrusionOk="0" h="218401" w="4107570">
                    <a:moveTo>
                      <a:pt x="4049699" y="57870"/>
                    </a:moveTo>
                    <a:cubicBezTo>
                      <a:pt x="4085455" y="93627"/>
                      <a:pt x="4107570" y="143024"/>
                      <a:pt x="4107570" y="197586"/>
                    </a:cubicBezTo>
                    <a:lnTo>
                      <a:pt x="4107569" y="197586"/>
                    </a:lnTo>
                    <a:lnTo>
                      <a:pt x="4103367" y="218401"/>
                    </a:lnTo>
                    <a:lnTo>
                      <a:pt x="4090716" y="155740"/>
                    </a:lnTo>
                    <a:cubicBezTo>
                      <a:pt x="4060721" y="84823"/>
                      <a:pt x="3990500" y="35063"/>
                      <a:pt x="3908657" y="35064"/>
                    </a:cubicBezTo>
                    <a:lnTo>
                      <a:pt x="196259" y="35063"/>
                    </a:lnTo>
                    <a:cubicBezTo>
                      <a:pt x="114415" y="35064"/>
                      <a:pt x="44195" y="84824"/>
                      <a:pt x="14200" y="155740"/>
                    </a:cubicBezTo>
                    <a:lnTo>
                      <a:pt x="2876" y="211831"/>
                    </a:lnTo>
                    <a:lnTo>
                      <a:pt x="0" y="197585"/>
                    </a:lnTo>
                    <a:lnTo>
                      <a:pt x="0" y="197586"/>
                    </a:lnTo>
                    <a:cubicBezTo>
                      <a:pt x="1" y="88462"/>
                      <a:pt x="88462" y="0"/>
                      <a:pt x="197586" y="0"/>
                    </a:cubicBezTo>
                    <a:lnTo>
                      <a:pt x="3909984" y="0"/>
                    </a:lnTo>
                    <a:cubicBezTo>
                      <a:pt x="3964546" y="0"/>
                      <a:pt x="4013943" y="22115"/>
                      <a:pt x="4049699" y="5787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82" name="Google Shape;3682;p20"/>
              <p:cNvSpPr/>
              <p:nvPr/>
            </p:nvSpPr>
            <p:spPr>
              <a:xfrm rot="-2827716">
                <a:off x="7509199" y="5124823"/>
                <a:ext cx="4105427" cy="218290"/>
              </a:xfrm>
              <a:custGeom>
                <a:rect b="b" l="l" r="r" t="t"/>
                <a:pathLst>
                  <a:path extrusionOk="0" h="218404" w="4107571">
                    <a:moveTo>
                      <a:pt x="4104695" y="6570"/>
                    </a:moveTo>
                    <a:lnTo>
                      <a:pt x="4107571" y="20818"/>
                    </a:lnTo>
                    <a:lnTo>
                      <a:pt x="4107569" y="20818"/>
                    </a:lnTo>
                    <a:cubicBezTo>
                      <a:pt x="4107569" y="129942"/>
                      <a:pt x="4019108" y="218404"/>
                      <a:pt x="3909983" y="218404"/>
                    </a:cubicBezTo>
                    <a:lnTo>
                      <a:pt x="197587" y="218403"/>
                    </a:lnTo>
                    <a:cubicBezTo>
                      <a:pt x="88463" y="218403"/>
                      <a:pt x="0" y="129941"/>
                      <a:pt x="0" y="20818"/>
                    </a:cubicBezTo>
                    <a:lnTo>
                      <a:pt x="1" y="20818"/>
                    </a:lnTo>
                    <a:lnTo>
                      <a:pt x="4204" y="0"/>
                    </a:lnTo>
                    <a:lnTo>
                      <a:pt x="16855" y="62664"/>
                    </a:lnTo>
                    <a:cubicBezTo>
                      <a:pt x="46850" y="133580"/>
                      <a:pt x="117071" y="183340"/>
                      <a:pt x="198914" y="183340"/>
                    </a:cubicBezTo>
                    <a:lnTo>
                      <a:pt x="3911311" y="183341"/>
                    </a:lnTo>
                    <a:cubicBezTo>
                      <a:pt x="3993154" y="183341"/>
                      <a:pt x="4063375" y="133581"/>
                      <a:pt x="4093370" y="62664"/>
                    </a:cubicBezTo>
                    <a:lnTo>
                      <a:pt x="4104695" y="657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683" name="Google Shape;3683;p20"/>
            <p:cNvGrpSpPr/>
            <p:nvPr/>
          </p:nvGrpSpPr>
          <p:grpSpPr>
            <a:xfrm>
              <a:off x="10979083" y="3768729"/>
              <a:ext cx="1014688" cy="1075203"/>
              <a:chOff x="9817792" y="3927025"/>
              <a:chExt cx="1631594" cy="1728900"/>
            </a:xfrm>
          </p:grpSpPr>
          <p:sp>
            <p:nvSpPr>
              <p:cNvPr id="3684" name="Google Shape;3684;p20"/>
              <p:cNvSpPr/>
              <p:nvPr/>
            </p:nvSpPr>
            <p:spPr>
              <a:xfrm rot="-2829923">
                <a:off x="9564967" y="4670579"/>
                <a:ext cx="2133450" cy="241791"/>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85" name="Google Shape;3685;p20"/>
              <p:cNvSpPr/>
              <p:nvPr/>
            </p:nvSpPr>
            <p:spPr>
              <a:xfrm rot="-2827716">
                <a:off x="9528923" y="4687498"/>
                <a:ext cx="2132346" cy="141707"/>
              </a:xfrm>
              <a:custGeom>
                <a:rect b="b" l="l" r="r" t="t"/>
                <a:pathLst>
                  <a:path extrusionOk="0" h="141781" w="2133460">
                    <a:moveTo>
                      <a:pt x="2098031" y="35430"/>
                    </a:moveTo>
                    <a:cubicBezTo>
                      <a:pt x="2119921" y="57320"/>
                      <a:pt x="2133460" y="87560"/>
                      <a:pt x="2133460" y="120964"/>
                    </a:cubicBezTo>
                    <a:lnTo>
                      <a:pt x="2133459" y="120963"/>
                    </a:lnTo>
                    <a:lnTo>
                      <a:pt x="2129256" y="141781"/>
                    </a:lnTo>
                    <a:lnTo>
                      <a:pt x="2122627" y="108944"/>
                    </a:lnTo>
                    <a:cubicBezTo>
                      <a:pt x="2104264" y="65527"/>
                      <a:pt x="2061274" y="35064"/>
                      <a:pt x="2011170" y="35065"/>
                    </a:cubicBezTo>
                    <a:lnTo>
                      <a:pt x="119635" y="35064"/>
                    </a:lnTo>
                    <a:cubicBezTo>
                      <a:pt x="69531" y="35064"/>
                      <a:pt x="26542" y="65528"/>
                      <a:pt x="8179" y="108943"/>
                    </a:cubicBezTo>
                    <a:lnTo>
                      <a:pt x="2877" y="135208"/>
                    </a:lnTo>
                    <a:lnTo>
                      <a:pt x="0" y="120963"/>
                    </a:lnTo>
                    <a:lnTo>
                      <a:pt x="9506" y="73880"/>
                    </a:lnTo>
                    <a:cubicBezTo>
                      <a:pt x="27870" y="30464"/>
                      <a:pt x="70859" y="1"/>
                      <a:pt x="120963" y="1"/>
                    </a:cubicBezTo>
                    <a:lnTo>
                      <a:pt x="2012497" y="1"/>
                    </a:lnTo>
                    <a:cubicBezTo>
                      <a:pt x="2045900" y="0"/>
                      <a:pt x="2076141" y="13540"/>
                      <a:pt x="2098031" y="3543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86" name="Google Shape;3686;p20"/>
              <p:cNvSpPr/>
              <p:nvPr/>
            </p:nvSpPr>
            <p:spPr>
              <a:xfrm rot="-2827716">
                <a:off x="9605909" y="4752042"/>
                <a:ext cx="2132346" cy="141708"/>
              </a:xfrm>
              <a:custGeom>
                <a:rect b="b" l="l" r="r" t="t"/>
                <a:pathLst>
                  <a:path extrusionOk="0" h="141782" w="2133460">
                    <a:moveTo>
                      <a:pt x="2130583" y="6573"/>
                    </a:moveTo>
                    <a:lnTo>
                      <a:pt x="2133460" y="20820"/>
                    </a:lnTo>
                    <a:lnTo>
                      <a:pt x="2133459" y="20819"/>
                    </a:lnTo>
                    <a:cubicBezTo>
                      <a:pt x="2133459" y="87625"/>
                      <a:pt x="2079303" y="141782"/>
                      <a:pt x="2012495" y="141782"/>
                    </a:cubicBezTo>
                    <a:lnTo>
                      <a:pt x="120963" y="141781"/>
                    </a:lnTo>
                    <a:cubicBezTo>
                      <a:pt x="70859" y="141781"/>
                      <a:pt x="27869" y="111318"/>
                      <a:pt x="9506" y="67902"/>
                    </a:cubicBezTo>
                    <a:lnTo>
                      <a:pt x="0" y="20819"/>
                    </a:lnTo>
                    <a:lnTo>
                      <a:pt x="4204" y="0"/>
                    </a:lnTo>
                    <a:lnTo>
                      <a:pt x="10833" y="32839"/>
                    </a:lnTo>
                    <a:cubicBezTo>
                      <a:pt x="29197" y="76254"/>
                      <a:pt x="72186" y="106718"/>
                      <a:pt x="122290" y="106718"/>
                    </a:cubicBezTo>
                    <a:lnTo>
                      <a:pt x="2013823" y="106719"/>
                    </a:lnTo>
                    <a:cubicBezTo>
                      <a:pt x="2063928" y="106718"/>
                      <a:pt x="2106917" y="76255"/>
                      <a:pt x="2125281" y="32840"/>
                    </a:cubicBezTo>
                    <a:lnTo>
                      <a:pt x="2130583"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687" name="Google Shape;3687;p20"/>
            <p:cNvGrpSpPr/>
            <p:nvPr/>
          </p:nvGrpSpPr>
          <p:grpSpPr>
            <a:xfrm>
              <a:off x="7864037" y="1257297"/>
              <a:ext cx="2696496" cy="2857879"/>
              <a:chOff x="4808875" y="-111295"/>
              <a:chExt cx="4335900" cy="4595400"/>
            </a:xfrm>
          </p:grpSpPr>
          <p:sp>
            <p:nvSpPr>
              <p:cNvPr id="3688" name="Google Shape;3688;p20"/>
              <p:cNvSpPr/>
              <p:nvPr/>
            </p:nvSpPr>
            <p:spPr>
              <a:xfrm rot="-2829990">
                <a:off x="4182321" y="1820955"/>
                <a:ext cx="5589007"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89" name="Google Shape;3689;p20"/>
              <p:cNvSpPr/>
              <p:nvPr/>
            </p:nvSpPr>
            <p:spPr>
              <a:xfrm rot="-2827716">
                <a:off x="4118653" y="1851906"/>
                <a:ext cx="5567509" cy="509926"/>
              </a:xfrm>
              <a:custGeom>
                <a:rect b="b" l="l" r="r" t="t"/>
                <a:pathLst>
                  <a:path extrusionOk="0" h="510192" w="5570417">
                    <a:moveTo>
                      <a:pt x="5463381" y="107036"/>
                    </a:moveTo>
                    <a:cubicBezTo>
                      <a:pt x="5529514" y="173169"/>
                      <a:pt x="5570418" y="264531"/>
                      <a:pt x="5570417" y="365446"/>
                    </a:cubicBezTo>
                    <a:cubicBezTo>
                      <a:pt x="5570417" y="415903"/>
                      <a:pt x="5560192" y="463973"/>
                      <a:pt x="5541699" y="507693"/>
                    </a:cubicBezTo>
                    <a:lnTo>
                      <a:pt x="5540342" y="510192"/>
                    </a:lnTo>
                    <a:lnTo>
                      <a:pt x="5551648" y="473773"/>
                    </a:lnTo>
                    <a:cubicBezTo>
                      <a:pt x="5556516" y="449984"/>
                      <a:pt x="5559072" y="425352"/>
                      <a:pt x="5559072" y="400123"/>
                    </a:cubicBezTo>
                    <a:cubicBezTo>
                      <a:pt x="5559072" y="198293"/>
                      <a:pt x="5395458" y="34678"/>
                      <a:pt x="5193627" y="34678"/>
                    </a:cubicBezTo>
                    <a:lnTo>
                      <a:pt x="335369" y="34679"/>
                    </a:lnTo>
                    <a:cubicBezTo>
                      <a:pt x="209226" y="34679"/>
                      <a:pt x="98010" y="98591"/>
                      <a:pt x="32337" y="195800"/>
                    </a:cubicBezTo>
                    <a:lnTo>
                      <a:pt x="0" y="255376"/>
                    </a:lnTo>
                    <a:lnTo>
                      <a:pt x="9988" y="223198"/>
                    </a:lnTo>
                    <a:cubicBezTo>
                      <a:pt x="65466" y="92034"/>
                      <a:pt x="195342" y="1"/>
                      <a:pt x="346714" y="1"/>
                    </a:cubicBezTo>
                    <a:lnTo>
                      <a:pt x="5204973" y="0"/>
                    </a:lnTo>
                    <a:cubicBezTo>
                      <a:pt x="5305888" y="0"/>
                      <a:pt x="5397249" y="40904"/>
                      <a:pt x="5463381"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90" name="Google Shape;3690;p20"/>
              <p:cNvSpPr/>
              <p:nvPr/>
            </p:nvSpPr>
            <p:spPr>
              <a:xfrm rot="-2827716">
                <a:off x="4271307" y="2012144"/>
                <a:ext cx="5567509" cy="509927"/>
              </a:xfrm>
              <a:custGeom>
                <a:rect b="b" l="l" r="r" t="t"/>
                <a:pathLst>
                  <a:path extrusionOk="0" h="510193" w="5570417">
                    <a:moveTo>
                      <a:pt x="5570417" y="254816"/>
                    </a:moveTo>
                    <a:lnTo>
                      <a:pt x="5560429" y="286995"/>
                    </a:lnTo>
                    <a:cubicBezTo>
                      <a:pt x="5504952" y="418159"/>
                      <a:pt x="5375074" y="510192"/>
                      <a:pt x="5223702" y="510192"/>
                    </a:cubicBezTo>
                    <a:lnTo>
                      <a:pt x="365444" y="510192"/>
                    </a:lnTo>
                    <a:cubicBezTo>
                      <a:pt x="163614" y="510193"/>
                      <a:pt x="0" y="346577"/>
                      <a:pt x="0" y="144747"/>
                    </a:cubicBezTo>
                    <a:cubicBezTo>
                      <a:pt x="0" y="94290"/>
                      <a:pt x="10226" y="46221"/>
                      <a:pt x="28718" y="2500"/>
                    </a:cubicBezTo>
                    <a:lnTo>
                      <a:pt x="30075" y="0"/>
                    </a:lnTo>
                    <a:lnTo>
                      <a:pt x="18769" y="36420"/>
                    </a:lnTo>
                    <a:cubicBezTo>
                      <a:pt x="13902" y="60209"/>
                      <a:pt x="11345" y="84841"/>
                      <a:pt x="11345" y="110069"/>
                    </a:cubicBezTo>
                    <a:cubicBezTo>
                      <a:pt x="11345" y="311900"/>
                      <a:pt x="174959" y="475515"/>
                      <a:pt x="376790" y="475515"/>
                    </a:cubicBezTo>
                    <a:lnTo>
                      <a:pt x="5235047" y="475515"/>
                    </a:lnTo>
                    <a:cubicBezTo>
                      <a:pt x="5361191" y="475514"/>
                      <a:pt x="5472407" y="411603"/>
                      <a:pt x="5538080" y="314393"/>
                    </a:cubicBezTo>
                    <a:lnTo>
                      <a:pt x="5570417" y="25481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691" name="Google Shape;3691;p20"/>
            <p:cNvGrpSpPr/>
            <p:nvPr/>
          </p:nvGrpSpPr>
          <p:grpSpPr>
            <a:xfrm>
              <a:off x="5691838" y="1415027"/>
              <a:ext cx="1661592" cy="1765885"/>
              <a:chOff x="1316031" y="142329"/>
              <a:chExt cx="2671800" cy="2839500"/>
            </a:xfrm>
          </p:grpSpPr>
          <p:sp>
            <p:nvSpPr>
              <p:cNvPr id="3692" name="Google Shape;3692;p20"/>
              <p:cNvSpPr/>
              <p:nvPr/>
            </p:nvSpPr>
            <p:spPr>
              <a:xfrm rot="-2830044">
                <a:off x="893477" y="1370600"/>
                <a:ext cx="3516907" cy="382958"/>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93" name="Google Shape;3693;p20"/>
              <p:cNvSpPr/>
              <p:nvPr/>
            </p:nvSpPr>
            <p:spPr>
              <a:xfrm rot="-2827716">
                <a:off x="863305" y="1385770"/>
                <a:ext cx="3505215" cy="274960"/>
              </a:xfrm>
              <a:custGeom>
                <a:rect b="b" l="l" r="r" t="t"/>
                <a:pathLst>
                  <a:path extrusionOk="0" h="275104" w="3507046">
                    <a:moveTo>
                      <a:pt x="3450985" y="56062"/>
                    </a:moveTo>
                    <a:cubicBezTo>
                      <a:pt x="3485622" y="90699"/>
                      <a:pt x="3507046" y="138549"/>
                      <a:pt x="3507046" y="191404"/>
                    </a:cubicBezTo>
                    <a:cubicBezTo>
                      <a:pt x="3507046" y="217831"/>
                      <a:pt x="3501690" y="243008"/>
                      <a:pt x="3492004" y="265906"/>
                    </a:cubicBezTo>
                    <a:lnTo>
                      <a:pt x="3485803" y="275104"/>
                    </a:lnTo>
                    <a:lnTo>
                      <a:pt x="3495700" y="226082"/>
                    </a:lnTo>
                    <a:cubicBezTo>
                      <a:pt x="3495701" y="120372"/>
                      <a:pt x="3410007" y="34678"/>
                      <a:pt x="3304298" y="34679"/>
                    </a:cubicBezTo>
                    <a:lnTo>
                      <a:pt x="170160" y="34678"/>
                    </a:lnTo>
                    <a:cubicBezTo>
                      <a:pt x="117306" y="34678"/>
                      <a:pt x="69455" y="56102"/>
                      <a:pt x="34818" y="90739"/>
                    </a:cubicBezTo>
                    <a:lnTo>
                      <a:pt x="0" y="142381"/>
                    </a:lnTo>
                    <a:lnTo>
                      <a:pt x="5144" y="116901"/>
                    </a:lnTo>
                    <a:cubicBezTo>
                      <a:pt x="34200" y="48203"/>
                      <a:pt x="102224" y="1"/>
                      <a:pt x="181506" y="0"/>
                    </a:cubicBezTo>
                    <a:lnTo>
                      <a:pt x="3315643" y="1"/>
                    </a:lnTo>
                    <a:cubicBezTo>
                      <a:pt x="3368497" y="1"/>
                      <a:pt x="3416348" y="21424"/>
                      <a:pt x="3450985" y="56062"/>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94" name="Google Shape;3694;p20"/>
              <p:cNvSpPr/>
              <p:nvPr/>
            </p:nvSpPr>
            <p:spPr>
              <a:xfrm rot="-2827716">
                <a:off x="939100" y="1462710"/>
                <a:ext cx="3505215" cy="274959"/>
              </a:xfrm>
              <a:custGeom>
                <a:rect b="b" l="l" r="r" t="t"/>
                <a:pathLst>
                  <a:path extrusionOk="0" h="275103" w="3507046">
                    <a:moveTo>
                      <a:pt x="3507046" y="132723"/>
                    </a:moveTo>
                    <a:lnTo>
                      <a:pt x="3501902" y="158203"/>
                    </a:lnTo>
                    <a:cubicBezTo>
                      <a:pt x="3472846" y="226900"/>
                      <a:pt x="3404822" y="275103"/>
                      <a:pt x="3325540" y="275103"/>
                    </a:cubicBezTo>
                    <a:lnTo>
                      <a:pt x="191404" y="275103"/>
                    </a:lnTo>
                    <a:cubicBezTo>
                      <a:pt x="85694" y="275103"/>
                      <a:pt x="0" y="189409"/>
                      <a:pt x="0" y="83700"/>
                    </a:cubicBezTo>
                    <a:cubicBezTo>
                      <a:pt x="0" y="57272"/>
                      <a:pt x="5356" y="32096"/>
                      <a:pt x="15042" y="9197"/>
                    </a:cubicBezTo>
                    <a:lnTo>
                      <a:pt x="21243" y="0"/>
                    </a:lnTo>
                    <a:lnTo>
                      <a:pt x="11346" y="49022"/>
                    </a:lnTo>
                    <a:cubicBezTo>
                      <a:pt x="11345" y="154732"/>
                      <a:pt x="97039" y="240425"/>
                      <a:pt x="202749" y="240426"/>
                    </a:cubicBezTo>
                    <a:lnTo>
                      <a:pt x="3336885" y="240426"/>
                    </a:lnTo>
                    <a:cubicBezTo>
                      <a:pt x="3389740" y="240426"/>
                      <a:pt x="3437591" y="219002"/>
                      <a:pt x="3472228" y="184365"/>
                    </a:cubicBezTo>
                    <a:lnTo>
                      <a:pt x="3507046" y="13272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695" name="Google Shape;3695;p20"/>
            <p:cNvGrpSpPr/>
            <p:nvPr/>
          </p:nvGrpSpPr>
          <p:grpSpPr>
            <a:xfrm>
              <a:off x="8371084" y="1544780"/>
              <a:ext cx="2776908" cy="2944448"/>
              <a:chOff x="5624194" y="350969"/>
              <a:chExt cx="4465200" cy="4734600"/>
            </a:xfrm>
          </p:grpSpPr>
          <p:sp>
            <p:nvSpPr>
              <p:cNvPr id="3696" name="Google Shape;3696;p20"/>
              <p:cNvSpPr/>
              <p:nvPr/>
            </p:nvSpPr>
            <p:spPr>
              <a:xfrm rot="-2829881">
                <a:off x="4967296" y="2352819"/>
                <a:ext cx="5778994" cy="73089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97" name="Google Shape;3697;p20"/>
              <p:cNvSpPr/>
              <p:nvPr/>
            </p:nvSpPr>
            <p:spPr>
              <a:xfrm rot="-2827716">
                <a:off x="4903645" y="2383838"/>
                <a:ext cx="5757263" cy="509928"/>
              </a:xfrm>
              <a:custGeom>
                <a:rect b="b" l="l" r="r" t="t"/>
                <a:pathLst>
                  <a:path extrusionOk="0" h="510194" w="5760270">
                    <a:moveTo>
                      <a:pt x="5653234" y="107036"/>
                    </a:moveTo>
                    <a:cubicBezTo>
                      <a:pt x="5719367" y="173169"/>
                      <a:pt x="5760270" y="264529"/>
                      <a:pt x="5760270" y="365445"/>
                    </a:cubicBezTo>
                    <a:cubicBezTo>
                      <a:pt x="5760270" y="415902"/>
                      <a:pt x="5750045" y="463972"/>
                      <a:pt x="5731553" y="507693"/>
                    </a:cubicBezTo>
                    <a:lnTo>
                      <a:pt x="5730195" y="510194"/>
                    </a:lnTo>
                    <a:lnTo>
                      <a:pt x="5741501" y="473772"/>
                    </a:lnTo>
                    <a:cubicBezTo>
                      <a:pt x="5746369" y="449983"/>
                      <a:pt x="5748925" y="425351"/>
                      <a:pt x="5748925" y="400122"/>
                    </a:cubicBezTo>
                    <a:cubicBezTo>
                      <a:pt x="5748925" y="198292"/>
                      <a:pt x="5585310" y="34678"/>
                      <a:pt x="5383480" y="34678"/>
                    </a:cubicBezTo>
                    <a:lnTo>
                      <a:pt x="335370" y="34678"/>
                    </a:lnTo>
                    <a:cubicBezTo>
                      <a:pt x="209227" y="34679"/>
                      <a:pt x="98010" y="98590"/>
                      <a:pt x="32337" y="195800"/>
                    </a:cubicBezTo>
                    <a:lnTo>
                      <a:pt x="0" y="255377"/>
                    </a:lnTo>
                    <a:lnTo>
                      <a:pt x="9989" y="223198"/>
                    </a:lnTo>
                    <a:cubicBezTo>
                      <a:pt x="65466" y="92034"/>
                      <a:pt x="195343" y="1"/>
                      <a:pt x="346716" y="1"/>
                    </a:cubicBezTo>
                    <a:lnTo>
                      <a:pt x="5394825" y="0"/>
                    </a:lnTo>
                    <a:cubicBezTo>
                      <a:pt x="5495740" y="0"/>
                      <a:pt x="5587102" y="40904"/>
                      <a:pt x="5653234"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98" name="Google Shape;3698;p20"/>
              <p:cNvSpPr/>
              <p:nvPr/>
            </p:nvSpPr>
            <p:spPr>
              <a:xfrm rot="-2827716">
                <a:off x="5056297" y="2544077"/>
                <a:ext cx="5757263" cy="509925"/>
              </a:xfrm>
              <a:custGeom>
                <a:rect b="b" l="l" r="r" t="t"/>
                <a:pathLst>
                  <a:path extrusionOk="0" h="510191" w="5760270">
                    <a:moveTo>
                      <a:pt x="5760270" y="254817"/>
                    </a:moveTo>
                    <a:lnTo>
                      <a:pt x="5750282" y="286994"/>
                    </a:lnTo>
                    <a:cubicBezTo>
                      <a:pt x="5694805" y="418157"/>
                      <a:pt x="5564928" y="510191"/>
                      <a:pt x="5413556" y="510191"/>
                    </a:cubicBezTo>
                    <a:lnTo>
                      <a:pt x="365446" y="510191"/>
                    </a:lnTo>
                    <a:cubicBezTo>
                      <a:pt x="163615" y="510191"/>
                      <a:pt x="0" y="346576"/>
                      <a:pt x="0" y="144746"/>
                    </a:cubicBezTo>
                    <a:cubicBezTo>
                      <a:pt x="0" y="94289"/>
                      <a:pt x="10226" y="46220"/>
                      <a:pt x="28719" y="2499"/>
                    </a:cubicBezTo>
                    <a:lnTo>
                      <a:pt x="30075" y="0"/>
                    </a:lnTo>
                    <a:lnTo>
                      <a:pt x="18770" y="36419"/>
                    </a:lnTo>
                    <a:cubicBezTo>
                      <a:pt x="13902" y="60208"/>
                      <a:pt x="11345" y="84840"/>
                      <a:pt x="11345" y="110069"/>
                    </a:cubicBezTo>
                    <a:cubicBezTo>
                      <a:pt x="11345" y="311899"/>
                      <a:pt x="174961" y="475514"/>
                      <a:pt x="376791" y="475513"/>
                    </a:cubicBezTo>
                    <a:lnTo>
                      <a:pt x="5424901" y="475513"/>
                    </a:lnTo>
                    <a:cubicBezTo>
                      <a:pt x="5551044" y="475513"/>
                      <a:pt x="5662261" y="411601"/>
                      <a:pt x="5727934" y="314392"/>
                    </a:cubicBezTo>
                    <a:lnTo>
                      <a:pt x="5760270" y="25481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699" name="Google Shape;3699;p20"/>
            <p:cNvGrpSpPr/>
            <p:nvPr/>
          </p:nvGrpSpPr>
          <p:grpSpPr>
            <a:xfrm>
              <a:off x="5463767" y="1655924"/>
              <a:ext cx="2818886" cy="2985680"/>
              <a:chOff x="949298" y="529687"/>
              <a:chExt cx="4532700" cy="4800900"/>
            </a:xfrm>
          </p:grpSpPr>
          <p:sp>
            <p:nvSpPr>
              <p:cNvPr id="3700" name="Google Shape;3700;p20"/>
              <p:cNvSpPr/>
              <p:nvPr/>
            </p:nvSpPr>
            <p:spPr>
              <a:xfrm rot="-2829942">
                <a:off x="310652" y="2532850"/>
                <a:ext cx="5809992" cy="794573"/>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701" name="Google Shape;3701;p20"/>
              <p:cNvSpPr/>
              <p:nvPr/>
            </p:nvSpPr>
            <p:spPr>
              <a:xfrm rot="-2827716">
                <a:off x="242082" y="2566031"/>
                <a:ext cx="5785735" cy="554090"/>
              </a:xfrm>
              <a:custGeom>
                <a:rect b="b" l="l" r="r" t="t"/>
                <a:pathLst>
                  <a:path extrusionOk="0" h="554379" w="5788757">
                    <a:moveTo>
                      <a:pt x="5672404" y="116353"/>
                    </a:moveTo>
                    <a:cubicBezTo>
                      <a:pt x="5744292" y="188242"/>
                      <a:pt x="5788757" y="287555"/>
                      <a:pt x="5788757" y="397253"/>
                    </a:cubicBezTo>
                    <a:cubicBezTo>
                      <a:pt x="5788757" y="452102"/>
                      <a:pt x="5777641" y="504354"/>
                      <a:pt x="5757539" y="551881"/>
                    </a:cubicBezTo>
                    <a:lnTo>
                      <a:pt x="5756183" y="554379"/>
                    </a:lnTo>
                    <a:lnTo>
                      <a:pt x="5769341" y="511991"/>
                    </a:lnTo>
                    <a:cubicBezTo>
                      <a:pt x="5774633" y="486130"/>
                      <a:pt x="5777412" y="459355"/>
                      <a:pt x="5777412" y="431930"/>
                    </a:cubicBezTo>
                    <a:cubicBezTo>
                      <a:pt x="5777411" y="212534"/>
                      <a:pt x="5599556" y="34679"/>
                      <a:pt x="5380160" y="34678"/>
                    </a:cubicBezTo>
                    <a:lnTo>
                      <a:pt x="364678" y="34678"/>
                    </a:lnTo>
                    <a:cubicBezTo>
                      <a:pt x="227556" y="34678"/>
                      <a:pt x="106659" y="104154"/>
                      <a:pt x="35270" y="209823"/>
                    </a:cubicBezTo>
                    <a:lnTo>
                      <a:pt x="0" y="274803"/>
                    </a:lnTo>
                    <a:lnTo>
                      <a:pt x="9989" y="242624"/>
                    </a:lnTo>
                    <a:cubicBezTo>
                      <a:pt x="70295" y="100045"/>
                      <a:pt x="211476" y="1"/>
                      <a:pt x="376023" y="1"/>
                    </a:cubicBezTo>
                    <a:lnTo>
                      <a:pt x="5391505" y="0"/>
                    </a:lnTo>
                    <a:cubicBezTo>
                      <a:pt x="5501203" y="1"/>
                      <a:pt x="5600515" y="44465"/>
                      <a:pt x="5672404" y="116353"/>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702" name="Google Shape;3702;p20"/>
              <p:cNvSpPr/>
              <p:nvPr/>
            </p:nvSpPr>
            <p:spPr>
              <a:xfrm rot="-2827716">
                <a:off x="407282" y="2741308"/>
                <a:ext cx="5785735" cy="554091"/>
              </a:xfrm>
              <a:custGeom>
                <a:rect b="b" l="l" r="r" t="t"/>
                <a:pathLst>
                  <a:path extrusionOk="0" h="554380" w="5788757">
                    <a:moveTo>
                      <a:pt x="5788757" y="279576"/>
                    </a:moveTo>
                    <a:lnTo>
                      <a:pt x="5778768" y="311755"/>
                    </a:lnTo>
                    <a:cubicBezTo>
                      <a:pt x="5718461" y="454335"/>
                      <a:pt x="5577281" y="554379"/>
                      <a:pt x="5412734" y="554380"/>
                    </a:cubicBezTo>
                    <a:lnTo>
                      <a:pt x="397252" y="554379"/>
                    </a:lnTo>
                    <a:cubicBezTo>
                      <a:pt x="177856" y="554380"/>
                      <a:pt x="0" y="376524"/>
                      <a:pt x="0" y="157127"/>
                    </a:cubicBezTo>
                    <a:cubicBezTo>
                      <a:pt x="0" y="102278"/>
                      <a:pt x="11116" y="50026"/>
                      <a:pt x="31218" y="2499"/>
                    </a:cubicBezTo>
                    <a:lnTo>
                      <a:pt x="32574" y="0"/>
                    </a:lnTo>
                    <a:lnTo>
                      <a:pt x="19416" y="42389"/>
                    </a:lnTo>
                    <a:cubicBezTo>
                      <a:pt x="14124" y="68250"/>
                      <a:pt x="11345" y="95025"/>
                      <a:pt x="11345" y="122449"/>
                    </a:cubicBezTo>
                    <a:cubicBezTo>
                      <a:pt x="11345" y="341846"/>
                      <a:pt x="189201" y="519702"/>
                      <a:pt x="408598" y="519702"/>
                    </a:cubicBezTo>
                    <a:lnTo>
                      <a:pt x="5424079" y="519702"/>
                    </a:lnTo>
                    <a:cubicBezTo>
                      <a:pt x="5561201" y="519702"/>
                      <a:pt x="5682097" y="450227"/>
                      <a:pt x="5753486" y="344557"/>
                    </a:cubicBezTo>
                    <a:lnTo>
                      <a:pt x="5788757" y="27957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703" name="Google Shape;3703;p20"/>
            <p:cNvGrpSpPr/>
            <p:nvPr/>
          </p:nvGrpSpPr>
          <p:grpSpPr>
            <a:xfrm>
              <a:off x="6137702" y="1863947"/>
              <a:ext cx="2683436" cy="2843887"/>
              <a:chOff x="2032969" y="864182"/>
              <a:chExt cx="4314900" cy="4572900"/>
            </a:xfrm>
          </p:grpSpPr>
          <p:sp>
            <p:nvSpPr>
              <p:cNvPr id="3704" name="Google Shape;3704;p20"/>
              <p:cNvSpPr/>
              <p:nvPr/>
            </p:nvSpPr>
            <p:spPr>
              <a:xfrm rot="-2830053">
                <a:off x="1411304" y="2785182"/>
                <a:ext cx="555823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705" name="Google Shape;3705;p20"/>
              <p:cNvSpPr/>
              <p:nvPr/>
            </p:nvSpPr>
            <p:spPr>
              <a:xfrm rot="-2827716">
                <a:off x="1347693" y="2816223"/>
                <a:ext cx="5536567" cy="509927"/>
              </a:xfrm>
              <a:custGeom>
                <a:rect b="b" l="l" r="r" t="t"/>
                <a:pathLst>
                  <a:path extrusionOk="0" h="510193" w="5539459">
                    <a:moveTo>
                      <a:pt x="5432423" y="107037"/>
                    </a:moveTo>
                    <a:cubicBezTo>
                      <a:pt x="5498556" y="173170"/>
                      <a:pt x="5539459" y="264531"/>
                      <a:pt x="5539459" y="365446"/>
                    </a:cubicBezTo>
                    <a:cubicBezTo>
                      <a:pt x="5539459" y="415903"/>
                      <a:pt x="5529233" y="463972"/>
                      <a:pt x="5510741" y="507694"/>
                    </a:cubicBezTo>
                    <a:lnTo>
                      <a:pt x="5509384" y="510193"/>
                    </a:lnTo>
                    <a:lnTo>
                      <a:pt x="5520689" y="473773"/>
                    </a:lnTo>
                    <a:cubicBezTo>
                      <a:pt x="5525558" y="449984"/>
                      <a:pt x="5528114" y="425352"/>
                      <a:pt x="5528114" y="400124"/>
                    </a:cubicBezTo>
                    <a:cubicBezTo>
                      <a:pt x="5528114" y="198293"/>
                      <a:pt x="5364500" y="34678"/>
                      <a:pt x="5162669" y="34678"/>
                    </a:cubicBezTo>
                    <a:lnTo>
                      <a:pt x="335370" y="34678"/>
                    </a:lnTo>
                    <a:cubicBezTo>
                      <a:pt x="209226" y="34678"/>
                      <a:pt x="98010" y="98590"/>
                      <a:pt x="32337" y="195800"/>
                    </a:cubicBezTo>
                    <a:lnTo>
                      <a:pt x="0" y="255375"/>
                    </a:lnTo>
                    <a:lnTo>
                      <a:pt x="9988" y="223198"/>
                    </a:lnTo>
                    <a:cubicBezTo>
                      <a:pt x="65466" y="92034"/>
                      <a:pt x="195342" y="1"/>
                      <a:pt x="346715" y="0"/>
                    </a:cubicBezTo>
                    <a:lnTo>
                      <a:pt x="5174015" y="1"/>
                    </a:lnTo>
                    <a:cubicBezTo>
                      <a:pt x="5274930" y="1"/>
                      <a:pt x="5366291" y="40905"/>
                      <a:pt x="5432423"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706" name="Google Shape;3706;p20"/>
              <p:cNvSpPr/>
              <p:nvPr/>
            </p:nvSpPr>
            <p:spPr>
              <a:xfrm rot="-2827716">
                <a:off x="1500345" y="2976459"/>
                <a:ext cx="5536567" cy="509927"/>
              </a:xfrm>
              <a:custGeom>
                <a:rect b="b" l="l" r="r" t="t"/>
                <a:pathLst>
                  <a:path extrusionOk="0" h="510193" w="5539459">
                    <a:moveTo>
                      <a:pt x="5539459" y="254818"/>
                    </a:moveTo>
                    <a:lnTo>
                      <a:pt x="5529471" y="286996"/>
                    </a:lnTo>
                    <a:cubicBezTo>
                      <a:pt x="5473993" y="418159"/>
                      <a:pt x="5344117" y="510193"/>
                      <a:pt x="5192744" y="510193"/>
                    </a:cubicBezTo>
                    <a:lnTo>
                      <a:pt x="365445" y="510193"/>
                    </a:lnTo>
                    <a:cubicBezTo>
                      <a:pt x="163616" y="510193"/>
                      <a:pt x="0" y="346578"/>
                      <a:pt x="0" y="144749"/>
                    </a:cubicBezTo>
                    <a:cubicBezTo>
                      <a:pt x="0" y="94291"/>
                      <a:pt x="10226" y="46222"/>
                      <a:pt x="28718" y="2500"/>
                    </a:cubicBezTo>
                    <a:lnTo>
                      <a:pt x="30075" y="0"/>
                    </a:lnTo>
                    <a:lnTo>
                      <a:pt x="18770" y="36421"/>
                    </a:lnTo>
                    <a:cubicBezTo>
                      <a:pt x="13902" y="60210"/>
                      <a:pt x="11345" y="84842"/>
                      <a:pt x="11345" y="110071"/>
                    </a:cubicBezTo>
                    <a:cubicBezTo>
                      <a:pt x="11345" y="311900"/>
                      <a:pt x="174961" y="475516"/>
                      <a:pt x="376790" y="475515"/>
                    </a:cubicBezTo>
                    <a:lnTo>
                      <a:pt x="5204090" y="475515"/>
                    </a:lnTo>
                    <a:cubicBezTo>
                      <a:pt x="5330233" y="475515"/>
                      <a:pt x="5441449" y="411603"/>
                      <a:pt x="5507122" y="314394"/>
                    </a:cubicBezTo>
                    <a:lnTo>
                      <a:pt x="5539459"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707" name="Google Shape;3707;p20"/>
            <p:cNvGrpSpPr/>
            <p:nvPr/>
          </p:nvGrpSpPr>
          <p:grpSpPr>
            <a:xfrm>
              <a:off x="8141957" y="2645704"/>
              <a:ext cx="2735862" cy="2900231"/>
              <a:chOff x="5255762" y="2121228"/>
              <a:chExt cx="4399200" cy="4663500"/>
            </a:xfrm>
          </p:grpSpPr>
          <p:sp>
            <p:nvSpPr>
              <p:cNvPr id="3708" name="Google Shape;3708;p20"/>
              <p:cNvSpPr/>
              <p:nvPr/>
            </p:nvSpPr>
            <p:spPr>
              <a:xfrm rot="-2829916">
                <a:off x="4614371" y="4087528"/>
                <a:ext cx="5681983" cy="730899"/>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709" name="Google Shape;3709;p20"/>
              <p:cNvSpPr/>
              <p:nvPr/>
            </p:nvSpPr>
            <p:spPr>
              <a:xfrm rot="-2827716">
                <a:off x="4550710" y="4118522"/>
                <a:ext cx="5660315" cy="509927"/>
              </a:xfrm>
              <a:custGeom>
                <a:rect b="b" l="l" r="r" t="t"/>
                <a:pathLst>
                  <a:path extrusionOk="0" h="510193" w="5663271">
                    <a:moveTo>
                      <a:pt x="5556235" y="107036"/>
                    </a:moveTo>
                    <a:cubicBezTo>
                      <a:pt x="5622367" y="173169"/>
                      <a:pt x="5663271" y="264530"/>
                      <a:pt x="5663271" y="365444"/>
                    </a:cubicBezTo>
                    <a:cubicBezTo>
                      <a:pt x="5663271" y="415902"/>
                      <a:pt x="5653045" y="463971"/>
                      <a:pt x="5634553" y="507693"/>
                    </a:cubicBezTo>
                    <a:lnTo>
                      <a:pt x="5633195" y="510193"/>
                    </a:lnTo>
                    <a:lnTo>
                      <a:pt x="5644501" y="473772"/>
                    </a:lnTo>
                    <a:cubicBezTo>
                      <a:pt x="5649369" y="449982"/>
                      <a:pt x="5651925" y="425351"/>
                      <a:pt x="5651925" y="400122"/>
                    </a:cubicBezTo>
                    <a:cubicBezTo>
                      <a:pt x="5651926" y="198292"/>
                      <a:pt x="5488311" y="34678"/>
                      <a:pt x="5286481" y="34677"/>
                    </a:cubicBezTo>
                    <a:lnTo>
                      <a:pt x="335370" y="34677"/>
                    </a:lnTo>
                    <a:cubicBezTo>
                      <a:pt x="209226" y="34677"/>
                      <a:pt x="98010" y="98589"/>
                      <a:pt x="32337" y="195798"/>
                    </a:cubicBezTo>
                    <a:lnTo>
                      <a:pt x="0" y="255374"/>
                    </a:lnTo>
                    <a:lnTo>
                      <a:pt x="9988" y="223197"/>
                    </a:lnTo>
                    <a:cubicBezTo>
                      <a:pt x="65466" y="92033"/>
                      <a:pt x="195343" y="-1"/>
                      <a:pt x="346715" y="0"/>
                    </a:cubicBezTo>
                    <a:lnTo>
                      <a:pt x="5297827" y="0"/>
                    </a:lnTo>
                    <a:cubicBezTo>
                      <a:pt x="5398741" y="0"/>
                      <a:pt x="5490103" y="40904"/>
                      <a:pt x="555623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710" name="Google Shape;3710;p20"/>
              <p:cNvSpPr/>
              <p:nvPr/>
            </p:nvSpPr>
            <p:spPr>
              <a:xfrm rot="-2827716">
                <a:off x="4703362" y="4278757"/>
                <a:ext cx="5660314" cy="509928"/>
              </a:xfrm>
              <a:custGeom>
                <a:rect b="b" l="l" r="r" t="t"/>
                <a:pathLst>
                  <a:path extrusionOk="0" h="510194" w="5663270">
                    <a:moveTo>
                      <a:pt x="5663270" y="254819"/>
                    </a:moveTo>
                    <a:lnTo>
                      <a:pt x="5653283" y="286996"/>
                    </a:lnTo>
                    <a:cubicBezTo>
                      <a:pt x="5597805" y="418160"/>
                      <a:pt x="5467928" y="510193"/>
                      <a:pt x="5316556" y="510193"/>
                    </a:cubicBezTo>
                    <a:lnTo>
                      <a:pt x="365445" y="510194"/>
                    </a:lnTo>
                    <a:cubicBezTo>
                      <a:pt x="163615" y="510194"/>
                      <a:pt x="0" y="346579"/>
                      <a:pt x="0" y="144749"/>
                    </a:cubicBezTo>
                    <a:cubicBezTo>
                      <a:pt x="0" y="94291"/>
                      <a:pt x="10226" y="46222"/>
                      <a:pt x="28718" y="2501"/>
                    </a:cubicBezTo>
                    <a:lnTo>
                      <a:pt x="30075" y="0"/>
                    </a:lnTo>
                    <a:lnTo>
                      <a:pt x="18770" y="36421"/>
                    </a:lnTo>
                    <a:cubicBezTo>
                      <a:pt x="13901" y="60210"/>
                      <a:pt x="11345" y="84843"/>
                      <a:pt x="11345" y="110071"/>
                    </a:cubicBezTo>
                    <a:cubicBezTo>
                      <a:pt x="11345" y="311901"/>
                      <a:pt x="174960" y="475516"/>
                      <a:pt x="376790" y="475516"/>
                    </a:cubicBezTo>
                    <a:lnTo>
                      <a:pt x="5327901" y="475516"/>
                    </a:lnTo>
                    <a:cubicBezTo>
                      <a:pt x="5454045" y="475516"/>
                      <a:pt x="5565261" y="411604"/>
                      <a:pt x="5630934" y="314394"/>
                    </a:cubicBezTo>
                    <a:lnTo>
                      <a:pt x="5663270" y="25481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711" name="Google Shape;3711;p20"/>
            <p:cNvGrpSpPr/>
            <p:nvPr/>
          </p:nvGrpSpPr>
          <p:grpSpPr>
            <a:xfrm>
              <a:off x="9280771" y="3013066"/>
              <a:ext cx="2481568" cy="2626159"/>
              <a:chOff x="7086948" y="2711938"/>
              <a:chExt cx="3990300" cy="4222800"/>
            </a:xfrm>
          </p:grpSpPr>
          <p:sp>
            <p:nvSpPr>
              <p:cNvPr id="3712" name="Google Shape;3712;p20"/>
              <p:cNvSpPr/>
              <p:nvPr/>
            </p:nvSpPr>
            <p:spPr>
              <a:xfrm rot="-2830071">
                <a:off x="6541696" y="4457889"/>
                <a:ext cx="5080804"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713" name="Google Shape;3713;p20"/>
              <p:cNvSpPr/>
              <p:nvPr/>
            </p:nvSpPr>
            <p:spPr>
              <a:xfrm rot="-2827716">
                <a:off x="6477943" y="4488751"/>
                <a:ext cx="5059349" cy="509926"/>
              </a:xfrm>
              <a:custGeom>
                <a:rect b="b" l="l" r="r" t="t"/>
                <a:pathLst>
                  <a:path extrusionOk="0" h="510192" w="5061991">
                    <a:moveTo>
                      <a:pt x="4954955" y="107036"/>
                    </a:moveTo>
                    <a:cubicBezTo>
                      <a:pt x="5021087" y="173169"/>
                      <a:pt x="5061991" y="264531"/>
                      <a:pt x="5061991" y="365445"/>
                    </a:cubicBezTo>
                    <a:cubicBezTo>
                      <a:pt x="5061991" y="415903"/>
                      <a:pt x="5051765" y="463972"/>
                      <a:pt x="5033272" y="507693"/>
                    </a:cubicBezTo>
                    <a:lnTo>
                      <a:pt x="5031916" y="510192"/>
                    </a:lnTo>
                    <a:lnTo>
                      <a:pt x="5043221" y="473773"/>
                    </a:lnTo>
                    <a:cubicBezTo>
                      <a:pt x="5048089" y="449983"/>
                      <a:pt x="5050646" y="425352"/>
                      <a:pt x="5050646" y="400123"/>
                    </a:cubicBezTo>
                    <a:cubicBezTo>
                      <a:pt x="5050646" y="198293"/>
                      <a:pt x="4887031" y="34678"/>
                      <a:pt x="4685200" y="34678"/>
                    </a:cubicBezTo>
                    <a:lnTo>
                      <a:pt x="335370" y="34678"/>
                    </a:lnTo>
                    <a:cubicBezTo>
                      <a:pt x="209226" y="34678"/>
                      <a:pt x="98010" y="98590"/>
                      <a:pt x="32336" y="195799"/>
                    </a:cubicBezTo>
                    <a:lnTo>
                      <a:pt x="0" y="255374"/>
                    </a:lnTo>
                    <a:lnTo>
                      <a:pt x="9988" y="223197"/>
                    </a:lnTo>
                    <a:cubicBezTo>
                      <a:pt x="65466" y="92034"/>
                      <a:pt x="195342" y="0"/>
                      <a:pt x="346715" y="0"/>
                    </a:cubicBezTo>
                    <a:lnTo>
                      <a:pt x="4696545" y="1"/>
                    </a:lnTo>
                    <a:cubicBezTo>
                      <a:pt x="4797461" y="1"/>
                      <a:pt x="4888822" y="40904"/>
                      <a:pt x="495495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714" name="Google Shape;3714;p20"/>
              <p:cNvSpPr/>
              <p:nvPr/>
            </p:nvSpPr>
            <p:spPr>
              <a:xfrm rot="-2827716">
                <a:off x="6630593" y="4648986"/>
                <a:ext cx="5059350" cy="509928"/>
              </a:xfrm>
              <a:custGeom>
                <a:rect b="b" l="l" r="r" t="t"/>
                <a:pathLst>
                  <a:path extrusionOk="0" h="510194" w="5061992">
                    <a:moveTo>
                      <a:pt x="5061992" y="254818"/>
                    </a:moveTo>
                    <a:lnTo>
                      <a:pt x="5052003" y="286996"/>
                    </a:lnTo>
                    <a:cubicBezTo>
                      <a:pt x="4996525" y="418160"/>
                      <a:pt x="4866649" y="510193"/>
                      <a:pt x="4715276" y="510194"/>
                    </a:cubicBezTo>
                    <a:lnTo>
                      <a:pt x="365445" y="510194"/>
                    </a:lnTo>
                    <a:cubicBezTo>
                      <a:pt x="163616" y="510194"/>
                      <a:pt x="0" y="346579"/>
                      <a:pt x="1" y="144749"/>
                    </a:cubicBezTo>
                    <a:cubicBezTo>
                      <a:pt x="1" y="94292"/>
                      <a:pt x="10227" y="46223"/>
                      <a:pt x="28719" y="2501"/>
                    </a:cubicBezTo>
                    <a:lnTo>
                      <a:pt x="30076" y="0"/>
                    </a:lnTo>
                    <a:lnTo>
                      <a:pt x="18771" y="36422"/>
                    </a:lnTo>
                    <a:cubicBezTo>
                      <a:pt x="13902" y="60211"/>
                      <a:pt x="11346" y="84843"/>
                      <a:pt x="11346" y="110072"/>
                    </a:cubicBezTo>
                    <a:cubicBezTo>
                      <a:pt x="11345" y="311901"/>
                      <a:pt x="174961" y="475517"/>
                      <a:pt x="376790" y="475516"/>
                    </a:cubicBezTo>
                    <a:lnTo>
                      <a:pt x="4726622" y="475516"/>
                    </a:lnTo>
                    <a:cubicBezTo>
                      <a:pt x="4852765" y="475516"/>
                      <a:pt x="4963982" y="411604"/>
                      <a:pt x="5029655" y="314395"/>
                    </a:cubicBezTo>
                    <a:lnTo>
                      <a:pt x="5061992"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715" name="Google Shape;3715;p20"/>
            <p:cNvGrpSpPr/>
            <p:nvPr/>
          </p:nvGrpSpPr>
          <p:grpSpPr>
            <a:xfrm>
              <a:off x="6084370" y="1738192"/>
              <a:ext cx="5165961" cy="3227701"/>
              <a:chOff x="1947213" y="661971"/>
              <a:chExt cx="8306740" cy="5190064"/>
            </a:xfrm>
          </p:grpSpPr>
          <p:grpSp>
            <p:nvGrpSpPr>
              <p:cNvPr id="3716" name="Google Shape;3716;p20"/>
              <p:cNvGrpSpPr/>
              <p:nvPr/>
            </p:nvGrpSpPr>
            <p:grpSpPr>
              <a:xfrm rot="-1576190">
                <a:off x="3295488" y="734727"/>
                <a:ext cx="428837" cy="428837"/>
                <a:chOff x="8297437" y="2253663"/>
                <a:chExt cx="4117200" cy="4117200"/>
              </a:xfrm>
            </p:grpSpPr>
            <p:sp>
              <p:nvSpPr>
                <p:cNvPr id="3717" name="Google Shape;3717;p20"/>
                <p:cNvSpPr/>
                <p:nvPr/>
              </p:nvSpPr>
              <p:spPr>
                <a:xfrm rot="1902051">
                  <a:off x="8860274" y="2816500"/>
                  <a:ext cx="2991526" cy="2991526"/>
                </a:xfrm>
                <a:prstGeom prst="ellipse">
                  <a:avLst/>
                </a:prstGeom>
                <a:solidFill>
                  <a:schemeClr val="accent2"/>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718" name="Google Shape;3718;p20"/>
                <p:cNvPicPr preferRelativeResize="0"/>
                <p:nvPr/>
              </p:nvPicPr>
              <p:blipFill rotWithShape="1">
                <a:blip r:embed="rId2">
                  <a:alphaModFix amt="50000"/>
                </a:blip>
                <a:srcRect b="13631" l="16908" r="21674" t="4788"/>
                <a:stretch/>
              </p:blipFill>
              <p:spPr>
                <a:xfrm>
                  <a:off x="8846288" y="2814084"/>
                  <a:ext cx="3012600" cy="2977200"/>
                </a:xfrm>
                <a:prstGeom prst="ellipse">
                  <a:avLst/>
                </a:prstGeom>
                <a:noFill/>
                <a:ln>
                  <a:noFill/>
                </a:ln>
              </p:spPr>
            </p:pic>
          </p:grpSp>
          <p:grpSp>
            <p:nvGrpSpPr>
              <p:cNvPr id="3719" name="Google Shape;3719;p20"/>
              <p:cNvGrpSpPr/>
              <p:nvPr/>
            </p:nvGrpSpPr>
            <p:grpSpPr>
              <a:xfrm rot="-1573267">
                <a:off x="2009589" y="1298339"/>
                <a:ext cx="368076" cy="368076"/>
                <a:chOff x="8297437" y="2253663"/>
                <a:chExt cx="4117200" cy="4117200"/>
              </a:xfrm>
            </p:grpSpPr>
            <p:sp>
              <p:nvSpPr>
                <p:cNvPr id="3720" name="Google Shape;3720;p20"/>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721" name="Google Shape;3721;p20"/>
                <p:cNvPicPr preferRelativeResize="0"/>
                <p:nvPr/>
              </p:nvPicPr>
              <p:blipFill rotWithShape="1">
                <a:blip r:embed="rId3">
                  <a:alphaModFix amt="50000"/>
                </a:blip>
                <a:srcRect b="13631" l="16908" r="21674" t="4788"/>
                <a:stretch/>
              </p:blipFill>
              <p:spPr>
                <a:xfrm>
                  <a:off x="8846288" y="2814084"/>
                  <a:ext cx="3012600" cy="2977200"/>
                </a:xfrm>
                <a:prstGeom prst="ellipse">
                  <a:avLst/>
                </a:prstGeom>
                <a:noFill/>
                <a:ln>
                  <a:noFill/>
                </a:ln>
              </p:spPr>
            </p:pic>
          </p:grpSp>
          <p:grpSp>
            <p:nvGrpSpPr>
              <p:cNvPr id="3722" name="Google Shape;3722;p20"/>
              <p:cNvGrpSpPr/>
              <p:nvPr/>
            </p:nvGrpSpPr>
            <p:grpSpPr>
              <a:xfrm rot="-1572434">
                <a:off x="3063378" y="999016"/>
                <a:ext cx="235871" cy="235871"/>
                <a:chOff x="8297437" y="2253663"/>
                <a:chExt cx="4117200" cy="4117200"/>
              </a:xfrm>
            </p:grpSpPr>
            <p:sp>
              <p:nvSpPr>
                <p:cNvPr id="3723" name="Google Shape;3723;p20"/>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724" name="Google Shape;3724;p20"/>
                <p:cNvPicPr preferRelativeResize="0"/>
                <p:nvPr/>
              </p:nvPicPr>
              <p:blipFill rotWithShape="1">
                <a:blip r:embed="rId4">
                  <a:alphaModFix amt="50000"/>
                </a:blip>
                <a:srcRect b="13631" l="16908" r="21674" t="4788"/>
                <a:stretch/>
              </p:blipFill>
              <p:spPr>
                <a:xfrm>
                  <a:off x="8846288" y="2814084"/>
                  <a:ext cx="3012600" cy="2977200"/>
                </a:xfrm>
                <a:prstGeom prst="ellipse">
                  <a:avLst/>
                </a:prstGeom>
                <a:noFill/>
                <a:ln>
                  <a:noFill/>
                </a:ln>
              </p:spPr>
            </p:pic>
          </p:grpSp>
          <p:grpSp>
            <p:nvGrpSpPr>
              <p:cNvPr id="3725" name="Google Shape;3725;p20"/>
              <p:cNvGrpSpPr/>
              <p:nvPr/>
            </p:nvGrpSpPr>
            <p:grpSpPr>
              <a:xfrm rot="-1574351">
                <a:off x="4680689" y="4568246"/>
                <a:ext cx="550364" cy="550364"/>
                <a:chOff x="8297437" y="2253663"/>
                <a:chExt cx="4117200" cy="4117200"/>
              </a:xfrm>
            </p:grpSpPr>
            <p:sp>
              <p:nvSpPr>
                <p:cNvPr id="3726" name="Google Shape;3726;p20"/>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727" name="Google Shape;3727;p20"/>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3728" name="Google Shape;3728;p20"/>
              <p:cNvGrpSpPr/>
              <p:nvPr/>
            </p:nvGrpSpPr>
            <p:grpSpPr>
              <a:xfrm rot="-1572813">
                <a:off x="2184332" y="3756001"/>
                <a:ext cx="300132" cy="300132"/>
                <a:chOff x="8297437" y="2253663"/>
                <a:chExt cx="4117200" cy="4117200"/>
              </a:xfrm>
            </p:grpSpPr>
            <p:sp>
              <p:nvSpPr>
                <p:cNvPr id="3729" name="Google Shape;3729;p20"/>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730" name="Google Shape;3730;p20"/>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3731" name="Google Shape;3731;p20"/>
              <p:cNvGrpSpPr/>
              <p:nvPr/>
            </p:nvGrpSpPr>
            <p:grpSpPr>
              <a:xfrm rot="-1574617">
                <a:off x="6588980" y="1501846"/>
                <a:ext cx="393853" cy="393853"/>
                <a:chOff x="8297437" y="2253663"/>
                <a:chExt cx="4117200" cy="4117200"/>
              </a:xfrm>
            </p:grpSpPr>
            <p:sp>
              <p:nvSpPr>
                <p:cNvPr id="3732" name="Google Shape;3732;p20"/>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733" name="Google Shape;3733;p20"/>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3734" name="Google Shape;3734;p20"/>
              <p:cNvGrpSpPr/>
              <p:nvPr/>
            </p:nvGrpSpPr>
            <p:grpSpPr>
              <a:xfrm rot="-1572610">
                <a:off x="7569042" y="2160576"/>
                <a:ext cx="535083" cy="535083"/>
                <a:chOff x="8297437" y="2253663"/>
                <a:chExt cx="4117200" cy="4117200"/>
              </a:xfrm>
            </p:grpSpPr>
            <p:sp>
              <p:nvSpPr>
                <p:cNvPr id="3735" name="Google Shape;3735;p20"/>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736" name="Google Shape;3736;p20"/>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3737" name="Google Shape;3737;p20"/>
              <p:cNvGrpSpPr/>
              <p:nvPr/>
            </p:nvGrpSpPr>
            <p:grpSpPr>
              <a:xfrm rot="-1572610">
                <a:off x="9628215" y="5226297"/>
                <a:ext cx="535083" cy="535083"/>
                <a:chOff x="8297437" y="2253663"/>
                <a:chExt cx="4117200" cy="4117200"/>
              </a:xfrm>
            </p:grpSpPr>
            <p:sp>
              <p:nvSpPr>
                <p:cNvPr id="3738" name="Google Shape;3738;p20"/>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739" name="Google Shape;3739;p20"/>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3740" name="Google Shape;3740;p20"/>
              <p:cNvGrpSpPr/>
              <p:nvPr/>
            </p:nvGrpSpPr>
            <p:grpSpPr>
              <a:xfrm rot="-1574662">
                <a:off x="6684897" y="4777732"/>
                <a:ext cx="296081" cy="296081"/>
                <a:chOff x="8297437" y="2253663"/>
                <a:chExt cx="4117200" cy="4117200"/>
              </a:xfrm>
            </p:grpSpPr>
            <p:sp>
              <p:nvSpPr>
                <p:cNvPr id="3741" name="Google Shape;3741;p20"/>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742" name="Google Shape;3742;p20"/>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3743" name="Google Shape;3743;p20"/>
              <p:cNvGrpSpPr/>
              <p:nvPr/>
            </p:nvGrpSpPr>
            <p:grpSpPr>
              <a:xfrm rot="-1573459">
                <a:off x="9650402" y="1038665"/>
                <a:ext cx="402508" cy="402508"/>
                <a:chOff x="8297437" y="2253663"/>
                <a:chExt cx="4117200" cy="4117200"/>
              </a:xfrm>
            </p:grpSpPr>
            <p:sp>
              <p:nvSpPr>
                <p:cNvPr id="3744" name="Google Shape;3744;p20"/>
                <p:cNvSpPr/>
                <p:nvPr/>
              </p:nvSpPr>
              <p:spPr>
                <a:xfrm rot="1902051">
                  <a:off x="8860274" y="2816500"/>
                  <a:ext cx="2991526" cy="2991526"/>
                </a:xfrm>
                <a:prstGeom prst="ellipse">
                  <a:avLst/>
                </a:prstGeom>
                <a:solidFill>
                  <a:schemeClr val="accent2"/>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745" name="Google Shape;3745;p20"/>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3746" name="Google Shape;3746;p20"/>
              <p:cNvGrpSpPr/>
              <p:nvPr/>
            </p:nvGrpSpPr>
            <p:grpSpPr>
              <a:xfrm rot="-1572434">
                <a:off x="2840095" y="2101258"/>
                <a:ext cx="235871" cy="235871"/>
                <a:chOff x="8297437" y="2253663"/>
                <a:chExt cx="4117200" cy="4117200"/>
              </a:xfrm>
            </p:grpSpPr>
            <p:sp>
              <p:nvSpPr>
                <p:cNvPr id="3747" name="Google Shape;3747;p20"/>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748" name="Google Shape;3748;p20"/>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3749" name="Google Shape;3749;p20"/>
              <p:cNvGrpSpPr/>
              <p:nvPr/>
            </p:nvGrpSpPr>
            <p:grpSpPr>
              <a:xfrm rot="-1575143">
                <a:off x="3962399" y="4046267"/>
                <a:ext cx="404901" cy="404901"/>
                <a:chOff x="8297437" y="2253663"/>
                <a:chExt cx="4117200" cy="4117200"/>
              </a:xfrm>
            </p:grpSpPr>
            <p:sp>
              <p:nvSpPr>
                <p:cNvPr id="3750" name="Google Shape;3750;p20"/>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751" name="Google Shape;3751;p20"/>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3752" name="Google Shape;3752;p20"/>
              <p:cNvGrpSpPr/>
              <p:nvPr/>
            </p:nvGrpSpPr>
            <p:grpSpPr>
              <a:xfrm rot="-1575894">
                <a:off x="5682340" y="1116462"/>
                <a:ext cx="316334" cy="316334"/>
                <a:chOff x="8297437" y="2253663"/>
                <a:chExt cx="4117200" cy="4117200"/>
              </a:xfrm>
            </p:grpSpPr>
            <p:sp>
              <p:nvSpPr>
                <p:cNvPr id="3753" name="Google Shape;3753;p20"/>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754" name="Google Shape;3754;p20"/>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3755" name="Google Shape;3755;p20"/>
              <p:cNvGrpSpPr/>
              <p:nvPr/>
            </p:nvGrpSpPr>
            <p:grpSpPr>
              <a:xfrm rot="-1573659">
                <a:off x="9553451" y="4107028"/>
                <a:ext cx="500281" cy="500281"/>
                <a:chOff x="8297437" y="2253663"/>
                <a:chExt cx="4117200" cy="4117200"/>
              </a:xfrm>
            </p:grpSpPr>
            <p:sp>
              <p:nvSpPr>
                <p:cNvPr id="3756" name="Google Shape;3756;p20"/>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757" name="Google Shape;3757;p20"/>
                <p:cNvPicPr preferRelativeResize="0"/>
                <p:nvPr/>
              </p:nvPicPr>
              <p:blipFill rotWithShape="1">
                <a:blip r:embed="rId5">
                  <a:alphaModFix amt="50000"/>
                </a:blip>
                <a:srcRect b="13631" l="16908" r="21674" t="4788"/>
                <a:stretch/>
              </p:blipFill>
              <p:spPr>
                <a:xfrm>
                  <a:off x="8846288" y="2814084"/>
                  <a:ext cx="3012600" cy="2977200"/>
                </a:xfrm>
                <a:prstGeom prst="ellipse">
                  <a:avLst/>
                </a:prstGeom>
                <a:solidFill>
                  <a:srgbClr val="FFAB1C"/>
                </a:solidFill>
                <a:ln>
                  <a:noFill/>
                </a:ln>
              </p:spPr>
            </p:pic>
          </p:grpSp>
          <p:grpSp>
            <p:nvGrpSpPr>
              <p:cNvPr id="3758" name="Google Shape;3758;p20"/>
              <p:cNvGrpSpPr/>
              <p:nvPr/>
            </p:nvGrpSpPr>
            <p:grpSpPr>
              <a:xfrm rot="-1575894">
                <a:off x="9882200" y="4954816"/>
                <a:ext cx="316334" cy="316334"/>
                <a:chOff x="8297437" y="2253663"/>
                <a:chExt cx="4117200" cy="4117200"/>
              </a:xfrm>
            </p:grpSpPr>
            <p:sp>
              <p:nvSpPr>
                <p:cNvPr id="3759" name="Google Shape;3759;p20"/>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760" name="Google Shape;3760;p20"/>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grpSp>
      <p:grpSp>
        <p:nvGrpSpPr>
          <p:cNvPr id="3761" name="Google Shape;3761;p20"/>
          <p:cNvGrpSpPr/>
          <p:nvPr/>
        </p:nvGrpSpPr>
        <p:grpSpPr>
          <a:xfrm rot="-1574351">
            <a:off x="907489" y="6158971"/>
            <a:ext cx="550364" cy="550364"/>
            <a:chOff x="8297437" y="2253663"/>
            <a:chExt cx="4117200" cy="4117200"/>
          </a:xfrm>
        </p:grpSpPr>
        <p:sp>
          <p:nvSpPr>
            <p:cNvPr id="3762" name="Google Shape;3762;p20"/>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763" name="Google Shape;3763;p20"/>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3764" name="Google Shape;3764;p20"/>
          <p:cNvGrpSpPr/>
          <p:nvPr/>
        </p:nvGrpSpPr>
        <p:grpSpPr>
          <a:xfrm rot="-1572813">
            <a:off x="865032" y="5603601"/>
            <a:ext cx="300132" cy="300132"/>
            <a:chOff x="8297437" y="2253663"/>
            <a:chExt cx="4117200" cy="4117200"/>
          </a:xfrm>
        </p:grpSpPr>
        <p:sp>
          <p:nvSpPr>
            <p:cNvPr id="3765" name="Google Shape;3765;p20"/>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766" name="Google Shape;3766;p20"/>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3767" name="Google Shape;3767;p20"/>
          <p:cNvGrpSpPr/>
          <p:nvPr/>
        </p:nvGrpSpPr>
        <p:grpSpPr>
          <a:xfrm rot="-1572610">
            <a:off x="11488565" y="6128609"/>
            <a:ext cx="535083" cy="535083"/>
            <a:chOff x="8297437" y="2253663"/>
            <a:chExt cx="4117200" cy="4117200"/>
          </a:xfrm>
        </p:grpSpPr>
        <p:sp>
          <p:nvSpPr>
            <p:cNvPr id="3768" name="Google Shape;3768;p20"/>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769" name="Google Shape;3769;p20"/>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3770" name="Google Shape;3770;p20"/>
          <p:cNvGrpSpPr/>
          <p:nvPr/>
        </p:nvGrpSpPr>
        <p:grpSpPr>
          <a:xfrm rot="-1574662">
            <a:off x="2911697" y="6368457"/>
            <a:ext cx="296081" cy="296081"/>
            <a:chOff x="8297437" y="2253663"/>
            <a:chExt cx="4117200" cy="4117200"/>
          </a:xfrm>
        </p:grpSpPr>
        <p:sp>
          <p:nvSpPr>
            <p:cNvPr id="3771" name="Google Shape;3771;p20"/>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772" name="Google Shape;3772;p20"/>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3773" name="Google Shape;3773;p20"/>
          <p:cNvGrpSpPr/>
          <p:nvPr/>
        </p:nvGrpSpPr>
        <p:grpSpPr>
          <a:xfrm rot="-1575143">
            <a:off x="189199" y="5636992"/>
            <a:ext cx="404901" cy="404901"/>
            <a:chOff x="8297437" y="2253663"/>
            <a:chExt cx="4117200" cy="4117200"/>
          </a:xfrm>
        </p:grpSpPr>
        <p:sp>
          <p:nvSpPr>
            <p:cNvPr id="3774" name="Google Shape;3774;p20"/>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775" name="Google Shape;3775;p20"/>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3776" name="Google Shape;3776;p20"/>
          <p:cNvGrpSpPr/>
          <p:nvPr/>
        </p:nvGrpSpPr>
        <p:grpSpPr>
          <a:xfrm rot="-1573659">
            <a:off x="11413801" y="5009340"/>
            <a:ext cx="500281" cy="500281"/>
            <a:chOff x="8297437" y="2253663"/>
            <a:chExt cx="4117200" cy="4117200"/>
          </a:xfrm>
        </p:grpSpPr>
        <p:sp>
          <p:nvSpPr>
            <p:cNvPr id="3777" name="Google Shape;3777;p20"/>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778" name="Google Shape;3778;p20"/>
            <p:cNvPicPr preferRelativeResize="0"/>
            <p:nvPr/>
          </p:nvPicPr>
          <p:blipFill rotWithShape="1">
            <a:blip r:embed="rId5">
              <a:alphaModFix amt="50000"/>
            </a:blip>
            <a:srcRect b="13631" l="16908" r="21674" t="4788"/>
            <a:stretch/>
          </p:blipFill>
          <p:spPr>
            <a:xfrm>
              <a:off x="8846288" y="2814084"/>
              <a:ext cx="3012600" cy="2977200"/>
            </a:xfrm>
            <a:prstGeom prst="ellipse">
              <a:avLst/>
            </a:prstGeom>
            <a:solidFill>
              <a:srgbClr val="FFAB1C"/>
            </a:solidFill>
            <a:ln>
              <a:noFill/>
            </a:ln>
          </p:spPr>
        </p:pic>
      </p:grpSp>
      <p:grpSp>
        <p:nvGrpSpPr>
          <p:cNvPr id="3779" name="Google Shape;3779;p20"/>
          <p:cNvGrpSpPr/>
          <p:nvPr/>
        </p:nvGrpSpPr>
        <p:grpSpPr>
          <a:xfrm rot="-1575894">
            <a:off x="11742550" y="5857129"/>
            <a:ext cx="316334" cy="316334"/>
            <a:chOff x="8297437" y="2253663"/>
            <a:chExt cx="4117200" cy="4117200"/>
          </a:xfrm>
        </p:grpSpPr>
        <p:sp>
          <p:nvSpPr>
            <p:cNvPr id="3780" name="Google Shape;3780;p20"/>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781" name="Google Shape;3781;p20"/>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8 Custom Layout 1">
  <p:cSld name="CUSTOM_17">
    <p:spTree>
      <p:nvGrpSpPr>
        <p:cNvPr id="3782" name="Shape 3782"/>
        <p:cNvGrpSpPr/>
        <p:nvPr/>
      </p:nvGrpSpPr>
      <p:grpSpPr>
        <a:xfrm>
          <a:off x="0" y="0"/>
          <a:ext cx="0" cy="0"/>
          <a:chOff x="0" y="0"/>
          <a:chExt cx="0" cy="0"/>
        </a:xfrm>
      </p:grpSpPr>
      <p:sp>
        <p:nvSpPr>
          <p:cNvPr id="3783" name="Google Shape;3783;p21"/>
          <p:cNvSpPr txBox="1"/>
          <p:nvPr>
            <p:ph idx="1" type="subTitle"/>
          </p:nvPr>
        </p:nvSpPr>
        <p:spPr>
          <a:xfrm>
            <a:off x="1340517" y="2059625"/>
            <a:ext cx="9738900" cy="717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3784" name="Google Shape;3784;p21"/>
          <p:cNvSpPr txBox="1"/>
          <p:nvPr>
            <p:ph type="title"/>
          </p:nvPr>
        </p:nvSpPr>
        <p:spPr>
          <a:xfrm>
            <a:off x="1085850" y="745775"/>
            <a:ext cx="10248600" cy="1341600"/>
          </a:xfrm>
          <a:prstGeom prst="rect">
            <a:avLst/>
          </a:prstGeom>
        </p:spPr>
        <p:txBody>
          <a:bodyPr anchorCtr="0" anchor="b"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7000"/>
              <a:buFont typeface="Aldrich"/>
              <a:buNone/>
              <a:defRPr sz="7000">
                <a:solidFill>
                  <a:schemeClr val="dk1"/>
                </a:solidFill>
              </a:defRPr>
            </a:lvl1pPr>
            <a:lvl2pPr lvl="1"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9pPr>
          </a:lstStyle>
          <a:p/>
        </p:txBody>
      </p:sp>
      <p:sp>
        <p:nvSpPr>
          <p:cNvPr id="3785" name="Google Shape;3785;p21"/>
          <p:cNvSpPr txBox="1"/>
          <p:nvPr>
            <p:ph idx="2" type="body"/>
          </p:nvPr>
        </p:nvSpPr>
        <p:spPr>
          <a:xfrm>
            <a:off x="1340517" y="2543425"/>
            <a:ext cx="9738900" cy="1341600"/>
          </a:xfrm>
          <a:prstGeom prst="rect">
            <a:avLst/>
          </a:prstGeom>
        </p:spPr>
        <p:txBody>
          <a:bodyPr anchorCtr="0" anchor="t" bIns="121900" lIns="121900" spcFirstLastPara="1" rIns="121900" wrap="square" tIns="121900">
            <a:noAutofit/>
          </a:bodyPr>
          <a:lstStyle>
            <a:lvl1pPr indent="-349250" lvl="0" marL="457200" algn="ctr">
              <a:lnSpc>
                <a:spcPct val="100000"/>
              </a:lnSpc>
              <a:spcBef>
                <a:spcPts val="0"/>
              </a:spcBef>
              <a:spcAft>
                <a:spcPts val="0"/>
              </a:spcAft>
              <a:buSzPts val="1900"/>
              <a:buChar char="●"/>
              <a:defRPr/>
            </a:lvl1pPr>
            <a:lvl2pPr indent="-349250" lvl="1" marL="914400">
              <a:lnSpc>
                <a:spcPct val="100000"/>
              </a:lnSpc>
              <a:spcBef>
                <a:spcPts val="0"/>
              </a:spcBef>
              <a:spcAft>
                <a:spcPts val="0"/>
              </a:spcAft>
              <a:buSzPts val="1900"/>
              <a:buChar char="○"/>
              <a:defRPr/>
            </a:lvl2pPr>
            <a:lvl3pPr indent="-349250" lvl="2" marL="1371600">
              <a:lnSpc>
                <a:spcPct val="100000"/>
              </a:lnSpc>
              <a:spcBef>
                <a:spcPts val="0"/>
              </a:spcBef>
              <a:spcAft>
                <a:spcPts val="0"/>
              </a:spcAft>
              <a:buSzPts val="1900"/>
              <a:buChar char="■"/>
              <a:defRPr/>
            </a:lvl3pPr>
            <a:lvl4pPr indent="-349250" lvl="3" marL="1828800">
              <a:lnSpc>
                <a:spcPct val="100000"/>
              </a:lnSpc>
              <a:spcBef>
                <a:spcPts val="0"/>
              </a:spcBef>
              <a:spcAft>
                <a:spcPts val="0"/>
              </a:spcAft>
              <a:buSzPts val="1900"/>
              <a:buChar char="●"/>
              <a:defRPr/>
            </a:lvl4pPr>
            <a:lvl5pPr indent="-349250" lvl="4" marL="2286000">
              <a:lnSpc>
                <a:spcPct val="100000"/>
              </a:lnSpc>
              <a:spcBef>
                <a:spcPts val="0"/>
              </a:spcBef>
              <a:spcAft>
                <a:spcPts val="0"/>
              </a:spcAft>
              <a:buSzPts val="1900"/>
              <a:buChar char="○"/>
              <a:defRPr/>
            </a:lvl5pPr>
            <a:lvl6pPr indent="-349250" lvl="5" marL="2743200">
              <a:lnSpc>
                <a:spcPct val="100000"/>
              </a:lnSpc>
              <a:spcBef>
                <a:spcPts val="0"/>
              </a:spcBef>
              <a:spcAft>
                <a:spcPts val="0"/>
              </a:spcAft>
              <a:buSzPts val="1900"/>
              <a:buChar char="■"/>
              <a:defRPr/>
            </a:lvl6pPr>
            <a:lvl7pPr indent="-349250" lvl="6" marL="3200400">
              <a:lnSpc>
                <a:spcPct val="100000"/>
              </a:lnSpc>
              <a:spcBef>
                <a:spcPts val="0"/>
              </a:spcBef>
              <a:spcAft>
                <a:spcPts val="0"/>
              </a:spcAft>
              <a:buSzPts val="1900"/>
              <a:buChar char="●"/>
              <a:defRPr/>
            </a:lvl7pPr>
            <a:lvl8pPr indent="-349250" lvl="7" marL="3657600">
              <a:lnSpc>
                <a:spcPct val="100000"/>
              </a:lnSpc>
              <a:spcBef>
                <a:spcPts val="0"/>
              </a:spcBef>
              <a:spcAft>
                <a:spcPts val="0"/>
              </a:spcAft>
              <a:buSzPts val="1900"/>
              <a:buChar char="○"/>
              <a:defRPr/>
            </a:lvl8pPr>
            <a:lvl9pPr indent="-349250" lvl="8" marL="4114800">
              <a:lnSpc>
                <a:spcPct val="100000"/>
              </a:lnSpc>
              <a:spcBef>
                <a:spcPts val="0"/>
              </a:spcBef>
              <a:spcAft>
                <a:spcPts val="0"/>
              </a:spcAft>
              <a:buSzPts val="1900"/>
              <a:buChar char="■"/>
              <a:defRPr/>
            </a:lvl9pPr>
          </a:lstStyle>
          <a:p/>
        </p:txBody>
      </p:sp>
      <p:grpSp>
        <p:nvGrpSpPr>
          <p:cNvPr id="3786" name="Google Shape;3786;p21"/>
          <p:cNvGrpSpPr/>
          <p:nvPr/>
        </p:nvGrpSpPr>
        <p:grpSpPr>
          <a:xfrm rot="-1574351">
            <a:off x="109151" y="1196409"/>
            <a:ext cx="550364" cy="550364"/>
            <a:chOff x="8297437" y="2253663"/>
            <a:chExt cx="4117200" cy="4117200"/>
          </a:xfrm>
        </p:grpSpPr>
        <p:sp>
          <p:nvSpPr>
            <p:cNvPr id="3787" name="Google Shape;3787;p21"/>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788" name="Google Shape;3788;p21"/>
            <p:cNvPicPr preferRelativeResize="0"/>
            <p:nvPr/>
          </p:nvPicPr>
          <p:blipFill rotWithShape="1">
            <a:blip r:embed="rId2">
              <a:alphaModFix amt="50000"/>
            </a:blip>
            <a:srcRect b="13631" l="16908" r="21674" t="4788"/>
            <a:stretch/>
          </p:blipFill>
          <p:spPr>
            <a:xfrm>
              <a:off x="8846288" y="2814084"/>
              <a:ext cx="3012600" cy="2977200"/>
            </a:xfrm>
            <a:prstGeom prst="ellipse">
              <a:avLst/>
            </a:prstGeom>
            <a:noFill/>
            <a:ln>
              <a:noFill/>
            </a:ln>
          </p:spPr>
        </p:pic>
      </p:grpSp>
      <p:grpSp>
        <p:nvGrpSpPr>
          <p:cNvPr id="3789" name="Google Shape;3789;p21"/>
          <p:cNvGrpSpPr/>
          <p:nvPr/>
        </p:nvGrpSpPr>
        <p:grpSpPr>
          <a:xfrm rot="-1572813">
            <a:off x="843619" y="679051"/>
            <a:ext cx="300132" cy="300132"/>
            <a:chOff x="8297437" y="2253663"/>
            <a:chExt cx="4117200" cy="4117200"/>
          </a:xfrm>
        </p:grpSpPr>
        <p:sp>
          <p:nvSpPr>
            <p:cNvPr id="3790" name="Google Shape;3790;p21"/>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791" name="Google Shape;3791;p21"/>
            <p:cNvPicPr preferRelativeResize="0"/>
            <p:nvPr/>
          </p:nvPicPr>
          <p:blipFill rotWithShape="1">
            <a:blip r:embed="rId2">
              <a:alphaModFix amt="50000"/>
            </a:blip>
            <a:srcRect b="13631" l="16908" r="21674" t="4788"/>
            <a:stretch/>
          </p:blipFill>
          <p:spPr>
            <a:xfrm>
              <a:off x="8846288" y="2814084"/>
              <a:ext cx="3012600" cy="2977200"/>
            </a:xfrm>
            <a:prstGeom prst="ellipse">
              <a:avLst/>
            </a:prstGeom>
            <a:noFill/>
            <a:ln>
              <a:noFill/>
            </a:ln>
          </p:spPr>
        </p:pic>
      </p:grpSp>
      <p:grpSp>
        <p:nvGrpSpPr>
          <p:cNvPr id="3792" name="Google Shape;3792;p21"/>
          <p:cNvGrpSpPr/>
          <p:nvPr/>
        </p:nvGrpSpPr>
        <p:grpSpPr>
          <a:xfrm rot="-1572610">
            <a:off x="11467152" y="1204059"/>
            <a:ext cx="535083" cy="535083"/>
            <a:chOff x="8297437" y="2253663"/>
            <a:chExt cx="4117200" cy="4117200"/>
          </a:xfrm>
        </p:grpSpPr>
        <p:sp>
          <p:nvSpPr>
            <p:cNvPr id="3793" name="Google Shape;3793;p21"/>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794" name="Google Shape;3794;p21"/>
            <p:cNvPicPr preferRelativeResize="0"/>
            <p:nvPr/>
          </p:nvPicPr>
          <p:blipFill rotWithShape="1">
            <a:blip r:embed="rId2">
              <a:alphaModFix amt="50000"/>
            </a:blip>
            <a:srcRect b="13631" l="16908" r="21674" t="4788"/>
            <a:stretch/>
          </p:blipFill>
          <p:spPr>
            <a:xfrm>
              <a:off x="8846288" y="2814084"/>
              <a:ext cx="3012600" cy="2977200"/>
            </a:xfrm>
            <a:prstGeom prst="ellipse">
              <a:avLst/>
            </a:prstGeom>
            <a:noFill/>
            <a:ln>
              <a:noFill/>
            </a:ln>
          </p:spPr>
        </p:pic>
      </p:grpSp>
      <p:grpSp>
        <p:nvGrpSpPr>
          <p:cNvPr id="3795" name="Google Shape;3795;p21"/>
          <p:cNvGrpSpPr/>
          <p:nvPr/>
        </p:nvGrpSpPr>
        <p:grpSpPr>
          <a:xfrm rot="-1574662">
            <a:off x="446485" y="170807"/>
            <a:ext cx="296081" cy="296081"/>
            <a:chOff x="8297437" y="2253663"/>
            <a:chExt cx="4117200" cy="4117200"/>
          </a:xfrm>
        </p:grpSpPr>
        <p:sp>
          <p:nvSpPr>
            <p:cNvPr id="3796" name="Google Shape;3796;p21"/>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797" name="Google Shape;3797;p21"/>
            <p:cNvPicPr preferRelativeResize="0"/>
            <p:nvPr/>
          </p:nvPicPr>
          <p:blipFill rotWithShape="1">
            <a:blip r:embed="rId2">
              <a:alphaModFix amt="50000"/>
            </a:blip>
            <a:srcRect b="13631" l="16908" r="21674" t="4788"/>
            <a:stretch/>
          </p:blipFill>
          <p:spPr>
            <a:xfrm>
              <a:off x="8846288" y="2814084"/>
              <a:ext cx="3012600" cy="2977200"/>
            </a:xfrm>
            <a:prstGeom prst="ellipse">
              <a:avLst/>
            </a:prstGeom>
            <a:noFill/>
            <a:ln>
              <a:noFill/>
            </a:ln>
          </p:spPr>
        </p:pic>
      </p:grpSp>
      <p:grpSp>
        <p:nvGrpSpPr>
          <p:cNvPr id="3798" name="Google Shape;3798;p21"/>
          <p:cNvGrpSpPr/>
          <p:nvPr/>
        </p:nvGrpSpPr>
        <p:grpSpPr>
          <a:xfrm rot="-1575143">
            <a:off x="167787" y="712442"/>
            <a:ext cx="404901" cy="404901"/>
            <a:chOff x="8297437" y="2253663"/>
            <a:chExt cx="4117200" cy="4117200"/>
          </a:xfrm>
        </p:grpSpPr>
        <p:sp>
          <p:nvSpPr>
            <p:cNvPr id="3799" name="Google Shape;3799;p21"/>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800" name="Google Shape;3800;p21"/>
            <p:cNvPicPr preferRelativeResize="0"/>
            <p:nvPr/>
          </p:nvPicPr>
          <p:blipFill rotWithShape="1">
            <a:blip r:embed="rId2">
              <a:alphaModFix amt="50000"/>
            </a:blip>
            <a:srcRect b="13631" l="16908" r="21674" t="4788"/>
            <a:stretch/>
          </p:blipFill>
          <p:spPr>
            <a:xfrm>
              <a:off x="8846288" y="2814084"/>
              <a:ext cx="3012600" cy="2977200"/>
            </a:xfrm>
            <a:prstGeom prst="ellipse">
              <a:avLst/>
            </a:prstGeom>
            <a:noFill/>
            <a:ln>
              <a:noFill/>
            </a:ln>
          </p:spPr>
        </p:pic>
      </p:grpSp>
      <p:grpSp>
        <p:nvGrpSpPr>
          <p:cNvPr id="3801" name="Google Shape;3801;p21"/>
          <p:cNvGrpSpPr/>
          <p:nvPr/>
        </p:nvGrpSpPr>
        <p:grpSpPr>
          <a:xfrm rot="-1573659">
            <a:off x="11392388" y="84790"/>
            <a:ext cx="500281" cy="500281"/>
            <a:chOff x="8297437" y="2253663"/>
            <a:chExt cx="4117200" cy="4117200"/>
          </a:xfrm>
        </p:grpSpPr>
        <p:sp>
          <p:nvSpPr>
            <p:cNvPr id="3802" name="Google Shape;3802;p21"/>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803" name="Google Shape;3803;p21"/>
            <p:cNvPicPr preferRelativeResize="0"/>
            <p:nvPr/>
          </p:nvPicPr>
          <p:blipFill rotWithShape="1">
            <a:blip r:embed="rId2">
              <a:alphaModFix amt="50000"/>
            </a:blip>
            <a:srcRect b="13631" l="16908" r="21674" t="4788"/>
            <a:stretch/>
          </p:blipFill>
          <p:spPr>
            <a:xfrm>
              <a:off x="8846288" y="2814084"/>
              <a:ext cx="3012600" cy="2977200"/>
            </a:xfrm>
            <a:prstGeom prst="ellipse">
              <a:avLst/>
            </a:prstGeom>
            <a:solidFill>
              <a:srgbClr val="FFAB1C"/>
            </a:solidFill>
            <a:ln>
              <a:noFill/>
            </a:ln>
          </p:spPr>
        </p:pic>
      </p:grpSp>
      <p:grpSp>
        <p:nvGrpSpPr>
          <p:cNvPr id="3804" name="Google Shape;3804;p21"/>
          <p:cNvGrpSpPr/>
          <p:nvPr/>
        </p:nvGrpSpPr>
        <p:grpSpPr>
          <a:xfrm rot="-1575894">
            <a:off x="11721138" y="932579"/>
            <a:ext cx="316334" cy="316334"/>
            <a:chOff x="8297437" y="2253663"/>
            <a:chExt cx="4117200" cy="4117200"/>
          </a:xfrm>
        </p:grpSpPr>
        <p:sp>
          <p:nvSpPr>
            <p:cNvPr id="3805" name="Google Shape;3805;p21"/>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806" name="Google Shape;3806;p21"/>
            <p:cNvPicPr preferRelativeResize="0"/>
            <p:nvPr/>
          </p:nvPicPr>
          <p:blipFill rotWithShape="1">
            <a:blip r:embed="rId2">
              <a:alphaModFix amt="50000"/>
            </a:blip>
            <a:srcRect b="13631" l="16908" r="21674" t="4788"/>
            <a:stretch/>
          </p:blipFill>
          <p:spPr>
            <a:xfrm>
              <a:off x="8846288" y="2814084"/>
              <a:ext cx="3012600" cy="2977200"/>
            </a:xfrm>
            <a:prstGeom prst="ellipse">
              <a:avLst/>
            </a:prstGeom>
            <a:noFill/>
            <a:ln>
              <a:noFill/>
            </a:ln>
          </p:spPr>
        </p:pic>
      </p:grpSp>
    </p:spTree>
  </p:cSld>
  <p:clrMapOvr>
    <a:masterClrMapping/>
  </p:clrMapOvr>
</p:sldLayout>
</file>

<file path=ppt/slideLayouts/slideLayout2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20">
    <p:spTree>
      <p:nvGrpSpPr>
        <p:cNvPr id="3807" name="Shape 3807"/>
        <p:cNvGrpSpPr/>
        <p:nvPr/>
      </p:nvGrpSpPr>
      <p:grpSpPr>
        <a:xfrm>
          <a:off x="0" y="0"/>
          <a:ext cx="0" cy="0"/>
          <a:chOff x="0" y="0"/>
          <a:chExt cx="0" cy="0"/>
        </a:xfrm>
      </p:grpSpPr>
      <p:grpSp>
        <p:nvGrpSpPr>
          <p:cNvPr id="3808" name="Google Shape;3808;p22"/>
          <p:cNvGrpSpPr/>
          <p:nvPr/>
        </p:nvGrpSpPr>
        <p:grpSpPr>
          <a:xfrm>
            <a:off x="0" y="0"/>
            <a:ext cx="12192000" cy="6858000"/>
            <a:chOff x="0" y="0"/>
            <a:chExt cx="12192000" cy="6858000"/>
          </a:xfrm>
        </p:grpSpPr>
        <p:sp>
          <p:nvSpPr>
            <p:cNvPr id="3809" name="Google Shape;3809;p22"/>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0" name="Google Shape;3810;p22"/>
            <p:cNvSpPr txBox="1"/>
            <p:nvPr/>
          </p:nvSpPr>
          <p:spPr>
            <a:xfrm>
              <a:off x="463500" y="2858061"/>
              <a:ext cx="8956500" cy="2442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3811" name="Google Shape;3811;p22"/>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3812" name="Google Shape;3812;p22">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3813" name="Google Shape;3813;p22">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3814" name="Google Shape;3814;p22">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3815" name="Google Shape;3815;p22">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3816" name="Google Shape;3816;p22"/>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3817" name="Google Shape;3817;p22"/>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slideLayout" Target="../slideLayouts/slideLayout20.xml"/><Relationship Id="rId11" Type="http://schemas.openxmlformats.org/officeDocument/2006/relationships/slideLayout" Target="../slideLayouts/slideLayout11.xml"/><Relationship Id="rId22" Type="http://schemas.openxmlformats.org/officeDocument/2006/relationships/theme" Target="../theme/theme1.xml"/><Relationship Id="rId10" Type="http://schemas.openxmlformats.org/officeDocument/2006/relationships/slideLayout" Target="../slideLayouts/slideLayout10.xml"/><Relationship Id="rId21" Type="http://schemas.openxmlformats.org/officeDocument/2006/relationships/slideLayout" Target="../slideLayouts/slideLayout21.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19" Type="http://schemas.openxmlformats.org/officeDocument/2006/relationships/slideLayout" Target="../slideLayouts/slideLayout19.xml"/><Relationship Id="rId6" Type="http://schemas.openxmlformats.org/officeDocument/2006/relationships/slideLayout" Target="../slideLayouts/slideLayout6.xml"/><Relationship Id="rId18" Type="http://schemas.openxmlformats.org/officeDocument/2006/relationships/slideLayout" Target="../slideLayouts/slideLayout18.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gradFill>
          <a:gsLst>
            <a:gs pos="0">
              <a:schemeClr val="lt1"/>
            </a:gs>
            <a:gs pos="24000">
              <a:schemeClr val="lt1"/>
            </a:gs>
            <a:gs pos="100000">
              <a:schemeClr val="lt2"/>
            </a:gs>
          </a:gsLst>
          <a:path path="circle">
            <a:fillToRect b="50%" l="50%" r="50%" t="50%"/>
          </a:path>
          <a:tileRect/>
        </a:gra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a:effectLst>
            <a:outerShdw blurRad="50800" rotWithShape="0" algn="tl" dir="2700000" dist="38100">
              <a:srgbClr val="000000">
                <a:alpha val="40000"/>
              </a:srgbClr>
            </a:outerShdw>
          </a:effectLst>
        </p:spPr>
        <p:txBody>
          <a:bodyPr anchorCtr="0" anchor="t" bIns="121900" lIns="121900" spcFirstLastPara="1" rIns="121900" wrap="square" tIns="121900">
            <a:noAutofit/>
          </a:bodyPr>
          <a:lstStyle>
            <a:lvl1pPr lvl="0">
              <a:spcBef>
                <a:spcPts val="0"/>
              </a:spcBef>
              <a:spcAft>
                <a:spcPts val="0"/>
              </a:spcAft>
              <a:buClr>
                <a:schemeClr val="lt1"/>
              </a:buClr>
              <a:buSzPts val="6000"/>
              <a:buFont typeface="Barlow Black"/>
              <a:buNone/>
              <a:defRPr sz="6000">
                <a:solidFill>
                  <a:schemeClr val="lt1"/>
                </a:solidFill>
                <a:latin typeface="Barlow Black"/>
                <a:ea typeface="Barlow Black"/>
                <a:cs typeface="Barlow Black"/>
                <a:sym typeface="Barlow Black"/>
              </a:defRPr>
            </a:lvl1pPr>
            <a:lvl2pPr lvl="1">
              <a:spcBef>
                <a:spcPts val="0"/>
              </a:spcBef>
              <a:spcAft>
                <a:spcPts val="0"/>
              </a:spcAft>
              <a:buClr>
                <a:schemeClr val="lt1"/>
              </a:buClr>
              <a:buSzPts val="4000"/>
              <a:buFont typeface="Barlow Black"/>
              <a:buNone/>
              <a:defRPr sz="4000">
                <a:solidFill>
                  <a:schemeClr val="lt1"/>
                </a:solidFill>
                <a:latin typeface="Barlow Black"/>
                <a:ea typeface="Barlow Black"/>
                <a:cs typeface="Barlow Black"/>
                <a:sym typeface="Barlow Black"/>
              </a:defRPr>
            </a:lvl2pPr>
            <a:lvl3pPr lvl="2">
              <a:spcBef>
                <a:spcPts val="0"/>
              </a:spcBef>
              <a:spcAft>
                <a:spcPts val="0"/>
              </a:spcAft>
              <a:buClr>
                <a:schemeClr val="lt1"/>
              </a:buClr>
              <a:buSzPts val="4000"/>
              <a:buFont typeface="Barlow Black"/>
              <a:buNone/>
              <a:defRPr sz="4000">
                <a:solidFill>
                  <a:schemeClr val="lt1"/>
                </a:solidFill>
                <a:latin typeface="Barlow Black"/>
                <a:ea typeface="Barlow Black"/>
                <a:cs typeface="Barlow Black"/>
                <a:sym typeface="Barlow Black"/>
              </a:defRPr>
            </a:lvl3pPr>
            <a:lvl4pPr lvl="3">
              <a:spcBef>
                <a:spcPts val="0"/>
              </a:spcBef>
              <a:spcAft>
                <a:spcPts val="0"/>
              </a:spcAft>
              <a:buClr>
                <a:schemeClr val="lt1"/>
              </a:buClr>
              <a:buSzPts val="4000"/>
              <a:buFont typeface="Barlow Black"/>
              <a:buNone/>
              <a:defRPr sz="4000">
                <a:solidFill>
                  <a:schemeClr val="lt1"/>
                </a:solidFill>
                <a:latin typeface="Barlow Black"/>
                <a:ea typeface="Barlow Black"/>
                <a:cs typeface="Barlow Black"/>
                <a:sym typeface="Barlow Black"/>
              </a:defRPr>
            </a:lvl4pPr>
            <a:lvl5pPr lvl="4">
              <a:spcBef>
                <a:spcPts val="0"/>
              </a:spcBef>
              <a:spcAft>
                <a:spcPts val="0"/>
              </a:spcAft>
              <a:buClr>
                <a:schemeClr val="lt1"/>
              </a:buClr>
              <a:buSzPts val="4000"/>
              <a:buFont typeface="Barlow Black"/>
              <a:buNone/>
              <a:defRPr sz="4000">
                <a:solidFill>
                  <a:schemeClr val="lt1"/>
                </a:solidFill>
                <a:latin typeface="Barlow Black"/>
                <a:ea typeface="Barlow Black"/>
                <a:cs typeface="Barlow Black"/>
                <a:sym typeface="Barlow Black"/>
              </a:defRPr>
            </a:lvl5pPr>
            <a:lvl6pPr lvl="5">
              <a:spcBef>
                <a:spcPts val="0"/>
              </a:spcBef>
              <a:spcAft>
                <a:spcPts val="0"/>
              </a:spcAft>
              <a:buClr>
                <a:schemeClr val="lt1"/>
              </a:buClr>
              <a:buSzPts val="4000"/>
              <a:buFont typeface="Barlow Black"/>
              <a:buNone/>
              <a:defRPr sz="4000">
                <a:solidFill>
                  <a:schemeClr val="lt1"/>
                </a:solidFill>
                <a:latin typeface="Barlow Black"/>
                <a:ea typeface="Barlow Black"/>
                <a:cs typeface="Barlow Black"/>
                <a:sym typeface="Barlow Black"/>
              </a:defRPr>
            </a:lvl6pPr>
            <a:lvl7pPr lvl="6">
              <a:spcBef>
                <a:spcPts val="0"/>
              </a:spcBef>
              <a:spcAft>
                <a:spcPts val="0"/>
              </a:spcAft>
              <a:buClr>
                <a:schemeClr val="lt1"/>
              </a:buClr>
              <a:buSzPts val="4000"/>
              <a:buFont typeface="Barlow Black"/>
              <a:buNone/>
              <a:defRPr sz="4000">
                <a:solidFill>
                  <a:schemeClr val="lt1"/>
                </a:solidFill>
                <a:latin typeface="Barlow Black"/>
                <a:ea typeface="Barlow Black"/>
                <a:cs typeface="Barlow Black"/>
                <a:sym typeface="Barlow Black"/>
              </a:defRPr>
            </a:lvl7pPr>
            <a:lvl8pPr lvl="7">
              <a:spcBef>
                <a:spcPts val="0"/>
              </a:spcBef>
              <a:spcAft>
                <a:spcPts val="0"/>
              </a:spcAft>
              <a:buClr>
                <a:schemeClr val="lt1"/>
              </a:buClr>
              <a:buSzPts val="4000"/>
              <a:buFont typeface="Barlow Black"/>
              <a:buNone/>
              <a:defRPr sz="4000">
                <a:solidFill>
                  <a:schemeClr val="lt1"/>
                </a:solidFill>
                <a:latin typeface="Barlow Black"/>
                <a:ea typeface="Barlow Black"/>
                <a:cs typeface="Barlow Black"/>
                <a:sym typeface="Barlow Black"/>
              </a:defRPr>
            </a:lvl8pPr>
            <a:lvl9pPr lvl="8">
              <a:spcBef>
                <a:spcPts val="0"/>
              </a:spcBef>
              <a:spcAft>
                <a:spcPts val="0"/>
              </a:spcAft>
              <a:buClr>
                <a:schemeClr val="lt1"/>
              </a:buClr>
              <a:buSzPts val="4000"/>
              <a:buFont typeface="Barlow Black"/>
              <a:buNone/>
              <a:defRPr sz="4000">
                <a:solidFill>
                  <a:schemeClr val="lt1"/>
                </a:solidFill>
                <a:latin typeface="Barlow Black"/>
                <a:ea typeface="Barlow Black"/>
                <a:cs typeface="Barlow Black"/>
                <a:sym typeface="Barlow Black"/>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49250" lvl="0" marL="457200">
              <a:lnSpc>
                <a:spcPct val="115000"/>
              </a:lnSpc>
              <a:spcBef>
                <a:spcPts val="0"/>
              </a:spcBef>
              <a:spcAft>
                <a:spcPts val="0"/>
              </a:spcAft>
              <a:buClr>
                <a:schemeClr val="dk1"/>
              </a:buClr>
              <a:buSzPts val="1900"/>
              <a:buFont typeface="DM Sans"/>
              <a:buChar char="●"/>
              <a:defRPr sz="1900">
                <a:solidFill>
                  <a:schemeClr val="dk1"/>
                </a:solidFill>
                <a:latin typeface="DM Sans"/>
                <a:ea typeface="DM Sans"/>
                <a:cs typeface="DM Sans"/>
                <a:sym typeface="DM Sans"/>
              </a:defRPr>
            </a:lvl1pPr>
            <a:lvl2pPr indent="-349250" lvl="1" marL="914400">
              <a:lnSpc>
                <a:spcPct val="115000"/>
              </a:lnSpc>
              <a:spcBef>
                <a:spcPts val="2100"/>
              </a:spcBef>
              <a:spcAft>
                <a:spcPts val="0"/>
              </a:spcAft>
              <a:buClr>
                <a:schemeClr val="dk1"/>
              </a:buClr>
              <a:buSzPts val="1900"/>
              <a:buFont typeface="DM Sans"/>
              <a:buChar char="○"/>
              <a:defRPr sz="1900">
                <a:solidFill>
                  <a:schemeClr val="dk1"/>
                </a:solidFill>
                <a:latin typeface="DM Sans"/>
                <a:ea typeface="DM Sans"/>
                <a:cs typeface="DM Sans"/>
                <a:sym typeface="DM Sans"/>
              </a:defRPr>
            </a:lvl2pPr>
            <a:lvl3pPr indent="-349250" lvl="2" marL="1371600">
              <a:lnSpc>
                <a:spcPct val="115000"/>
              </a:lnSpc>
              <a:spcBef>
                <a:spcPts val="2100"/>
              </a:spcBef>
              <a:spcAft>
                <a:spcPts val="0"/>
              </a:spcAft>
              <a:buClr>
                <a:schemeClr val="dk1"/>
              </a:buClr>
              <a:buSzPts val="1900"/>
              <a:buFont typeface="DM Sans"/>
              <a:buChar char="■"/>
              <a:defRPr sz="1900">
                <a:solidFill>
                  <a:schemeClr val="dk1"/>
                </a:solidFill>
                <a:latin typeface="DM Sans"/>
                <a:ea typeface="DM Sans"/>
                <a:cs typeface="DM Sans"/>
                <a:sym typeface="DM Sans"/>
              </a:defRPr>
            </a:lvl3pPr>
            <a:lvl4pPr indent="-349250" lvl="3" marL="1828800">
              <a:lnSpc>
                <a:spcPct val="115000"/>
              </a:lnSpc>
              <a:spcBef>
                <a:spcPts val="2100"/>
              </a:spcBef>
              <a:spcAft>
                <a:spcPts val="0"/>
              </a:spcAft>
              <a:buClr>
                <a:schemeClr val="dk1"/>
              </a:buClr>
              <a:buSzPts val="1900"/>
              <a:buFont typeface="DM Sans"/>
              <a:buChar char="●"/>
              <a:defRPr sz="1900">
                <a:solidFill>
                  <a:schemeClr val="dk1"/>
                </a:solidFill>
                <a:latin typeface="DM Sans"/>
                <a:ea typeface="DM Sans"/>
                <a:cs typeface="DM Sans"/>
                <a:sym typeface="DM Sans"/>
              </a:defRPr>
            </a:lvl4pPr>
            <a:lvl5pPr indent="-349250" lvl="4" marL="2286000">
              <a:lnSpc>
                <a:spcPct val="115000"/>
              </a:lnSpc>
              <a:spcBef>
                <a:spcPts val="2100"/>
              </a:spcBef>
              <a:spcAft>
                <a:spcPts val="0"/>
              </a:spcAft>
              <a:buClr>
                <a:schemeClr val="dk1"/>
              </a:buClr>
              <a:buSzPts val="1900"/>
              <a:buFont typeface="DM Sans"/>
              <a:buChar char="○"/>
              <a:defRPr sz="1900">
                <a:solidFill>
                  <a:schemeClr val="dk1"/>
                </a:solidFill>
                <a:latin typeface="DM Sans"/>
                <a:ea typeface="DM Sans"/>
                <a:cs typeface="DM Sans"/>
                <a:sym typeface="DM Sans"/>
              </a:defRPr>
            </a:lvl5pPr>
            <a:lvl6pPr indent="-349250" lvl="5" marL="2743200">
              <a:lnSpc>
                <a:spcPct val="115000"/>
              </a:lnSpc>
              <a:spcBef>
                <a:spcPts val="2100"/>
              </a:spcBef>
              <a:spcAft>
                <a:spcPts val="0"/>
              </a:spcAft>
              <a:buClr>
                <a:schemeClr val="dk1"/>
              </a:buClr>
              <a:buSzPts val="1900"/>
              <a:buFont typeface="DM Sans"/>
              <a:buChar char="■"/>
              <a:defRPr sz="1900">
                <a:solidFill>
                  <a:schemeClr val="dk1"/>
                </a:solidFill>
                <a:latin typeface="DM Sans"/>
                <a:ea typeface="DM Sans"/>
                <a:cs typeface="DM Sans"/>
                <a:sym typeface="DM Sans"/>
              </a:defRPr>
            </a:lvl6pPr>
            <a:lvl7pPr indent="-349250" lvl="6" marL="3200400">
              <a:lnSpc>
                <a:spcPct val="115000"/>
              </a:lnSpc>
              <a:spcBef>
                <a:spcPts val="2100"/>
              </a:spcBef>
              <a:spcAft>
                <a:spcPts val="0"/>
              </a:spcAft>
              <a:buClr>
                <a:schemeClr val="dk1"/>
              </a:buClr>
              <a:buSzPts val="1900"/>
              <a:buFont typeface="DM Sans"/>
              <a:buChar char="●"/>
              <a:defRPr sz="1900">
                <a:solidFill>
                  <a:schemeClr val="dk1"/>
                </a:solidFill>
                <a:latin typeface="DM Sans"/>
                <a:ea typeface="DM Sans"/>
                <a:cs typeface="DM Sans"/>
                <a:sym typeface="DM Sans"/>
              </a:defRPr>
            </a:lvl7pPr>
            <a:lvl8pPr indent="-349250" lvl="7" marL="3657600">
              <a:lnSpc>
                <a:spcPct val="115000"/>
              </a:lnSpc>
              <a:spcBef>
                <a:spcPts val="2100"/>
              </a:spcBef>
              <a:spcAft>
                <a:spcPts val="0"/>
              </a:spcAft>
              <a:buClr>
                <a:schemeClr val="dk1"/>
              </a:buClr>
              <a:buSzPts val="1900"/>
              <a:buFont typeface="DM Sans"/>
              <a:buChar char="○"/>
              <a:defRPr sz="1900">
                <a:solidFill>
                  <a:schemeClr val="dk1"/>
                </a:solidFill>
                <a:latin typeface="DM Sans"/>
                <a:ea typeface="DM Sans"/>
                <a:cs typeface="DM Sans"/>
                <a:sym typeface="DM Sans"/>
              </a:defRPr>
            </a:lvl8pPr>
            <a:lvl9pPr indent="-349250" lvl="8" marL="4114800">
              <a:lnSpc>
                <a:spcPct val="115000"/>
              </a:lnSpc>
              <a:spcBef>
                <a:spcPts val="2100"/>
              </a:spcBef>
              <a:spcAft>
                <a:spcPts val="2100"/>
              </a:spcAft>
              <a:buClr>
                <a:schemeClr val="dk1"/>
              </a:buClr>
              <a:buSzPts val="1900"/>
              <a:buFont typeface="DM Sans"/>
              <a:buChar char="■"/>
              <a:defRPr sz="1900">
                <a:solidFill>
                  <a:schemeClr val="dk1"/>
                </a:solidFill>
                <a:latin typeface="DM Sans"/>
                <a:ea typeface="DM Sans"/>
                <a:cs typeface="DM Sans"/>
                <a:sym typeface="DM Sans"/>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 id="2147483667" r:id="rId20"/>
    <p:sldLayoutId id="2147483668" r:id="rId21"/>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image" Target="../media/image4.png"/></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xml"/><Relationship Id="rId3" Type="http://schemas.openxmlformats.org/officeDocument/2006/relationships/image" Target="../media/image10.jp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0.xml"/><Relationship Id="rId3" Type="http://schemas.openxmlformats.org/officeDocument/2006/relationships/image" Target="../media/image1.png"/><Relationship Id="rId4" Type="http://schemas.openxmlformats.org/officeDocument/2006/relationships/image" Target="../media/image2.png"/><Relationship Id="rId5" Type="http://schemas.openxmlformats.org/officeDocument/2006/relationships/image" Target="../media/image3.png"/><Relationship Id="rId6" Type="http://schemas.openxmlformats.org/officeDocument/2006/relationships/image" Target="../media/image4.png"/><Relationship Id="rId7" Type="http://schemas.openxmlformats.org/officeDocument/2006/relationships/image" Target="../media/image15.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1.xml"/><Relationship Id="rId3" Type="http://schemas.openxmlformats.org/officeDocument/2006/relationships/image" Target="../media/image14.png"/><Relationship Id="rId4" Type="http://schemas.openxmlformats.org/officeDocument/2006/relationships/image" Target="../media/image1.png"/><Relationship Id="rId5" Type="http://schemas.openxmlformats.org/officeDocument/2006/relationships/image" Target="../media/image2.png"/><Relationship Id="rId6" Type="http://schemas.openxmlformats.org/officeDocument/2006/relationships/image" Target="../media/image3.png"/><Relationship Id="rId7" Type="http://schemas.openxmlformats.org/officeDocument/2006/relationships/image" Target="../media/image4.pn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4.xml"/><Relationship Id="rId3" Type="http://schemas.openxmlformats.org/officeDocument/2006/relationships/image" Target="../media/image13.png"/><Relationship Id="rId4" Type="http://schemas.openxmlformats.org/officeDocument/2006/relationships/image" Target="../media/image12.png"/><Relationship Id="rId5" Type="http://schemas.openxmlformats.org/officeDocument/2006/relationships/image" Target="../media/image11.png"/></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6.xml"/><Relationship Id="rId3" Type="http://schemas.openxmlformats.org/officeDocument/2006/relationships/image" Target="../media/image1.png"/><Relationship Id="rId4" Type="http://schemas.openxmlformats.org/officeDocument/2006/relationships/image" Target="../media/image2.png"/><Relationship Id="rId5" Type="http://schemas.openxmlformats.org/officeDocument/2006/relationships/image" Target="../media/image3.png"/><Relationship Id="rId6" Type="http://schemas.openxmlformats.org/officeDocument/2006/relationships/image" Target="../media/image4.png"/></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20.xml"/><Relationship Id="rId2" Type="http://schemas.openxmlformats.org/officeDocument/2006/relationships/notesSlide" Target="../notesSlides/notesSlide19.xml"/><Relationship Id="rId3" Type="http://schemas.openxmlformats.org/officeDocument/2006/relationships/image" Target="../media/image1.png"/><Relationship Id="rId4" Type="http://schemas.openxmlformats.org/officeDocument/2006/relationships/image" Target="../media/image2.png"/><Relationship Id="rId5" Type="http://schemas.openxmlformats.org/officeDocument/2006/relationships/image" Target="../media/image3.png"/><Relationship Id="rId6" Type="http://schemas.openxmlformats.org/officeDocument/2006/relationships/image" Target="../media/image4.png"/></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20.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21.xml"/><Relationship Id="rId2" Type="http://schemas.openxmlformats.org/officeDocument/2006/relationships/notesSlide" Target="../notesSlides/notesSlide22.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821" name="Shape 3821"/>
        <p:cNvGrpSpPr/>
        <p:nvPr/>
      </p:nvGrpSpPr>
      <p:grpSpPr>
        <a:xfrm>
          <a:off x="0" y="0"/>
          <a:ext cx="0" cy="0"/>
          <a:chOff x="0" y="0"/>
          <a:chExt cx="0" cy="0"/>
        </a:xfrm>
      </p:grpSpPr>
      <p:sp>
        <p:nvSpPr>
          <p:cNvPr id="3822" name="Google Shape;3822;p23"/>
          <p:cNvSpPr txBox="1"/>
          <p:nvPr>
            <p:ph type="title"/>
          </p:nvPr>
        </p:nvSpPr>
        <p:spPr>
          <a:xfrm>
            <a:off x="171150" y="1179300"/>
            <a:ext cx="11849700" cy="4499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HERE GOES YOUR PRESENTATION TITLE.</a:t>
            </a:r>
            <a:endParaRPr/>
          </a:p>
        </p:txBody>
      </p:sp>
      <p:grpSp>
        <p:nvGrpSpPr>
          <p:cNvPr id="3823" name="Google Shape;3823;p23"/>
          <p:cNvGrpSpPr/>
          <p:nvPr/>
        </p:nvGrpSpPr>
        <p:grpSpPr>
          <a:xfrm rot="-1572813">
            <a:off x="2184332" y="3756001"/>
            <a:ext cx="300132" cy="300132"/>
            <a:chOff x="8297437" y="2253663"/>
            <a:chExt cx="4117200" cy="4117200"/>
          </a:xfrm>
        </p:grpSpPr>
        <p:sp>
          <p:nvSpPr>
            <p:cNvPr id="3824" name="Google Shape;3824;p23"/>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825" name="Google Shape;3825;p23"/>
            <p:cNvPicPr preferRelativeResize="0"/>
            <p:nvPr/>
          </p:nvPicPr>
          <p:blipFill rotWithShape="1">
            <a:blip r:embed="rId3">
              <a:alphaModFix amt="50000"/>
            </a:blip>
            <a:srcRect b="13631" l="16908" r="21674" t="4788"/>
            <a:stretch/>
          </p:blipFill>
          <p:spPr>
            <a:xfrm>
              <a:off x="8846288" y="2814084"/>
              <a:ext cx="3012600" cy="2977200"/>
            </a:xfrm>
            <a:prstGeom prst="ellipse">
              <a:avLst/>
            </a:prstGeom>
            <a:noFill/>
            <a:ln>
              <a:noFill/>
            </a:ln>
          </p:spPr>
        </p:pic>
      </p:grpSp>
      <p:grpSp>
        <p:nvGrpSpPr>
          <p:cNvPr id="3826" name="Google Shape;3826;p23"/>
          <p:cNvGrpSpPr/>
          <p:nvPr/>
        </p:nvGrpSpPr>
        <p:grpSpPr>
          <a:xfrm rot="-1572610">
            <a:off x="7569042" y="2160576"/>
            <a:ext cx="535083" cy="535083"/>
            <a:chOff x="8297437" y="2253663"/>
            <a:chExt cx="4117200" cy="4117200"/>
          </a:xfrm>
        </p:grpSpPr>
        <p:sp>
          <p:nvSpPr>
            <p:cNvPr id="3827" name="Google Shape;3827;p23"/>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828" name="Google Shape;3828;p23"/>
            <p:cNvPicPr preferRelativeResize="0"/>
            <p:nvPr/>
          </p:nvPicPr>
          <p:blipFill rotWithShape="1">
            <a:blip r:embed="rId3">
              <a:alphaModFix amt="50000"/>
            </a:blip>
            <a:srcRect b="13631" l="16908" r="21674" t="4788"/>
            <a:stretch/>
          </p:blipFill>
          <p:spPr>
            <a:xfrm>
              <a:off x="8846288" y="2814084"/>
              <a:ext cx="3012600" cy="2977200"/>
            </a:xfrm>
            <a:prstGeom prst="ellipse">
              <a:avLst/>
            </a:prstGeom>
            <a:noFill/>
            <a:ln>
              <a:noFill/>
            </a:ln>
          </p:spPr>
        </p:pic>
      </p:grpSp>
      <p:grpSp>
        <p:nvGrpSpPr>
          <p:cNvPr id="3829" name="Google Shape;3829;p23"/>
          <p:cNvGrpSpPr/>
          <p:nvPr/>
        </p:nvGrpSpPr>
        <p:grpSpPr>
          <a:xfrm rot="-1573659">
            <a:off x="9553451" y="4107028"/>
            <a:ext cx="500281" cy="500281"/>
            <a:chOff x="8297437" y="2253663"/>
            <a:chExt cx="4117200" cy="4117200"/>
          </a:xfrm>
        </p:grpSpPr>
        <p:sp>
          <p:nvSpPr>
            <p:cNvPr id="3830" name="Google Shape;3830;p23"/>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3831" name="Google Shape;3831;p23"/>
            <p:cNvPicPr preferRelativeResize="0"/>
            <p:nvPr/>
          </p:nvPicPr>
          <p:blipFill rotWithShape="1">
            <a:blip r:embed="rId3">
              <a:alphaModFix amt="50000"/>
            </a:blip>
            <a:srcRect b="13631" l="16908" r="21674" t="4788"/>
            <a:stretch/>
          </p:blipFill>
          <p:spPr>
            <a:xfrm>
              <a:off x="8846288" y="2814084"/>
              <a:ext cx="3012600" cy="2977200"/>
            </a:xfrm>
            <a:prstGeom prst="ellipse">
              <a:avLst/>
            </a:prstGeom>
            <a:solidFill>
              <a:srgbClr val="FFAB1C"/>
            </a:solidFill>
            <a:ln>
              <a:noFill/>
            </a:ln>
          </p:spPr>
        </p:pic>
      </p:gr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835" name="Shape 3835"/>
        <p:cNvGrpSpPr/>
        <p:nvPr/>
      </p:nvGrpSpPr>
      <p:grpSpPr>
        <a:xfrm>
          <a:off x="0" y="0"/>
          <a:ext cx="0" cy="0"/>
          <a:chOff x="0" y="0"/>
          <a:chExt cx="0" cy="0"/>
        </a:xfrm>
      </p:grpSpPr>
      <p:sp>
        <p:nvSpPr>
          <p:cNvPr id="3836" name="Google Shape;3836;p24"/>
          <p:cNvSpPr txBox="1"/>
          <p:nvPr>
            <p:ph idx="1" type="body"/>
          </p:nvPr>
        </p:nvSpPr>
        <p:spPr>
          <a:xfrm>
            <a:off x="4885375" y="4405075"/>
            <a:ext cx="6324900" cy="158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Here is where you introduce yourself.</a:t>
            </a:r>
            <a:endParaRPr/>
          </a:p>
          <a:p>
            <a:pPr indent="0" lvl="0" marL="0" rtl="0" algn="ctr">
              <a:spcBef>
                <a:spcPts val="2100"/>
              </a:spcBef>
              <a:spcAft>
                <a:spcPts val="2100"/>
              </a:spcAft>
              <a:buNone/>
            </a:pPr>
            <a:r>
              <a:rPr lang="en"/>
              <a:t>You can add your name, title and a little background. Right click the image and replace it with your own.</a:t>
            </a:r>
            <a:endParaRPr/>
          </a:p>
        </p:txBody>
      </p:sp>
      <p:pic>
        <p:nvPicPr>
          <p:cNvPr id="3837" name="Google Shape;3837;p24"/>
          <p:cNvPicPr preferRelativeResize="0"/>
          <p:nvPr/>
        </p:nvPicPr>
        <p:blipFill rotWithShape="1">
          <a:blip r:embed="rId3">
            <a:alphaModFix/>
          </a:blip>
          <a:srcRect b="0" l="16675" r="16675" t="0"/>
          <a:stretch/>
        </p:blipFill>
        <p:spPr>
          <a:xfrm>
            <a:off x="6660925" y="646025"/>
            <a:ext cx="2773800" cy="2773800"/>
          </a:xfrm>
          <a:prstGeom prst="ellipse">
            <a:avLst/>
          </a:prstGeom>
          <a:noFill/>
          <a:ln>
            <a:noFill/>
          </a:ln>
          <a:effectLst>
            <a:outerShdw blurRad="85725" rotWithShape="0" algn="bl" dir="2880000" dist="38100">
              <a:srgbClr val="000000">
                <a:alpha val="35000"/>
              </a:srgbClr>
            </a:outerShdw>
          </a:effectLst>
        </p:spPr>
      </p:pic>
      <p:sp>
        <p:nvSpPr>
          <p:cNvPr id="3838" name="Google Shape;3838;p24"/>
          <p:cNvSpPr txBox="1"/>
          <p:nvPr>
            <p:ph type="title"/>
          </p:nvPr>
        </p:nvSpPr>
        <p:spPr>
          <a:xfrm>
            <a:off x="277475" y="2666100"/>
            <a:ext cx="3950700" cy="1324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HELLO!</a:t>
            </a:r>
            <a:endParaRPr/>
          </a:p>
        </p:txBody>
      </p:sp>
      <p:sp>
        <p:nvSpPr>
          <p:cNvPr id="3839" name="Google Shape;3839;p24"/>
          <p:cNvSpPr txBox="1"/>
          <p:nvPr>
            <p:ph type="title"/>
          </p:nvPr>
        </p:nvSpPr>
        <p:spPr>
          <a:xfrm>
            <a:off x="4885375" y="3657600"/>
            <a:ext cx="6324900" cy="713100"/>
          </a:xfrm>
          <a:prstGeom prst="rect">
            <a:avLst/>
          </a:prstGeom>
          <a:effectLst>
            <a:outerShdw blurRad="50800" rotWithShape="0" algn="tl" dir="2700000" dist="38100">
              <a:schemeClr val="lt1">
                <a:alpha val="40000"/>
              </a:schemeClr>
            </a:outerShdw>
          </a:effectLst>
        </p:spPr>
        <p:txBody>
          <a:bodyPr anchorCtr="0" anchor="ctr" bIns="121900" lIns="121900" spcFirstLastPara="1" rIns="121900" wrap="square" tIns="121900">
            <a:noAutofit/>
          </a:bodyPr>
          <a:lstStyle/>
          <a:p>
            <a:pPr indent="0" lvl="0" marL="0" rtl="0" algn="ctr">
              <a:spcBef>
                <a:spcPts val="0"/>
              </a:spcBef>
              <a:spcAft>
                <a:spcPts val="0"/>
              </a:spcAft>
              <a:buNone/>
            </a:pPr>
            <a:r>
              <a:rPr lang="en" sz="6000">
                <a:solidFill>
                  <a:schemeClr val="dk1"/>
                </a:solidFill>
              </a:rPr>
              <a:t>Hello! I’m…</a:t>
            </a:r>
            <a:endParaRPr sz="6000">
              <a:solidFill>
                <a:schemeClr val="dk1"/>
              </a:solidFill>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843" name="Shape 3843"/>
        <p:cNvGrpSpPr/>
        <p:nvPr/>
      </p:nvGrpSpPr>
      <p:grpSpPr>
        <a:xfrm>
          <a:off x="0" y="0"/>
          <a:ext cx="0" cy="0"/>
          <a:chOff x="0" y="0"/>
          <a:chExt cx="0" cy="0"/>
        </a:xfrm>
      </p:grpSpPr>
      <p:sp>
        <p:nvSpPr>
          <p:cNvPr id="3844" name="Google Shape;3844;p25"/>
          <p:cNvSpPr txBox="1"/>
          <p:nvPr>
            <p:ph type="title"/>
          </p:nvPr>
        </p:nvSpPr>
        <p:spPr>
          <a:xfrm>
            <a:off x="490800" y="294675"/>
            <a:ext cx="112104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TABLE OF CONTENTS.</a:t>
            </a:r>
            <a:endParaRPr/>
          </a:p>
        </p:txBody>
      </p:sp>
      <p:sp>
        <p:nvSpPr>
          <p:cNvPr id="3845" name="Google Shape;3845;p25"/>
          <p:cNvSpPr txBox="1"/>
          <p:nvPr>
            <p:ph idx="1" type="body"/>
          </p:nvPr>
        </p:nvSpPr>
        <p:spPr>
          <a:xfrm>
            <a:off x="490775" y="2970970"/>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We will talk about this first.</a:t>
            </a:r>
            <a:endParaRPr/>
          </a:p>
        </p:txBody>
      </p:sp>
      <p:sp>
        <p:nvSpPr>
          <p:cNvPr id="3846" name="Google Shape;3846;p25"/>
          <p:cNvSpPr txBox="1"/>
          <p:nvPr>
            <p:ph idx="2" type="body"/>
          </p:nvPr>
        </p:nvSpPr>
        <p:spPr>
          <a:xfrm>
            <a:off x="4448700" y="2970970"/>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We will talk about this second.</a:t>
            </a:r>
            <a:endParaRPr/>
          </a:p>
        </p:txBody>
      </p:sp>
      <p:sp>
        <p:nvSpPr>
          <p:cNvPr id="3847" name="Google Shape;3847;p25"/>
          <p:cNvSpPr txBox="1"/>
          <p:nvPr>
            <p:ph idx="3" type="body"/>
          </p:nvPr>
        </p:nvSpPr>
        <p:spPr>
          <a:xfrm>
            <a:off x="490775" y="5012029"/>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After that we will talk about this.</a:t>
            </a:r>
            <a:endParaRPr/>
          </a:p>
        </p:txBody>
      </p:sp>
      <p:sp>
        <p:nvSpPr>
          <p:cNvPr id="3848" name="Google Shape;3848;p25"/>
          <p:cNvSpPr txBox="1"/>
          <p:nvPr>
            <p:ph idx="4" type="body"/>
          </p:nvPr>
        </p:nvSpPr>
        <p:spPr>
          <a:xfrm>
            <a:off x="4448700" y="5012029"/>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We will also talk about this.</a:t>
            </a:r>
            <a:endParaRPr/>
          </a:p>
        </p:txBody>
      </p:sp>
      <p:sp>
        <p:nvSpPr>
          <p:cNvPr id="3849" name="Google Shape;3849;p25"/>
          <p:cNvSpPr txBox="1"/>
          <p:nvPr>
            <p:ph idx="5" type="title"/>
          </p:nvPr>
        </p:nvSpPr>
        <p:spPr>
          <a:xfrm>
            <a:off x="490775" y="2275200"/>
            <a:ext cx="3294600" cy="695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01 | Dogs</a:t>
            </a:r>
            <a:endParaRPr/>
          </a:p>
        </p:txBody>
      </p:sp>
      <p:sp>
        <p:nvSpPr>
          <p:cNvPr id="3850" name="Google Shape;3850;p25"/>
          <p:cNvSpPr txBox="1"/>
          <p:nvPr>
            <p:ph idx="6" type="title"/>
          </p:nvPr>
        </p:nvSpPr>
        <p:spPr>
          <a:xfrm>
            <a:off x="4448700" y="2275200"/>
            <a:ext cx="3294600" cy="695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02 | Cats</a:t>
            </a:r>
            <a:endParaRPr/>
          </a:p>
        </p:txBody>
      </p:sp>
      <p:sp>
        <p:nvSpPr>
          <p:cNvPr id="3851" name="Google Shape;3851;p25"/>
          <p:cNvSpPr txBox="1"/>
          <p:nvPr>
            <p:ph idx="7" type="title"/>
          </p:nvPr>
        </p:nvSpPr>
        <p:spPr>
          <a:xfrm>
            <a:off x="490775" y="4316259"/>
            <a:ext cx="3294600" cy="695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04 | </a:t>
            </a:r>
            <a:r>
              <a:rPr lang="en"/>
              <a:t>Kangaroos</a:t>
            </a:r>
            <a:r>
              <a:rPr lang="en"/>
              <a:t> </a:t>
            </a:r>
            <a:endParaRPr/>
          </a:p>
        </p:txBody>
      </p:sp>
      <p:sp>
        <p:nvSpPr>
          <p:cNvPr id="3852" name="Google Shape;3852;p25"/>
          <p:cNvSpPr txBox="1"/>
          <p:nvPr>
            <p:ph idx="8" type="title"/>
          </p:nvPr>
        </p:nvSpPr>
        <p:spPr>
          <a:xfrm>
            <a:off x="4448700" y="4316259"/>
            <a:ext cx="3294600" cy="695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05 | Pandas</a:t>
            </a:r>
            <a:endParaRPr/>
          </a:p>
        </p:txBody>
      </p:sp>
      <p:sp>
        <p:nvSpPr>
          <p:cNvPr id="3853" name="Google Shape;3853;p25"/>
          <p:cNvSpPr txBox="1"/>
          <p:nvPr>
            <p:ph idx="9" type="body"/>
          </p:nvPr>
        </p:nvSpPr>
        <p:spPr>
          <a:xfrm>
            <a:off x="8406625" y="2970970"/>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Then, we will talk about this.</a:t>
            </a:r>
            <a:endParaRPr/>
          </a:p>
        </p:txBody>
      </p:sp>
      <p:sp>
        <p:nvSpPr>
          <p:cNvPr id="3854" name="Google Shape;3854;p25"/>
          <p:cNvSpPr txBox="1"/>
          <p:nvPr>
            <p:ph idx="13" type="body"/>
          </p:nvPr>
        </p:nvSpPr>
        <p:spPr>
          <a:xfrm>
            <a:off x="8406625" y="5012029"/>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And we will talk about this last.</a:t>
            </a:r>
            <a:endParaRPr/>
          </a:p>
        </p:txBody>
      </p:sp>
      <p:sp>
        <p:nvSpPr>
          <p:cNvPr id="3855" name="Google Shape;3855;p25"/>
          <p:cNvSpPr txBox="1"/>
          <p:nvPr>
            <p:ph idx="14" type="title"/>
          </p:nvPr>
        </p:nvSpPr>
        <p:spPr>
          <a:xfrm>
            <a:off x="8406625" y="2275200"/>
            <a:ext cx="3294600" cy="695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03 | Elephants</a:t>
            </a:r>
            <a:endParaRPr/>
          </a:p>
        </p:txBody>
      </p:sp>
      <p:sp>
        <p:nvSpPr>
          <p:cNvPr id="3856" name="Google Shape;3856;p25"/>
          <p:cNvSpPr txBox="1"/>
          <p:nvPr>
            <p:ph idx="15" type="title"/>
          </p:nvPr>
        </p:nvSpPr>
        <p:spPr>
          <a:xfrm>
            <a:off x="8406625" y="4316259"/>
            <a:ext cx="3294600" cy="695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06 | Koalas</a:t>
            </a:r>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860" name="Shape 3860"/>
        <p:cNvGrpSpPr/>
        <p:nvPr/>
      </p:nvGrpSpPr>
      <p:grpSpPr>
        <a:xfrm>
          <a:off x="0" y="0"/>
          <a:ext cx="0" cy="0"/>
          <a:chOff x="0" y="0"/>
          <a:chExt cx="0" cy="0"/>
        </a:xfrm>
      </p:grpSpPr>
      <p:sp>
        <p:nvSpPr>
          <p:cNvPr id="3861" name="Google Shape;3861;p26"/>
          <p:cNvSpPr txBox="1"/>
          <p:nvPr>
            <p:ph idx="1" type="body"/>
          </p:nvPr>
        </p:nvSpPr>
        <p:spPr>
          <a:xfrm>
            <a:off x="4011425" y="4159700"/>
            <a:ext cx="73893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Add a brief introduction of your section here: Let’s dive in and get to know some interesting facts about animals!</a:t>
            </a:r>
            <a:endParaRPr/>
          </a:p>
        </p:txBody>
      </p:sp>
      <p:sp>
        <p:nvSpPr>
          <p:cNvPr id="3862" name="Google Shape;3862;p26"/>
          <p:cNvSpPr txBox="1"/>
          <p:nvPr>
            <p:ph type="title"/>
          </p:nvPr>
        </p:nvSpPr>
        <p:spPr>
          <a:xfrm>
            <a:off x="4011425" y="2076050"/>
            <a:ext cx="7389300" cy="2066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talk about this first.</a:t>
            </a:r>
            <a:endParaRPr/>
          </a:p>
        </p:txBody>
      </p:sp>
      <p:sp>
        <p:nvSpPr>
          <p:cNvPr id="3863" name="Google Shape;3863;p26"/>
          <p:cNvSpPr/>
          <p:nvPr/>
        </p:nvSpPr>
        <p:spPr>
          <a:xfrm>
            <a:off x="986700" y="1014376"/>
            <a:ext cx="1454767" cy="1205329"/>
          </a:xfrm>
          <a:prstGeom prst="rect">
            <a:avLst/>
          </a:prstGeom>
        </p:spPr>
        <p:txBody>
          <a:bodyPr>
            <a:prstTxWarp prst="textPlain"/>
          </a:bodyPr>
          <a:lstStyle/>
          <a:p>
            <a:pPr lvl="0" algn="ctr"/>
            <a:r>
              <a:rPr b="0" i="0">
                <a:ln>
                  <a:noFill/>
                </a:ln>
                <a:solidFill>
                  <a:schemeClr val="lt1"/>
                </a:solidFill>
                <a:latin typeface="Barlow;900"/>
              </a:rPr>
              <a:t>01</a:t>
            </a: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867" name="Shape 3867"/>
        <p:cNvGrpSpPr/>
        <p:nvPr/>
      </p:nvGrpSpPr>
      <p:grpSpPr>
        <a:xfrm>
          <a:off x="0" y="0"/>
          <a:ext cx="0" cy="0"/>
          <a:chOff x="0" y="0"/>
          <a:chExt cx="0" cy="0"/>
        </a:xfrm>
      </p:grpSpPr>
      <p:sp>
        <p:nvSpPr>
          <p:cNvPr id="3868" name="Google Shape;3868;p27"/>
          <p:cNvSpPr txBox="1"/>
          <p:nvPr>
            <p:ph type="title"/>
          </p:nvPr>
        </p:nvSpPr>
        <p:spPr>
          <a:xfrm>
            <a:off x="735250" y="1770750"/>
            <a:ext cx="3229500" cy="3316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3869" name="Google Shape;3869;p27"/>
          <p:cNvSpPr txBox="1"/>
          <p:nvPr>
            <p:ph idx="2" type="body"/>
          </p:nvPr>
        </p:nvSpPr>
        <p:spPr>
          <a:xfrm>
            <a:off x="5905500" y="1770750"/>
            <a:ext cx="5143500" cy="3316500"/>
          </a:xfrm>
          <a:prstGeom prst="rect">
            <a:avLst/>
          </a:prstGeom>
        </p:spPr>
        <p:txBody>
          <a:bodyPr anchorCtr="0" anchor="ctr" bIns="121900" lIns="121900" spcFirstLastPara="1" rIns="121900" wrap="square" tIns="121900">
            <a:noAutofit/>
          </a:bodyPr>
          <a:lstStyle/>
          <a:p>
            <a:pPr indent="0" lvl="0" marL="0" rtl="0" algn="l">
              <a:lnSpc>
                <a:spcPct val="100000"/>
              </a:lnSpc>
              <a:spcBef>
                <a:spcPts val="0"/>
              </a:spcBef>
              <a:spcAft>
                <a:spcPts val="0"/>
              </a:spcAft>
              <a:buNone/>
            </a:pPr>
            <a:r>
              <a:rPr lang="en" sz="2000"/>
              <a:t>Did you know that elephants can sense storms?</a:t>
            </a:r>
            <a:endParaRPr sz="2000"/>
          </a:p>
          <a:p>
            <a:pPr indent="0" lvl="0" marL="0" rtl="0" algn="l">
              <a:lnSpc>
                <a:spcPct val="100000"/>
              </a:lnSpc>
              <a:spcBef>
                <a:spcPts val="1000"/>
              </a:spcBef>
              <a:spcAft>
                <a:spcPts val="1000"/>
              </a:spcAft>
              <a:buNone/>
            </a:pPr>
            <a:r>
              <a:rPr lang="en" sz="2000"/>
              <a:t>Elephants may be able to detect a thunderstorm from hundreds of miles away, and will head towards it, looking for water. </a:t>
            </a:r>
            <a:endParaRPr sz="2000"/>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873" name="Shape 3873"/>
        <p:cNvGrpSpPr/>
        <p:nvPr/>
      </p:nvGrpSpPr>
      <p:grpSpPr>
        <a:xfrm>
          <a:off x="0" y="0"/>
          <a:ext cx="0" cy="0"/>
          <a:chOff x="0" y="0"/>
          <a:chExt cx="0" cy="0"/>
        </a:xfrm>
      </p:grpSpPr>
      <p:sp>
        <p:nvSpPr>
          <p:cNvPr id="3874" name="Google Shape;3874;p28"/>
          <p:cNvSpPr txBox="1"/>
          <p:nvPr>
            <p:ph type="title"/>
          </p:nvPr>
        </p:nvSpPr>
        <p:spPr>
          <a:xfrm>
            <a:off x="490800" y="294675"/>
            <a:ext cx="112104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DID YOU KNOW?</a:t>
            </a:r>
            <a:endParaRPr/>
          </a:p>
        </p:txBody>
      </p:sp>
      <p:sp>
        <p:nvSpPr>
          <p:cNvPr id="3875" name="Google Shape;3875;p28"/>
          <p:cNvSpPr txBox="1"/>
          <p:nvPr>
            <p:ph idx="2" type="body"/>
          </p:nvPr>
        </p:nvSpPr>
        <p:spPr>
          <a:xfrm>
            <a:off x="6464149" y="2451200"/>
            <a:ext cx="4961100" cy="2957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2100"/>
              </a:spcBef>
              <a:spcAft>
                <a:spcPts val="2100"/>
              </a:spcAft>
              <a:buNone/>
            </a:pPr>
            <a:r>
              <a:rPr lang="en"/>
              <a:t>Also, cats love to sleep. A fifteen-year-old cat has probably spent ten years of its life sleeping.</a:t>
            </a:r>
            <a:endParaRPr/>
          </a:p>
        </p:txBody>
      </p:sp>
      <p:sp>
        <p:nvSpPr>
          <p:cNvPr id="3876" name="Google Shape;3876;p28"/>
          <p:cNvSpPr txBox="1"/>
          <p:nvPr>
            <p:ph idx="1" type="body"/>
          </p:nvPr>
        </p:nvSpPr>
        <p:spPr>
          <a:xfrm>
            <a:off x="873350" y="2462344"/>
            <a:ext cx="4960800" cy="2957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2100"/>
              </a:spcBef>
              <a:spcAft>
                <a:spcPts val="0"/>
              </a:spcAft>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2100"/>
              </a:spcBef>
              <a:spcAft>
                <a:spcPts val="2100"/>
              </a:spcAft>
              <a:buNone/>
            </a:pPr>
            <a:r>
              <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880" name="Shape 3880"/>
        <p:cNvGrpSpPr/>
        <p:nvPr/>
      </p:nvGrpSpPr>
      <p:grpSpPr>
        <a:xfrm>
          <a:off x="0" y="0"/>
          <a:ext cx="0" cy="0"/>
          <a:chOff x="0" y="0"/>
          <a:chExt cx="0" cy="0"/>
        </a:xfrm>
      </p:grpSpPr>
      <p:sp>
        <p:nvSpPr>
          <p:cNvPr id="3881" name="Google Shape;3881;p29"/>
          <p:cNvSpPr txBox="1"/>
          <p:nvPr>
            <p:ph type="title"/>
          </p:nvPr>
        </p:nvSpPr>
        <p:spPr>
          <a:xfrm>
            <a:off x="548250" y="2701275"/>
            <a:ext cx="110955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Clearly, animals know more than we think, and think a great deal more than we know.</a:t>
            </a:r>
            <a:endParaRPr/>
          </a:p>
        </p:txBody>
      </p:sp>
      <p:sp>
        <p:nvSpPr>
          <p:cNvPr id="3882" name="Google Shape;3882;p29"/>
          <p:cNvSpPr txBox="1"/>
          <p:nvPr>
            <p:ph idx="1" type="subTitle"/>
          </p:nvPr>
        </p:nvSpPr>
        <p:spPr>
          <a:xfrm>
            <a:off x="632875" y="5919475"/>
            <a:ext cx="11379900" cy="717900"/>
          </a:xfrm>
          <a:prstGeom prst="rect">
            <a:avLst/>
          </a:prstGeom>
        </p:spPr>
        <p:txBody>
          <a:bodyPr anchorCtr="0" anchor="b" bIns="121900" lIns="121900" spcFirstLastPara="1" rIns="121900" wrap="square" tIns="121900">
            <a:noAutofit/>
          </a:bodyPr>
          <a:lstStyle/>
          <a:p>
            <a:pPr indent="0" lvl="0" marL="457200" rtl="0" algn="r">
              <a:spcBef>
                <a:spcPts val="0"/>
              </a:spcBef>
              <a:spcAft>
                <a:spcPts val="0"/>
              </a:spcAft>
              <a:buNone/>
            </a:pPr>
            <a:r>
              <a:rPr lang="en"/>
              <a:t>― Irene M. Pepperberg</a:t>
            </a:r>
            <a:endParaRPr/>
          </a:p>
        </p:txBody>
      </p:sp>
      <p:grpSp>
        <p:nvGrpSpPr>
          <p:cNvPr id="3883" name="Google Shape;3883;p29"/>
          <p:cNvGrpSpPr/>
          <p:nvPr/>
        </p:nvGrpSpPr>
        <p:grpSpPr>
          <a:xfrm rot="10800000">
            <a:off x="5477077" y="891526"/>
            <a:ext cx="1237846" cy="872004"/>
            <a:chOff x="621403" y="597265"/>
            <a:chExt cx="1588204" cy="1118814"/>
          </a:xfrm>
        </p:grpSpPr>
        <p:sp>
          <p:nvSpPr>
            <p:cNvPr id="3884" name="Google Shape;3884;p29"/>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lt1"/>
            </a:solidFill>
            <a:ln>
              <a:noFill/>
            </a:ln>
            <a:effectLst>
              <a:outerShdw blurRad="85725" rotWithShape="0" algn="bl" dir="2880000" dist="38100">
                <a:srgbClr val="000000">
                  <a:alpha val="35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85" name="Google Shape;3885;p29"/>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lt1"/>
            </a:solidFill>
            <a:ln>
              <a:noFill/>
            </a:ln>
            <a:effectLst>
              <a:outerShdw blurRad="85725" rotWithShape="0" algn="bl" dir="2880000" dist="38100">
                <a:srgbClr val="000000">
                  <a:alpha val="35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889" name="Shape 3889"/>
        <p:cNvGrpSpPr/>
        <p:nvPr/>
      </p:nvGrpSpPr>
      <p:grpSpPr>
        <a:xfrm>
          <a:off x="0" y="0"/>
          <a:ext cx="0" cy="0"/>
          <a:chOff x="0" y="0"/>
          <a:chExt cx="0" cy="0"/>
        </a:xfrm>
      </p:grpSpPr>
      <p:sp>
        <p:nvSpPr>
          <p:cNvPr id="3890" name="Google Shape;3890;p30"/>
          <p:cNvSpPr txBox="1"/>
          <p:nvPr>
            <p:ph idx="1" type="subTitle"/>
          </p:nvPr>
        </p:nvSpPr>
        <p:spPr>
          <a:xfrm>
            <a:off x="5323525" y="816075"/>
            <a:ext cx="6234600" cy="471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Pandas don’t hibernate.</a:t>
            </a:r>
            <a:endParaRPr/>
          </a:p>
        </p:txBody>
      </p:sp>
      <p:sp>
        <p:nvSpPr>
          <p:cNvPr id="3891" name="Google Shape;3891;p30"/>
          <p:cNvSpPr txBox="1"/>
          <p:nvPr>
            <p:ph idx="5" type="body"/>
          </p:nvPr>
        </p:nvSpPr>
        <p:spPr>
          <a:xfrm>
            <a:off x="5323525" y="2974332"/>
            <a:ext cx="6234600" cy="1154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It is estimated that more than 50 million kangaroos live there. They are Australia’s national symbol and appear on postage stamps, coins, and airplanes.</a:t>
            </a:r>
            <a:endParaRPr/>
          </a:p>
          <a:p>
            <a:pPr indent="0" lvl="0" marL="0" rtl="0" algn="l">
              <a:spcBef>
                <a:spcPts val="2100"/>
              </a:spcBef>
              <a:spcAft>
                <a:spcPts val="0"/>
              </a:spcAft>
              <a:buNone/>
            </a:pPr>
            <a:r>
              <a:t/>
            </a:r>
            <a:endParaRPr/>
          </a:p>
          <a:p>
            <a:pPr indent="0" lvl="0" marL="0" rtl="0" algn="l">
              <a:spcBef>
                <a:spcPts val="2100"/>
              </a:spcBef>
              <a:spcAft>
                <a:spcPts val="2100"/>
              </a:spcAft>
              <a:buNone/>
            </a:pPr>
            <a:r>
              <a:t/>
            </a:r>
            <a:endParaRPr/>
          </a:p>
        </p:txBody>
      </p:sp>
      <p:sp>
        <p:nvSpPr>
          <p:cNvPr id="3892" name="Google Shape;3892;p30"/>
          <p:cNvSpPr txBox="1"/>
          <p:nvPr>
            <p:ph idx="2" type="subTitle"/>
          </p:nvPr>
        </p:nvSpPr>
        <p:spPr>
          <a:xfrm>
            <a:off x="5323525" y="2593579"/>
            <a:ext cx="6234600" cy="471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T</a:t>
            </a:r>
            <a:r>
              <a:rPr lang="en"/>
              <a:t>here are more kangaroos than humans in Australia.</a:t>
            </a:r>
            <a:endParaRPr/>
          </a:p>
        </p:txBody>
      </p:sp>
      <p:sp>
        <p:nvSpPr>
          <p:cNvPr id="3893" name="Google Shape;3893;p30"/>
          <p:cNvSpPr txBox="1"/>
          <p:nvPr>
            <p:ph idx="6" type="body"/>
          </p:nvPr>
        </p:nvSpPr>
        <p:spPr>
          <a:xfrm>
            <a:off x="5323525" y="4735304"/>
            <a:ext cx="6235500" cy="1154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a:p>
            <a:pPr indent="0" lvl="0" marL="0" rtl="0" algn="l">
              <a:spcBef>
                <a:spcPts val="2100"/>
              </a:spcBef>
              <a:spcAft>
                <a:spcPts val="2100"/>
              </a:spcAft>
              <a:buNone/>
            </a:pPr>
            <a:r>
              <a:t/>
            </a:r>
            <a:endParaRPr/>
          </a:p>
        </p:txBody>
      </p:sp>
      <p:sp>
        <p:nvSpPr>
          <p:cNvPr id="3894" name="Google Shape;3894;p30"/>
          <p:cNvSpPr txBox="1"/>
          <p:nvPr>
            <p:ph idx="3" type="subTitle"/>
          </p:nvPr>
        </p:nvSpPr>
        <p:spPr>
          <a:xfrm>
            <a:off x="5323525" y="4371098"/>
            <a:ext cx="6234600" cy="471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Koalas are even more lazy than cats.</a:t>
            </a:r>
            <a:endParaRPr/>
          </a:p>
        </p:txBody>
      </p:sp>
      <p:sp>
        <p:nvSpPr>
          <p:cNvPr id="3895" name="Google Shape;3895;p30"/>
          <p:cNvSpPr txBox="1"/>
          <p:nvPr>
            <p:ph idx="4" type="body"/>
          </p:nvPr>
        </p:nvSpPr>
        <p:spPr>
          <a:xfrm>
            <a:off x="5323525" y="1211111"/>
            <a:ext cx="6234600" cy="11565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When winter approaches, they head lower down their mountain homes to warmer temperatures, where they continue to chomp away on bamboo!</a:t>
            </a:r>
            <a:endParaRPr/>
          </a:p>
        </p:txBody>
      </p:sp>
      <p:sp>
        <p:nvSpPr>
          <p:cNvPr id="3896" name="Google Shape;3896;p30"/>
          <p:cNvSpPr txBox="1"/>
          <p:nvPr/>
        </p:nvSpPr>
        <p:spPr>
          <a:xfrm>
            <a:off x="735250" y="1770750"/>
            <a:ext cx="3229500" cy="3316500"/>
          </a:xfrm>
          <a:prstGeom prst="rect">
            <a:avLst/>
          </a:prstGeom>
          <a:noFill/>
          <a:ln>
            <a:noFill/>
          </a:ln>
          <a:effectLst>
            <a:outerShdw blurRad="50800" rotWithShape="0" algn="tl" dir="2700000" dist="38100">
              <a:srgbClr val="000000">
                <a:alpha val="40000"/>
              </a:srgbClr>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rPr lang="en" sz="6000">
                <a:solidFill>
                  <a:srgbClr val="FFFFFF"/>
                </a:solidFill>
                <a:latin typeface="Barlow Black"/>
                <a:ea typeface="Barlow Black"/>
                <a:cs typeface="Barlow Black"/>
                <a:sym typeface="Barlow Black"/>
              </a:rPr>
              <a:t>DID YOU KNOW?</a:t>
            </a:r>
            <a:endParaRPr sz="6000">
              <a:solidFill>
                <a:srgbClr val="FFFFFF"/>
              </a:solidFill>
              <a:latin typeface="Barlow Black"/>
              <a:ea typeface="Barlow Black"/>
              <a:cs typeface="Barlow Black"/>
              <a:sym typeface="Barlow Black"/>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900" name="Shape 3900"/>
        <p:cNvGrpSpPr/>
        <p:nvPr/>
      </p:nvGrpSpPr>
      <p:grpSpPr>
        <a:xfrm>
          <a:off x="0" y="0"/>
          <a:ext cx="0" cy="0"/>
          <a:chOff x="0" y="0"/>
          <a:chExt cx="0" cy="0"/>
        </a:xfrm>
      </p:grpSpPr>
      <p:sp>
        <p:nvSpPr>
          <p:cNvPr id="3901" name="Google Shape;3901;p31"/>
          <p:cNvSpPr txBox="1"/>
          <p:nvPr>
            <p:ph type="title"/>
          </p:nvPr>
        </p:nvSpPr>
        <p:spPr>
          <a:xfrm>
            <a:off x="1424100" y="1068900"/>
            <a:ext cx="9343800" cy="4720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Very interesting facts!</a:t>
            </a:r>
            <a:endParaRPr/>
          </a:p>
        </p:txBody>
      </p:sp>
      <p:sp>
        <p:nvSpPr>
          <p:cNvPr id="3902" name="Google Shape;3902;p31"/>
          <p:cNvSpPr txBox="1"/>
          <p:nvPr>
            <p:ph idx="4294967295" type="body"/>
          </p:nvPr>
        </p:nvSpPr>
        <p:spPr>
          <a:xfrm>
            <a:off x="548250" y="6324600"/>
            <a:ext cx="11095500" cy="2823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sz="1200"/>
              <a:t>This is where you section ends. Duplicate this set of slides as many times you need to go over all your sections.</a:t>
            </a:r>
            <a:endParaRPr sz="1200"/>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906" name="Shape 3906"/>
        <p:cNvGrpSpPr/>
        <p:nvPr/>
      </p:nvGrpSpPr>
      <p:grpSpPr>
        <a:xfrm>
          <a:off x="0" y="0"/>
          <a:ext cx="0" cy="0"/>
          <a:chOff x="0" y="0"/>
          <a:chExt cx="0" cy="0"/>
        </a:xfrm>
      </p:grpSpPr>
      <p:grpSp>
        <p:nvGrpSpPr>
          <p:cNvPr id="3907" name="Google Shape;3907;p32"/>
          <p:cNvGrpSpPr/>
          <p:nvPr/>
        </p:nvGrpSpPr>
        <p:grpSpPr>
          <a:xfrm flipH="1" rot="-5400000">
            <a:off x="-1136801" y="1213018"/>
            <a:ext cx="6930052" cy="4351630"/>
            <a:chOff x="459511" y="-111295"/>
            <a:chExt cx="11220939" cy="7046034"/>
          </a:xfrm>
        </p:grpSpPr>
        <p:grpSp>
          <p:nvGrpSpPr>
            <p:cNvPr id="3908" name="Google Shape;3908;p32"/>
            <p:cNvGrpSpPr/>
            <p:nvPr/>
          </p:nvGrpSpPr>
          <p:grpSpPr>
            <a:xfrm>
              <a:off x="3346366" y="66264"/>
              <a:ext cx="4787701" cy="5081700"/>
              <a:chOff x="3346366" y="66264"/>
              <a:chExt cx="4787701" cy="5081700"/>
            </a:xfrm>
          </p:grpSpPr>
          <p:sp>
            <p:nvSpPr>
              <p:cNvPr id="3909" name="Google Shape;3909;p32"/>
              <p:cNvSpPr/>
              <p:nvPr/>
            </p:nvSpPr>
            <p:spPr>
              <a:xfrm rot="-2830000">
                <a:off x="2620494" y="2234983"/>
                <a:ext cx="6239445" cy="744262"/>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10" name="Google Shape;3910;p32"/>
              <p:cNvSpPr/>
              <p:nvPr/>
            </p:nvSpPr>
            <p:spPr>
              <a:xfrm rot="-2827716">
                <a:off x="2494786" y="2293359"/>
                <a:ext cx="6236242" cy="396002"/>
              </a:xfrm>
              <a:custGeom>
                <a:rect b="b" l="l" r="r" t="t"/>
                <a:pathLst>
                  <a:path extrusionOk="0" h="396209" w="6239499">
                    <a:moveTo>
                      <a:pt x="6130512" y="108986"/>
                    </a:moveTo>
                    <a:cubicBezTo>
                      <a:pt x="6197850" y="176324"/>
                      <a:pt x="6239499" y="269349"/>
                      <a:pt x="6239499" y="372103"/>
                    </a:cubicBezTo>
                    <a:lnTo>
                      <a:pt x="6237069" y="396209"/>
                    </a:lnTo>
                    <a:lnTo>
                      <a:pt x="6230613" y="332172"/>
                    </a:lnTo>
                    <a:cubicBezTo>
                      <a:pt x="6195916" y="162611"/>
                      <a:pt x="6045889" y="35061"/>
                      <a:pt x="5866071" y="35061"/>
                    </a:cubicBezTo>
                    <a:lnTo>
                      <a:pt x="370776" y="35061"/>
                    </a:lnTo>
                    <a:cubicBezTo>
                      <a:pt x="190959" y="35061"/>
                      <a:pt x="40932" y="162611"/>
                      <a:pt x="6235" y="332172"/>
                    </a:cubicBezTo>
                    <a:lnTo>
                      <a:pt x="1105" y="383057"/>
                    </a:lnTo>
                    <a:lnTo>
                      <a:pt x="1" y="372102"/>
                    </a:lnTo>
                    <a:cubicBezTo>
                      <a:pt x="0" y="166596"/>
                      <a:pt x="166597" y="0"/>
                      <a:pt x="372102" y="0"/>
                    </a:cubicBezTo>
                    <a:lnTo>
                      <a:pt x="5867397" y="0"/>
                    </a:lnTo>
                    <a:cubicBezTo>
                      <a:pt x="5970150" y="0"/>
                      <a:pt x="6063175" y="41649"/>
                      <a:pt x="6130512" y="10898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11" name="Google Shape;3911;p32"/>
              <p:cNvSpPr/>
              <p:nvPr/>
            </p:nvSpPr>
            <p:spPr>
              <a:xfrm rot="-2827716">
                <a:off x="2746442" y="2526408"/>
                <a:ext cx="6236241" cy="396002"/>
              </a:xfrm>
              <a:custGeom>
                <a:rect b="b" l="l" r="r" t="t"/>
                <a:pathLst>
                  <a:path extrusionOk="0" h="396209" w="6239498">
                    <a:moveTo>
                      <a:pt x="6238394" y="13152"/>
                    </a:moveTo>
                    <a:lnTo>
                      <a:pt x="6239498" y="24106"/>
                    </a:lnTo>
                    <a:cubicBezTo>
                      <a:pt x="6239498" y="229612"/>
                      <a:pt x="6072902" y="396208"/>
                      <a:pt x="5867396" y="396209"/>
                    </a:cubicBezTo>
                    <a:lnTo>
                      <a:pt x="372102" y="396208"/>
                    </a:lnTo>
                    <a:cubicBezTo>
                      <a:pt x="166596" y="396208"/>
                      <a:pt x="0" y="229612"/>
                      <a:pt x="0" y="24106"/>
                    </a:cubicBezTo>
                    <a:lnTo>
                      <a:pt x="2430" y="0"/>
                    </a:lnTo>
                    <a:lnTo>
                      <a:pt x="8886" y="64036"/>
                    </a:lnTo>
                    <a:cubicBezTo>
                      <a:pt x="43583" y="233597"/>
                      <a:pt x="193610" y="361147"/>
                      <a:pt x="373427" y="361147"/>
                    </a:cubicBezTo>
                    <a:lnTo>
                      <a:pt x="5868722" y="361148"/>
                    </a:lnTo>
                    <a:cubicBezTo>
                      <a:pt x="6048540" y="361147"/>
                      <a:pt x="6198567" y="233597"/>
                      <a:pt x="6233264" y="64037"/>
                    </a:cubicBezTo>
                    <a:lnTo>
                      <a:pt x="6238394"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912" name="Google Shape;3912;p32"/>
            <p:cNvGrpSpPr/>
            <p:nvPr/>
          </p:nvGrpSpPr>
          <p:grpSpPr>
            <a:xfrm>
              <a:off x="3765864" y="1195612"/>
              <a:ext cx="5193601" cy="5520600"/>
              <a:chOff x="3765864" y="1195612"/>
              <a:chExt cx="5193601" cy="5520600"/>
            </a:xfrm>
          </p:grpSpPr>
          <p:sp>
            <p:nvSpPr>
              <p:cNvPr id="3913" name="Google Shape;3913;p32"/>
              <p:cNvSpPr/>
              <p:nvPr/>
            </p:nvSpPr>
            <p:spPr>
              <a:xfrm rot="-2830008">
                <a:off x="2937359" y="3590462"/>
                <a:ext cx="6850611"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14" name="Google Shape;3914;p32"/>
              <p:cNvSpPr/>
              <p:nvPr/>
            </p:nvSpPr>
            <p:spPr>
              <a:xfrm rot="-2827716">
                <a:off x="2814227" y="3648150"/>
                <a:ext cx="6847034" cy="389347"/>
              </a:xfrm>
              <a:custGeom>
                <a:rect b="b" l="l" r="r" t="t"/>
                <a:pathLst>
                  <a:path extrusionOk="0" h="389550" w="6850610">
                    <a:moveTo>
                      <a:pt x="6743574" y="107037"/>
                    </a:moveTo>
                    <a:cubicBezTo>
                      <a:pt x="6809707" y="173170"/>
                      <a:pt x="6850610" y="264531"/>
                      <a:pt x="6850610" y="365445"/>
                    </a:cubicBezTo>
                    <a:lnTo>
                      <a:pt x="6848180" y="389550"/>
                    </a:lnTo>
                    <a:lnTo>
                      <a:pt x="6841860" y="326857"/>
                    </a:lnTo>
                    <a:cubicBezTo>
                      <a:pt x="6807784" y="160330"/>
                      <a:pt x="6660442" y="35062"/>
                      <a:pt x="6483840" y="35062"/>
                    </a:cubicBezTo>
                    <a:lnTo>
                      <a:pt x="364120" y="35061"/>
                    </a:lnTo>
                    <a:cubicBezTo>
                      <a:pt x="187518" y="35062"/>
                      <a:pt x="40175" y="160329"/>
                      <a:pt x="6099" y="326857"/>
                    </a:cubicBezTo>
                    <a:lnTo>
                      <a:pt x="1105" y="376401"/>
                    </a:lnTo>
                    <a:lnTo>
                      <a:pt x="0" y="365446"/>
                    </a:lnTo>
                    <a:cubicBezTo>
                      <a:pt x="0" y="163616"/>
                      <a:pt x="163615" y="1"/>
                      <a:pt x="365445" y="0"/>
                    </a:cubicBezTo>
                    <a:lnTo>
                      <a:pt x="6485166" y="1"/>
                    </a:lnTo>
                    <a:cubicBezTo>
                      <a:pt x="6586081" y="1"/>
                      <a:pt x="6677442" y="40905"/>
                      <a:pt x="6743574"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15" name="Google Shape;3915;p32"/>
              <p:cNvSpPr/>
              <p:nvPr/>
            </p:nvSpPr>
            <p:spPr>
              <a:xfrm rot="-2827716">
                <a:off x="3061003" y="3876675"/>
                <a:ext cx="6847033" cy="389348"/>
              </a:xfrm>
              <a:custGeom>
                <a:rect b="b" l="l" r="r" t="t"/>
                <a:pathLst>
                  <a:path extrusionOk="0" h="389551" w="6850609">
                    <a:moveTo>
                      <a:pt x="6849505" y="13149"/>
                    </a:moveTo>
                    <a:lnTo>
                      <a:pt x="6850609" y="24105"/>
                    </a:lnTo>
                    <a:cubicBezTo>
                      <a:pt x="6850609" y="225936"/>
                      <a:pt x="6686995" y="389551"/>
                      <a:pt x="6485165" y="389550"/>
                    </a:cubicBezTo>
                    <a:lnTo>
                      <a:pt x="365445" y="389551"/>
                    </a:lnTo>
                    <a:cubicBezTo>
                      <a:pt x="163615" y="389551"/>
                      <a:pt x="0" y="225936"/>
                      <a:pt x="0" y="24106"/>
                    </a:cubicBezTo>
                    <a:lnTo>
                      <a:pt x="2430" y="0"/>
                    </a:lnTo>
                    <a:lnTo>
                      <a:pt x="8750" y="62695"/>
                    </a:lnTo>
                    <a:cubicBezTo>
                      <a:pt x="42826" y="229222"/>
                      <a:pt x="190169" y="354490"/>
                      <a:pt x="366771" y="354490"/>
                    </a:cubicBezTo>
                    <a:lnTo>
                      <a:pt x="6486491" y="354489"/>
                    </a:lnTo>
                    <a:cubicBezTo>
                      <a:pt x="6663092" y="354490"/>
                      <a:pt x="6810434" y="229222"/>
                      <a:pt x="6844510" y="62694"/>
                    </a:cubicBezTo>
                    <a:lnTo>
                      <a:pt x="6849505" y="1314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916" name="Google Shape;3916;p32"/>
            <p:cNvGrpSpPr/>
            <p:nvPr/>
          </p:nvGrpSpPr>
          <p:grpSpPr>
            <a:xfrm>
              <a:off x="5031721" y="1309109"/>
              <a:ext cx="4394938" cy="4655100"/>
              <a:chOff x="5031721" y="1309109"/>
              <a:chExt cx="4394938" cy="4655100"/>
            </a:xfrm>
          </p:grpSpPr>
          <p:sp>
            <p:nvSpPr>
              <p:cNvPr id="3917" name="Google Shape;3917;p32"/>
              <p:cNvSpPr/>
              <p:nvPr/>
            </p:nvSpPr>
            <p:spPr>
              <a:xfrm rot="-2830055">
                <a:off x="4392113" y="3271209"/>
                <a:ext cx="5670316"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18" name="Google Shape;3918;p32"/>
              <p:cNvSpPr/>
              <p:nvPr/>
            </p:nvSpPr>
            <p:spPr>
              <a:xfrm rot="-2827716">
                <a:off x="4288978" y="3321658"/>
                <a:ext cx="5662529" cy="442790"/>
              </a:xfrm>
              <a:custGeom>
                <a:rect b="b" l="l" r="r" t="t"/>
                <a:pathLst>
                  <a:path extrusionOk="0" h="443021" w="5665486">
                    <a:moveTo>
                      <a:pt x="5563222" y="107036"/>
                    </a:moveTo>
                    <a:cubicBezTo>
                      <a:pt x="5612821" y="156635"/>
                      <a:pt x="5648229" y="220426"/>
                      <a:pt x="5662834" y="291795"/>
                    </a:cubicBezTo>
                    <a:lnTo>
                      <a:pt x="5665486" y="318110"/>
                    </a:lnTo>
                    <a:lnTo>
                      <a:pt x="5645411" y="253438"/>
                    </a:lnTo>
                    <a:cubicBezTo>
                      <a:pt x="5589934" y="122275"/>
                      <a:pt x="5460057" y="30240"/>
                      <a:pt x="5308685" y="30241"/>
                    </a:cubicBezTo>
                    <a:lnTo>
                      <a:pt x="369317" y="30242"/>
                    </a:lnTo>
                    <a:cubicBezTo>
                      <a:pt x="167487" y="30242"/>
                      <a:pt x="3872" y="193856"/>
                      <a:pt x="3872" y="395686"/>
                    </a:cubicBezTo>
                    <a:lnTo>
                      <a:pt x="8643" y="443021"/>
                    </a:lnTo>
                    <a:lnTo>
                      <a:pt x="7425" y="439096"/>
                    </a:lnTo>
                    <a:cubicBezTo>
                      <a:pt x="2557" y="415306"/>
                      <a:pt x="0" y="390674"/>
                      <a:pt x="0" y="365445"/>
                    </a:cubicBezTo>
                    <a:cubicBezTo>
                      <a:pt x="0" y="163615"/>
                      <a:pt x="163615" y="0"/>
                      <a:pt x="365446" y="0"/>
                    </a:cubicBezTo>
                    <a:lnTo>
                      <a:pt x="5304813" y="0"/>
                    </a:lnTo>
                    <a:cubicBezTo>
                      <a:pt x="5405728" y="0"/>
                      <a:pt x="5497090" y="40904"/>
                      <a:pt x="556322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19" name="Google Shape;3919;p32"/>
              <p:cNvSpPr/>
              <p:nvPr/>
            </p:nvSpPr>
            <p:spPr>
              <a:xfrm rot="-2827716">
                <a:off x="4506872" y="3510328"/>
                <a:ext cx="5662530" cy="442790"/>
              </a:xfrm>
              <a:custGeom>
                <a:rect b="b" l="l" r="r" t="t"/>
                <a:pathLst>
                  <a:path extrusionOk="0" h="443021" w="5665487">
                    <a:moveTo>
                      <a:pt x="5656843" y="0"/>
                    </a:moveTo>
                    <a:lnTo>
                      <a:pt x="5658062" y="3926"/>
                    </a:lnTo>
                    <a:cubicBezTo>
                      <a:pt x="5662930" y="27716"/>
                      <a:pt x="5665487" y="52348"/>
                      <a:pt x="5665487" y="77576"/>
                    </a:cubicBezTo>
                    <a:cubicBezTo>
                      <a:pt x="5665487" y="279406"/>
                      <a:pt x="5501871" y="443021"/>
                      <a:pt x="5300042" y="443020"/>
                    </a:cubicBezTo>
                    <a:lnTo>
                      <a:pt x="360674" y="443021"/>
                    </a:lnTo>
                    <a:cubicBezTo>
                      <a:pt x="184073" y="443021"/>
                      <a:pt x="36730" y="317754"/>
                      <a:pt x="2653" y="151227"/>
                    </a:cubicBezTo>
                    <a:lnTo>
                      <a:pt x="0" y="124911"/>
                    </a:lnTo>
                    <a:lnTo>
                      <a:pt x="20076" y="189583"/>
                    </a:lnTo>
                    <a:cubicBezTo>
                      <a:pt x="75554" y="320747"/>
                      <a:pt x="205430" y="412780"/>
                      <a:pt x="356803" y="412780"/>
                    </a:cubicBezTo>
                    <a:lnTo>
                      <a:pt x="5296170" y="412779"/>
                    </a:lnTo>
                    <a:cubicBezTo>
                      <a:pt x="5498000" y="412780"/>
                      <a:pt x="5661616" y="249165"/>
                      <a:pt x="5661615" y="47335"/>
                    </a:cubicBezTo>
                    <a:lnTo>
                      <a:pt x="5656843" y="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920" name="Google Shape;3920;p32"/>
            <p:cNvGrpSpPr/>
            <p:nvPr/>
          </p:nvGrpSpPr>
          <p:grpSpPr>
            <a:xfrm>
              <a:off x="905180" y="112533"/>
              <a:ext cx="4401720" cy="4660800"/>
              <a:chOff x="905180" y="112533"/>
              <a:chExt cx="4401720" cy="4660800"/>
            </a:xfrm>
          </p:grpSpPr>
          <p:sp>
            <p:nvSpPr>
              <p:cNvPr id="3921" name="Google Shape;3921;p32"/>
              <p:cNvSpPr/>
              <p:nvPr/>
            </p:nvSpPr>
            <p:spPr>
              <a:xfrm rot="-2829934">
                <a:off x="271998" y="2070056"/>
                <a:ext cx="5664365" cy="745754"/>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22" name="Google Shape;3922;p32"/>
              <p:cNvSpPr/>
              <p:nvPr/>
            </p:nvSpPr>
            <p:spPr>
              <a:xfrm rot="-2827716">
                <a:off x="404987" y="2361893"/>
                <a:ext cx="5661343" cy="396733"/>
              </a:xfrm>
              <a:custGeom>
                <a:rect b="b" l="l" r="r" t="t"/>
                <a:pathLst>
                  <a:path extrusionOk="0" h="396940" w="5664300">
                    <a:moveTo>
                      <a:pt x="5663198" y="13201"/>
                    </a:moveTo>
                    <a:lnTo>
                      <a:pt x="5664300" y="24132"/>
                    </a:lnTo>
                    <a:cubicBezTo>
                      <a:pt x="5664300" y="230029"/>
                      <a:pt x="5497388" y="396940"/>
                      <a:pt x="5291491" y="396940"/>
                    </a:cubicBezTo>
                    <a:lnTo>
                      <a:pt x="372808" y="396940"/>
                    </a:lnTo>
                    <a:cubicBezTo>
                      <a:pt x="166912" y="396940"/>
                      <a:pt x="1" y="230028"/>
                      <a:pt x="0" y="24132"/>
                    </a:cubicBezTo>
                    <a:lnTo>
                      <a:pt x="2433" y="0"/>
                    </a:lnTo>
                    <a:lnTo>
                      <a:pt x="8905" y="64205"/>
                    </a:lnTo>
                    <a:cubicBezTo>
                      <a:pt x="43668" y="234087"/>
                      <a:pt x="193980" y="361878"/>
                      <a:pt x="374138" y="361879"/>
                    </a:cubicBezTo>
                    <a:lnTo>
                      <a:pt x="5292822" y="361879"/>
                    </a:lnTo>
                    <a:cubicBezTo>
                      <a:pt x="5472981" y="361879"/>
                      <a:pt x="5623293" y="234087"/>
                      <a:pt x="5658056" y="64205"/>
                    </a:cubicBezTo>
                    <a:lnTo>
                      <a:pt x="5663198" y="1320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923" name="Google Shape;3923;p32"/>
            <p:cNvGrpSpPr/>
            <p:nvPr/>
          </p:nvGrpSpPr>
          <p:grpSpPr>
            <a:xfrm>
              <a:off x="4789281" y="622548"/>
              <a:ext cx="4320760" cy="4575000"/>
              <a:chOff x="4789281" y="622548"/>
              <a:chExt cx="4320760" cy="4575000"/>
            </a:xfrm>
          </p:grpSpPr>
          <p:sp>
            <p:nvSpPr>
              <p:cNvPr id="3924" name="Google Shape;3924;p32"/>
              <p:cNvSpPr/>
              <p:nvPr/>
            </p:nvSpPr>
            <p:spPr>
              <a:xfrm rot="-2829984">
                <a:off x="4167184" y="2544598"/>
                <a:ext cx="5561198"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25" name="Google Shape;3925;p32"/>
              <p:cNvSpPr/>
              <p:nvPr/>
            </p:nvSpPr>
            <p:spPr>
              <a:xfrm rot="-2827716">
                <a:off x="4043638" y="2601761"/>
                <a:ext cx="5558206" cy="389373"/>
              </a:xfrm>
              <a:custGeom>
                <a:rect b="b" l="l" r="r" t="t"/>
                <a:pathLst>
                  <a:path extrusionOk="0" h="389576" w="5561109">
                    <a:moveTo>
                      <a:pt x="5454073" y="107036"/>
                    </a:moveTo>
                    <a:cubicBezTo>
                      <a:pt x="5520206" y="173169"/>
                      <a:pt x="5561109" y="264530"/>
                      <a:pt x="5561109" y="365446"/>
                    </a:cubicBezTo>
                    <a:lnTo>
                      <a:pt x="5558677" y="389576"/>
                    </a:lnTo>
                    <a:lnTo>
                      <a:pt x="5552354" y="326857"/>
                    </a:lnTo>
                    <a:cubicBezTo>
                      <a:pt x="5518278" y="160330"/>
                      <a:pt x="5370936" y="35062"/>
                      <a:pt x="5194334" y="35062"/>
                    </a:cubicBezTo>
                    <a:lnTo>
                      <a:pt x="364115" y="35063"/>
                    </a:lnTo>
                    <a:cubicBezTo>
                      <a:pt x="187514" y="35062"/>
                      <a:pt x="40171" y="160330"/>
                      <a:pt x="6095" y="326857"/>
                    </a:cubicBezTo>
                    <a:lnTo>
                      <a:pt x="1103" y="376376"/>
                    </a:lnTo>
                    <a:lnTo>
                      <a:pt x="1" y="365445"/>
                    </a:lnTo>
                    <a:cubicBezTo>
                      <a:pt x="0" y="163616"/>
                      <a:pt x="163616" y="1"/>
                      <a:pt x="365446" y="1"/>
                    </a:cubicBezTo>
                    <a:lnTo>
                      <a:pt x="5195665" y="0"/>
                    </a:lnTo>
                    <a:cubicBezTo>
                      <a:pt x="5296580" y="0"/>
                      <a:pt x="5387941" y="40904"/>
                      <a:pt x="545407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26" name="Google Shape;3926;p32"/>
              <p:cNvSpPr/>
              <p:nvPr/>
            </p:nvSpPr>
            <p:spPr>
              <a:xfrm rot="-2827716">
                <a:off x="4297479" y="2830271"/>
                <a:ext cx="5558206" cy="389373"/>
              </a:xfrm>
              <a:custGeom>
                <a:rect b="b" l="l" r="r" t="t"/>
                <a:pathLst>
                  <a:path extrusionOk="0" h="389576" w="5561109">
                    <a:moveTo>
                      <a:pt x="5560007" y="13200"/>
                    </a:moveTo>
                    <a:lnTo>
                      <a:pt x="5561109" y="24131"/>
                    </a:lnTo>
                    <a:cubicBezTo>
                      <a:pt x="5561109" y="225961"/>
                      <a:pt x="5397494" y="389576"/>
                      <a:pt x="5195663" y="389576"/>
                    </a:cubicBezTo>
                    <a:lnTo>
                      <a:pt x="365445" y="389576"/>
                    </a:lnTo>
                    <a:cubicBezTo>
                      <a:pt x="163615" y="389576"/>
                      <a:pt x="0" y="225961"/>
                      <a:pt x="0" y="24131"/>
                    </a:cubicBezTo>
                    <a:lnTo>
                      <a:pt x="2433" y="0"/>
                    </a:lnTo>
                    <a:lnTo>
                      <a:pt x="8755" y="62720"/>
                    </a:lnTo>
                    <a:cubicBezTo>
                      <a:pt x="42832" y="229247"/>
                      <a:pt x="190174" y="354515"/>
                      <a:pt x="366776" y="354515"/>
                    </a:cubicBezTo>
                    <a:lnTo>
                      <a:pt x="5196994" y="354515"/>
                    </a:lnTo>
                    <a:cubicBezTo>
                      <a:pt x="5373596" y="354515"/>
                      <a:pt x="5520939" y="229247"/>
                      <a:pt x="5555015" y="62719"/>
                    </a:cubicBezTo>
                    <a:lnTo>
                      <a:pt x="5560007"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927" name="Google Shape;3927;p32"/>
            <p:cNvGrpSpPr/>
            <p:nvPr/>
          </p:nvGrpSpPr>
          <p:grpSpPr>
            <a:xfrm>
              <a:off x="6808533" y="1745708"/>
              <a:ext cx="4401400" cy="4662000"/>
              <a:chOff x="6808533" y="1745708"/>
              <a:chExt cx="4401400" cy="4662000"/>
            </a:xfrm>
          </p:grpSpPr>
          <p:sp>
            <p:nvSpPr>
              <p:cNvPr id="3928" name="Google Shape;3928;p32"/>
              <p:cNvSpPr/>
              <p:nvPr/>
            </p:nvSpPr>
            <p:spPr>
              <a:xfrm rot="-2829965">
                <a:off x="6167451" y="3711259"/>
                <a:ext cx="5679863"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29" name="Google Shape;3929;p32"/>
              <p:cNvSpPr/>
              <p:nvPr/>
            </p:nvSpPr>
            <p:spPr>
              <a:xfrm rot="-2827716">
                <a:off x="6043945" y="3768489"/>
                <a:ext cx="5676734" cy="389373"/>
              </a:xfrm>
              <a:custGeom>
                <a:rect b="b" l="l" r="r" t="t"/>
                <a:pathLst>
                  <a:path extrusionOk="0" h="389576" w="5679699">
                    <a:moveTo>
                      <a:pt x="5572662" y="107036"/>
                    </a:moveTo>
                    <a:cubicBezTo>
                      <a:pt x="5638795" y="173169"/>
                      <a:pt x="5679699" y="264530"/>
                      <a:pt x="5679699" y="365445"/>
                    </a:cubicBezTo>
                    <a:lnTo>
                      <a:pt x="5677266" y="389576"/>
                    </a:lnTo>
                    <a:lnTo>
                      <a:pt x="5670943" y="326856"/>
                    </a:lnTo>
                    <a:cubicBezTo>
                      <a:pt x="5636867" y="160329"/>
                      <a:pt x="5489524" y="35062"/>
                      <a:pt x="5312922" y="35062"/>
                    </a:cubicBezTo>
                    <a:lnTo>
                      <a:pt x="364115" y="35062"/>
                    </a:lnTo>
                    <a:cubicBezTo>
                      <a:pt x="187513" y="35062"/>
                      <a:pt x="40170" y="160329"/>
                      <a:pt x="6094" y="326857"/>
                    </a:cubicBezTo>
                    <a:lnTo>
                      <a:pt x="1102" y="376376"/>
                    </a:lnTo>
                    <a:lnTo>
                      <a:pt x="0" y="365445"/>
                    </a:lnTo>
                    <a:cubicBezTo>
                      <a:pt x="0" y="163615"/>
                      <a:pt x="163616" y="1"/>
                      <a:pt x="365446" y="1"/>
                    </a:cubicBezTo>
                    <a:lnTo>
                      <a:pt x="5314253" y="0"/>
                    </a:lnTo>
                    <a:cubicBezTo>
                      <a:pt x="5415168" y="0"/>
                      <a:pt x="5506530" y="40904"/>
                      <a:pt x="557266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30" name="Google Shape;3930;p32"/>
              <p:cNvSpPr/>
              <p:nvPr/>
            </p:nvSpPr>
            <p:spPr>
              <a:xfrm rot="-2827716">
                <a:off x="6297786" y="3996999"/>
                <a:ext cx="5676733" cy="389373"/>
              </a:xfrm>
              <a:custGeom>
                <a:rect b="b" l="l" r="r" t="t"/>
                <a:pathLst>
                  <a:path extrusionOk="0" h="389576" w="5679698">
                    <a:moveTo>
                      <a:pt x="5678596" y="13200"/>
                    </a:moveTo>
                    <a:lnTo>
                      <a:pt x="5679698" y="24131"/>
                    </a:lnTo>
                    <a:cubicBezTo>
                      <a:pt x="5679698" y="225961"/>
                      <a:pt x="5516083" y="389575"/>
                      <a:pt x="5314252" y="389575"/>
                    </a:cubicBezTo>
                    <a:lnTo>
                      <a:pt x="365445" y="389576"/>
                    </a:lnTo>
                    <a:cubicBezTo>
                      <a:pt x="163615" y="389576"/>
                      <a:pt x="0" y="225961"/>
                      <a:pt x="0" y="24131"/>
                    </a:cubicBezTo>
                    <a:lnTo>
                      <a:pt x="2432" y="0"/>
                    </a:lnTo>
                    <a:lnTo>
                      <a:pt x="8755" y="62720"/>
                    </a:lnTo>
                    <a:cubicBezTo>
                      <a:pt x="42832" y="229247"/>
                      <a:pt x="190174" y="354514"/>
                      <a:pt x="366775" y="354515"/>
                    </a:cubicBezTo>
                    <a:lnTo>
                      <a:pt x="5315583" y="354514"/>
                    </a:lnTo>
                    <a:cubicBezTo>
                      <a:pt x="5492185" y="354514"/>
                      <a:pt x="5639528" y="229246"/>
                      <a:pt x="5673604" y="62719"/>
                    </a:cubicBezTo>
                    <a:lnTo>
                      <a:pt x="5678596"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931" name="Google Shape;3931;p32"/>
            <p:cNvGrpSpPr/>
            <p:nvPr/>
          </p:nvGrpSpPr>
          <p:grpSpPr>
            <a:xfrm>
              <a:off x="5824532" y="1155331"/>
              <a:ext cx="4354159" cy="4603200"/>
              <a:chOff x="5824532" y="1155331"/>
              <a:chExt cx="4354159" cy="4603200"/>
            </a:xfrm>
          </p:grpSpPr>
          <p:sp>
            <p:nvSpPr>
              <p:cNvPr id="3932" name="Google Shape;3932;p32"/>
              <p:cNvSpPr/>
              <p:nvPr/>
            </p:nvSpPr>
            <p:spPr>
              <a:xfrm rot="-2830004">
                <a:off x="5196271" y="3091482"/>
                <a:ext cx="5599622" cy="730899"/>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33" name="Google Shape;3933;p32"/>
              <p:cNvSpPr/>
              <p:nvPr/>
            </p:nvSpPr>
            <p:spPr>
              <a:xfrm rot="-2827716">
                <a:off x="5072700" y="3148580"/>
                <a:ext cx="5596872" cy="389350"/>
              </a:xfrm>
              <a:custGeom>
                <a:rect b="b" l="l" r="r" t="t"/>
                <a:pathLst>
                  <a:path extrusionOk="0" h="389553" w="5599795">
                    <a:moveTo>
                      <a:pt x="5492759" y="107036"/>
                    </a:moveTo>
                    <a:cubicBezTo>
                      <a:pt x="5558891" y="173169"/>
                      <a:pt x="5599795" y="264530"/>
                      <a:pt x="5599795" y="365445"/>
                    </a:cubicBezTo>
                    <a:lnTo>
                      <a:pt x="5597364" y="389553"/>
                    </a:lnTo>
                    <a:lnTo>
                      <a:pt x="5591045" y="326860"/>
                    </a:lnTo>
                    <a:cubicBezTo>
                      <a:pt x="5556968" y="160333"/>
                      <a:pt x="5409625" y="35065"/>
                      <a:pt x="5233024" y="35065"/>
                    </a:cubicBezTo>
                    <a:lnTo>
                      <a:pt x="364119" y="35066"/>
                    </a:lnTo>
                    <a:cubicBezTo>
                      <a:pt x="187518" y="35065"/>
                      <a:pt x="40175" y="160333"/>
                      <a:pt x="6099" y="326860"/>
                    </a:cubicBezTo>
                    <a:lnTo>
                      <a:pt x="1105" y="376401"/>
                    </a:lnTo>
                    <a:lnTo>
                      <a:pt x="0" y="365445"/>
                    </a:lnTo>
                    <a:cubicBezTo>
                      <a:pt x="0" y="163615"/>
                      <a:pt x="163615" y="0"/>
                      <a:pt x="365444" y="1"/>
                    </a:cubicBezTo>
                    <a:lnTo>
                      <a:pt x="5234350" y="0"/>
                    </a:lnTo>
                    <a:cubicBezTo>
                      <a:pt x="5335265" y="0"/>
                      <a:pt x="5426626" y="40904"/>
                      <a:pt x="54927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34" name="Google Shape;3934;p32"/>
              <p:cNvSpPr/>
              <p:nvPr/>
            </p:nvSpPr>
            <p:spPr>
              <a:xfrm rot="-2827716">
                <a:off x="5333650" y="3377103"/>
                <a:ext cx="5596872" cy="389351"/>
              </a:xfrm>
              <a:custGeom>
                <a:rect b="b" l="l" r="r" t="t"/>
                <a:pathLst>
                  <a:path extrusionOk="0" h="389554" w="5599795">
                    <a:moveTo>
                      <a:pt x="5598690" y="13152"/>
                    </a:moveTo>
                    <a:lnTo>
                      <a:pt x="5599795" y="24109"/>
                    </a:lnTo>
                    <a:cubicBezTo>
                      <a:pt x="5599795" y="225939"/>
                      <a:pt x="5436180" y="389554"/>
                      <a:pt x="5234350" y="389554"/>
                    </a:cubicBezTo>
                    <a:lnTo>
                      <a:pt x="365445" y="389554"/>
                    </a:lnTo>
                    <a:cubicBezTo>
                      <a:pt x="163614" y="389554"/>
                      <a:pt x="0" y="225939"/>
                      <a:pt x="0" y="24109"/>
                    </a:cubicBezTo>
                    <a:lnTo>
                      <a:pt x="2431" y="0"/>
                    </a:lnTo>
                    <a:lnTo>
                      <a:pt x="8750" y="62694"/>
                    </a:lnTo>
                    <a:cubicBezTo>
                      <a:pt x="42827" y="229221"/>
                      <a:pt x="190169" y="354489"/>
                      <a:pt x="366771" y="354489"/>
                    </a:cubicBezTo>
                    <a:lnTo>
                      <a:pt x="5235676" y="354489"/>
                    </a:lnTo>
                    <a:cubicBezTo>
                      <a:pt x="5412277" y="354489"/>
                      <a:pt x="5559620" y="229221"/>
                      <a:pt x="5593696" y="62694"/>
                    </a:cubicBezTo>
                    <a:lnTo>
                      <a:pt x="5598690"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935" name="Google Shape;3935;p32"/>
            <p:cNvGrpSpPr/>
            <p:nvPr/>
          </p:nvGrpSpPr>
          <p:grpSpPr>
            <a:xfrm>
              <a:off x="2134683" y="1406427"/>
              <a:ext cx="4494099" cy="4755300"/>
              <a:chOff x="2134683" y="1406427"/>
              <a:chExt cx="4494099" cy="4755300"/>
            </a:xfrm>
          </p:grpSpPr>
          <p:sp>
            <p:nvSpPr>
              <p:cNvPr id="3936" name="Google Shape;3936;p32"/>
              <p:cNvSpPr/>
              <p:nvPr/>
            </p:nvSpPr>
            <p:spPr>
              <a:xfrm rot="-2829977">
                <a:off x="1469270" y="3422451"/>
                <a:ext cx="5814027" cy="723252"/>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37" name="Google Shape;3937;p32"/>
              <p:cNvSpPr/>
              <p:nvPr/>
            </p:nvSpPr>
            <p:spPr>
              <a:xfrm rot="-2827716">
                <a:off x="1347244" y="3479082"/>
                <a:ext cx="5810844" cy="385501"/>
              </a:xfrm>
              <a:custGeom>
                <a:rect b="b" l="l" r="r" t="t"/>
                <a:pathLst>
                  <a:path extrusionOk="0" h="385702" w="5813879">
                    <a:moveTo>
                      <a:pt x="5707969" y="105910"/>
                    </a:moveTo>
                    <a:cubicBezTo>
                      <a:pt x="5773405" y="171347"/>
                      <a:pt x="5813879" y="261747"/>
                      <a:pt x="5813879" y="361600"/>
                    </a:cubicBezTo>
                    <a:lnTo>
                      <a:pt x="5813877" y="361600"/>
                    </a:lnTo>
                    <a:lnTo>
                      <a:pt x="5811448" y="385702"/>
                    </a:lnTo>
                    <a:lnTo>
                      <a:pt x="5805207" y="323791"/>
                    </a:lnTo>
                    <a:cubicBezTo>
                      <a:pt x="5771489" y="159015"/>
                      <a:pt x="5625695" y="35065"/>
                      <a:pt x="5450953" y="35065"/>
                    </a:cubicBezTo>
                    <a:lnTo>
                      <a:pt x="360274" y="35066"/>
                    </a:lnTo>
                    <a:cubicBezTo>
                      <a:pt x="185532" y="35065"/>
                      <a:pt x="39739" y="159016"/>
                      <a:pt x="6021" y="323791"/>
                    </a:cubicBezTo>
                    <a:lnTo>
                      <a:pt x="1105" y="372556"/>
                    </a:lnTo>
                    <a:lnTo>
                      <a:pt x="0" y="361600"/>
                    </a:lnTo>
                    <a:lnTo>
                      <a:pt x="7347" y="288725"/>
                    </a:lnTo>
                    <a:cubicBezTo>
                      <a:pt x="41065" y="123951"/>
                      <a:pt x="186858" y="0"/>
                      <a:pt x="361600" y="0"/>
                    </a:cubicBezTo>
                    <a:lnTo>
                      <a:pt x="5452279" y="0"/>
                    </a:lnTo>
                    <a:cubicBezTo>
                      <a:pt x="5552132" y="0"/>
                      <a:pt x="5642532" y="40474"/>
                      <a:pt x="5707969" y="10591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38" name="Google Shape;3938;p32"/>
              <p:cNvSpPr/>
              <p:nvPr/>
            </p:nvSpPr>
            <p:spPr>
              <a:xfrm rot="-2827716">
                <a:off x="1605376" y="3704992"/>
                <a:ext cx="5810844" cy="385508"/>
              </a:xfrm>
              <a:custGeom>
                <a:rect b="b" l="l" r="r" t="t"/>
                <a:pathLst>
                  <a:path extrusionOk="0" h="385709" w="5813879">
                    <a:moveTo>
                      <a:pt x="5812774" y="13146"/>
                    </a:moveTo>
                    <a:lnTo>
                      <a:pt x="5813879" y="24109"/>
                    </a:lnTo>
                    <a:lnTo>
                      <a:pt x="5813878" y="24109"/>
                    </a:lnTo>
                    <a:cubicBezTo>
                      <a:pt x="5813877" y="223815"/>
                      <a:pt x="5651984" y="385709"/>
                      <a:pt x="5452278" y="385709"/>
                    </a:cubicBezTo>
                    <a:lnTo>
                      <a:pt x="361601" y="385708"/>
                    </a:lnTo>
                    <a:cubicBezTo>
                      <a:pt x="186857" y="385708"/>
                      <a:pt x="41065" y="261758"/>
                      <a:pt x="7347" y="96983"/>
                    </a:cubicBezTo>
                    <a:lnTo>
                      <a:pt x="0" y="24109"/>
                    </a:lnTo>
                    <a:lnTo>
                      <a:pt x="2431" y="0"/>
                    </a:lnTo>
                    <a:lnTo>
                      <a:pt x="8673" y="61918"/>
                    </a:lnTo>
                    <a:cubicBezTo>
                      <a:pt x="42391" y="226693"/>
                      <a:pt x="188183" y="350643"/>
                      <a:pt x="362926" y="350643"/>
                    </a:cubicBezTo>
                    <a:lnTo>
                      <a:pt x="5453604" y="350644"/>
                    </a:lnTo>
                    <a:cubicBezTo>
                      <a:pt x="5628346" y="350644"/>
                      <a:pt x="5774139" y="226694"/>
                      <a:pt x="5807857" y="61919"/>
                    </a:cubicBezTo>
                    <a:lnTo>
                      <a:pt x="5812774" y="1314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939" name="Google Shape;3939;p32"/>
            <p:cNvGrpSpPr/>
            <p:nvPr/>
          </p:nvGrpSpPr>
          <p:grpSpPr>
            <a:xfrm>
              <a:off x="6182744" y="2351413"/>
              <a:ext cx="4257816" cy="4499400"/>
              <a:chOff x="6182744" y="2351413"/>
              <a:chExt cx="4257816" cy="4499400"/>
            </a:xfrm>
          </p:grpSpPr>
          <p:sp>
            <p:nvSpPr>
              <p:cNvPr id="3940" name="Google Shape;3940;p32"/>
              <p:cNvSpPr/>
              <p:nvPr/>
            </p:nvSpPr>
            <p:spPr>
              <a:xfrm rot="-2830035">
                <a:off x="5577129" y="4235663"/>
                <a:ext cx="5458031"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41" name="Google Shape;3941;p32"/>
              <p:cNvSpPr/>
              <p:nvPr/>
            </p:nvSpPr>
            <p:spPr>
              <a:xfrm rot="-2827716">
                <a:off x="5453545" y="4292751"/>
                <a:ext cx="5455263" cy="389351"/>
              </a:xfrm>
              <a:custGeom>
                <a:rect b="b" l="l" r="r" t="t"/>
                <a:pathLst>
                  <a:path extrusionOk="0" h="389554" w="5458112">
                    <a:moveTo>
                      <a:pt x="5351075" y="107037"/>
                    </a:moveTo>
                    <a:cubicBezTo>
                      <a:pt x="5417207" y="173169"/>
                      <a:pt x="5458112" y="264530"/>
                      <a:pt x="5458112" y="365445"/>
                    </a:cubicBezTo>
                    <a:lnTo>
                      <a:pt x="5455681" y="389554"/>
                    </a:lnTo>
                    <a:lnTo>
                      <a:pt x="5449360" y="326860"/>
                    </a:lnTo>
                    <a:cubicBezTo>
                      <a:pt x="5415284" y="160333"/>
                      <a:pt x="5267942" y="35065"/>
                      <a:pt x="5091341" y="35066"/>
                    </a:cubicBezTo>
                    <a:lnTo>
                      <a:pt x="364118" y="35065"/>
                    </a:lnTo>
                    <a:cubicBezTo>
                      <a:pt x="187517" y="35066"/>
                      <a:pt x="40174" y="160334"/>
                      <a:pt x="6098" y="326861"/>
                    </a:cubicBezTo>
                    <a:lnTo>
                      <a:pt x="1104" y="376403"/>
                    </a:lnTo>
                    <a:lnTo>
                      <a:pt x="0" y="365446"/>
                    </a:lnTo>
                    <a:cubicBezTo>
                      <a:pt x="-1" y="163616"/>
                      <a:pt x="163615" y="1"/>
                      <a:pt x="365444" y="0"/>
                    </a:cubicBezTo>
                    <a:lnTo>
                      <a:pt x="5092667" y="1"/>
                    </a:lnTo>
                    <a:cubicBezTo>
                      <a:pt x="5193582" y="1"/>
                      <a:pt x="5284943" y="40904"/>
                      <a:pt x="5351075"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42" name="Google Shape;3942;p32"/>
              <p:cNvSpPr/>
              <p:nvPr/>
            </p:nvSpPr>
            <p:spPr>
              <a:xfrm rot="-2827716">
                <a:off x="5714497" y="4521277"/>
                <a:ext cx="5455263" cy="389350"/>
              </a:xfrm>
              <a:custGeom>
                <a:rect b="b" l="l" r="r" t="t"/>
                <a:pathLst>
                  <a:path extrusionOk="0" h="389553" w="5458112">
                    <a:moveTo>
                      <a:pt x="5457007" y="13151"/>
                    </a:moveTo>
                    <a:lnTo>
                      <a:pt x="5458112" y="24107"/>
                    </a:lnTo>
                    <a:cubicBezTo>
                      <a:pt x="5458112" y="225937"/>
                      <a:pt x="5294496" y="389553"/>
                      <a:pt x="5092667" y="389553"/>
                    </a:cubicBezTo>
                    <a:lnTo>
                      <a:pt x="365445" y="389553"/>
                    </a:lnTo>
                    <a:cubicBezTo>
                      <a:pt x="163615" y="389553"/>
                      <a:pt x="0" y="225938"/>
                      <a:pt x="0" y="24108"/>
                    </a:cubicBezTo>
                    <a:lnTo>
                      <a:pt x="2430" y="0"/>
                    </a:lnTo>
                    <a:lnTo>
                      <a:pt x="8750" y="62693"/>
                    </a:lnTo>
                    <a:cubicBezTo>
                      <a:pt x="42827" y="229220"/>
                      <a:pt x="190169" y="354488"/>
                      <a:pt x="366771" y="354488"/>
                    </a:cubicBezTo>
                    <a:lnTo>
                      <a:pt x="5093993" y="354487"/>
                    </a:lnTo>
                    <a:cubicBezTo>
                      <a:pt x="5270594" y="354488"/>
                      <a:pt x="5417937" y="229219"/>
                      <a:pt x="5452013" y="62692"/>
                    </a:cubicBezTo>
                    <a:lnTo>
                      <a:pt x="5457007" y="1315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943" name="Google Shape;3943;p32"/>
            <p:cNvGrpSpPr/>
            <p:nvPr/>
          </p:nvGrpSpPr>
          <p:grpSpPr>
            <a:xfrm>
              <a:off x="2617490" y="2742232"/>
              <a:ext cx="3927230" cy="4143000"/>
              <a:chOff x="2617490" y="2742232"/>
              <a:chExt cx="3927230" cy="4143000"/>
            </a:xfrm>
          </p:grpSpPr>
          <p:sp>
            <p:nvSpPr>
              <p:cNvPr id="3944" name="Google Shape;3944;p32"/>
              <p:cNvSpPr/>
              <p:nvPr/>
            </p:nvSpPr>
            <p:spPr>
              <a:xfrm rot="-2829980">
                <a:off x="2089685" y="4448282"/>
                <a:ext cx="497211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45" name="Google Shape;3945;p32"/>
              <p:cNvSpPr/>
              <p:nvPr/>
            </p:nvSpPr>
            <p:spPr>
              <a:xfrm rot="-2827716">
                <a:off x="1965948" y="4505227"/>
                <a:ext cx="4969364" cy="389350"/>
              </a:xfrm>
              <a:custGeom>
                <a:rect b="b" l="l" r="r" t="t"/>
                <a:pathLst>
                  <a:path extrusionOk="0" h="389553" w="4971959">
                    <a:moveTo>
                      <a:pt x="4864923" y="107036"/>
                    </a:moveTo>
                    <a:cubicBezTo>
                      <a:pt x="4931056" y="173169"/>
                      <a:pt x="4971959" y="264530"/>
                      <a:pt x="4971959" y="365445"/>
                    </a:cubicBezTo>
                    <a:lnTo>
                      <a:pt x="4969529" y="389553"/>
                    </a:lnTo>
                    <a:lnTo>
                      <a:pt x="4963209" y="326860"/>
                    </a:lnTo>
                    <a:cubicBezTo>
                      <a:pt x="4929133" y="160333"/>
                      <a:pt x="4781790" y="35065"/>
                      <a:pt x="4605189" y="35065"/>
                    </a:cubicBezTo>
                    <a:lnTo>
                      <a:pt x="364119" y="35065"/>
                    </a:lnTo>
                    <a:cubicBezTo>
                      <a:pt x="187518" y="35065"/>
                      <a:pt x="40175" y="160333"/>
                      <a:pt x="6099" y="326860"/>
                    </a:cubicBezTo>
                    <a:lnTo>
                      <a:pt x="1104" y="376401"/>
                    </a:lnTo>
                    <a:lnTo>
                      <a:pt x="0" y="365445"/>
                    </a:lnTo>
                    <a:cubicBezTo>
                      <a:pt x="0" y="163615"/>
                      <a:pt x="163615" y="0"/>
                      <a:pt x="365445" y="0"/>
                    </a:cubicBezTo>
                    <a:lnTo>
                      <a:pt x="4606515" y="0"/>
                    </a:lnTo>
                    <a:cubicBezTo>
                      <a:pt x="4707430" y="0"/>
                      <a:pt x="4798791" y="40904"/>
                      <a:pt x="486492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46" name="Google Shape;3946;p32"/>
              <p:cNvSpPr/>
              <p:nvPr/>
            </p:nvSpPr>
            <p:spPr>
              <a:xfrm rot="-2827716">
                <a:off x="2226898" y="4733750"/>
                <a:ext cx="4969364" cy="389351"/>
              </a:xfrm>
              <a:custGeom>
                <a:rect b="b" l="l" r="r" t="t"/>
                <a:pathLst>
                  <a:path extrusionOk="0" h="389554" w="4971959">
                    <a:moveTo>
                      <a:pt x="4970855" y="13152"/>
                    </a:moveTo>
                    <a:lnTo>
                      <a:pt x="4971959" y="24109"/>
                    </a:lnTo>
                    <a:cubicBezTo>
                      <a:pt x="4971960" y="225940"/>
                      <a:pt x="4808344" y="389554"/>
                      <a:pt x="4606515" y="389553"/>
                    </a:cubicBezTo>
                    <a:lnTo>
                      <a:pt x="365446" y="389554"/>
                    </a:lnTo>
                    <a:cubicBezTo>
                      <a:pt x="163615" y="389554"/>
                      <a:pt x="0" y="225939"/>
                      <a:pt x="0" y="24109"/>
                    </a:cubicBezTo>
                    <a:lnTo>
                      <a:pt x="2430" y="0"/>
                    </a:lnTo>
                    <a:lnTo>
                      <a:pt x="8750" y="62694"/>
                    </a:lnTo>
                    <a:cubicBezTo>
                      <a:pt x="42827" y="229221"/>
                      <a:pt x="190170" y="354489"/>
                      <a:pt x="366771" y="354488"/>
                    </a:cubicBezTo>
                    <a:lnTo>
                      <a:pt x="4607841" y="354488"/>
                    </a:lnTo>
                    <a:cubicBezTo>
                      <a:pt x="4784442" y="354489"/>
                      <a:pt x="4931785" y="229221"/>
                      <a:pt x="4965861" y="62694"/>
                    </a:cubicBezTo>
                    <a:lnTo>
                      <a:pt x="4970855"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947" name="Google Shape;3947;p32"/>
            <p:cNvGrpSpPr/>
            <p:nvPr/>
          </p:nvGrpSpPr>
          <p:grpSpPr>
            <a:xfrm>
              <a:off x="9275607" y="3248167"/>
              <a:ext cx="2404844" cy="2545800"/>
              <a:chOff x="9275607" y="3248167"/>
              <a:chExt cx="2404844" cy="2545800"/>
            </a:xfrm>
          </p:grpSpPr>
          <p:sp>
            <p:nvSpPr>
              <p:cNvPr id="3948" name="Google Shape;3948;p32"/>
              <p:cNvSpPr/>
              <p:nvPr/>
            </p:nvSpPr>
            <p:spPr>
              <a:xfrm rot="-2830077">
                <a:off x="8888438" y="4357500"/>
                <a:ext cx="3168338" cy="327135"/>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49" name="Google Shape;3949;p32"/>
              <p:cNvSpPr/>
              <p:nvPr/>
            </p:nvSpPr>
            <p:spPr>
              <a:xfrm rot="-2827716">
                <a:off x="8837051" y="4381832"/>
                <a:ext cx="3166615" cy="184314"/>
              </a:xfrm>
              <a:custGeom>
                <a:rect b="b" l="l" r="r" t="t"/>
                <a:pathLst>
                  <a:path extrusionOk="0" h="184410" w="3168269">
                    <a:moveTo>
                      <a:pt x="3120354" y="47916"/>
                    </a:moveTo>
                    <a:cubicBezTo>
                      <a:pt x="3149958" y="77520"/>
                      <a:pt x="3168269" y="118419"/>
                      <a:pt x="3168269" y="163593"/>
                    </a:cubicBezTo>
                    <a:lnTo>
                      <a:pt x="3164066" y="184410"/>
                    </a:lnTo>
                    <a:lnTo>
                      <a:pt x="3154087" y="134981"/>
                    </a:lnTo>
                    <a:cubicBezTo>
                      <a:pt x="3129252" y="76265"/>
                      <a:pt x="3071113" y="35066"/>
                      <a:pt x="3003350" y="35065"/>
                    </a:cubicBezTo>
                    <a:lnTo>
                      <a:pt x="162267" y="35065"/>
                    </a:lnTo>
                    <a:cubicBezTo>
                      <a:pt x="94504" y="35065"/>
                      <a:pt x="36365" y="76265"/>
                      <a:pt x="11530" y="134981"/>
                    </a:cubicBezTo>
                    <a:lnTo>
                      <a:pt x="2877" y="177843"/>
                    </a:lnTo>
                    <a:lnTo>
                      <a:pt x="1" y="163594"/>
                    </a:lnTo>
                    <a:cubicBezTo>
                      <a:pt x="0" y="73243"/>
                      <a:pt x="73243" y="0"/>
                      <a:pt x="163593" y="0"/>
                    </a:cubicBezTo>
                    <a:lnTo>
                      <a:pt x="3004676" y="0"/>
                    </a:lnTo>
                    <a:cubicBezTo>
                      <a:pt x="3049851" y="0"/>
                      <a:pt x="3090750" y="18312"/>
                      <a:pt x="3120354" y="4791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50" name="Google Shape;3950;p32"/>
              <p:cNvSpPr/>
              <p:nvPr/>
            </p:nvSpPr>
            <p:spPr>
              <a:xfrm rot="-2827716">
                <a:off x="8952392" y="4475363"/>
                <a:ext cx="3166615" cy="184313"/>
              </a:xfrm>
              <a:custGeom>
                <a:rect b="b" l="l" r="r" t="t"/>
                <a:pathLst>
                  <a:path extrusionOk="0" h="184409" w="3168269">
                    <a:moveTo>
                      <a:pt x="3165392" y="6567"/>
                    </a:moveTo>
                    <a:lnTo>
                      <a:pt x="3168269" y="20815"/>
                    </a:lnTo>
                    <a:cubicBezTo>
                      <a:pt x="3168269" y="111166"/>
                      <a:pt x="3095027" y="184408"/>
                      <a:pt x="3004676" y="184409"/>
                    </a:cubicBezTo>
                    <a:lnTo>
                      <a:pt x="163593" y="184409"/>
                    </a:lnTo>
                    <a:cubicBezTo>
                      <a:pt x="73243" y="184409"/>
                      <a:pt x="0" y="111166"/>
                      <a:pt x="1" y="20816"/>
                    </a:cubicBezTo>
                    <a:lnTo>
                      <a:pt x="4203" y="0"/>
                    </a:lnTo>
                    <a:lnTo>
                      <a:pt x="14182" y="49428"/>
                    </a:lnTo>
                    <a:cubicBezTo>
                      <a:pt x="39017" y="108145"/>
                      <a:pt x="97156" y="149344"/>
                      <a:pt x="164919" y="149344"/>
                    </a:cubicBezTo>
                    <a:lnTo>
                      <a:pt x="3006002" y="149344"/>
                    </a:lnTo>
                    <a:cubicBezTo>
                      <a:pt x="3073765" y="149344"/>
                      <a:pt x="3131904" y="108144"/>
                      <a:pt x="3156739" y="49428"/>
                    </a:cubicBezTo>
                    <a:lnTo>
                      <a:pt x="3165392" y="656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951" name="Google Shape;3951;p32"/>
            <p:cNvGrpSpPr/>
            <p:nvPr/>
          </p:nvGrpSpPr>
          <p:grpSpPr>
            <a:xfrm>
              <a:off x="2075692" y="52828"/>
              <a:ext cx="4347442" cy="4607700"/>
              <a:chOff x="2075692" y="52828"/>
              <a:chExt cx="4347442" cy="4607700"/>
            </a:xfrm>
          </p:grpSpPr>
          <p:sp>
            <p:nvSpPr>
              <p:cNvPr id="3952" name="Google Shape;3952;p32"/>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53" name="Google Shape;3953;p32"/>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54" name="Google Shape;3954;p32"/>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955" name="Google Shape;3955;p32"/>
            <p:cNvGrpSpPr/>
            <p:nvPr/>
          </p:nvGrpSpPr>
          <p:grpSpPr>
            <a:xfrm>
              <a:off x="1470547" y="379512"/>
              <a:ext cx="1786005" cy="1894200"/>
              <a:chOff x="1470547" y="379512"/>
              <a:chExt cx="1786005" cy="1894200"/>
            </a:xfrm>
          </p:grpSpPr>
          <p:sp>
            <p:nvSpPr>
              <p:cNvPr id="3956" name="Google Shape;3956;p32"/>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57" name="Google Shape;3957;p32"/>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58" name="Google Shape;3958;p32"/>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959" name="Google Shape;3959;p32"/>
            <p:cNvGrpSpPr/>
            <p:nvPr/>
          </p:nvGrpSpPr>
          <p:grpSpPr>
            <a:xfrm>
              <a:off x="459511" y="835636"/>
              <a:ext cx="3285587" cy="3486900"/>
              <a:chOff x="459511" y="835636"/>
              <a:chExt cx="3285587" cy="3486900"/>
            </a:xfrm>
          </p:grpSpPr>
          <p:sp>
            <p:nvSpPr>
              <p:cNvPr id="3960" name="Google Shape;3960;p32"/>
              <p:cNvSpPr/>
              <p:nvPr/>
            </p:nvSpPr>
            <p:spPr>
              <a:xfrm rot="-2830019">
                <a:off x="-56761" y="2341433"/>
                <a:ext cx="4314245" cy="475306"/>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61" name="Google Shape;3961;p32"/>
              <p:cNvSpPr/>
              <p:nvPr/>
            </p:nvSpPr>
            <p:spPr>
              <a:xfrm rot="-2827716">
                <a:off x="-133745" y="2377546"/>
                <a:ext cx="4311929" cy="261669"/>
              </a:xfrm>
              <a:custGeom>
                <a:rect b="b" l="l" r="r" t="t"/>
                <a:pathLst>
                  <a:path extrusionOk="0" h="261806" w="4314181">
                    <a:moveTo>
                      <a:pt x="4244562" y="69619"/>
                    </a:moveTo>
                    <a:cubicBezTo>
                      <a:pt x="4287576" y="112632"/>
                      <a:pt x="4314180" y="172055"/>
                      <a:pt x="4314181" y="237692"/>
                    </a:cubicBezTo>
                    <a:lnTo>
                      <a:pt x="4311749" y="261806"/>
                    </a:lnTo>
                    <a:lnTo>
                      <a:pt x="4308024" y="224853"/>
                    </a:lnTo>
                    <a:cubicBezTo>
                      <a:pt x="4285860" y="116541"/>
                      <a:pt x="4190026" y="35064"/>
                      <a:pt x="4075162" y="35064"/>
                    </a:cubicBezTo>
                    <a:lnTo>
                      <a:pt x="236364" y="35064"/>
                    </a:lnTo>
                    <a:cubicBezTo>
                      <a:pt x="121500" y="35064"/>
                      <a:pt x="25666" y="116541"/>
                      <a:pt x="3502" y="224853"/>
                    </a:cubicBezTo>
                    <a:lnTo>
                      <a:pt x="1104" y="248640"/>
                    </a:lnTo>
                    <a:lnTo>
                      <a:pt x="0" y="237692"/>
                    </a:lnTo>
                    <a:cubicBezTo>
                      <a:pt x="0" y="106419"/>
                      <a:pt x="106418" y="0"/>
                      <a:pt x="237691" y="1"/>
                    </a:cubicBezTo>
                    <a:lnTo>
                      <a:pt x="4076489" y="0"/>
                    </a:lnTo>
                    <a:cubicBezTo>
                      <a:pt x="4142126" y="0"/>
                      <a:pt x="4201548" y="26605"/>
                      <a:pt x="4244562" y="69619"/>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62" name="Google Shape;3962;p32"/>
              <p:cNvSpPr/>
              <p:nvPr/>
            </p:nvSpPr>
            <p:spPr>
              <a:xfrm rot="-2827716">
                <a:off x="26426" y="2519211"/>
                <a:ext cx="4311928" cy="261670"/>
              </a:xfrm>
              <a:custGeom>
                <a:rect b="b" l="l" r="r" t="t"/>
                <a:pathLst>
                  <a:path extrusionOk="0" h="261807" w="4314180">
                    <a:moveTo>
                      <a:pt x="4313076" y="13166"/>
                    </a:moveTo>
                    <a:lnTo>
                      <a:pt x="4314180" y="24115"/>
                    </a:lnTo>
                    <a:cubicBezTo>
                      <a:pt x="4314179" y="155388"/>
                      <a:pt x="4207762" y="261806"/>
                      <a:pt x="4076489" y="261807"/>
                    </a:cubicBezTo>
                    <a:lnTo>
                      <a:pt x="237690" y="261806"/>
                    </a:lnTo>
                    <a:cubicBezTo>
                      <a:pt x="106418" y="261807"/>
                      <a:pt x="0" y="155388"/>
                      <a:pt x="0" y="24116"/>
                    </a:cubicBezTo>
                    <a:lnTo>
                      <a:pt x="2431" y="0"/>
                    </a:lnTo>
                    <a:lnTo>
                      <a:pt x="6156" y="36955"/>
                    </a:lnTo>
                    <a:cubicBezTo>
                      <a:pt x="28320" y="145267"/>
                      <a:pt x="124154" y="226743"/>
                      <a:pt x="239018" y="226743"/>
                    </a:cubicBezTo>
                    <a:lnTo>
                      <a:pt x="4077816" y="226743"/>
                    </a:lnTo>
                    <a:cubicBezTo>
                      <a:pt x="4192680" y="226743"/>
                      <a:pt x="4288514" y="145266"/>
                      <a:pt x="4310678" y="36954"/>
                    </a:cubicBezTo>
                    <a:lnTo>
                      <a:pt x="4313076"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963" name="Google Shape;3963;p32"/>
            <p:cNvGrpSpPr/>
            <p:nvPr/>
          </p:nvGrpSpPr>
          <p:grpSpPr>
            <a:xfrm>
              <a:off x="3267959" y="970321"/>
              <a:ext cx="4398388" cy="4658700"/>
              <a:chOff x="3267959" y="970321"/>
              <a:chExt cx="4398388" cy="4658700"/>
            </a:xfrm>
          </p:grpSpPr>
          <p:sp>
            <p:nvSpPr>
              <p:cNvPr id="3964" name="Google Shape;3964;p32"/>
              <p:cNvSpPr/>
              <p:nvPr/>
            </p:nvSpPr>
            <p:spPr>
              <a:xfrm rot="-2830072">
                <a:off x="2627559" y="2934221"/>
                <a:ext cx="5675200"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65" name="Google Shape;3965;p32"/>
              <p:cNvSpPr/>
              <p:nvPr/>
            </p:nvSpPr>
            <p:spPr>
              <a:xfrm rot="-2827716">
                <a:off x="2504074" y="2991429"/>
                <a:ext cx="5672301" cy="389356"/>
              </a:xfrm>
              <a:custGeom>
                <a:rect b="b" l="l" r="r" t="t"/>
                <a:pathLst>
                  <a:path extrusionOk="0" h="389559" w="5675264">
                    <a:moveTo>
                      <a:pt x="5568227" y="107035"/>
                    </a:moveTo>
                    <a:cubicBezTo>
                      <a:pt x="5634360" y="173168"/>
                      <a:pt x="5675264" y="264529"/>
                      <a:pt x="5675264" y="365445"/>
                    </a:cubicBezTo>
                    <a:lnTo>
                      <a:pt x="5672833" y="389559"/>
                    </a:lnTo>
                    <a:lnTo>
                      <a:pt x="5666512" y="326858"/>
                    </a:lnTo>
                    <a:cubicBezTo>
                      <a:pt x="5632435" y="160331"/>
                      <a:pt x="5485093" y="35064"/>
                      <a:pt x="5308491" y="35064"/>
                    </a:cubicBezTo>
                    <a:lnTo>
                      <a:pt x="364118" y="35064"/>
                    </a:lnTo>
                    <a:cubicBezTo>
                      <a:pt x="187517" y="35064"/>
                      <a:pt x="40174" y="160331"/>
                      <a:pt x="6098" y="326859"/>
                    </a:cubicBezTo>
                    <a:lnTo>
                      <a:pt x="1104" y="376394"/>
                    </a:lnTo>
                    <a:lnTo>
                      <a:pt x="0" y="365445"/>
                    </a:lnTo>
                    <a:cubicBezTo>
                      <a:pt x="0" y="163615"/>
                      <a:pt x="163615" y="0"/>
                      <a:pt x="365446" y="0"/>
                    </a:cubicBezTo>
                    <a:lnTo>
                      <a:pt x="5309818" y="0"/>
                    </a:lnTo>
                    <a:cubicBezTo>
                      <a:pt x="5410733" y="0"/>
                      <a:pt x="5502095" y="40904"/>
                      <a:pt x="5568227" y="10703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66" name="Google Shape;3966;p32"/>
              <p:cNvSpPr/>
              <p:nvPr/>
            </p:nvSpPr>
            <p:spPr>
              <a:xfrm rot="-2827716">
                <a:off x="2757930" y="3219948"/>
                <a:ext cx="5672301" cy="389357"/>
              </a:xfrm>
              <a:custGeom>
                <a:rect b="b" l="l" r="r" t="t"/>
                <a:pathLst>
                  <a:path extrusionOk="0" h="389560" w="5675264">
                    <a:moveTo>
                      <a:pt x="5674160" y="13165"/>
                    </a:moveTo>
                    <a:lnTo>
                      <a:pt x="5675264" y="24114"/>
                    </a:lnTo>
                    <a:cubicBezTo>
                      <a:pt x="5675264" y="225944"/>
                      <a:pt x="5511649" y="389560"/>
                      <a:pt x="5309819" y="389560"/>
                    </a:cubicBezTo>
                    <a:lnTo>
                      <a:pt x="365445" y="389560"/>
                    </a:lnTo>
                    <a:cubicBezTo>
                      <a:pt x="163615" y="389559"/>
                      <a:pt x="0" y="225945"/>
                      <a:pt x="0" y="24115"/>
                    </a:cubicBezTo>
                    <a:lnTo>
                      <a:pt x="2431" y="0"/>
                    </a:lnTo>
                    <a:lnTo>
                      <a:pt x="8752" y="62701"/>
                    </a:lnTo>
                    <a:cubicBezTo>
                      <a:pt x="42828" y="229228"/>
                      <a:pt x="190171" y="354496"/>
                      <a:pt x="366772" y="354496"/>
                    </a:cubicBezTo>
                    <a:lnTo>
                      <a:pt x="5311146" y="354496"/>
                    </a:lnTo>
                    <a:cubicBezTo>
                      <a:pt x="5487748" y="354496"/>
                      <a:pt x="5635090" y="229228"/>
                      <a:pt x="5669166" y="62700"/>
                    </a:cubicBezTo>
                    <a:lnTo>
                      <a:pt x="5674160"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967" name="Google Shape;3967;p32"/>
            <p:cNvGrpSpPr/>
            <p:nvPr/>
          </p:nvGrpSpPr>
          <p:grpSpPr>
            <a:xfrm>
              <a:off x="5955587" y="1782813"/>
              <a:ext cx="4418674" cy="4680600"/>
              <a:chOff x="5955587" y="1782813"/>
              <a:chExt cx="4418674" cy="4680600"/>
            </a:xfrm>
          </p:grpSpPr>
          <p:sp>
            <p:nvSpPr>
              <p:cNvPr id="3968" name="Google Shape;3968;p32"/>
              <p:cNvSpPr/>
              <p:nvPr/>
            </p:nvSpPr>
            <p:spPr>
              <a:xfrm rot="-2830029">
                <a:off x="5310423" y="3757664"/>
                <a:ext cx="5705129"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69" name="Google Shape;3969;p32"/>
              <p:cNvSpPr/>
              <p:nvPr/>
            </p:nvSpPr>
            <p:spPr>
              <a:xfrm rot="-2827716">
                <a:off x="5186938" y="3814894"/>
                <a:ext cx="5702117" cy="389357"/>
              </a:xfrm>
              <a:custGeom>
                <a:rect b="b" l="l" r="r" t="t"/>
                <a:pathLst>
                  <a:path extrusionOk="0" h="389560" w="5705095">
                    <a:moveTo>
                      <a:pt x="5598059" y="107036"/>
                    </a:moveTo>
                    <a:cubicBezTo>
                      <a:pt x="5664191" y="173169"/>
                      <a:pt x="5705095" y="264530"/>
                      <a:pt x="5705095" y="365446"/>
                    </a:cubicBezTo>
                    <a:lnTo>
                      <a:pt x="5702664" y="389560"/>
                    </a:lnTo>
                    <a:lnTo>
                      <a:pt x="5696344" y="326859"/>
                    </a:lnTo>
                    <a:cubicBezTo>
                      <a:pt x="5662267" y="160332"/>
                      <a:pt x="5514924" y="35064"/>
                      <a:pt x="5338323" y="35064"/>
                    </a:cubicBezTo>
                    <a:lnTo>
                      <a:pt x="364118" y="35065"/>
                    </a:lnTo>
                    <a:cubicBezTo>
                      <a:pt x="187517" y="35064"/>
                      <a:pt x="40174" y="160332"/>
                      <a:pt x="6098" y="326859"/>
                    </a:cubicBezTo>
                    <a:lnTo>
                      <a:pt x="1104" y="376394"/>
                    </a:lnTo>
                    <a:lnTo>
                      <a:pt x="0" y="365445"/>
                    </a:lnTo>
                    <a:cubicBezTo>
                      <a:pt x="1" y="163616"/>
                      <a:pt x="163615" y="0"/>
                      <a:pt x="365445" y="1"/>
                    </a:cubicBezTo>
                    <a:lnTo>
                      <a:pt x="5339650" y="0"/>
                    </a:lnTo>
                    <a:cubicBezTo>
                      <a:pt x="5440565" y="0"/>
                      <a:pt x="5531927" y="40904"/>
                      <a:pt x="55980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70" name="Google Shape;3970;p32"/>
              <p:cNvSpPr/>
              <p:nvPr/>
            </p:nvSpPr>
            <p:spPr>
              <a:xfrm rot="-2827716">
                <a:off x="5440794" y="4043414"/>
                <a:ext cx="5702117" cy="389357"/>
              </a:xfrm>
              <a:custGeom>
                <a:rect b="b" l="l" r="r" t="t"/>
                <a:pathLst>
                  <a:path extrusionOk="0" h="389560" w="5705095">
                    <a:moveTo>
                      <a:pt x="5703991" y="13166"/>
                    </a:moveTo>
                    <a:lnTo>
                      <a:pt x="5705095" y="24115"/>
                    </a:lnTo>
                    <a:cubicBezTo>
                      <a:pt x="5705095" y="225945"/>
                      <a:pt x="5541480" y="389560"/>
                      <a:pt x="5339650" y="389560"/>
                    </a:cubicBezTo>
                    <a:lnTo>
                      <a:pt x="365445" y="389560"/>
                    </a:lnTo>
                    <a:cubicBezTo>
                      <a:pt x="163615" y="389560"/>
                      <a:pt x="0" y="225945"/>
                      <a:pt x="0" y="24115"/>
                    </a:cubicBezTo>
                    <a:lnTo>
                      <a:pt x="2431" y="0"/>
                    </a:lnTo>
                    <a:lnTo>
                      <a:pt x="8752" y="62702"/>
                    </a:lnTo>
                    <a:cubicBezTo>
                      <a:pt x="42828" y="229229"/>
                      <a:pt x="190170" y="354497"/>
                      <a:pt x="366772" y="354497"/>
                    </a:cubicBezTo>
                    <a:lnTo>
                      <a:pt x="5340977" y="354496"/>
                    </a:lnTo>
                    <a:cubicBezTo>
                      <a:pt x="5517579" y="354496"/>
                      <a:pt x="5664921" y="229229"/>
                      <a:pt x="5698998" y="62701"/>
                    </a:cubicBezTo>
                    <a:lnTo>
                      <a:pt x="5703991"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971" name="Google Shape;3971;p32"/>
            <p:cNvGrpSpPr/>
            <p:nvPr/>
          </p:nvGrpSpPr>
          <p:grpSpPr>
            <a:xfrm>
              <a:off x="7952172" y="3535170"/>
              <a:ext cx="3086305" cy="3281100"/>
              <a:chOff x="7952172" y="3535170"/>
              <a:chExt cx="3086305" cy="3281100"/>
            </a:xfrm>
          </p:grpSpPr>
          <p:sp>
            <p:nvSpPr>
              <p:cNvPr id="3972" name="Google Shape;3972;p32"/>
              <p:cNvSpPr/>
              <p:nvPr/>
            </p:nvSpPr>
            <p:spPr>
              <a:xfrm rot="-2829986">
                <a:off x="7439577" y="4978085"/>
                <a:ext cx="4107691" cy="39526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73" name="Google Shape;3973;p32"/>
              <p:cNvSpPr/>
              <p:nvPr/>
            </p:nvSpPr>
            <p:spPr>
              <a:xfrm rot="-2827716">
                <a:off x="7376022" y="5008186"/>
                <a:ext cx="4105426" cy="218287"/>
              </a:xfrm>
              <a:custGeom>
                <a:rect b="b" l="l" r="r" t="t"/>
                <a:pathLst>
                  <a:path extrusionOk="0" h="218401" w="4107570">
                    <a:moveTo>
                      <a:pt x="4049699" y="57870"/>
                    </a:moveTo>
                    <a:cubicBezTo>
                      <a:pt x="4085455" y="93627"/>
                      <a:pt x="4107570" y="143024"/>
                      <a:pt x="4107570" y="197586"/>
                    </a:cubicBezTo>
                    <a:lnTo>
                      <a:pt x="4107569" y="197586"/>
                    </a:lnTo>
                    <a:lnTo>
                      <a:pt x="4103367" y="218401"/>
                    </a:lnTo>
                    <a:lnTo>
                      <a:pt x="4090716" y="155740"/>
                    </a:lnTo>
                    <a:cubicBezTo>
                      <a:pt x="4060721" y="84823"/>
                      <a:pt x="3990500" y="35063"/>
                      <a:pt x="3908657" y="35064"/>
                    </a:cubicBezTo>
                    <a:lnTo>
                      <a:pt x="196259" y="35063"/>
                    </a:lnTo>
                    <a:cubicBezTo>
                      <a:pt x="114415" y="35064"/>
                      <a:pt x="44195" y="84824"/>
                      <a:pt x="14200" y="155740"/>
                    </a:cubicBezTo>
                    <a:lnTo>
                      <a:pt x="2876" y="211831"/>
                    </a:lnTo>
                    <a:lnTo>
                      <a:pt x="0" y="197585"/>
                    </a:lnTo>
                    <a:lnTo>
                      <a:pt x="0" y="197586"/>
                    </a:lnTo>
                    <a:cubicBezTo>
                      <a:pt x="1" y="88462"/>
                      <a:pt x="88462" y="0"/>
                      <a:pt x="197586" y="0"/>
                    </a:cubicBezTo>
                    <a:lnTo>
                      <a:pt x="3909984" y="0"/>
                    </a:lnTo>
                    <a:cubicBezTo>
                      <a:pt x="3964546" y="0"/>
                      <a:pt x="4013943" y="22115"/>
                      <a:pt x="4049699" y="5787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74" name="Google Shape;3974;p32"/>
              <p:cNvSpPr/>
              <p:nvPr/>
            </p:nvSpPr>
            <p:spPr>
              <a:xfrm rot="-2827716">
                <a:off x="7509199" y="5124823"/>
                <a:ext cx="4105427" cy="218290"/>
              </a:xfrm>
              <a:custGeom>
                <a:rect b="b" l="l" r="r" t="t"/>
                <a:pathLst>
                  <a:path extrusionOk="0" h="218404" w="4107571">
                    <a:moveTo>
                      <a:pt x="4104695" y="6570"/>
                    </a:moveTo>
                    <a:lnTo>
                      <a:pt x="4107571" y="20818"/>
                    </a:lnTo>
                    <a:lnTo>
                      <a:pt x="4107569" y="20818"/>
                    </a:lnTo>
                    <a:cubicBezTo>
                      <a:pt x="4107569" y="129942"/>
                      <a:pt x="4019108" y="218404"/>
                      <a:pt x="3909983" y="218404"/>
                    </a:cubicBezTo>
                    <a:lnTo>
                      <a:pt x="197587" y="218403"/>
                    </a:lnTo>
                    <a:cubicBezTo>
                      <a:pt x="88463" y="218403"/>
                      <a:pt x="0" y="129941"/>
                      <a:pt x="0" y="20818"/>
                    </a:cubicBezTo>
                    <a:lnTo>
                      <a:pt x="1" y="20818"/>
                    </a:lnTo>
                    <a:lnTo>
                      <a:pt x="4204" y="0"/>
                    </a:lnTo>
                    <a:lnTo>
                      <a:pt x="16855" y="62664"/>
                    </a:lnTo>
                    <a:cubicBezTo>
                      <a:pt x="46850" y="133580"/>
                      <a:pt x="117071" y="183340"/>
                      <a:pt x="198914" y="183340"/>
                    </a:cubicBezTo>
                    <a:lnTo>
                      <a:pt x="3911311" y="183341"/>
                    </a:lnTo>
                    <a:cubicBezTo>
                      <a:pt x="3993154" y="183341"/>
                      <a:pt x="4063375" y="133581"/>
                      <a:pt x="4093370" y="62664"/>
                    </a:cubicBezTo>
                    <a:lnTo>
                      <a:pt x="4104695" y="657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975" name="Google Shape;3975;p32"/>
            <p:cNvGrpSpPr/>
            <p:nvPr/>
          </p:nvGrpSpPr>
          <p:grpSpPr>
            <a:xfrm>
              <a:off x="9817792" y="3927025"/>
              <a:ext cx="1631594" cy="1728900"/>
              <a:chOff x="9817792" y="3927025"/>
              <a:chExt cx="1631594" cy="1728900"/>
            </a:xfrm>
          </p:grpSpPr>
          <p:sp>
            <p:nvSpPr>
              <p:cNvPr id="3976" name="Google Shape;3976;p32"/>
              <p:cNvSpPr/>
              <p:nvPr/>
            </p:nvSpPr>
            <p:spPr>
              <a:xfrm rot="-2829923">
                <a:off x="9564967" y="4670579"/>
                <a:ext cx="2133450" cy="241791"/>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77" name="Google Shape;3977;p32"/>
              <p:cNvSpPr/>
              <p:nvPr/>
            </p:nvSpPr>
            <p:spPr>
              <a:xfrm rot="-2827716">
                <a:off x="9528923" y="4687498"/>
                <a:ext cx="2132346" cy="141707"/>
              </a:xfrm>
              <a:custGeom>
                <a:rect b="b" l="l" r="r" t="t"/>
                <a:pathLst>
                  <a:path extrusionOk="0" h="141781" w="2133460">
                    <a:moveTo>
                      <a:pt x="2098031" y="35430"/>
                    </a:moveTo>
                    <a:cubicBezTo>
                      <a:pt x="2119921" y="57320"/>
                      <a:pt x="2133460" y="87560"/>
                      <a:pt x="2133460" y="120964"/>
                    </a:cubicBezTo>
                    <a:lnTo>
                      <a:pt x="2133459" y="120963"/>
                    </a:lnTo>
                    <a:lnTo>
                      <a:pt x="2129256" y="141781"/>
                    </a:lnTo>
                    <a:lnTo>
                      <a:pt x="2122627" y="108944"/>
                    </a:lnTo>
                    <a:cubicBezTo>
                      <a:pt x="2104264" y="65527"/>
                      <a:pt x="2061274" y="35064"/>
                      <a:pt x="2011170" y="35065"/>
                    </a:cubicBezTo>
                    <a:lnTo>
                      <a:pt x="119635" y="35064"/>
                    </a:lnTo>
                    <a:cubicBezTo>
                      <a:pt x="69531" y="35064"/>
                      <a:pt x="26542" y="65528"/>
                      <a:pt x="8179" y="108943"/>
                    </a:cubicBezTo>
                    <a:lnTo>
                      <a:pt x="2877" y="135208"/>
                    </a:lnTo>
                    <a:lnTo>
                      <a:pt x="0" y="120963"/>
                    </a:lnTo>
                    <a:lnTo>
                      <a:pt x="9506" y="73880"/>
                    </a:lnTo>
                    <a:cubicBezTo>
                      <a:pt x="27870" y="30464"/>
                      <a:pt x="70859" y="1"/>
                      <a:pt x="120963" y="1"/>
                    </a:cubicBezTo>
                    <a:lnTo>
                      <a:pt x="2012497" y="1"/>
                    </a:lnTo>
                    <a:cubicBezTo>
                      <a:pt x="2045900" y="0"/>
                      <a:pt x="2076141" y="13540"/>
                      <a:pt x="2098031" y="3543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78" name="Google Shape;3978;p32"/>
              <p:cNvSpPr/>
              <p:nvPr/>
            </p:nvSpPr>
            <p:spPr>
              <a:xfrm rot="-2827716">
                <a:off x="9605909" y="4752042"/>
                <a:ext cx="2132346" cy="141708"/>
              </a:xfrm>
              <a:custGeom>
                <a:rect b="b" l="l" r="r" t="t"/>
                <a:pathLst>
                  <a:path extrusionOk="0" h="141782" w="2133460">
                    <a:moveTo>
                      <a:pt x="2130583" y="6573"/>
                    </a:moveTo>
                    <a:lnTo>
                      <a:pt x="2133460" y="20820"/>
                    </a:lnTo>
                    <a:lnTo>
                      <a:pt x="2133459" y="20819"/>
                    </a:lnTo>
                    <a:cubicBezTo>
                      <a:pt x="2133459" y="87625"/>
                      <a:pt x="2079303" y="141782"/>
                      <a:pt x="2012495" y="141782"/>
                    </a:cubicBezTo>
                    <a:lnTo>
                      <a:pt x="120963" y="141781"/>
                    </a:lnTo>
                    <a:cubicBezTo>
                      <a:pt x="70859" y="141781"/>
                      <a:pt x="27869" y="111318"/>
                      <a:pt x="9506" y="67902"/>
                    </a:cubicBezTo>
                    <a:lnTo>
                      <a:pt x="0" y="20819"/>
                    </a:lnTo>
                    <a:lnTo>
                      <a:pt x="4204" y="0"/>
                    </a:lnTo>
                    <a:lnTo>
                      <a:pt x="10833" y="32839"/>
                    </a:lnTo>
                    <a:cubicBezTo>
                      <a:pt x="29197" y="76254"/>
                      <a:pt x="72186" y="106718"/>
                      <a:pt x="122290" y="106718"/>
                    </a:cubicBezTo>
                    <a:lnTo>
                      <a:pt x="2013823" y="106719"/>
                    </a:lnTo>
                    <a:cubicBezTo>
                      <a:pt x="2063928" y="106718"/>
                      <a:pt x="2106917" y="76255"/>
                      <a:pt x="2125281" y="32840"/>
                    </a:cubicBezTo>
                    <a:lnTo>
                      <a:pt x="2130583"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979" name="Google Shape;3979;p32"/>
            <p:cNvGrpSpPr/>
            <p:nvPr/>
          </p:nvGrpSpPr>
          <p:grpSpPr>
            <a:xfrm>
              <a:off x="4808875" y="-111295"/>
              <a:ext cx="4335900" cy="4595400"/>
              <a:chOff x="4808875" y="-111295"/>
              <a:chExt cx="4335900" cy="4595400"/>
            </a:xfrm>
          </p:grpSpPr>
          <p:sp>
            <p:nvSpPr>
              <p:cNvPr id="3980" name="Google Shape;3980;p32"/>
              <p:cNvSpPr/>
              <p:nvPr/>
            </p:nvSpPr>
            <p:spPr>
              <a:xfrm rot="-2829990">
                <a:off x="4182321" y="1820955"/>
                <a:ext cx="5589007"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81" name="Google Shape;3981;p32"/>
              <p:cNvSpPr/>
              <p:nvPr/>
            </p:nvSpPr>
            <p:spPr>
              <a:xfrm rot="-2827716">
                <a:off x="4118653" y="1851906"/>
                <a:ext cx="5567509" cy="509926"/>
              </a:xfrm>
              <a:custGeom>
                <a:rect b="b" l="l" r="r" t="t"/>
                <a:pathLst>
                  <a:path extrusionOk="0" h="510192" w="5570417">
                    <a:moveTo>
                      <a:pt x="5463381" y="107036"/>
                    </a:moveTo>
                    <a:cubicBezTo>
                      <a:pt x="5529514" y="173169"/>
                      <a:pt x="5570418" y="264531"/>
                      <a:pt x="5570417" y="365446"/>
                    </a:cubicBezTo>
                    <a:cubicBezTo>
                      <a:pt x="5570417" y="415903"/>
                      <a:pt x="5560192" y="463973"/>
                      <a:pt x="5541699" y="507693"/>
                    </a:cubicBezTo>
                    <a:lnTo>
                      <a:pt x="5540342" y="510192"/>
                    </a:lnTo>
                    <a:lnTo>
                      <a:pt x="5551648" y="473773"/>
                    </a:lnTo>
                    <a:cubicBezTo>
                      <a:pt x="5556516" y="449984"/>
                      <a:pt x="5559072" y="425352"/>
                      <a:pt x="5559072" y="400123"/>
                    </a:cubicBezTo>
                    <a:cubicBezTo>
                      <a:pt x="5559072" y="198293"/>
                      <a:pt x="5395458" y="34678"/>
                      <a:pt x="5193627" y="34678"/>
                    </a:cubicBezTo>
                    <a:lnTo>
                      <a:pt x="335369" y="34679"/>
                    </a:lnTo>
                    <a:cubicBezTo>
                      <a:pt x="209226" y="34679"/>
                      <a:pt x="98010" y="98591"/>
                      <a:pt x="32337" y="195800"/>
                    </a:cubicBezTo>
                    <a:lnTo>
                      <a:pt x="0" y="255376"/>
                    </a:lnTo>
                    <a:lnTo>
                      <a:pt x="9988" y="223198"/>
                    </a:lnTo>
                    <a:cubicBezTo>
                      <a:pt x="65466" y="92034"/>
                      <a:pt x="195342" y="1"/>
                      <a:pt x="346714" y="1"/>
                    </a:cubicBezTo>
                    <a:lnTo>
                      <a:pt x="5204973" y="0"/>
                    </a:lnTo>
                    <a:cubicBezTo>
                      <a:pt x="5305888" y="0"/>
                      <a:pt x="5397249" y="40904"/>
                      <a:pt x="5463381"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82" name="Google Shape;3982;p32"/>
              <p:cNvSpPr/>
              <p:nvPr/>
            </p:nvSpPr>
            <p:spPr>
              <a:xfrm rot="-2827716">
                <a:off x="4271307" y="2012144"/>
                <a:ext cx="5567509" cy="509927"/>
              </a:xfrm>
              <a:custGeom>
                <a:rect b="b" l="l" r="r" t="t"/>
                <a:pathLst>
                  <a:path extrusionOk="0" h="510193" w="5570417">
                    <a:moveTo>
                      <a:pt x="5570417" y="254816"/>
                    </a:moveTo>
                    <a:lnTo>
                      <a:pt x="5560429" y="286995"/>
                    </a:lnTo>
                    <a:cubicBezTo>
                      <a:pt x="5504952" y="418159"/>
                      <a:pt x="5375074" y="510192"/>
                      <a:pt x="5223702" y="510192"/>
                    </a:cubicBezTo>
                    <a:lnTo>
                      <a:pt x="365444" y="510192"/>
                    </a:lnTo>
                    <a:cubicBezTo>
                      <a:pt x="163614" y="510193"/>
                      <a:pt x="0" y="346577"/>
                      <a:pt x="0" y="144747"/>
                    </a:cubicBezTo>
                    <a:cubicBezTo>
                      <a:pt x="0" y="94290"/>
                      <a:pt x="10226" y="46221"/>
                      <a:pt x="28718" y="2500"/>
                    </a:cubicBezTo>
                    <a:lnTo>
                      <a:pt x="30075" y="0"/>
                    </a:lnTo>
                    <a:lnTo>
                      <a:pt x="18769" y="36420"/>
                    </a:lnTo>
                    <a:cubicBezTo>
                      <a:pt x="13902" y="60209"/>
                      <a:pt x="11345" y="84841"/>
                      <a:pt x="11345" y="110069"/>
                    </a:cubicBezTo>
                    <a:cubicBezTo>
                      <a:pt x="11345" y="311900"/>
                      <a:pt x="174959" y="475515"/>
                      <a:pt x="376790" y="475515"/>
                    </a:cubicBezTo>
                    <a:lnTo>
                      <a:pt x="5235047" y="475515"/>
                    </a:lnTo>
                    <a:cubicBezTo>
                      <a:pt x="5361191" y="475514"/>
                      <a:pt x="5472407" y="411603"/>
                      <a:pt x="5538080" y="314393"/>
                    </a:cubicBezTo>
                    <a:lnTo>
                      <a:pt x="5570417" y="25481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983" name="Google Shape;3983;p32"/>
            <p:cNvGrpSpPr/>
            <p:nvPr/>
          </p:nvGrpSpPr>
          <p:grpSpPr>
            <a:xfrm>
              <a:off x="1316031" y="142329"/>
              <a:ext cx="2671800" cy="2839500"/>
              <a:chOff x="1316031" y="142329"/>
              <a:chExt cx="2671800" cy="2839500"/>
            </a:xfrm>
          </p:grpSpPr>
          <p:sp>
            <p:nvSpPr>
              <p:cNvPr id="3984" name="Google Shape;3984;p32"/>
              <p:cNvSpPr/>
              <p:nvPr/>
            </p:nvSpPr>
            <p:spPr>
              <a:xfrm rot="-2830044">
                <a:off x="893477" y="1370600"/>
                <a:ext cx="3516907" cy="382958"/>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85" name="Google Shape;3985;p32"/>
              <p:cNvSpPr/>
              <p:nvPr/>
            </p:nvSpPr>
            <p:spPr>
              <a:xfrm rot="-2827716">
                <a:off x="863305" y="1385770"/>
                <a:ext cx="3505215" cy="274960"/>
              </a:xfrm>
              <a:custGeom>
                <a:rect b="b" l="l" r="r" t="t"/>
                <a:pathLst>
                  <a:path extrusionOk="0" h="275104" w="3507046">
                    <a:moveTo>
                      <a:pt x="3450985" y="56062"/>
                    </a:moveTo>
                    <a:cubicBezTo>
                      <a:pt x="3485622" y="90699"/>
                      <a:pt x="3507046" y="138549"/>
                      <a:pt x="3507046" y="191404"/>
                    </a:cubicBezTo>
                    <a:cubicBezTo>
                      <a:pt x="3507046" y="217831"/>
                      <a:pt x="3501690" y="243008"/>
                      <a:pt x="3492004" y="265906"/>
                    </a:cubicBezTo>
                    <a:lnTo>
                      <a:pt x="3485803" y="275104"/>
                    </a:lnTo>
                    <a:lnTo>
                      <a:pt x="3495700" y="226082"/>
                    </a:lnTo>
                    <a:cubicBezTo>
                      <a:pt x="3495701" y="120372"/>
                      <a:pt x="3410007" y="34678"/>
                      <a:pt x="3304298" y="34679"/>
                    </a:cubicBezTo>
                    <a:lnTo>
                      <a:pt x="170160" y="34678"/>
                    </a:lnTo>
                    <a:cubicBezTo>
                      <a:pt x="117306" y="34678"/>
                      <a:pt x="69455" y="56102"/>
                      <a:pt x="34818" y="90739"/>
                    </a:cubicBezTo>
                    <a:lnTo>
                      <a:pt x="0" y="142381"/>
                    </a:lnTo>
                    <a:lnTo>
                      <a:pt x="5144" y="116901"/>
                    </a:lnTo>
                    <a:cubicBezTo>
                      <a:pt x="34200" y="48203"/>
                      <a:pt x="102224" y="1"/>
                      <a:pt x="181506" y="0"/>
                    </a:cubicBezTo>
                    <a:lnTo>
                      <a:pt x="3315643" y="1"/>
                    </a:lnTo>
                    <a:cubicBezTo>
                      <a:pt x="3368497" y="1"/>
                      <a:pt x="3416348" y="21424"/>
                      <a:pt x="3450985" y="56062"/>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86" name="Google Shape;3986;p32"/>
              <p:cNvSpPr/>
              <p:nvPr/>
            </p:nvSpPr>
            <p:spPr>
              <a:xfrm rot="-2827716">
                <a:off x="939100" y="1462710"/>
                <a:ext cx="3505215" cy="274959"/>
              </a:xfrm>
              <a:custGeom>
                <a:rect b="b" l="l" r="r" t="t"/>
                <a:pathLst>
                  <a:path extrusionOk="0" h="275103" w="3507046">
                    <a:moveTo>
                      <a:pt x="3507046" y="132723"/>
                    </a:moveTo>
                    <a:lnTo>
                      <a:pt x="3501902" y="158203"/>
                    </a:lnTo>
                    <a:cubicBezTo>
                      <a:pt x="3472846" y="226900"/>
                      <a:pt x="3404822" y="275103"/>
                      <a:pt x="3325540" y="275103"/>
                    </a:cubicBezTo>
                    <a:lnTo>
                      <a:pt x="191404" y="275103"/>
                    </a:lnTo>
                    <a:cubicBezTo>
                      <a:pt x="85694" y="275103"/>
                      <a:pt x="0" y="189409"/>
                      <a:pt x="0" y="83700"/>
                    </a:cubicBezTo>
                    <a:cubicBezTo>
                      <a:pt x="0" y="57272"/>
                      <a:pt x="5356" y="32096"/>
                      <a:pt x="15042" y="9197"/>
                    </a:cubicBezTo>
                    <a:lnTo>
                      <a:pt x="21243" y="0"/>
                    </a:lnTo>
                    <a:lnTo>
                      <a:pt x="11346" y="49022"/>
                    </a:lnTo>
                    <a:cubicBezTo>
                      <a:pt x="11345" y="154732"/>
                      <a:pt x="97039" y="240425"/>
                      <a:pt x="202749" y="240426"/>
                    </a:cubicBezTo>
                    <a:lnTo>
                      <a:pt x="3336885" y="240426"/>
                    </a:lnTo>
                    <a:cubicBezTo>
                      <a:pt x="3389740" y="240426"/>
                      <a:pt x="3437591" y="219002"/>
                      <a:pt x="3472228" y="184365"/>
                    </a:cubicBezTo>
                    <a:lnTo>
                      <a:pt x="3507046" y="13272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987" name="Google Shape;3987;p32"/>
            <p:cNvGrpSpPr/>
            <p:nvPr/>
          </p:nvGrpSpPr>
          <p:grpSpPr>
            <a:xfrm>
              <a:off x="5624194" y="350969"/>
              <a:ext cx="4465200" cy="4734600"/>
              <a:chOff x="5624194" y="350969"/>
              <a:chExt cx="4465200" cy="4734600"/>
            </a:xfrm>
          </p:grpSpPr>
          <p:sp>
            <p:nvSpPr>
              <p:cNvPr id="3988" name="Google Shape;3988;p32"/>
              <p:cNvSpPr/>
              <p:nvPr/>
            </p:nvSpPr>
            <p:spPr>
              <a:xfrm rot="-2829881">
                <a:off x="4967296" y="2352819"/>
                <a:ext cx="5778994" cy="73089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89" name="Google Shape;3989;p32"/>
              <p:cNvSpPr/>
              <p:nvPr/>
            </p:nvSpPr>
            <p:spPr>
              <a:xfrm rot="-2827716">
                <a:off x="4903645" y="2383838"/>
                <a:ext cx="5757263" cy="509928"/>
              </a:xfrm>
              <a:custGeom>
                <a:rect b="b" l="l" r="r" t="t"/>
                <a:pathLst>
                  <a:path extrusionOk="0" h="510194" w="5760270">
                    <a:moveTo>
                      <a:pt x="5653234" y="107036"/>
                    </a:moveTo>
                    <a:cubicBezTo>
                      <a:pt x="5719367" y="173169"/>
                      <a:pt x="5760270" y="264529"/>
                      <a:pt x="5760270" y="365445"/>
                    </a:cubicBezTo>
                    <a:cubicBezTo>
                      <a:pt x="5760270" y="415902"/>
                      <a:pt x="5750045" y="463972"/>
                      <a:pt x="5731553" y="507693"/>
                    </a:cubicBezTo>
                    <a:lnTo>
                      <a:pt x="5730195" y="510194"/>
                    </a:lnTo>
                    <a:lnTo>
                      <a:pt x="5741501" y="473772"/>
                    </a:lnTo>
                    <a:cubicBezTo>
                      <a:pt x="5746369" y="449983"/>
                      <a:pt x="5748925" y="425351"/>
                      <a:pt x="5748925" y="400122"/>
                    </a:cubicBezTo>
                    <a:cubicBezTo>
                      <a:pt x="5748925" y="198292"/>
                      <a:pt x="5585310" y="34678"/>
                      <a:pt x="5383480" y="34678"/>
                    </a:cubicBezTo>
                    <a:lnTo>
                      <a:pt x="335370" y="34678"/>
                    </a:lnTo>
                    <a:cubicBezTo>
                      <a:pt x="209227" y="34679"/>
                      <a:pt x="98010" y="98590"/>
                      <a:pt x="32337" y="195800"/>
                    </a:cubicBezTo>
                    <a:lnTo>
                      <a:pt x="0" y="255377"/>
                    </a:lnTo>
                    <a:lnTo>
                      <a:pt x="9989" y="223198"/>
                    </a:lnTo>
                    <a:cubicBezTo>
                      <a:pt x="65466" y="92034"/>
                      <a:pt x="195343" y="1"/>
                      <a:pt x="346716" y="1"/>
                    </a:cubicBezTo>
                    <a:lnTo>
                      <a:pt x="5394825" y="0"/>
                    </a:lnTo>
                    <a:cubicBezTo>
                      <a:pt x="5495740" y="0"/>
                      <a:pt x="5587102" y="40904"/>
                      <a:pt x="5653234"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90" name="Google Shape;3990;p32"/>
              <p:cNvSpPr/>
              <p:nvPr/>
            </p:nvSpPr>
            <p:spPr>
              <a:xfrm rot="-2827716">
                <a:off x="5056297" y="2544077"/>
                <a:ext cx="5757263" cy="509925"/>
              </a:xfrm>
              <a:custGeom>
                <a:rect b="b" l="l" r="r" t="t"/>
                <a:pathLst>
                  <a:path extrusionOk="0" h="510191" w="5760270">
                    <a:moveTo>
                      <a:pt x="5760270" y="254817"/>
                    </a:moveTo>
                    <a:lnTo>
                      <a:pt x="5750282" y="286994"/>
                    </a:lnTo>
                    <a:cubicBezTo>
                      <a:pt x="5694805" y="418157"/>
                      <a:pt x="5564928" y="510191"/>
                      <a:pt x="5413556" y="510191"/>
                    </a:cubicBezTo>
                    <a:lnTo>
                      <a:pt x="365446" y="510191"/>
                    </a:lnTo>
                    <a:cubicBezTo>
                      <a:pt x="163615" y="510191"/>
                      <a:pt x="0" y="346576"/>
                      <a:pt x="0" y="144746"/>
                    </a:cubicBezTo>
                    <a:cubicBezTo>
                      <a:pt x="0" y="94289"/>
                      <a:pt x="10226" y="46220"/>
                      <a:pt x="28719" y="2499"/>
                    </a:cubicBezTo>
                    <a:lnTo>
                      <a:pt x="30075" y="0"/>
                    </a:lnTo>
                    <a:lnTo>
                      <a:pt x="18770" y="36419"/>
                    </a:lnTo>
                    <a:cubicBezTo>
                      <a:pt x="13902" y="60208"/>
                      <a:pt x="11345" y="84840"/>
                      <a:pt x="11345" y="110069"/>
                    </a:cubicBezTo>
                    <a:cubicBezTo>
                      <a:pt x="11345" y="311899"/>
                      <a:pt x="174961" y="475514"/>
                      <a:pt x="376791" y="475513"/>
                    </a:cubicBezTo>
                    <a:lnTo>
                      <a:pt x="5424901" y="475513"/>
                    </a:lnTo>
                    <a:cubicBezTo>
                      <a:pt x="5551044" y="475513"/>
                      <a:pt x="5662261" y="411601"/>
                      <a:pt x="5727934" y="314392"/>
                    </a:cubicBezTo>
                    <a:lnTo>
                      <a:pt x="5760270" y="25481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991" name="Google Shape;3991;p32"/>
            <p:cNvGrpSpPr/>
            <p:nvPr/>
          </p:nvGrpSpPr>
          <p:grpSpPr>
            <a:xfrm>
              <a:off x="949298" y="529687"/>
              <a:ext cx="4532700" cy="4800900"/>
              <a:chOff x="949298" y="529687"/>
              <a:chExt cx="4532700" cy="4800900"/>
            </a:xfrm>
          </p:grpSpPr>
          <p:sp>
            <p:nvSpPr>
              <p:cNvPr id="3992" name="Google Shape;3992;p32"/>
              <p:cNvSpPr/>
              <p:nvPr/>
            </p:nvSpPr>
            <p:spPr>
              <a:xfrm rot="-2829942">
                <a:off x="310652" y="2532850"/>
                <a:ext cx="5809992" cy="794573"/>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93" name="Google Shape;3993;p32"/>
              <p:cNvSpPr/>
              <p:nvPr/>
            </p:nvSpPr>
            <p:spPr>
              <a:xfrm rot="-2827716">
                <a:off x="242082" y="2566031"/>
                <a:ext cx="5785735" cy="554090"/>
              </a:xfrm>
              <a:custGeom>
                <a:rect b="b" l="l" r="r" t="t"/>
                <a:pathLst>
                  <a:path extrusionOk="0" h="554379" w="5788757">
                    <a:moveTo>
                      <a:pt x="5672404" y="116353"/>
                    </a:moveTo>
                    <a:cubicBezTo>
                      <a:pt x="5744292" y="188242"/>
                      <a:pt x="5788757" y="287555"/>
                      <a:pt x="5788757" y="397253"/>
                    </a:cubicBezTo>
                    <a:cubicBezTo>
                      <a:pt x="5788757" y="452102"/>
                      <a:pt x="5777641" y="504354"/>
                      <a:pt x="5757539" y="551881"/>
                    </a:cubicBezTo>
                    <a:lnTo>
                      <a:pt x="5756183" y="554379"/>
                    </a:lnTo>
                    <a:lnTo>
                      <a:pt x="5769341" y="511991"/>
                    </a:lnTo>
                    <a:cubicBezTo>
                      <a:pt x="5774633" y="486130"/>
                      <a:pt x="5777412" y="459355"/>
                      <a:pt x="5777412" y="431930"/>
                    </a:cubicBezTo>
                    <a:cubicBezTo>
                      <a:pt x="5777411" y="212534"/>
                      <a:pt x="5599556" y="34679"/>
                      <a:pt x="5380160" y="34678"/>
                    </a:cubicBezTo>
                    <a:lnTo>
                      <a:pt x="364678" y="34678"/>
                    </a:lnTo>
                    <a:cubicBezTo>
                      <a:pt x="227556" y="34678"/>
                      <a:pt x="106659" y="104154"/>
                      <a:pt x="35270" y="209823"/>
                    </a:cubicBezTo>
                    <a:lnTo>
                      <a:pt x="0" y="274803"/>
                    </a:lnTo>
                    <a:lnTo>
                      <a:pt x="9989" y="242624"/>
                    </a:lnTo>
                    <a:cubicBezTo>
                      <a:pt x="70295" y="100045"/>
                      <a:pt x="211476" y="1"/>
                      <a:pt x="376023" y="1"/>
                    </a:cubicBezTo>
                    <a:lnTo>
                      <a:pt x="5391505" y="0"/>
                    </a:lnTo>
                    <a:cubicBezTo>
                      <a:pt x="5501203" y="1"/>
                      <a:pt x="5600515" y="44465"/>
                      <a:pt x="5672404" y="116353"/>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94" name="Google Shape;3994;p32"/>
              <p:cNvSpPr/>
              <p:nvPr/>
            </p:nvSpPr>
            <p:spPr>
              <a:xfrm rot="-2827716">
                <a:off x="407282" y="2741308"/>
                <a:ext cx="5785735" cy="554091"/>
              </a:xfrm>
              <a:custGeom>
                <a:rect b="b" l="l" r="r" t="t"/>
                <a:pathLst>
                  <a:path extrusionOk="0" h="554380" w="5788757">
                    <a:moveTo>
                      <a:pt x="5788757" y="279576"/>
                    </a:moveTo>
                    <a:lnTo>
                      <a:pt x="5778768" y="311755"/>
                    </a:lnTo>
                    <a:cubicBezTo>
                      <a:pt x="5718461" y="454335"/>
                      <a:pt x="5577281" y="554379"/>
                      <a:pt x="5412734" y="554380"/>
                    </a:cubicBezTo>
                    <a:lnTo>
                      <a:pt x="397252" y="554379"/>
                    </a:lnTo>
                    <a:cubicBezTo>
                      <a:pt x="177856" y="554380"/>
                      <a:pt x="0" y="376524"/>
                      <a:pt x="0" y="157127"/>
                    </a:cubicBezTo>
                    <a:cubicBezTo>
                      <a:pt x="0" y="102278"/>
                      <a:pt x="11116" y="50026"/>
                      <a:pt x="31218" y="2499"/>
                    </a:cubicBezTo>
                    <a:lnTo>
                      <a:pt x="32574" y="0"/>
                    </a:lnTo>
                    <a:lnTo>
                      <a:pt x="19416" y="42389"/>
                    </a:lnTo>
                    <a:cubicBezTo>
                      <a:pt x="14124" y="68250"/>
                      <a:pt x="11345" y="95025"/>
                      <a:pt x="11345" y="122449"/>
                    </a:cubicBezTo>
                    <a:cubicBezTo>
                      <a:pt x="11345" y="341846"/>
                      <a:pt x="189201" y="519702"/>
                      <a:pt x="408598" y="519702"/>
                    </a:cubicBezTo>
                    <a:lnTo>
                      <a:pt x="5424079" y="519702"/>
                    </a:lnTo>
                    <a:cubicBezTo>
                      <a:pt x="5561201" y="519702"/>
                      <a:pt x="5682097" y="450227"/>
                      <a:pt x="5753486" y="344557"/>
                    </a:cubicBezTo>
                    <a:lnTo>
                      <a:pt x="5788757" y="27957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995" name="Google Shape;3995;p32"/>
            <p:cNvGrpSpPr/>
            <p:nvPr/>
          </p:nvGrpSpPr>
          <p:grpSpPr>
            <a:xfrm>
              <a:off x="2032969" y="864182"/>
              <a:ext cx="4314900" cy="4572900"/>
              <a:chOff x="2032969" y="864182"/>
              <a:chExt cx="4314900" cy="4572900"/>
            </a:xfrm>
          </p:grpSpPr>
          <p:sp>
            <p:nvSpPr>
              <p:cNvPr id="3996" name="Google Shape;3996;p32"/>
              <p:cNvSpPr/>
              <p:nvPr/>
            </p:nvSpPr>
            <p:spPr>
              <a:xfrm rot="-2830053">
                <a:off x="1411304" y="2785182"/>
                <a:ext cx="555823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97" name="Google Shape;3997;p32"/>
              <p:cNvSpPr/>
              <p:nvPr/>
            </p:nvSpPr>
            <p:spPr>
              <a:xfrm rot="-2827716">
                <a:off x="1347693" y="2816223"/>
                <a:ext cx="5536567" cy="509927"/>
              </a:xfrm>
              <a:custGeom>
                <a:rect b="b" l="l" r="r" t="t"/>
                <a:pathLst>
                  <a:path extrusionOk="0" h="510193" w="5539459">
                    <a:moveTo>
                      <a:pt x="5432423" y="107037"/>
                    </a:moveTo>
                    <a:cubicBezTo>
                      <a:pt x="5498556" y="173170"/>
                      <a:pt x="5539459" y="264531"/>
                      <a:pt x="5539459" y="365446"/>
                    </a:cubicBezTo>
                    <a:cubicBezTo>
                      <a:pt x="5539459" y="415903"/>
                      <a:pt x="5529233" y="463972"/>
                      <a:pt x="5510741" y="507694"/>
                    </a:cubicBezTo>
                    <a:lnTo>
                      <a:pt x="5509384" y="510193"/>
                    </a:lnTo>
                    <a:lnTo>
                      <a:pt x="5520689" y="473773"/>
                    </a:lnTo>
                    <a:cubicBezTo>
                      <a:pt x="5525558" y="449984"/>
                      <a:pt x="5528114" y="425352"/>
                      <a:pt x="5528114" y="400124"/>
                    </a:cubicBezTo>
                    <a:cubicBezTo>
                      <a:pt x="5528114" y="198293"/>
                      <a:pt x="5364500" y="34678"/>
                      <a:pt x="5162669" y="34678"/>
                    </a:cubicBezTo>
                    <a:lnTo>
                      <a:pt x="335370" y="34678"/>
                    </a:lnTo>
                    <a:cubicBezTo>
                      <a:pt x="209226" y="34678"/>
                      <a:pt x="98010" y="98590"/>
                      <a:pt x="32337" y="195800"/>
                    </a:cubicBezTo>
                    <a:lnTo>
                      <a:pt x="0" y="255375"/>
                    </a:lnTo>
                    <a:lnTo>
                      <a:pt x="9988" y="223198"/>
                    </a:lnTo>
                    <a:cubicBezTo>
                      <a:pt x="65466" y="92034"/>
                      <a:pt x="195342" y="1"/>
                      <a:pt x="346715" y="0"/>
                    </a:cubicBezTo>
                    <a:lnTo>
                      <a:pt x="5174015" y="1"/>
                    </a:lnTo>
                    <a:cubicBezTo>
                      <a:pt x="5274930" y="1"/>
                      <a:pt x="5366291" y="40905"/>
                      <a:pt x="5432423"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98" name="Google Shape;3998;p32"/>
              <p:cNvSpPr/>
              <p:nvPr/>
            </p:nvSpPr>
            <p:spPr>
              <a:xfrm rot="-2827716">
                <a:off x="1500345" y="2976459"/>
                <a:ext cx="5536567" cy="509927"/>
              </a:xfrm>
              <a:custGeom>
                <a:rect b="b" l="l" r="r" t="t"/>
                <a:pathLst>
                  <a:path extrusionOk="0" h="510193" w="5539459">
                    <a:moveTo>
                      <a:pt x="5539459" y="254818"/>
                    </a:moveTo>
                    <a:lnTo>
                      <a:pt x="5529471" y="286996"/>
                    </a:lnTo>
                    <a:cubicBezTo>
                      <a:pt x="5473993" y="418159"/>
                      <a:pt x="5344117" y="510193"/>
                      <a:pt x="5192744" y="510193"/>
                    </a:cubicBezTo>
                    <a:lnTo>
                      <a:pt x="365445" y="510193"/>
                    </a:lnTo>
                    <a:cubicBezTo>
                      <a:pt x="163616" y="510193"/>
                      <a:pt x="0" y="346578"/>
                      <a:pt x="0" y="144749"/>
                    </a:cubicBezTo>
                    <a:cubicBezTo>
                      <a:pt x="0" y="94291"/>
                      <a:pt x="10226" y="46222"/>
                      <a:pt x="28718" y="2500"/>
                    </a:cubicBezTo>
                    <a:lnTo>
                      <a:pt x="30075" y="0"/>
                    </a:lnTo>
                    <a:lnTo>
                      <a:pt x="18770" y="36421"/>
                    </a:lnTo>
                    <a:cubicBezTo>
                      <a:pt x="13902" y="60210"/>
                      <a:pt x="11345" y="84842"/>
                      <a:pt x="11345" y="110071"/>
                    </a:cubicBezTo>
                    <a:cubicBezTo>
                      <a:pt x="11345" y="311900"/>
                      <a:pt x="174961" y="475516"/>
                      <a:pt x="376790" y="475515"/>
                    </a:cubicBezTo>
                    <a:lnTo>
                      <a:pt x="5204090" y="475515"/>
                    </a:lnTo>
                    <a:cubicBezTo>
                      <a:pt x="5330233" y="475515"/>
                      <a:pt x="5441449" y="411603"/>
                      <a:pt x="5507122" y="314394"/>
                    </a:cubicBezTo>
                    <a:lnTo>
                      <a:pt x="5539459"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999" name="Google Shape;3999;p32"/>
            <p:cNvGrpSpPr/>
            <p:nvPr/>
          </p:nvGrpSpPr>
          <p:grpSpPr>
            <a:xfrm>
              <a:off x="5255762" y="2121228"/>
              <a:ext cx="4399200" cy="4663500"/>
              <a:chOff x="5255762" y="2121228"/>
              <a:chExt cx="4399200" cy="4663500"/>
            </a:xfrm>
          </p:grpSpPr>
          <p:sp>
            <p:nvSpPr>
              <p:cNvPr id="4000" name="Google Shape;4000;p32"/>
              <p:cNvSpPr/>
              <p:nvPr/>
            </p:nvSpPr>
            <p:spPr>
              <a:xfrm rot="-2829916">
                <a:off x="4614371" y="4087528"/>
                <a:ext cx="5681983" cy="730899"/>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01" name="Google Shape;4001;p32"/>
              <p:cNvSpPr/>
              <p:nvPr/>
            </p:nvSpPr>
            <p:spPr>
              <a:xfrm rot="-2827716">
                <a:off x="4550710" y="4118522"/>
                <a:ext cx="5660315" cy="509927"/>
              </a:xfrm>
              <a:custGeom>
                <a:rect b="b" l="l" r="r" t="t"/>
                <a:pathLst>
                  <a:path extrusionOk="0" h="510193" w="5663271">
                    <a:moveTo>
                      <a:pt x="5556235" y="107036"/>
                    </a:moveTo>
                    <a:cubicBezTo>
                      <a:pt x="5622367" y="173169"/>
                      <a:pt x="5663271" y="264530"/>
                      <a:pt x="5663271" y="365444"/>
                    </a:cubicBezTo>
                    <a:cubicBezTo>
                      <a:pt x="5663271" y="415902"/>
                      <a:pt x="5653045" y="463971"/>
                      <a:pt x="5634553" y="507693"/>
                    </a:cubicBezTo>
                    <a:lnTo>
                      <a:pt x="5633195" y="510193"/>
                    </a:lnTo>
                    <a:lnTo>
                      <a:pt x="5644501" y="473772"/>
                    </a:lnTo>
                    <a:cubicBezTo>
                      <a:pt x="5649369" y="449982"/>
                      <a:pt x="5651925" y="425351"/>
                      <a:pt x="5651925" y="400122"/>
                    </a:cubicBezTo>
                    <a:cubicBezTo>
                      <a:pt x="5651926" y="198292"/>
                      <a:pt x="5488311" y="34678"/>
                      <a:pt x="5286481" y="34677"/>
                    </a:cubicBezTo>
                    <a:lnTo>
                      <a:pt x="335370" y="34677"/>
                    </a:lnTo>
                    <a:cubicBezTo>
                      <a:pt x="209226" y="34677"/>
                      <a:pt x="98010" y="98589"/>
                      <a:pt x="32337" y="195798"/>
                    </a:cubicBezTo>
                    <a:lnTo>
                      <a:pt x="0" y="255374"/>
                    </a:lnTo>
                    <a:lnTo>
                      <a:pt x="9988" y="223197"/>
                    </a:lnTo>
                    <a:cubicBezTo>
                      <a:pt x="65466" y="92033"/>
                      <a:pt x="195343" y="-1"/>
                      <a:pt x="346715" y="0"/>
                    </a:cubicBezTo>
                    <a:lnTo>
                      <a:pt x="5297827" y="0"/>
                    </a:lnTo>
                    <a:cubicBezTo>
                      <a:pt x="5398741" y="0"/>
                      <a:pt x="5490103" y="40904"/>
                      <a:pt x="555623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02" name="Google Shape;4002;p32"/>
              <p:cNvSpPr/>
              <p:nvPr/>
            </p:nvSpPr>
            <p:spPr>
              <a:xfrm rot="-2827716">
                <a:off x="4703362" y="4278757"/>
                <a:ext cx="5660314" cy="509928"/>
              </a:xfrm>
              <a:custGeom>
                <a:rect b="b" l="l" r="r" t="t"/>
                <a:pathLst>
                  <a:path extrusionOk="0" h="510194" w="5663270">
                    <a:moveTo>
                      <a:pt x="5663270" y="254819"/>
                    </a:moveTo>
                    <a:lnTo>
                      <a:pt x="5653283" y="286996"/>
                    </a:lnTo>
                    <a:cubicBezTo>
                      <a:pt x="5597805" y="418160"/>
                      <a:pt x="5467928" y="510193"/>
                      <a:pt x="5316556" y="510193"/>
                    </a:cubicBezTo>
                    <a:lnTo>
                      <a:pt x="365445" y="510194"/>
                    </a:lnTo>
                    <a:cubicBezTo>
                      <a:pt x="163615" y="510194"/>
                      <a:pt x="0" y="346579"/>
                      <a:pt x="0" y="144749"/>
                    </a:cubicBezTo>
                    <a:cubicBezTo>
                      <a:pt x="0" y="94291"/>
                      <a:pt x="10226" y="46222"/>
                      <a:pt x="28718" y="2501"/>
                    </a:cubicBezTo>
                    <a:lnTo>
                      <a:pt x="30075" y="0"/>
                    </a:lnTo>
                    <a:lnTo>
                      <a:pt x="18770" y="36421"/>
                    </a:lnTo>
                    <a:cubicBezTo>
                      <a:pt x="13901" y="60210"/>
                      <a:pt x="11345" y="84843"/>
                      <a:pt x="11345" y="110071"/>
                    </a:cubicBezTo>
                    <a:cubicBezTo>
                      <a:pt x="11345" y="311901"/>
                      <a:pt x="174960" y="475516"/>
                      <a:pt x="376790" y="475516"/>
                    </a:cubicBezTo>
                    <a:lnTo>
                      <a:pt x="5327901" y="475516"/>
                    </a:lnTo>
                    <a:cubicBezTo>
                      <a:pt x="5454045" y="475516"/>
                      <a:pt x="5565261" y="411604"/>
                      <a:pt x="5630934" y="314394"/>
                    </a:cubicBezTo>
                    <a:lnTo>
                      <a:pt x="5663270" y="25481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003" name="Google Shape;4003;p32"/>
            <p:cNvGrpSpPr/>
            <p:nvPr/>
          </p:nvGrpSpPr>
          <p:grpSpPr>
            <a:xfrm>
              <a:off x="7086948" y="2711938"/>
              <a:ext cx="3990300" cy="4222800"/>
              <a:chOff x="7086948" y="2711938"/>
              <a:chExt cx="3990300" cy="4222800"/>
            </a:xfrm>
          </p:grpSpPr>
          <p:sp>
            <p:nvSpPr>
              <p:cNvPr id="4004" name="Google Shape;4004;p32"/>
              <p:cNvSpPr/>
              <p:nvPr/>
            </p:nvSpPr>
            <p:spPr>
              <a:xfrm rot="-2830071">
                <a:off x="6541696" y="4457889"/>
                <a:ext cx="5080804"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05" name="Google Shape;4005;p32"/>
              <p:cNvSpPr/>
              <p:nvPr/>
            </p:nvSpPr>
            <p:spPr>
              <a:xfrm rot="-2827716">
                <a:off x="6477943" y="4488751"/>
                <a:ext cx="5059349" cy="509926"/>
              </a:xfrm>
              <a:custGeom>
                <a:rect b="b" l="l" r="r" t="t"/>
                <a:pathLst>
                  <a:path extrusionOk="0" h="510192" w="5061991">
                    <a:moveTo>
                      <a:pt x="4954955" y="107036"/>
                    </a:moveTo>
                    <a:cubicBezTo>
                      <a:pt x="5021087" y="173169"/>
                      <a:pt x="5061991" y="264531"/>
                      <a:pt x="5061991" y="365445"/>
                    </a:cubicBezTo>
                    <a:cubicBezTo>
                      <a:pt x="5061991" y="415903"/>
                      <a:pt x="5051765" y="463972"/>
                      <a:pt x="5033272" y="507693"/>
                    </a:cubicBezTo>
                    <a:lnTo>
                      <a:pt x="5031916" y="510192"/>
                    </a:lnTo>
                    <a:lnTo>
                      <a:pt x="5043221" y="473773"/>
                    </a:lnTo>
                    <a:cubicBezTo>
                      <a:pt x="5048089" y="449983"/>
                      <a:pt x="5050646" y="425352"/>
                      <a:pt x="5050646" y="400123"/>
                    </a:cubicBezTo>
                    <a:cubicBezTo>
                      <a:pt x="5050646" y="198293"/>
                      <a:pt x="4887031" y="34678"/>
                      <a:pt x="4685200" y="34678"/>
                    </a:cubicBezTo>
                    <a:lnTo>
                      <a:pt x="335370" y="34678"/>
                    </a:lnTo>
                    <a:cubicBezTo>
                      <a:pt x="209226" y="34678"/>
                      <a:pt x="98010" y="98590"/>
                      <a:pt x="32336" y="195799"/>
                    </a:cubicBezTo>
                    <a:lnTo>
                      <a:pt x="0" y="255374"/>
                    </a:lnTo>
                    <a:lnTo>
                      <a:pt x="9988" y="223197"/>
                    </a:lnTo>
                    <a:cubicBezTo>
                      <a:pt x="65466" y="92034"/>
                      <a:pt x="195342" y="0"/>
                      <a:pt x="346715" y="0"/>
                    </a:cubicBezTo>
                    <a:lnTo>
                      <a:pt x="4696545" y="1"/>
                    </a:lnTo>
                    <a:cubicBezTo>
                      <a:pt x="4797461" y="1"/>
                      <a:pt x="4888822" y="40904"/>
                      <a:pt x="495495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06" name="Google Shape;4006;p32"/>
              <p:cNvSpPr/>
              <p:nvPr/>
            </p:nvSpPr>
            <p:spPr>
              <a:xfrm rot="-2827716">
                <a:off x="6630593" y="4648986"/>
                <a:ext cx="5059350" cy="509928"/>
              </a:xfrm>
              <a:custGeom>
                <a:rect b="b" l="l" r="r" t="t"/>
                <a:pathLst>
                  <a:path extrusionOk="0" h="510194" w="5061992">
                    <a:moveTo>
                      <a:pt x="5061992" y="254818"/>
                    </a:moveTo>
                    <a:lnTo>
                      <a:pt x="5052003" y="286996"/>
                    </a:lnTo>
                    <a:cubicBezTo>
                      <a:pt x="4996525" y="418160"/>
                      <a:pt x="4866649" y="510193"/>
                      <a:pt x="4715276" y="510194"/>
                    </a:cubicBezTo>
                    <a:lnTo>
                      <a:pt x="365445" y="510194"/>
                    </a:lnTo>
                    <a:cubicBezTo>
                      <a:pt x="163616" y="510194"/>
                      <a:pt x="0" y="346579"/>
                      <a:pt x="1" y="144749"/>
                    </a:cubicBezTo>
                    <a:cubicBezTo>
                      <a:pt x="1" y="94292"/>
                      <a:pt x="10227" y="46223"/>
                      <a:pt x="28719" y="2501"/>
                    </a:cubicBezTo>
                    <a:lnTo>
                      <a:pt x="30076" y="0"/>
                    </a:lnTo>
                    <a:lnTo>
                      <a:pt x="18771" y="36422"/>
                    </a:lnTo>
                    <a:cubicBezTo>
                      <a:pt x="13902" y="60211"/>
                      <a:pt x="11346" y="84843"/>
                      <a:pt x="11346" y="110072"/>
                    </a:cubicBezTo>
                    <a:cubicBezTo>
                      <a:pt x="11345" y="311901"/>
                      <a:pt x="174961" y="475517"/>
                      <a:pt x="376790" y="475516"/>
                    </a:cubicBezTo>
                    <a:lnTo>
                      <a:pt x="4726622" y="475516"/>
                    </a:lnTo>
                    <a:cubicBezTo>
                      <a:pt x="4852765" y="475516"/>
                      <a:pt x="4963982" y="411604"/>
                      <a:pt x="5029655" y="314395"/>
                    </a:cubicBezTo>
                    <a:lnTo>
                      <a:pt x="5061992"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007" name="Google Shape;4007;p32"/>
            <p:cNvGrpSpPr/>
            <p:nvPr/>
          </p:nvGrpSpPr>
          <p:grpSpPr>
            <a:xfrm>
              <a:off x="1947213" y="661971"/>
              <a:ext cx="8306740" cy="5190064"/>
              <a:chOff x="1947213" y="661971"/>
              <a:chExt cx="8306740" cy="5190064"/>
            </a:xfrm>
          </p:grpSpPr>
          <p:grpSp>
            <p:nvGrpSpPr>
              <p:cNvPr id="4008" name="Google Shape;4008;p32"/>
              <p:cNvGrpSpPr/>
              <p:nvPr/>
            </p:nvGrpSpPr>
            <p:grpSpPr>
              <a:xfrm rot="-1576190">
                <a:off x="3295488" y="734727"/>
                <a:ext cx="428837" cy="428837"/>
                <a:chOff x="8297437" y="2253663"/>
                <a:chExt cx="4117200" cy="4117200"/>
              </a:xfrm>
            </p:grpSpPr>
            <p:sp>
              <p:nvSpPr>
                <p:cNvPr id="4009" name="Google Shape;4009;p32"/>
                <p:cNvSpPr/>
                <p:nvPr/>
              </p:nvSpPr>
              <p:spPr>
                <a:xfrm rot="1902051">
                  <a:off x="8860274" y="2816500"/>
                  <a:ext cx="2991526" cy="2991526"/>
                </a:xfrm>
                <a:prstGeom prst="ellipse">
                  <a:avLst/>
                </a:prstGeom>
                <a:solidFill>
                  <a:schemeClr val="accent2"/>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010" name="Google Shape;4010;p32"/>
                <p:cNvPicPr preferRelativeResize="0"/>
                <p:nvPr/>
              </p:nvPicPr>
              <p:blipFill rotWithShape="1">
                <a:blip r:embed="rId3">
                  <a:alphaModFix amt="50000"/>
                </a:blip>
                <a:srcRect b="13631" l="16908" r="21674" t="4788"/>
                <a:stretch/>
              </p:blipFill>
              <p:spPr>
                <a:xfrm>
                  <a:off x="8846288" y="2814084"/>
                  <a:ext cx="3012600" cy="2977200"/>
                </a:xfrm>
                <a:prstGeom prst="ellipse">
                  <a:avLst/>
                </a:prstGeom>
                <a:noFill/>
                <a:ln>
                  <a:noFill/>
                </a:ln>
              </p:spPr>
            </p:pic>
          </p:grpSp>
          <p:grpSp>
            <p:nvGrpSpPr>
              <p:cNvPr id="4011" name="Google Shape;4011;p32"/>
              <p:cNvGrpSpPr/>
              <p:nvPr/>
            </p:nvGrpSpPr>
            <p:grpSpPr>
              <a:xfrm rot="-1573267">
                <a:off x="2009589" y="1298339"/>
                <a:ext cx="368076" cy="368076"/>
                <a:chOff x="8297437" y="2253663"/>
                <a:chExt cx="4117200" cy="4117200"/>
              </a:xfrm>
            </p:grpSpPr>
            <p:sp>
              <p:nvSpPr>
                <p:cNvPr id="4012" name="Google Shape;4012;p32"/>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013" name="Google Shape;4013;p32"/>
                <p:cNvPicPr preferRelativeResize="0"/>
                <p:nvPr/>
              </p:nvPicPr>
              <p:blipFill rotWithShape="1">
                <a:blip r:embed="rId4">
                  <a:alphaModFix amt="50000"/>
                </a:blip>
                <a:srcRect b="13631" l="16908" r="21674" t="4788"/>
                <a:stretch/>
              </p:blipFill>
              <p:spPr>
                <a:xfrm>
                  <a:off x="8846288" y="2814084"/>
                  <a:ext cx="3012600" cy="2977200"/>
                </a:xfrm>
                <a:prstGeom prst="ellipse">
                  <a:avLst/>
                </a:prstGeom>
                <a:noFill/>
                <a:ln>
                  <a:noFill/>
                </a:ln>
              </p:spPr>
            </p:pic>
          </p:grpSp>
          <p:grpSp>
            <p:nvGrpSpPr>
              <p:cNvPr id="4014" name="Google Shape;4014;p32"/>
              <p:cNvGrpSpPr/>
              <p:nvPr/>
            </p:nvGrpSpPr>
            <p:grpSpPr>
              <a:xfrm rot="-1572434">
                <a:off x="3063378" y="999016"/>
                <a:ext cx="235871" cy="235871"/>
                <a:chOff x="8297437" y="2253663"/>
                <a:chExt cx="4117200" cy="4117200"/>
              </a:xfrm>
            </p:grpSpPr>
            <p:sp>
              <p:nvSpPr>
                <p:cNvPr id="4015" name="Google Shape;4015;p32"/>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016" name="Google Shape;4016;p32"/>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4017" name="Google Shape;4017;p32"/>
              <p:cNvGrpSpPr/>
              <p:nvPr/>
            </p:nvGrpSpPr>
            <p:grpSpPr>
              <a:xfrm rot="-1574351">
                <a:off x="4680689" y="4568246"/>
                <a:ext cx="550364" cy="550364"/>
                <a:chOff x="8297437" y="2253663"/>
                <a:chExt cx="4117200" cy="4117200"/>
              </a:xfrm>
            </p:grpSpPr>
            <p:sp>
              <p:nvSpPr>
                <p:cNvPr id="4018" name="Google Shape;4018;p32"/>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019" name="Google Shape;4019;p32"/>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4020" name="Google Shape;4020;p32"/>
              <p:cNvGrpSpPr/>
              <p:nvPr/>
            </p:nvGrpSpPr>
            <p:grpSpPr>
              <a:xfrm rot="-1572813">
                <a:off x="2184332" y="3756001"/>
                <a:ext cx="300132" cy="300132"/>
                <a:chOff x="8297437" y="2253663"/>
                <a:chExt cx="4117200" cy="4117200"/>
              </a:xfrm>
            </p:grpSpPr>
            <p:sp>
              <p:nvSpPr>
                <p:cNvPr id="4021" name="Google Shape;4021;p32"/>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022" name="Google Shape;4022;p32"/>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4023" name="Google Shape;4023;p32"/>
              <p:cNvGrpSpPr/>
              <p:nvPr/>
            </p:nvGrpSpPr>
            <p:grpSpPr>
              <a:xfrm rot="-1574617">
                <a:off x="6588980" y="1501846"/>
                <a:ext cx="393853" cy="393853"/>
                <a:chOff x="8297437" y="2253663"/>
                <a:chExt cx="4117200" cy="4117200"/>
              </a:xfrm>
            </p:grpSpPr>
            <p:sp>
              <p:nvSpPr>
                <p:cNvPr id="4024" name="Google Shape;4024;p32"/>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025" name="Google Shape;4025;p32"/>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4026" name="Google Shape;4026;p32"/>
              <p:cNvGrpSpPr/>
              <p:nvPr/>
            </p:nvGrpSpPr>
            <p:grpSpPr>
              <a:xfrm rot="-1572610">
                <a:off x="7569042" y="2160576"/>
                <a:ext cx="535083" cy="535083"/>
                <a:chOff x="8297437" y="2253663"/>
                <a:chExt cx="4117200" cy="4117200"/>
              </a:xfrm>
            </p:grpSpPr>
            <p:sp>
              <p:nvSpPr>
                <p:cNvPr id="4027" name="Google Shape;4027;p32"/>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028" name="Google Shape;4028;p32"/>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4029" name="Google Shape;4029;p32"/>
              <p:cNvGrpSpPr/>
              <p:nvPr/>
            </p:nvGrpSpPr>
            <p:grpSpPr>
              <a:xfrm rot="-1572610">
                <a:off x="9628215" y="5226297"/>
                <a:ext cx="535083" cy="535083"/>
                <a:chOff x="8297437" y="2253663"/>
                <a:chExt cx="4117200" cy="4117200"/>
              </a:xfrm>
            </p:grpSpPr>
            <p:sp>
              <p:nvSpPr>
                <p:cNvPr id="4030" name="Google Shape;4030;p32"/>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031" name="Google Shape;4031;p32"/>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4032" name="Google Shape;4032;p32"/>
              <p:cNvGrpSpPr/>
              <p:nvPr/>
            </p:nvGrpSpPr>
            <p:grpSpPr>
              <a:xfrm rot="-1574662">
                <a:off x="6684897" y="4777732"/>
                <a:ext cx="296081" cy="296081"/>
                <a:chOff x="8297437" y="2253663"/>
                <a:chExt cx="4117200" cy="4117200"/>
              </a:xfrm>
            </p:grpSpPr>
            <p:sp>
              <p:nvSpPr>
                <p:cNvPr id="4033" name="Google Shape;4033;p32"/>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034" name="Google Shape;4034;p32"/>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4035" name="Google Shape;4035;p32"/>
              <p:cNvGrpSpPr/>
              <p:nvPr/>
            </p:nvGrpSpPr>
            <p:grpSpPr>
              <a:xfrm rot="-1573459">
                <a:off x="9650402" y="1038665"/>
                <a:ext cx="402508" cy="402508"/>
                <a:chOff x="8297437" y="2253663"/>
                <a:chExt cx="4117200" cy="4117200"/>
              </a:xfrm>
            </p:grpSpPr>
            <p:sp>
              <p:nvSpPr>
                <p:cNvPr id="4036" name="Google Shape;4036;p32"/>
                <p:cNvSpPr/>
                <p:nvPr/>
              </p:nvSpPr>
              <p:spPr>
                <a:xfrm rot="1902051">
                  <a:off x="8860274" y="2816500"/>
                  <a:ext cx="2991526" cy="2991526"/>
                </a:xfrm>
                <a:prstGeom prst="ellipse">
                  <a:avLst/>
                </a:prstGeom>
                <a:solidFill>
                  <a:schemeClr val="accent2"/>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037" name="Google Shape;4037;p32"/>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4038" name="Google Shape;4038;p32"/>
              <p:cNvGrpSpPr/>
              <p:nvPr/>
            </p:nvGrpSpPr>
            <p:grpSpPr>
              <a:xfrm rot="-1572434">
                <a:off x="2840095" y="2101258"/>
                <a:ext cx="235871" cy="235871"/>
                <a:chOff x="8297437" y="2253663"/>
                <a:chExt cx="4117200" cy="4117200"/>
              </a:xfrm>
            </p:grpSpPr>
            <p:sp>
              <p:nvSpPr>
                <p:cNvPr id="4039" name="Google Shape;4039;p32"/>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040" name="Google Shape;4040;p32"/>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4041" name="Google Shape;4041;p32"/>
              <p:cNvGrpSpPr/>
              <p:nvPr/>
            </p:nvGrpSpPr>
            <p:grpSpPr>
              <a:xfrm rot="-1575143">
                <a:off x="3962399" y="4046267"/>
                <a:ext cx="404901" cy="404901"/>
                <a:chOff x="8297437" y="2253663"/>
                <a:chExt cx="4117200" cy="4117200"/>
              </a:xfrm>
            </p:grpSpPr>
            <p:sp>
              <p:nvSpPr>
                <p:cNvPr id="4042" name="Google Shape;4042;p32"/>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043" name="Google Shape;4043;p32"/>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4044" name="Google Shape;4044;p32"/>
              <p:cNvGrpSpPr/>
              <p:nvPr/>
            </p:nvGrpSpPr>
            <p:grpSpPr>
              <a:xfrm rot="-1575894">
                <a:off x="5682340" y="1116462"/>
                <a:ext cx="316334" cy="316334"/>
                <a:chOff x="8297437" y="2253663"/>
                <a:chExt cx="4117200" cy="4117200"/>
              </a:xfrm>
            </p:grpSpPr>
            <p:sp>
              <p:nvSpPr>
                <p:cNvPr id="4045" name="Google Shape;4045;p32"/>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046" name="Google Shape;4046;p32"/>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4047" name="Google Shape;4047;p32"/>
              <p:cNvGrpSpPr/>
              <p:nvPr/>
            </p:nvGrpSpPr>
            <p:grpSpPr>
              <a:xfrm rot="-1573659">
                <a:off x="9553451" y="4107028"/>
                <a:ext cx="500281" cy="500281"/>
                <a:chOff x="8297437" y="2253663"/>
                <a:chExt cx="4117200" cy="4117200"/>
              </a:xfrm>
            </p:grpSpPr>
            <p:sp>
              <p:nvSpPr>
                <p:cNvPr id="4048" name="Google Shape;4048;p32"/>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049" name="Google Shape;4049;p32"/>
                <p:cNvPicPr preferRelativeResize="0"/>
                <p:nvPr/>
              </p:nvPicPr>
              <p:blipFill rotWithShape="1">
                <a:blip r:embed="rId6">
                  <a:alphaModFix amt="50000"/>
                </a:blip>
                <a:srcRect b="13631" l="16908" r="21674" t="4788"/>
                <a:stretch/>
              </p:blipFill>
              <p:spPr>
                <a:xfrm>
                  <a:off x="8846288" y="2814084"/>
                  <a:ext cx="3012600" cy="2977200"/>
                </a:xfrm>
                <a:prstGeom prst="ellipse">
                  <a:avLst/>
                </a:prstGeom>
                <a:solidFill>
                  <a:srgbClr val="FFAB1C"/>
                </a:solidFill>
                <a:ln>
                  <a:noFill/>
                </a:ln>
              </p:spPr>
            </p:pic>
          </p:grpSp>
          <p:grpSp>
            <p:nvGrpSpPr>
              <p:cNvPr id="4050" name="Google Shape;4050;p32"/>
              <p:cNvGrpSpPr/>
              <p:nvPr/>
            </p:nvGrpSpPr>
            <p:grpSpPr>
              <a:xfrm rot="-1575894">
                <a:off x="9882200" y="4954816"/>
                <a:ext cx="316334" cy="316334"/>
                <a:chOff x="8297437" y="2253663"/>
                <a:chExt cx="4117200" cy="4117200"/>
              </a:xfrm>
            </p:grpSpPr>
            <p:sp>
              <p:nvSpPr>
                <p:cNvPr id="4051" name="Google Shape;4051;p32"/>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052" name="Google Shape;4052;p32"/>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grpSp>
      <p:sp>
        <p:nvSpPr>
          <p:cNvPr id="4053" name="Google Shape;4053;p32"/>
          <p:cNvSpPr txBox="1"/>
          <p:nvPr>
            <p:ph idx="4294967295" type="body"/>
          </p:nvPr>
        </p:nvSpPr>
        <p:spPr>
          <a:xfrm>
            <a:off x="5329325" y="5314225"/>
            <a:ext cx="6369300" cy="673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When winter approaches, they head lower down their mountain homes to warmer temperatures, where they continue to chomp away on bamboo!</a:t>
            </a:r>
            <a:endParaRPr/>
          </a:p>
          <a:p>
            <a:pPr indent="0" lvl="0" marL="0" rtl="0" algn="l">
              <a:spcBef>
                <a:spcPts val="2100"/>
              </a:spcBef>
              <a:spcAft>
                <a:spcPts val="2100"/>
              </a:spcAft>
              <a:buNone/>
            </a:pPr>
            <a:r>
              <a:t/>
            </a:r>
            <a:endParaRPr/>
          </a:p>
        </p:txBody>
      </p:sp>
      <p:pic>
        <p:nvPicPr>
          <p:cNvPr id="4054" name="Google Shape;4054;p32"/>
          <p:cNvPicPr preferRelativeResize="0"/>
          <p:nvPr/>
        </p:nvPicPr>
        <p:blipFill rotWithShape="1">
          <a:blip r:embed="rId7">
            <a:alphaModFix/>
          </a:blip>
          <a:srcRect b="0" l="7721" r="3727" t="0"/>
          <a:stretch/>
        </p:blipFill>
        <p:spPr>
          <a:xfrm>
            <a:off x="5481725" y="504829"/>
            <a:ext cx="6216900" cy="4672200"/>
          </a:xfrm>
          <a:prstGeom prst="roundRect">
            <a:avLst>
              <a:gd fmla="val 0" name="adj"/>
            </a:avLst>
          </a:prstGeom>
          <a:noFill/>
          <a:ln>
            <a:noFill/>
          </a:ln>
        </p:spPr>
      </p:pic>
      <p:sp>
        <p:nvSpPr>
          <p:cNvPr id="4055" name="Google Shape;4055;p32"/>
          <p:cNvSpPr txBox="1"/>
          <p:nvPr>
            <p:ph type="title"/>
          </p:nvPr>
        </p:nvSpPr>
        <p:spPr>
          <a:xfrm>
            <a:off x="587550" y="2252275"/>
            <a:ext cx="4221300" cy="2094000"/>
          </a:xfrm>
          <a:prstGeom prst="rect">
            <a:avLst/>
          </a:prstGeom>
          <a:noFill/>
          <a:ln>
            <a:noFill/>
          </a:ln>
        </p:spPr>
        <p:txBody>
          <a:bodyPr anchorCtr="0" anchor="t" bIns="121900" lIns="121900" spcFirstLastPara="1" rIns="121900" wrap="square" tIns="121900">
            <a:noAutofit/>
          </a:bodyPr>
          <a:lstStyle/>
          <a:p>
            <a:pPr indent="0" lvl="0" marL="0" rtl="0" algn="l">
              <a:lnSpc>
                <a:spcPct val="80000"/>
              </a:lnSpc>
              <a:spcBef>
                <a:spcPts val="0"/>
              </a:spcBef>
              <a:spcAft>
                <a:spcPts val="0"/>
              </a:spcAft>
              <a:buSzPts val="7000"/>
              <a:buNone/>
            </a:pPr>
            <a:r>
              <a:rPr lang="en"/>
              <a:t>PANDAS </a:t>
            </a:r>
            <a:r>
              <a:rPr lang="en"/>
              <a:t>DON'T</a:t>
            </a:r>
            <a:r>
              <a:rPr lang="en"/>
              <a:t> HIBERNATE</a:t>
            </a:r>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059" name="Shape 4059"/>
        <p:cNvGrpSpPr/>
        <p:nvPr/>
      </p:nvGrpSpPr>
      <p:grpSpPr>
        <a:xfrm>
          <a:off x="0" y="0"/>
          <a:ext cx="0" cy="0"/>
          <a:chOff x="0" y="0"/>
          <a:chExt cx="0" cy="0"/>
        </a:xfrm>
      </p:grpSpPr>
      <p:pic>
        <p:nvPicPr>
          <p:cNvPr id="4060" name="Google Shape;4060;p33"/>
          <p:cNvPicPr preferRelativeResize="0"/>
          <p:nvPr/>
        </p:nvPicPr>
        <p:blipFill rotWithShape="1">
          <a:blip r:embed="rId3">
            <a:alphaModFix/>
          </a:blip>
          <a:srcRect b="5098" l="0" r="0" t="13195"/>
          <a:stretch/>
        </p:blipFill>
        <p:spPr>
          <a:xfrm>
            <a:off x="524501" y="471650"/>
            <a:ext cx="5170499" cy="5914724"/>
          </a:xfrm>
          <a:prstGeom prst="rect">
            <a:avLst/>
          </a:prstGeom>
          <a:noFill/>
          <a:ln>
            <a:noFill/>
          </a:ln>
        </p:spPr>
      </p:pic>
      <p:grpSp>
        <p:nvGrpSpPr>
          <p:cNvPr id="4061" name="Google Shape;4061;p33"/>
          <p:cNvGrpSpPr/>
          <p:nvPr/>
        </p:nvGrpSpPr>
        <p:grpSpPr>
          <a:xfrm>
            <a:off x="5230524" y="417068"/>
            <a:ext cx="6930052" cy="4351630"/>
            <a:chOff x="459511" y="-111295"/>
            <a:chExt cx="11220939" cy="7046034"/>
          </a:xfrm>
        </p:grpSpPr>
        <p:grpSp>
          <p:nvGrpSpPr>
            <p:cNvPr id="4062" name="Google Shape;4062;p33"/>
            <p:cNvGrpSpPr/>
            <p:nvPr/>
          </p:nvGrpSpPr>
          <p:grpSpPr>
            <a:xfrm>
              <a:off x="3346366" y="66264"/>
              <a:ext cx="4787701" cy="5081700"/>
              <a:chOff x="3346366" y="66264"/>
              <a:chExt cx="4787701" cy="5081700"/>
            </a:xfrm>
          </p:grpSpPr>
          <p:sp>
            <p:nvSpPr>
              <p:cNvPr id="4063" name="Google Shape;4063;p33"/>
              <p:cNvSpPr/>
              <p:nvPr/>
            </p:nvSpPr>
            <p:spPr>
              <a:xfrm rot="-2830000">
                <a:off x="2620494" y="2234983"/>
                <a:ext cx="6239445" cy="744262"/>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64" name="Google Shape;4064;p33"/>
              <p:cNvSpPr/>
              <p:nvPr/>
            </p:nvSpPr>
            <p:spPr>
              <a:xfrm rot="-2827716">
                <a:off x="2494786" y="2293359"/>
                <a:ext cx="6236242" cy="396002"/>
              </a:xfrm>
              <a:custGeom>
                <a:rect b="b" l="l" r="r" t="t"/>
                <a:pathLst>
                  <a:path extrusionOk="0" h="396209" w="6239499">
                    <a:moveTo>
                      <a:pt x="6130512" y="108986"/>
                    </a:moveTo>
                    <a:cubicBezTo>
                      <a:pt x="6197850" y="176324"/>
                      <a:pt x="6239499" y="269349"/>
                      <a:pt x="6239499" y="372103"/>
                    </a:cubicBezTo>
                    <a:lnTo>
                      <a:pt x="6237069" y="396209"/>
                    </a:lnTo>
                    <a:lnTo>
                      <a:pt x="6230613" y="332172"/>
                    </a:lnTo>
                    <a:cubicBezTo>
                      <a:pt x="6195916" y="162611"/>
                      <a:pt x="6045889" y="35061"/>
                      <a:pt x="5866071" y="35061"/>
                    </a:cubicBezTo>
                    <a:lnTo>
                      <a:pt x="370776" y="35061"/>
                    </a:lnTo>
                    <a:cubicBezTo>
                      <a:pt x="190959" y="35061"/>
                      <a:pt x="40932" y="162611"/>
                      <a:pt x="6235" y="332172"/>
                    </a:cubicBezTo>
                    <a:lnTo>
                      <a:pt x="1105" y="383057"/>
                    </a:lnTo>
                    <a:lnTo>
                      <a:pt x="1" y="372102"/>
                    </a:lnTo>
                    <a:cubicBezTo>
                      <a:pt x="0" y="166596"/>
                      <a:pt x="166597" y="0"/>
                      <a:pt x="372102" y="0"/>
                    </a:cubicBezTo>
                    <a:lnTo>
                      <a:pt x="5867397" y="0"/>
                    </a:lnTo>
                    <a:cubicBezTo>
                      <a:pt x="5970150" y="0"/>
                      <a:pt x="6063175" y="41649"/>
                      <a:pt x="6130512" y="10898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65" name="Google Shape;4065;p33"/>
              <p:cNvSpPr/>
              <p:nvPr/>
            </p:nvSpPr>
            <p:spPr>
              <a:xfrm rot="-2827716">
                <a:off x="2746442" y="2526408"/>
                <a:ext cx="6236241" cy="396002"/>
              </a:xfrm>
              <a:custGeom>
                <a:rect b="b" l="l" r="r" t="t"/>
                <a:pathLst>
                  <a:path extrusionOk="0" h="396209" w="6239498">
                    <a:moveTo>
                      <a:pt x="6238394" y="13152"/>
                    </a:moveTo>
                    <a:lnTo>
                      <a:pt x="6239498" y="24106"/>
                    </a:lnTo>
                    <a:cubicBezTo>
                      <a:pt x="6239498" y="229612"/>
                      <a:pt x="6072902" y="396208"/>
                      <a:pt x="5867396" y="396209"/>
                    </a:cubicBezTo>
                    <a:lnTo>
                      <a:pt x="372102" y="396208"/>
                    </a:lnTo>
                    <a:cubicBezTo>
                      <a:pt x="166596" y="396208"/>
                      <a:pt x="0" y="229612"/>
                      <a:pt x="0" y="24106"/>
                    </a:cubicBezTo>
                    <a:lnTo>
                      <a:pt x="2430" y="0"/>
                    </a:lnTo>
                    <a:lnTo>
                      <a:pt x="8886" y="64036"/>
                    </a:lnTo>
                    <a:cubicBezTo>
                      <a:pt x="43583" y="233597"/>
                      <a:pt x="193610" y="361147"/>
                      <a:pt x="373427" y="361147"/>
                    </a:cubicBezTo>
                    <a:lnTo>
                      <a:pt x="5868722" y="361148"/>
                    </a:lnTo>
                    <a:cubicBezTo>
                      <a:pt x="6048540" y="361147"/>
                      <a:pt x="6198567" y="233597"/>
                      <a:pt x="6233264" y="64037"/>
                    </a:cubicBezTo>
                    <a:lnTo>
                      <a:pt x="6238394"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066" name="Google Shape;4066;p33"/>
            <p:cNvGrpSpPr/>
            <p:nvPr/>
          </p:nvGrpSpPr>
          <p:grpSpPr>
            <a:xfrm>
              <a:off x="3765864" y="1195612"/>
              <a:ext cx="5193601" cy="5520600"/>
              <a:chOff x="3765864" y="1195612"/>
              <a:chExt cx="5193601" cy="5520600"/>
            </a:xfrm>
          </p:grpSpPr>
          <p:sp>
            <p:nvSpPr>
              <p:cNvPr id="4067" name="Google Shape;4067;p33"/>
              <p:cNvSpPr/>
              <p:nvPr/>
            </p:nvSpPr>
            <p:spPr>
              <a:xfrm rot="-2830008">
                <a:off x="2937359" y="3590462"/>
                <a:ext cx="6850611"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68" name="Google Shape;4068;p33"/>
              <p:cNvSpPr/>
              <p:nvPr/>
            </p:nvSpPr>
            <p:spPr>
              <a:xfrm rot="-2827716">
                <a:off x="2814227" y="3648150"/>
                <a:ext cx="6847034" cy="389347"/>
              </a:xfrm>
              <a:custGeom>
                <a:rect b="b" l="l" r="r" t="t"/>
                <a:pathLst>
                  <a:path extrusionOk="0" h="389550" w="6850610">
                    <a:moveTo>
                      <a:pt x="6743574" y="107037"/>
                    </a:moveTo>
                    <a:cubicBezTo>
                      <a:pt x="6809707" y="173170"/>
                      <a:pt x="6850610" y="264531"/>
                      <a:pt x="6850610" y="365445"/>
                    </a:cubicBezTo>
                    <a:lnTo>
                      <a:pt x="6848180" y="389550"/>
                    </a:lnTo>
                    <a:lnTo>
                      <a:pt x="6841860" y="326857"/>
                    </a:lnTo>
                    <a:cubicBezTo>
                      <a:pt x="6807784" y="160330"/>
                      <a:pt x="6660442" y="35062"/>
                      <a:pt x="6483840" y="35062"/>
                    </a:cubicBezTo>
                    <a:lnTo>
                      <a:pt x="364120" y="35061"/>
                    </a:lnTo>
                    <a:cubicBezTo>
                      <a:pt x="187518" y="35062"/>
                      <a:pt x="40175" y="160329"/>
                      <a:pt x="6099" y="326857"/>
                    </a:cubicBezTo>
                    <a:lnTo>
                      <a:pt x="1105" y="376401"/>
                    </a:lnTo>
                    <a:lnTo>
                      <a:pt x="0" y="365446"/>
                    </a:lnTo>
                    <a:cubicBezTo>
                      <a:pt x="0" y="163616"/>
                      <a:pt x="163615" y="1"/>
                      <a:pt x="365445" y="0"/>
                    </a:cubicBezTo>
                    <a:lnTo>
                      <a:pt x="6485166" y="1"/>
                    </a:lnTo>
                    <a:cubicBezTo>
                      <a:pt x="6586081" y="1"/>
                      <a:pt x="6677442" y="40905"/>
                      <a:pt x="6743574"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69" name="Google Shape;4069;p33"/>
              <p:cNvSpPr/>
              <p:nvPr/>
            </p:nvSpPr>
            <p:spPr>
              <a:xfrm rot="-2827716">
                <a:off x="3061003" y="3876675"/>
                <a:ext cx="6847033" cy="389348"/>
              </a:xfrm>
              <a:custGeom>
                <a:rect b="b" l="l" r="r" t="t"/>
                <a:pathLst>
                  <a:path extrusionOk="0" h="389551" w="6850609">
                    <a:moveTo>
                      <a:pt x="6849505" y="13149"/>
                    </a:moveTo>
                    <a:lnTo>
                      <a:pt x="6850609" y="24105"/>
                    </a:lnTo>
                    <a:cubicBezTo>
                      <a:pt x="6850609" y="225936"/>
                      <a:pt x="6686995" y="389551"/>
                      <a:pt x="6485165" y="389550"/>
                    </a:cubicBezTo>
                    <a:lnTo>
                      <a:pt x="365445" y="389551"/>
                    </a:lnTo>
                    <a:cubicBezTo>
                      <a:pt x="163615" y="389551"/>
                      <a:pt x="0" y="225936"/>
                      <a:pt x="0" y="24106"/>
                    </a:cubicBezTo>
                    <a:lnTo>
                      <a:pt x="2430" y="0"/>
                    </a:lnTo>
                    <a:lnTo>
                      <a:pt x="8750" y="62695"/>
                    </a:lnTo>
                    <a:cubicBezTo>
                      <a:pt x="42826" y="229222"/>
                      <a:pt x="190169" y="354490"/>
                      <a:pt x="366771" y="354490"/>
                    </a:cubicBezTo>
                    <a:lnTo>
                      <a:pt x="6486491" y="354489"/>
                    </a:lnTo>
                    <a:cubicBezTo>
                      <a:pt x="6663092" y="354490"/>
                      <a:pt x="6810434" y="229222"/>
                      <a:pt x="6844510" y="62694"/>
                    </a:cubicBezTo>
                    <a:lnTo>
                      <a:pt x="6849505" y="1314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070" name="Google Shape;4070;p33"/>
            <p:cNvGrpSpPr/>
            <p:nvPr/>
          </p:nvGrpSpPr>
          <p:grpSpPr>
            <a:xfrm>
              <a:off x="5031721" y="1309109"/>
              <a:ext cx="4394938" cy="4655100"/>
              <a:chOff x="5031721" y="1309109"/>
              <a:chExt cx="4394938" cy="4655100"/>
            </a:xfrm>
          </p:grpSpPr>
          <p:sp>
            <p:nvSpPr>
              <p:cNvPr id="4071" name="Google Shape;4071;p33"/>
              <p:cNvSpPr/>
              <p:nvPr/>
            </p:nvSpPr>
            <p:spPr>
              <a:xfrm rot="-2830055">
                <a:off x="4392113" y="3271209"/>
                <a:ext cx="5670316"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72" name="Google Shape;4072;p33"/>
              <p:cNvSpPr/>
              <p:nvPr/>
            </p:nvSpPr>
            <p:spPr>
              <a:xfrm rot="-2827716">
                <a:off x="4288978" y="3321658"/>
                <a:ext cx="5662529" cy="442790"/>
              </a:xfrm>
              <a:custGeom>
                <a:rect b="b" l="l" r="r" t="t"/>
                <a:pathLst>
                  <a:path extrusionOk="0" h="443021" w="5665486">
                    <a:moveTo>
                      <a:pt x="5563222" y="107036"/>
                    </a:moveTo>
                    <a:cubicBezTo>
                      <a:pt x="5612821" y="156635"/>
                      <a:pt x="5648229" y="220426"/>
                      <a:pt x="5662834" y="291795"/>
                    </a:cubicBezTo>
                    <a:lnTo>
                      <a:pt x="5665486" y="318110"/>
                    </a:lnTo>
                    <a:lnTo>
                      <a:pt x="5645411" y="253438"/>
                    </a:lnTo>
                    <a:cubicBezTo>
                      <a:pt x="5589934" y="122275"/>
                      <a:pt x="5460057" y="30240"/>
                      <a:pt x="5308685" y="30241"/>
                    </a:cubicBezTo>
                    <a:lnTo>
                      <a:pt x="369317" y="30242"/>
                    </a:lnTo>
                    <a:cubicBezTo>
                      <a:pt x="167487" y="30242"/>
                      <a:pt x="3872" y="193856"/>
                      <a:pt x="3872" y="395686"/>
                    </a:cubicBezTo>
                    <a:lnTo>
                      <a:pt x="8643" y="443021"/>
                    </a:lnTo>
                    <a:lnTo>
                      <a:pt x="7425" y="439096"/>
                    </a:lnTo>
                    <a:cubicBezTo>
                      <a:pt x="2557" y="415306"/>
                      <a:pt x="0" y="390674"/>
                      <a:pt x="0" y="365445"/>
                    </a:cubicBezTo>
                    <a:cubicBezTo>
                      <a:pt x="0" y="163615"/>
                      <a:pt x="163615" y="0"/>
                      <a:pt x="365446" y="0"/>
                    </a:cubicBezTo>
                    <a:lnTo>
                      <a:pt x="5304813" y="0"/>
                    </a:lnTo>
                    <a:cubicBezTo>
                      <a:pt x="5405728" y="0"/>
                      <a:pt x="5497090" y="40904"/>
                      <a:pt x="556322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73" name="Google Shape;4073;p33"/>
              <p:cNvSpPr/>
              <p:nvPr/>
            </p:nvSpPr>
            <p:spPr>
              <a:xfrm rot="-2827716">
                <a:off x="4506872" y="3510328"/>
                <a:ext cx="5662530" cy="442790"/>
              </a:xfrm>
              <a:custGeom>
                <a:rect b="b" l="l" r="r" t="t"/>
                <a:pathLst>
                  <a:path extrusionOk="0" h="443021" w="5665487">
                    <a:moveTo>
                      <a:pt x="5656843" y="0"/>
                    </a:moveTo>
                    <a:lnTo>
                      <a:pt x="5658062" y="3926"/>
                    </a:lnTo>
                    <a:cubicBezTo>
                      <a:pt x="5662930" y="27716"/>
                      <a:pt x="5665487" y="52348"/>
                      <a:pt x="5665487" y="77576"/>
                    </a:cubicBezTo>
                    <a:cubicBezTo>
                      <a:pt x="5665487" y="279406"/>
                      <a:pt x="5501871" y="443021"/>
                      <a:pt x="5300042" y="443020"/>
                    </a:cubicBezTo>
                    <a:lnTo>
                      <a:pt x="360674" y="443021"/>
                    </a:lnTo>
                    <a:cubicBezTo>
                      <a:pt x="184073" y="443021"/>
                      <a:pt x="36730" y="317754"/>
                      <a:pt x="2653" y="151227"/>
                    </a:cubicBezTo>
                    <a:lnTo>
                      <a:pt x="0" y="124911"/>
                    </a:lnTo>
                    <a:lnTo>
                      <a:pt x="20076" y="189583"/>
                    </a:lnTo>
                    <a:cubicBezTo>
                      <a:pt x="75554" y="320747"/>
                      <a:pt x="205430" y="412780"/>
                      <a:pt x="356803" y="412780"/>
                    </a:cubicBezTo>
                    <a:lnTo>
                      <a:pt x="5296170" y="412779"/>
                    </a:lnTo>
                    <a:cubicBezTo>
                      <a:pt x="5498000" y="412780"/>
                      <a:pt x="5661616" y="249165"/>
                      <a:pt x="5661615" y="47335"/>
                    </a:cubicBezTo>
                    <a:lnTo>
                      <a:pt x="5656843" y="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074" name="Google Shape;4074;p33"/>
            <p:cNvGrpSpPr/>
            <p:nvPr/>
          </p:nvGrpSpPr>
          <p:grpSpPr>
            <a:xfrm>
              <a:off x="905180" y="112533"/>
              <a:ext cx="4401720" cy="4660800"/>
              <a:chOff x="905180" y="112533"/>
              <a:chExt cx="4401720" cy="4660800"/>
            </a:xfrm>
          </p:grpSpPr>
          <p:sp>
            <p:nvSpPr>
              <p:cNvPr id="4075" name="Google Shape;4075;p33"/>
              <p:cNvSpPr/>
              <p:nvPr/>
            </p:nvSpPr>
            <p:spPr>
              <a:xfrm rot="-2829934">
                <a:off x="271998" y="2070056"/>
                <a:ext cx="5664365" cy="745754"/>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76" name="Google Shape;4076;p33"/>
              <p:cNvSpPr/>
              <p:nvPr/>
            </p:nvSpPr>
            <p:spPr>
              <a:xfrm rot="-2827716">
                <a:off x="404987" y="2361893"/>
                <a:ext cx="5661343" cy="396733"/>
              </a:xfrm>
              <a:custGeom>
                <a:rect b="b" l="l" r="r" t="t"/>
                <a:pathLst>
                  <a:path extrusionOk="0" h="396940" w="5664300">
                    <a:moveTo>
                      <a:pt x="5663198" y="13201"/>
                    </a:moveTo>
                    <a:lnTo>
                      <a:pt x="5664300" y="24132"/>
                    </a:lnTo>
                    <a:cubicBezTo>
                      <a:pt x="5664300" y="230029"/>
                      <a:pt x="5497388" y="396940"/>
                      <a:pt x="5291491" y="396940"/>
                    </a:cubicBezTo>
                    <a:lnTo>
                      <a:pt x="372808" y="396940"/>
                    </a:lnTo>
                    <a:cubicBezTo>
                      <a:pt x="166912" y="396940"/>
                      <a:pt x="1" y="230028"/>
                      <a:pt x="0" y="24132"/>
                    </a:cubicBezTo>
                    <a:lnTo>
                      <a:pt x="2433" y="0"/>
                    </a:lnTo>
                    <a:lnTo>
                      <a:pt x="8905" y="64205"/>
                    </a:lnTo>
                    <a:cubicBezTo>
                      <a:pt x="43668" y="234087"/>
                      <a:pt x="193980" y="361878"/>
                      <a:pt x="374138" y="361879"/>
                    </a:cubicBezTo>
                    <a:lnTo>
                      <a:pt x="5292822" y="361879"/>
                    </a:lnTo>
                    <a:cubicBezTo>
                      <a:pt x="5472981" y="361879"/>
                      <a:pt x="5623293" y="234087"/>
                      <a:pt x="5658056" y="64205"/>
                    </a:cubicBezTo>
                    <a:lnTo>
                      <a:pt x="5663198" y="1320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077" name="Google Shape;4077;p33"/>
            <p:cNvGrpSpPr/>
            <p:nvPr/>
          </p:nvGrpSpPr>
          <p:grpSpPr>
            <a:xfrm>
              <a:off x="4789281" y="622548"/>
              <a:ext cx="4320760" cy="4575000"/>
              <a:chOff x="4789281" y="622548"/>
              <a:chExt cx="4320760" cy="4575000"/>
            </a:xfrm>
          </p:grpSpPr>
          <p:sp>
            <p:nvSpPr>
              <p:cNvPr id="4078" name="Google Shape;4078;p33"/>
              <p:cNvSpPr/>
              <p:nvPr/>
            </p:nvSpPr>
            <p:spPr>
              <a:xfrm rot="-2829984">
                <a:off x="4167184" y="2544598"/>
                <a:ext cx="5561198"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79" name="Google Shape;4079;p33"/>
              <p:cNvSpPr/>
              <p:nvPr/>
            </p:nvSpPr>
            <p:spPr>
              <a:xfrm rot="-2827716">
                <a:off x="4043638" y="2601761"/>
                <a:ext cx="5558206" cy="389373"/>
              </a:xfrm>
              <a:custGeom>
                <a:rect b="b" l="l" r="r" t="t"/>
                <a:pathLst>
                  <a:path extrusionOk="0" h="389576" w="5561109">
                    <a:moveTo>
                      <a:pt x="5454073" y="107036"/>
                    </a:moveTo>
                    <a:cubicBezTo>
                      <a:pt x="5520206" y="173169"/>
                      <a:pt x="5561109" y="264530"/>
                      <a:pt x="5561109" y="365446"/>
                    </a:cubicBezTo>
                    <a:lnTo>
                      <a:pt x="5558677" y="389576"/>
                    </a:lnTo>
                    <a:lnTo>
                      <a:pt x="5552354" y="326857"/>
                    </a:lnTo>
                    <a:cubicBezTo>
                      <a:pt x="5518278" y="160330"/>
                      <a:pt x="5370936" y="35062"/>
                      <a:pt x="5194334" y="35062"/>
                    </a:cubicBezTo>
                    <a:lnTo>
                      <a:pt x="364115" y="35063"/>
                    </a:lnTo>
                    <a:cubicBezTo>
                      <a:pt x="187514" y="35062"/>
                      <a:pt x="40171" y="160330"/>
                      <a:pt x="6095" y="326857"/>
                    </a:cubicBezTo>
                    <a:lnTo>
                      <a:pt x="1103" y="376376"/>
                    </a:lnTo>
                    <a:lnTo>
                      <a:pt x="1" y="365445"/>
                    </a:lnTo>
                    <a:cubicBezTo>
                      <a:pt x="0" y="163616"/>
                      <a:pt x="163616" y="1"/>
                      <a:pt x="365446" y="1"/>
                    </a:cubicBezTo>
                    <a:lnTo>
                      <a:pt x="5195665" y="0"/>
                    </a:lnTo>
                    <a:cubicBezTo>
                      <a:pt x="5296580" y="0"/>
                      <a:pt x="5387941" y="40904"/>
                      <a:pt x="545407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80" name="Google Shape;4080;p33"/>
              <p:cNvSpPr/>
              <p:nvPr/>
            </p:nvSpPr>
            <p:spPr>
              <a:xfrm rot="-2827716">
                <a:off x="4297479" y="2830271"/>
                <a:ext cx="5558206" cy="389373"/>
              </a:xfrm>
              <a:custGeom>
                <a:rect b="b" l="l" r="r" t="t"/>
                <a:pathLst>
                  <a:path extrusionOk="0" h="389576" w="5561109">
                    <a:moveTo>
                      <a:pt x="5560007" y="13200"/>
                    </a:moveTo>
                    <a:lnTo>
                      <a:pt x="5561109" y="24131"/>
                    </a:lnTo>
                    <a:cubicBezTo>
                      <a:pt x="5561109" y="225961"/>
                      <a:pt x="5397494" y="389576"/>
                      <a:pt x="5195663" y="389576"/>
                    </a:cubicBezTo>
                    <a:lnTo>
                      <a:pt x="365445" y="389576"/>
                    </a:lnTo>
                    <a:cubicBezTo>
                      <a:pt x="163615" y="389576"/>
                      <a:pt x="0" y="225961"/>
                      <a:pt x="0" y="24131"/>
                    </a:cubicBezTo>
                    <a:lnTo>
                      <a:pt x="2433" y="0"/>
                    </a:lnTo>
                    <a:lnTo>
                      <a:pt x="8755" y="62720"/>
                    </a:lnTo>
                    <a:cubicBezTo>
                      <a:pt x="42832" y="229247"/>
                      <a:pt x="190174" y="354515"/>
                      <a:pt x="366776" y="354515"/>
                    </a:cubicBezTo>
                    <a:lnTo>
                      <a:pt x="5196994" y="354515"/>
                    </a:lnTo>
                    <a:cubicBezTo>
                      <a:pt x="5373596" y="354515"/>
                      <a:pt x="5520939" y="229247"/>
                      <a:pt x="5555015" y="62719"/>
                    </a:cubicBezTo>
                    <a:lnTo>
                      <a:pt x="5560007"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081" name="Google Shape;4081;p33"/>
            <p:cNvGrpSpPr/>
            <p:nvPr/>
          </p:nvGrpSpPr>
          <p:grpSpPr>
            <a:xfrm>
              <a:off x="6808533" y="1745708"/>
              <a:ext cx="4401400" cy="4662000"/>
              <a:chOff x="6808533" y="1745708"/>
              <a:chExt cx="4401400" cy="4662000"/>
            </a:xfrm>
          </p:grpSpPr>
          <p:sp>
            <p:nvSpPr>
              <p:cNvPr id="4082" name="Google Shape;4082;p33"/>
              <p:cNvSpPr/>
              <p:nvPr/>
            </p:nvSpPr>
            <p:spPr>
              <a:xfrm rot="-2829965">
                <a:off x="6167451" y="3711259"/>
                <a:ext cx="5679863"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83" name="Google Shape;4083;p33"/>
              <p:cNvSpPr/>
              <p:nvPr/>
            </p:nvSpPr>
            <p:spPr>
              <a:xfrm rot="-2827716">
                <a:off x="6043945" y="3768489"/>
                <a:ext cx="5676734" cy="389373"/>
              </a:xfrm>
              <a:custGeom>
                <a:rect b="b" l="l" r="r" t="t"/>
                <a:pathLst>
                  <a:path extrusionOk="0" h="389576" w="5679699">
                    <a:moveTo>
                      <a:pt x="5572662" y="107036"/>
                    </a:moveTo>
                    <a:cubicBezTo>
                      <a:pt x="5638795" y="173169"/>
                      <a:pt x="5679699" y="264530"/>
                      <a:pt x="5679699" y="365445"/>
                    </a:cubicBezTo>
                    <a:lnTo>
                      <a:pt x="5677266" y="389576"/>
                    </a:lnTo>
                    <a:lnTo>
                      <a:pt x="5670943" y="326856"/>
                    </a:lnTo>
                    <a:cubicBezTo>
                      <a:pt x="5636867" y="160329"/>
                      <a:pt x="5489524" y="35062"/>
                      <a:pt x="5312922" y="35062"/>
                    </a:cubicBezTo>
                    <a:lnTo>
                      <a:pt x="364115" y="35062"/>
                    </a:lnTo>
                    <a:cubicBezTo>
                      <a:pt x="187513" y="35062"/>
                      <a:pt x="40170" y="160329"/>
                      <a:pt x="6094" y="326857"/>
                    </a:cubicBezTo>
                    <a:lnTo>
                      <a:pt x="1102" y="376376"/>
                    </a:lnTo>
                    <a:lnTo>
                      <a:pt x="0" y="365445"/>
                    </a:lnTo>
                    <a:cubicBezTo>
                      <a:pt x="0" y="163615"/>
                      <a:pt x="163616" y="1"/>
                      <a:pt x="365446" y="1"/>
                    </a:cubicBezTo>
                    <a:lnTo>
                      <a:pt x="5314253" y="0"/>
                    </a:lnTo>
                    <a:cubicBezTo>
                      <a:pt x="5415168" y="0"/>
                      <a:pt x="5506530" y="40904"/>
                      <a:pt x="557266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84" name="Google Shape;4084;p33"/>
              <p:cNvSpPr/>
              <p:nvPr/>
            </p:nvSpPr>
            <p:spPr>
              <a:xfrm rot="-2827716">
                <a:off x="6297786" y="3996999"/>
                <a:ext cx="5676733" cy="389373"/>
              </a:xfrm>
              <a:custGeom>
                <a:rect b="b" l="l" r="r" t="t"/>
                <a:pathLst>
                  <a:path extrusionOk="0" h="389576" w="5679698">
                    <a:moveTo>
                      <a:pt x="5678596" y="13200"/>
                    </a:moveTo>
                    <a:lnTo>
                      <a:pt x="5679698" y="24131"/>
                    </a:lnTo>
                    <a:cubicBezTo>
                      <a:pt x="5679698" y="225961"/>
                      <a:pt x="5516083" y="389575"/>
                      <a:pt x="5314252" y="389575"/>
                    </a:cubicBezTo>
                    <a:lnTo>
                      <a:pt x="365445" y="389576"/>
                    </a:lnTo>
                    <a:cubicBezTo>
                      <a:pt x="163615" y="389576"/>
                      <a:pt x="0" y="225961"/>
                      <a:pt x="0" y="24131"/>
                    </a:cubicBezTo>
                    <a:lnTo>
                      <a:pt x="2432" y="0"/>
                    </a:lnTo>
                    <a:lnTo>
                      <a:pt x="8755" y="62720"/>
                    </a:lnTo>
                    <a:cubicBezTo>
                      <a:pt x="42832" y="229247"/>
                      <a:pt x="190174" y="354514"/>
                      <a:pt x="366775" y="354515"/>
                    </a:cubicBezTo>
                    <a:lnTo>
                      <a:pt x="5315583" y="354514"/>
                    </a:lnTo>
                    <a:cubicBezTo>
                      <a:pt x="5492185" y="354514"/>
                      <a:pt x="5639528" y="229246"/>
                      <a:pt x="5673604" y="62719"/>
                    </a:cubicBezTo>
                    <a:lnTo>
                      <a:pt x="5678596"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085" name="Google Shape;4085;p33"/>
            <p:cNvGrpSpPr/>
            <p:nvPr/>
          </p:nvGrpSpPr>
          <p:grpSpPr>
            <a:xfrm>
              <a:off x="5824532" y="1155331"/>
              <a:ext cx="4354159" cy="4603200"/>
              <a:chOff x="5824532" y="1155331"/>
              <a:chExt cx="4354159" cy="4603200"/>
            </a:xfrm>
          </p:grpSpPr>
          <p:sp>
            <p:nvSpPr>
              <p:cNvPr id="4086" name="Google Shape;4086;p33"/>
              <p:cNvSpPr/>
              <p:nvPr/>
            </p:nvSpPr>
            <p:spPr>
              <a:xfrm rot="-2830004">
                <a:off x="5196271" y="3091482"/>
                <a:ext cx="5599622" cy="730899"/>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87" name="Google Shape;4087;p33"/>
              <p:cNvSpPr/>
              <p:nvPr/>
            </p:nvSpPr>
            <p:spPr>
              <a:xfrm rot="-2827716">
                <a:off x="5072700" y="3148580"/>
                <a:ext cx="5596872" cy="389350"/>
              </a:xfrm>
              <a:custGeom>
                <a:rect b="b" l="l" r="r" t="t"/>
                <a:pathLst>
                  <a:path extrusionOk="0" h="389553" w="5599795">
                    <a:moveTo>
                      <a:pt x="5492759" y="107036"/>
                    </a:moveTo>
                    <a:cubicBezTo>
                      <a:pt x="5558891" y="173169"/>
                      <a:pt x="5599795" y="264530"/>
                      <a:pt x="5599795" y="365445"/>
                    </a:cubicBezTo>
                    <a:lnTo>
                      <a:pt x="5597364" y="389553"/>
                    </a:lnTo>
                    <a:lnTo>
                      <a:pt x="5591045" y="326860"/>
                    </a:lnTo>
                    <a:cubicBezTo>
                      <a:pt x="5556968" y="160333"/>
                      <a:pt x="5409625" y="35065"/>
                      <a:pt x="5233024" y="35065"/>
                    </a:cubicBezTo>
                    <a:lnTo>
                      <a:pt x="364119" y="35066"/>
                    </a:lnTo>
                    <a:cubicBezTo>
                      <a:pt x="187518" y="35065"/>
                      <a:pt x="40175" y="160333"/>
                      <a:pt x="6099" y="326860"/>
                    </a:cubicBezTo>
                    <a:lnTo>
                      <a:pt x="1105" y="376401"/>
                    </a:lnTo>
                    <a:lnTo>
                      <a:pt x="0" y="365445"/>
                    </a:lnTo>
                    <a:cubicBezTo>
                      <a:pt x="0" y="163615"/>
                      <a:pt x="163615" y="0"/>
                      <a:pt x="365444" y="1"/>
                    </a:cubicBezTo>
                    <a:lnTo>
                      <a:pt x="5234350" y="0"/>
                    </a:lnTo>
                    <a:cubicBezTo>
                      <a:pt x="5335265" y="0"/>
                      <a:pt x="5426626" y="40904"/>
                      <a:pt x="54927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88" name="Google Shape;4088;p33"/>
              <p:cNvSpPr/>
              <p:nvPr/>
            </p:nvSpPr>
            <p:spPr>
              <a:xfrm rot="-2827716">
                <a:off x="5333650" y="3377103"/>
                <a:ext cx="5596872" cy="389351"/>
              </a:xfrm>
              <a:custGeom>
                <a:rect b="b" l="l" r="r" t="t"/>
                <a:pathLst>
                  <a:path extrusionOk="0" h="389554" w="5599795">
                    <a:moveTo>
                      <a:pt x="5598690" y="13152"/>
                    </a:moveTo>
                    <a:lnTo>
                      <a:pt x="5599795" y="24109"/>
                    </a:lnTo>
                    <a:cubicBezTo>
                      <a:pt x="5599795" y="225939"/>
                      <a:pt x="5436180" y="389554"/>
                      <a:pt x="5234350" y="389554"/>
                    </a:cubicBezTo>
                    <a:lnTo>
                      <a:pt x="365445" y="389554"/>
                    </a:lnTo>
                    <a:cubicBezTo>
                      <a:pt x="163614" y="389554"/>
                      <a:pt x="0" y="225939"/>
                      <a:pt x="0" y="24109"/>
                    </a:cubicBezTo>
                    <a:lnTo>
                      <a:pt x="2431" y="0"/>
                    </a:lnTo>
                    <a:lnTo>
                      <a:pt x="8750" y="62694"/>
                    </a:lnTo>
                    <a:cubicBezTo>
                      <a:pt x="42827" y="229221"/>
                      <a:pt x="190169" y="354489"/>
                      <a:pt x="366771" y="354489"/>
                    </a:cubicBezTo>
                    <a:lnTo>
                      <a:pt x="5235676" y="354489"/>
                    </a:lnTo>
                    <a:cubicBezTo>
                      <a:pt x="5412277" y="354489"/>
                      <a:pt x="5559620" y="229221"/>
                      <a:pt x="5593696" y="62694"/>
                    </a:cubicBezTo>
                    <a:lnTo>
                      <a:pt x="5598690"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089" name="Google Shape;4089;p33"/>
            <p:cNvGrpSpPr/>
            <p:nvPr/>
          </p:nvGrpSpPr>
          <p:grpSpPr>
            <a:xfrm>
              <a:off x="2134683" y="1406427"/>
              <a:ext cx="4494099" cy="4755300"/>
              <a:chOff x="2134683" y="1406427"/>
              <a:chExt cx="4494099" cy="4755300"/>
            </a:xfrm>
          </p:grpSpPr>
          <p:sp>
            <p:nvSpPr>
              <p:cNvPr id="4090" name="Google Shape;4090;p33"/>
              <p:cNvSpPr/>
              <p:nvPr/>
            </p:nvSpPr>
            <p:spPr>
              <a:xfrm rot="-2829977">
                <a:off x="1469270" y="3422451"/>
                <a:ext cx="5814027" cy="723252"/>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91" name="Google Shape;4091;p33"/>
              <p:cNvSpPr/>
              <p:nvPr/>
            </p:nvSpPr>
            <p:spPr>
              <a:xfrm rot="-2827716">
                <a:off x="1347244" y="3479082"/>
                <a:ext cx="5810844" cy="385501"/>
              </a:xfrm>
              <a:custGeom>
                <a:rect b="b" l="l" r="r" t="t"/>
                <a:pathLst>
                  <a:path extrusionOk="0" h="385702" w="5813879">
                    <a:moveTo>
                      <a:pt x="5707969" y="105910"/>
                    </a:moveTo>
                    <a:cubicBezTo>
                      <a:pt x="5773405" y="171347"/>
                      <a:pt x="5813879" y="261747"/>
                      <a:pt x="5813879" y="361600"/>
                    </a:cubicBezTo>
                    <a:lnTo>
                      <a:pt x="5813877" y="361600"/>
                    </a:lnTo>
                    <a:lnTo>
                      <a:pt x="5811448" y="385702"/>
                    </a:lnTo>
                    <a:lnTo>
                      <a:pt x="5805207" y="323791"/>
                    </a:lnTo>
                    <a:cubicBezTo>
                      <a:pt x="5771489" y="159015"/>
                      <a:pt x="5625695" y="35065"/>
                      <a:pt x="5450953" y="35065"/>
                    </a:cubicBezTo>
                    <a:lnTo>
                      <a:pt x="360274" y="35066"/>
                    </a:lnTo>
                    <a:cubicBezTo>
                      <a:pt x="185532" y="35065"/>
                      <a:pt x="39739" y="159016"/>
                      <a:pt x="6021" y="323791"/>
                    </a:cubicBezTo>
                    <a:lnTo>
                      <a:pt x="1105" y="372556"/>
                    </a:lnTo>
                    <a:lnTo>
                      <a:pt x="0" y="361600"/>
                    </a:lnTo>
                    <a:lnTo>
                      <a:pt x="7347" y="288725"/>
                    </a:lnTo>
                    <a:cubicBezTo>
                      <a:pt x="41065" y="123951"/>
                      <a:pt x="186858" y="0"/>
                      <a:pt x="361600" y="0"/>
                    </a:cubicBezTo>
                    <a:lnTo>
                      <a:pt x="5452279" y="0"/>
                    </a:lnTo>
                    <a:cubicBezTo>
                      <a:pt x="5552132" y="0"/>
                      <a:pt x="5642532" y="40474"/>
                      <a:pt x="5707969" y="10591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92" name="Google Shape;4092;p33"/>
              <p:cNvSpPr/>
              <p:nvPr/>
            </p:nvSpPr>
            <p:spPr>
              <a:xfrm rot="-2827716">
                <a:off x="1605376" y="3704992"/>
                <a:ext cx="5810844" cy="385508"/>
              </a:xfrm>
              <a:custGeom>
                <a:rect b="b" l="l" r="r" t="t"/>
                <a:pathLst>
                  <a:path extrusionOk="0" h="385709" w="5813879">
                    <a:moveTo>
                      <a:pt x="5812774" y="13146"/>
                    </a:moveTo>
                    <a:lnTo>
                      <a:pt x="5813879" y="24109"/>
                    </a:lnTo>
                    <a:lnTo>
                      <a:pt x="5813878" y="24109"/>
                    </a:lnTo>
                    <a:cubicBezTo>
                      <a:pt x="5813877" y="223815"/>
                      <a:pt x="5651984" y="385709"/>
                      <a:pt x="5452278" y="385709"/>
                    </a:cubicBezTo>
                    <a:lnTo>
                      <a:pt x="361601" y="385708"/>
                    </a:lnTo>
                    <a:cubicBezTo>
                      <a:pt x="186857" y="385708"/>
                      <a:pt x="41065" y="261758"/>
                      <a:pt x="7347" y="96983"/>
                    </a:cubicBezTo>
                    <a:lnTo>
                      <a:pt x="0" y="24109"/>
                    </a:lnTo>
                    <a:lnTo>
                      <a:pt x="2431" y="0"/>
                    </a:lnTo>
                    <a:lnTo>
                      <a:pt x="8673" y="61918"/>
                    </a:lnTo>
                    <a:cubicBezTo>
                      <a:pt x="42391" y="226693"/>
                      <a:pt x="188183" y="350643"/>
                      <a:pt x="362926" y="350643"/>
                    </a:cubicBezTo>
                    <a:lnTo>
                      <a:pt x="5453604" y="350644"/>
                    </a:lnTo>
                    <a:cubicBezTo>
                      <a:pt x="5628346" y="350644"/>
                      <a:pt x="5774139" y="226694"/>
                      <a:pt x="5807857" y="61919"/>
                    </a:cubicBezTo>
                    <a:lnTo>
                      <a:pt x="5812774" y="1314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093" name="Google Shape;4093;p33"/>
            <p:cNvGrpSpPr/>
            <p:nvPr/>
          </p:nvGrpSpPr>
          <p:grpSpPr>
            <a:xfrm>
              <a:off x="6182744" y="2351413"/>
              <a:ext cx="4257816" cy="4499400"/>
              <a:chOff x="6182744" y="2351413"/>
              <a:chExt cx="4257816" cy="4499400"/>
            </a:xfrm>
          </p:grpSpPr>
          <p:sp>
            <p:nvSpPr>
              <p:cNvPr id="4094" name="Google Shape;4094;p33"/>
              <p:cNvSpPr/>
              <p:nvPr/>
            </p:nvSpPr>
            <p:spPr>
              <a:xfrm rot="-2830035">
                <a:off x="5577129" y="4235663"/>
                <a:ext cx="5458031"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95" name="Google Shape;4095;p33"/>
              <p:cNvSpPr/>
              <p:nvPr/>
            </p:nvSpPr>
            <p:spPr>
              <a:xfrm rot="-2827716">
                <a:off x="5453545" y="4292751"/>
                <a:ext cx="5455263" cy="389351"/>
              </a:xfrm>
              <a:custGeom>
                <a:rect b="b" l="l" r="r" t="t"/>
                <a:pathLst>
                  <a:path extrusionOk="0" h="389554" w="5458112">
                    <a:moveTo>
                      <a:pt x="5351075" y="107037"/>
                    </a:moveTo>
                    <a:cubicBezTo>
                      <a:pt x="5417207" y="173169"/>
                      <a:pt x="5458112" y="264530"/>
                      <a:pt x="5458112" y="365445"/>
                    </a:cubicBezTo>
                    <a:lnTo>
                      <a:pt x="5455681" y="389554"/>
                    </a:lnTo>
                    <a:lnTo>
                      <a:pt x="5449360" y="326860"/>
                    </a:lnTo>
                    <a:cubicBezTo>
                      <a:pt x="5415284" y="160333"/>
                      <a:pt x="5267942" y="35065"/>
                      <a:pt x="5091341" y="35066"/>
                    </a:cubicBezTo>
                    <a:lnTo>
                      <a:pt x="364118" y="35065"/>
                    </a:lnTo>
                    <a:cubicBezTo>
                      <a:pt x="187517" y="35066"/>
                      <a:pt x="40174" y="160334"/>
                      <a:pt x="6098" y="326861"/>
                    </a:cubicBezTo>
                    <a:lnTo>
                      <a:pt x="1104" y="376403"/>
                    </a:lnTo>
                    <a:lnTo>
                      <a:pt x="0" y="365446"/>
                    </a:lnTo>
                    <a:cubicBezTo>
                      <a:pt x="-1" y="163616"/>
                      <a:pt x="163615" y="1"/>
                      <a:pt x="365444" y="0"/>
                    </a:cubicBezTo>
                    <a:lnTo>
                      <a:pt x="5092667" y="1"/>
                    </a:lnTo>
                    <a:cubicBezTo>
                      <a:pt x="5193582" y="1"/>
                      <a:pt x="5284943" y="40904"/>
                      <a:pt x="5351075"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96" name="Google Shape;4096;p33"/>
              <p:cNvSpPr/>
              <p:nvPr/>
            </p:nvSpPr>
            <p:spPr>
              <a:xfrm rot="-2827716">
                <a:off x="5714497" y="4521277"/>
                <a:ext cx="5455263" cy="389350"/>
              </a:xfrm>
              <a:custGeom>
                <a:rect b="b" l="l" r="r" t="t"/>
                <a:pathLst>
                  <a:path extrusionOk="0" h="389553" w="5458112">
                    <a:moveTo>
                      <a:pt x="5457007" y="13151"/>
                    </a:moveTo>
                    <a:lnTo>
                      <a:pt x="5458112" y="24107"/>
                    </a:lnTo>
                    <a:cubicBezTo>
                      <a:pt x="5458112" y="225937"/>
                      <a:pt x="5294496" y="389553"/>
                      <a:pt x="5092667" y="389553"/>
                    </a:cubicBezTo>
                    <a:lnTo>
                      <a:pt x="365445" y="389553"/>
                    </a:lnTo>
                    <a:cubicBezTo>
                      <a:pt x="163615" y="389553"/>
                      <a:pt x="0" y="225938"/>
                      <a:pt x="0" y="24108"/>
                    </a:cubicBezTo>
                    <a:lnTo>
                      <a:pt x="2430" y="0"/>
                    </a:lnTo>
                    <a:lnTo>
                      <a:pt x="8750" y="62693"/>
                    </a:lnTo>
                    <a:cubicBezTo>
                      <a:pt x="42827" y="229220"/>
                      <a:pt x="190169" y="354488"/>
                      <a:pt x="366771" y="354488"/>
                    </a:cubicBezTo>
                    <a:lnTo>
                      <a:pt x="5093993" y="354487"/>
                    </a:lnTo>
                    <a:cubicBezTo>
                      <a:pt x="5270594" y="354488"/>
                      <a:pt x="5417937" y="229219"/>
                      <a:pt x="5452013" y="62692"/>
                    </a:cubicBezTo>
                    <a:lnTo>
                      <a:pt x="5457007" y="1315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097" name="Google Shape;4097;p33"/>
            <p:cNvGrpSpPr/>
            <p:nvPr/>
          </p:nvGrpSpPr>
          <p:grpSpPr>
            <a:xfrm>
              <a:off x="2617490" y="2742232"/>
              <a:ext cx="3927230" cy="4143000"/>
              <a:chOff x="2617490" y="2742232"/>
              <a:chExt cx="3927230" cy="4143000"/>
            </a:xfrm>
          </p:grpSpPr>
          <p:sp>
            <p:nvSpPr>
              <p:cNvPr id="4098" name="Google Shape;4098;p33"/>
              <p:cNvSpPr/>
              <p:nvPr/>
            </p:nvSpPr>
            <p:spPr>
              <a:xfrm rot="-2829980">
                <a:off x="2089685" y="4448282"/>
                <a:ext cx="497211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99" name="Google Shape;4099;p33"/>
              <p:cNvSpPr/>
              <p:nvPr/>
            </p:nvSpPr>
            <p:spPr>
              <a:xfrm rot="-2827716">
                <a:off x="1965948" y="4505227"/>
                <a:ext cx="4969364" cy="389350"/>
              </a:xfrm>
              <a:custGeom>
                <a:rect b="b" l="l" r="r" t="t"/>
                <a:pathLst>
                  <a:path extrusionOk="0" h="389553" w="4971959">
                    <a:moveTo>
                      <a:pt x="4864923" y="107036"/>
                    </a:moveTo>
                    <a:cubicBezTo>
                      <a:pt x="4931056" y="173169"/>
                      <a:pt x="4971959" y="264530"/>
                      <a:pt x="4971959" y="365445"/>
                    </a:cubicBezTo>
                    <a:lnTo>
                      <a:pt x="4969529" y="389553"/>
                    </a:lnTo>
                    <a:lnTo>
                      <a:pt x="4963209" y="326860"/>
                    </a:lnTo>
                    <a:cubicBezTo>
                      <a:pt x="4929133" y="160333"/>
                      <a:pt x="4781790" y="35065"/>
                      <a:pt x="4605189" y="35065"/>
                    </a:cubicBezTo>
                    <a:lnTo>
                      <a:pt x="364119" y="35065"/>
                    </a:lnTo>
                    <a:cubicBezTo>
                      <a:pt x="187518" y="35065"/>
                      <a:pt x="40175" y="160333"/>
                      <a:pt x="6099" y="326860"/>
                    </a:cubicBezTo>
                    <a:lnTo>
                      <a:pt x="1104" y="376401"/>
                    </a:lnTo>
                    <a:lnTo>
                      <a:pt x="0" y="365445"/>
                    </a:lnTo>
                    <a:cubicBezTo>
                      <a:pt x="0" y="163615"/>
                      <a:pt x="163615" y="0"/>
                      <a:pt x="365445" y="0"/>
                    </a:cubicBezTo>
                    <a:lnTo>
                      <a:pt x="4606515" y="0"/>
                    </a:lnTo>
                    <a:cubicBezTo>
                      <a:pt x="4707430" y="0"/>
                      <a:pt x="4798791" y="40904"/>
                      <a:pt x="486492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00" name="Google Shape;4100;p33"/>
              <p:cNvSpPr/>
              <p:nvPr/>
            </p:nvSpPr>
            <p:spPr>
              <a:xfrm rot="-2827716">
                <a:off x="2226898" y="4733750"/>
                <a:ext cx="4969364" cy="389351"/>
              </a:xfrm>
              <a:custGeom>
                <a:rect b="b" l="l" r="r" t="t"/>
                <a:pathLst>
                  <a:path extrusionOk="0" h="389554" w="4971959">
                    <a:moveTo>
                      <a:pt x="4970855" y="13152"/>
                    </a:moveTo>
                    <a:lnTo>
                      <a:pt x="4971959" y="24109"/>
                    </a:lnTo>
                    <a:cubicBezTo>
                      <a:pt x="4971960" y="225940"/>
                      <a:pt x="4808344" y="389554"/>
                      <a:pt x="4606515" y="389553"/>
                    </a:cubicBezTo>
                    <a:lnTo>
                      <a:pt x="365446" y="389554"/>
                    </a:lnTo>
                    <a:cubicBezTo>
                      <a:pt x="163615" y="389554"/>
                      <a:pt x="0" y="225939"/>
                      <a:pt x="0" y="24109"/>
                    </a:cubicBezTo>
                    <a:lnTo>
                      <a:pt x="2430" y="0"/>
                    </a:lnTo>
                    <a:lnTo>
                      <a:pt x="8750" y="62694"/>
                    </a:lnTo>
                    <a:cubicBezTo>
                      <a:pt x="42827" y="229221"/>
                      <a:pt x="190170" y="354489"/>
                      <a:pt x="366771" y="354488"/>
                    </a:cubicBezTo>
                    <a:lnTo>
                      <a:pt x="4607841" y="354488"/>
                    </a:lnTo>
                    <a:cubicBezTo>
                      <a:pt x="4784442" y="354489"/>
                      <a:pt x="4931785" y="229221"/>
                      <a:pt x="4965861" y="62694"/>
                    </a:cubicBezTo>
                    <a:lnTo>
                      <a:pt x="4970855"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101" name="Google Shape;4101;p33"/>
            <p:cNvGrpSpPr/>
            <p:nvPr/>
          </p:nvGrpSpPr>
          <p:grpSpPr>
            <a:xfrm>
              <a:off x="9275607" y="3248167"/>
              <a:ext cx="2404844" cy="2545800"/>
              <a:chOff x="9275607" y="3248167"/>
              <a:chExt cx="2404844" cy="2545800"/>
            </a:xfrm>
          </p:grpSpPr>
          <p:sp>
            <p:nvSpPr>
              <p:cNvPr id="4102" name="Google Shape;4102;p33"/>
              <p:cNvSpPr/>
              <p:nvPr/>
            </p:nvSpPr>
            <p:spPr>
              <a:xfrm rot="-2830077">
                <a:off x="8888438" y="4357500"/>
                <a:ext cx="3168338" cy="327135"/>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03" name="Google Shape;4103;p33"/>
              <p:cNvSpPr/>
              <p:nvPr/>
            </p:nvSpPr>
            <p:spPr>
              <a:xfrm rot="-2827716">
                <a:off x="8837051" y="4381832"/>
                <a:ext cx="3166615" cy="184314"/>
              </a:xfrm>
              <a:custGeom>
                <a:rect b="b" l="l" r="r" t="t"/>
                <a:pathLst>
                  <a:path extrusionOk="0" h="184410" w="3168269">
                    <a:moveTo>
                      <a:pt x="3120354" y="47916"/>
                    </a:moveTo>
                    <a:cubicBezTo>
                      <a:pt x="3149958" y="77520"/>
                      <a:pt x="3168269" y="118419"/>
                      <a:pt x="3168269" y="163593"/>
                    </a:cubicBezTo>
                    <a:lnTo>
                      <a:pt x="3164066" y="184410"/>
                    </a:lnTo>
                    <a:lnTo>
                      <a:pt x="3154087" y="134981"/>
                    </a:lnTo>
                    <a:cubicBezTo>
                      <a:pt x="3129252" y="76265"/>
                      <a:pt x="3071113" y="35066"/>
                      <a:pt x="3003350" y="35065"/>
                    </a:cubicBezTo>
                    <a:lnTo>
                      <a:pt x="162267" y="35065"/>
                    </a:lnTo>
                    <a:cubicBezTo>
                      <a:pt x="94504" y="35065"/>
                      <a:pt x="36365" y="76265"/>
                      <a:pt x="11530" y="134981"/>
                    </a:cubicBezTo>
                    <a:lnTo>
                      <a:pt x="2877" y="177843"/>
                    </a:lnTo>
                    <a:lnTo>
                      <a:pt x="1" y="163594"/>
                    </a:lnTo>
                    <a:cubicBezTo>
                      <a:pt x="0" y="73243"/>
                      <a:pt x="73243" y="0"/>
                      <a:pt x="163593" y="0"/>
                    </a:cubicBezTo>
                    <a:lnTo>
                      <a:pt x="3004676" y="0"/>
                    </a:lnTo>
                    <a:cubicBezTo>
                      <a:pt x="3049851" y="0"/>
                      <a:pt x="3090750" y="18312"/>
                      <a:pt x="3120354" y="4791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04" name="Google Shape;4104;p33"/>
              <p:cNvSpPr/>
              <p:nvPr/>
            </p:nvSpPr>
            <p:spPr>
              <a:xfrm rot="-2827716">
                <a:off x="8952392" y="4475363"/>
                <a:ext cx="3166615" cy="184313"/>
              </a:xfrm>
              <a:custGeom>
                <a:rect b="b" l="l" r="r" t="t"/>
                <a:pathLst>
                  <a:path extrusionOk="0" h="184409" w="3168269">
                    <a:moveTo>
                      <a:pt x="3165392" y="6567"/>
                    </a:moveTo>
                    <a:lnTo>
                      <a:pt x="3168269" y="20815"/>
                    </a:lnTo>
                    <a:cubicBezTo>
                      <a:pt x="3168269" y="111166"/>
                      <a:pt x="3095027" y="184408"/>
                      <a:pt x="3004676" y="184409"/>
                    </a:cubicBezTo>
                    <a:lnTo>
                      <a:pt x="163593" y="184409"/>
                    </a:lnTo>
                    <a:cubicBezTo>
                      <a:pt x="73243" y="184409"/>
                      <a:pt x="0" y="111166"/>
                      <a:pt x="1" y="20816"/>
                    </a:cubicBezTo>
                    <a:lnTo>
                      <a:pt x="4203" y="0"/>
                    </a:lnTo>
                    <a:lnTo>
                      <a:pt x="14182" y="49428"/>
                    </a:lnTo>
                    <a:cubicBezTo>
                      <a:pt x="39017" y="108145"/>
                      <a:pt x="97156" y="149344"/>
                      <a:pt x="164919" y="149344"/>
                    </a:cubicBezTo>
                    <a:lnTo>
                      <a:pt x="3006002" y="149344"/>
                    </a:lnTo>
                    <a:cubicBezTo>
                      <a:pt x="3073765" y="149344"/>
                      <a:pt x="3131904" y="108144"/>
                      <a:pt x="3156739" y="49428"/>
                    </a:cubicBezTo>
                    <a:lnTo>
                      <a:pt x="3165392" y="656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105" name="Google Shape;4105;p33"/>
            <p:cNvGrpSpPr/>
            <p:nvPr/>
          </p:nvGrpSpPr>
          <p:grpSpPr>
            <a:xfrm>
              <a:off x="2075692" y="52828"/>
              <a:ext cx="4347442" cy="4607700"/>
              <a:chOff x="2075692" y="52828"/>
              <a:chExt cx="4347442" cy="4607700"/>
            </a:xfrm>
          </p:grpSpPr>
          <p:sp>
            <p:nvSpPr>
              <p:cNvPr id="4106" name="Google Shape;4106;p33"/>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07" name="Google Shape;4107;p33"/>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08" name="Google Shape;4108;p33"/>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109" name="Google Shape;4109;p33"/>
            <p:cNvGrpSpPr/>
            <p:nvPr/>
          </p:nvGrpSpPr>
          <p:grpSpPr>
            <a:xfrm>
              <a:off x="1470547" y="379512"/>
              <a:ext cx="1786005" cy="1894200"/>
              <a:chOff x="1470547" y="379512"/>
              <a:chExt cx="1786005" cy="1894200"/>
            </a:xfrm>
          </p:grpSpPr>
          <p:sp>
            <p:nvSpPr>
              <p:cNvPr id="4110" name="Google Shape;4110;p33"/>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11" name="Google Shape;4111;p33"/>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12" name="Google Shape;4112;p33"/>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113" name="Google Shape;4113;p33"/>
            <p:cNvGrpSpPr/>
            <p:nvPr/>
          </p:nvGrpSpPr>
          <p:grpSpPr>
            <a:xfrm>
              <a:off x="459511" y="835636"/>
              <a:ext cx="3285587" cy="3486900"/>
              <a:chOff x="459511" y="835636"/>
              <a:chExt cx="3285587" cy="3486900"/>
            </a:xfrm>
          </p:grpSpPr>
          <p:sp>
            <p:nvSpPr>
              <p:cNvPr id="4114" name="Google Shape;4114;p33"/>
              <p:cNvSpPr/>
              <p:nvPr/>
            </p:nvSpPr>
            <p:spPr>
              <a:xfrm rot="-2830019">
                <a:off x="-56761" y="2341433"/>
                <a:ext cx="4314245" cy="475306"/>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15" name="Google Shape;4115;p33"/>
              <p:cNvSpPr/>
              <p:nvPr/>
            </p:nvSpPr>
            <p:spPr>
              <a:xfrm rot="-2827716">
                <a:off x="-133745" y="2377546"/>
                <a:ext cx="4311929" cy="261669"/>
              </a:xfrm>
              <a:custGeom>
                <a:rect b="b" l="l" r="r" t="t"/>
                <a:pathLst>
                  <a:path extrusionOk="0" h="261806" w="4314181">
                    <a:moveTo>
                      <a:pt x="4244562" y="69619"/>
                    </a:moveTo>
                    <a:cubicBezTo>
                      <a:pt x="4287576" y="112632"/>
                      <a:pt x="4314180" y="172055"/>
                      <a:pt x="4314181" y="237692"/>
                    </a:cubicBezTo>
                    <a:lnTo>
                      <a:pt x="4311749" y="261806"/>
                    </a:lnTo>
                    <a:lnTo>
                      <a:pt x="4308024" y="224853"/>
                    </a:lnTo>
                    <a:cubicBezTo>
                      <a:pt x="4285860" y="116541"/>
                      <a:pt x="4190026" y="35064"/>
                      <a:pt x="4075162" y="35064"/>
                    </a:cubicBezTo>
                    <a:lnTo>
                      <a:pt x="236364" y="35064"/>
                    </a:lnTo>
                    <a:cubicBezTo>
                      <a:pt x="121500" y="35064"/>
                      <a:pt x="25666" y="116541"/>
                      <a:pt x="3502" y="224853"/>
                    </a:cubicBezTo>
                    <a:lnTo>
                      <a:pt x="1104" y="248640"/>
                    </a:lnTo>
                    <a:lnTo>
                      <a:pt x="0" y="237692"/>
                    </a:lnTo>
                    <a:cubicBezTo>
                      <a:pt x="0" y="106419"/>
                      <a:pt x="106418" y="0"/>
                      <a:pt x="237691" y="1"/>
                    </a:cubicBezTo>
                    <a:lnTo>
                      <a:pt x="4076489" y="0"/>
                    </a:lnTo>
                    <a:cubicBezTo>
                      <a:pt x="4142126" y="0"/>
                      <a:pt x="4201548" y="26605"/>
                      <a:pt x="4244562" y="69619"/>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16" name="Google Shape;4116;p33"/>
              <p:cNvSpPr/>
              <p:nvPr/>
            </p:nvSpPr>
            <p:spPr>
              <a:xfrm rot="-2827716">
                <a:off x="26426" y="2519211"/>
                <a:ext cx="4311928" cy="261670"/>
              </a:xfrm>
              <a:custGeom>
                <a:rect b="b" l="l" r="r" t="t"/>
                <a:pathLst>
                  <a:path extrusionOk="0" h="261807" w="4314180">
                    <a:moveTo>
                      <a:pt x="4313076" y="13166"/>
                    </a:moveTo>
                    <a:lnTo>
                      <a:pt x="4314180" y="24115"/>
                    </a:lnTo>
                    <a:cubicBezTo>
                      <a:pt x="4314179" y="155388"/>
                      <a:pt x="4207762" y="261806"/>
                      <a:pt x="4076489" y="261807"/>
                    </a:cubicBezTo>
                    <a:lnTo>
                      <a:pt x="237690" y="261806"/>
                    </a:lnTo>
                    <a:cubicBezTo>
                      <a:pt x="106418" y="261807"/>
                      <a:pt x="0" y="155388"/>
                      <a:pt x="0" y="24116"/>
                    </a:cubicBezTo>
                    <a:lnTo>
                      <a:pt x="2431" y="0"/>
                    </a:lnTo>
                    <a:lnTo>
                      <a:pt x="6156" y="36955"/>
                    </a:lnTo>
                    <a:cubicBezTo>
                      <a:pt x="28320" y="145267"/>
                      <a:pt x="124154" y="226743"/>
                      <a:pt x="239018" y="226743"/>
                    </a:cubicBezTo>
                    <a:lnTo>
                      <a:pt x="4077816" y="226743"/>
                    </a:lnTo>
                    <a:cubicBezTo>
                      <a:pt x="4192680" y="226743"/>
                      <a:pt x="4288514" y="145266"/>
                      <a:pt x="4310678" y="36954"/>
                    </a:cubicBezTo>
                    <a:lnTo>
                      <a:pt x="4313076"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117" name="Google Shape;4117;p33"/>
            <p:cNvGrpSpPr/>
            <p:nvPr/>
          </p:nvGrpSpPr>
          <p:grpSpPr>
            <a:xfrm>
              <a:off x="3267959" y="970321"/>
              <a:ext cx="4398388" cy="4658700"/>
              <a:chOff x="3267959" y="970321"/>
              <a:chExt cx="4398388" cy="4658700"/>
            </a:xfrm>
          </p:grpSpPr>
          <p:sp>
            <p:nvSpPr>
              <p:cNvPr id="4118" name="Google Shape;4118;p33"/>
              <p:cNvSpPr/>
              <p:nvPr/>
            </p:nvSpPr>
            <p:spPr>
              <a:xfrm rot="-2830072">
                <a:off x="2627559" y="2934221"/>
                <a:ext cx="5675200"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19" name="Google Shape;4119;p33"/>
              <p:cNvSpPr/>
              <p:nvPr/>
            </p:nvSpPr>
            <p:spPr>
              <a:xfrm rot="-2827716">
                <a:off x="2504074" y="2991429"/>
                <a:ext cx="5672301" cy="389356"/>
              </a:xfrm>
              <a:custGeom>
                <a:rect b="b" l="l" r="r" t="t"/>
                <a:pathLst>
                  <a:path extrusionOk="0" h="389559" w="5675264">
                    <a:moveTo>
                      <a:pt x="5568227" y="107035"/>
                    </a:moveTo>
                    <a:cubicBezTo>
                      <a:pt x="5634360" y="173168"/>
                      <a:pt x="5675264" y="264529"/>
                      <a:pt x="5675264" y="365445"/>
                    </a:cubicBezTo>
                    <a:lnTo>
                      <a:pt x="5672833" y="389559"/>
                    </a:lnTo>
                    <a:lnTo>
                      <a:pt x="5666512" y="326858"/>
                    </a:lnTo>
                    <a:cubicBezTo>
                      <a:pt x="5632435" y="160331"/>
                      <a:pt x="5485093" y="35064"/>
                      <a:pt x="5308491" y="35064"/>
                    </a:cubicBezTo>
                    <a:lnTo>
                      <a:pt x="364118" y="35064"/>
                    </a:lnTo>
                    <a:cubicBezTo>
                      <a:pt x="187517" y="35064"/>
                      <a:pt x="40174" y="160331"/>
                      <a:pt x="6098" y="326859"/>
                    </a:cubicBezTo>
                    <a:lnTo>
                      <a:pt x="1104" y="376394"/>
                    </a:lnTo>
                    <a:lnTo>
                      <a:pt x="0" y="365445"/>
                    </a:lnTo>
                    <a:cubicBezTo>
                      <a:pt x="0" y="163615"/>
                      <a:pt x="163615" y="0"/>
                      <a:pt x="365446" y="0"/>
                    </a:cubicBezTo>
                    <a:lnTo>
                      <a:pt x="5309818" y="0"/>
                    </a:lnTo>
                    <a:cubicBezTo>
                      <a:pt x="5410733" y="0"/>
                      <a:pt x="5502095" y="40904"/>
                      <a:pt x="5568227" y="10703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20" name="Google Shape;4120;p33"/>
              <p:cNvSpPr/>
              <p:nvPr/>
            </p:nvSpPr>
            <p:spPr>
              <a:xfrm rot="-2827716">
                <a:off x="2757930" y="3219948"/>
                <a:ext cx="5672301" cy="389357"/>
              </a:xfrm>
              <a:custGeom>
                <a:rect b="b" l="l" r="r" t="t"/>
                <a:pathLst>
                  <a:path extrusionOk="0" h="389560" w="5675264">
                    <a:moveTo>
                      <a:pt x="5674160" y="13165"/>
                    </a:moveTo>
                    <a:lnTo>
                      <a:pt x="5675264" y="24114"/>
                    </a:lnTo>
                    <a:cubicBezTo>
                      <a:pt x="5675264" y="225944"/>
                      <a:pt x="5511649" y="389560"/>
                      <a:pt x="5309819" y="389560"/>
                    </a:cubicBezTo>
                    <a:lnTo>
                      <a:pt x="365445" y="389560"/>
                    </a:lnTo>
                    <a:cubicBezTo>
                      <a:pt x="163615" y="389559"/>
                      <a:pt x="0" y="225945"/>
                      <a:pt x="0" y="24115"/>
                    </a:cubicBezTo>
                    <a:lnTo>
                      <a:pt x="2431" y="0"/>
                    </a:lnTo>
                    <a:lnTo>
                      <a:pt x="8752" y="62701"/>
                    </a:lnTo>
                    <a:cubicBezTo>
                      <a:pt x="42828" y="229228"/>
                      <a:pt x="190171" y="354496"/>
                      <a:pt x="366772" y="354496"/>
                    </a:cubicBezTo>
                    <a:lnTo>
                      <a:pt x="5311146" y="354496"/>
                    </a:lnTo>
                    <a:cubicBezTo>
                      <a:pt x="5487748" y="354496"/>
                      <a:pt x="5635090" y="229228"/>
                      <a:pt x="5669166" y="62700"/>
                    </a:cubicBezTo>
                    <a:lnTo>
                      <a:pt x="5674160"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121" name="Google Shape;4121;p33"/>
            <p:cNvGrpSpPr/>
            <p:nvPr/>
          </p:nvGrpSpPr>
          <p:grpSpPr>
            <a:xfrm>
              <a:off x="5955587" y="1782813"/>
              <a:ext cx="4418674" cy="4680600"/>
              <a:chOff x="5955587" y="1782813"/>
              <a:chExt cx="4418674" cy="4680600"/>
            </a:xfrm>
          </p:grpSpPr>
          <p:sp>
            <p:nvSpPr>
              <p:cNvPr id="4122" name="Google Shape;4122;p33"/>
              <p:cNvSpPr/>
              <p:nvPr/>
            </p:nvSpPr>
            <p:spPr>
              <a:xfrm rot="-2830029">
                <a:off x="5310423" y="3757664"/>
                <a:ext cx="5705129"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23" name="Google Shape;4123;p33"/>
              <p:cNvSpPr/>
              <p:nvPr/>
            </p:nvSpPr>
            <p:spPr>
              <a:xfrm rot="-2827716">
                <a:off x="5186938" y="3814894"/>
                <a:ext cx="5702117" cy="389357"/>
              </a:xfrm>
              <a:custGeom>
                <a:rect b="b" l="l" r="r" t="t"/>
                <a:pathLst>
                  <a:path extrusionOk="0" h="389560" w="5705095">
                    <a:moveTo>
                      <a:pt x="5598059" y="107036"/>
                    </a:moveTo>
                    <a:cubicBezTo>
                      <a:pt x="5664191" y="173169"/>
                      <a:pt x="5705095" y="264530"/>
                      <a:pt x="5705095" y="365446"/>
                    </a:cubicBezTo>
                    <a:lnTo>
                      <a:pt x="5702664" y="389560"/>
                    </a:lnTo>
                    <a:lnTo>
                      <a:pt x="5696344" y="326859"/>
                    </a:lnTo>
                    <a:cubicBezTo>
                      <a:pt x="5662267" y="160332"/>
                      <a:pt x="5514924" y="35064"/>
                      <a:pt x="5338323" y="35064"/>
                    </a:cubicBezTo>
                    <a:lnTo>
                      <a:pt x="364118" y="35065"/>
                    </a:lnTo>
                    <a:cubicBezTo>
                      <a:pt x="187517" y="35064"/>
                      <a:pt x="40174" y="160332"/>
                      <a:pt x="6098" y="326859"/>
                    </a:cubicBezTo>
                    <a:lnTo>
                      <a:pt x="1104" y="376394"/>
                    </a:lnTo>
                    <a:lnTo>
                      <a:pt x="0" y="365445"/>
                    </a:lnTo>
                    <a:cubicBezTo>
                      <a:pt x="1" y="163616"/>
                      <a:pt x="163615" y="0"/>
                      <a:pt x="365445" y="1"/>
                    </a:cubicBezTo>
                    <a:lnTo>
                      <a:pt x="5339650" y="0"/>
                    </a:lnTo>
                    <a:cubicBezTo>
                      <a:pt x="5440565" y="0"/>
                      <a:pt x="5531927" y="40904"/>
                      <a:pt x="55980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24" name="Google Shape;4124;p33"/>
              <p:cNvSpPr/>
              <p:nvPr/>
            </p:nvSpPr>
            <p:spPr>
              <a:xfrm rot="-2827716">
                <a:off x="5440794" y="4043414"/>
                <a:ext cx="5702117" cy="389357"/>
              </a:xfrm>
              <a:custGeom>
                <a:rect b="b" l="l" r="r" t="t"/>
                <a:pathLst>
                  <a:path extrusionOk="0" h="389560" w="5705095">
                    <a:moveTo>
                      <a:pt x="5703991" y="13166"/>
                    </a:moveTo>
                    <a:lnTo>
                      <a:pt x="5705095" y="24115"/>
                    </a:lnTo>
                    <a:cubicBezTo>
                      <a:pt x="5705095" y="225945"/>
                      <a:pt x="5541480" y="389560"/>
                      <a:pt x="5339650" y="389560"/>
                    </a:cubicBezTo>
                    <a:lnTo>
                      <a:pt x="365445" y="389560"/>
                    </a:lnTo>
                    <a:cubicBezTo>
                      <a:pt x="163615" y="389560"/>
                      <a:pt x="0" y="225945"/>
                      <a:pt x="0" y="24115"/>
                    </a:cubicBezTo>
                    <a:lnTo>
                      <a:pt x="2431" y="0"/>
                    </a:lnTo>
                    <a:lnTo>
                      <a:pt x="8752" y="62702"/>
                    </a:lnTo>
                    <a:cubicBezTo>
                      <a:pt x="42828" y="229229"/>
                      <a:pt x="190170" y="354497"/>
                      <a:pt x="366772" y="354497"/>
                    </a:cubicBezTo>
                    <a:lnTo>
                      <a:pt x="5340977" y="354496"/>
                    </a:lnTo>
                    <a:cubicBezTo>
                      <a:pt x="5517579" y="354496"/>
                      <a:pt x="5664921" y="229229"/>
                      <a:pt x="5698998" y="62701"/>
                    </a:cubicBezTo>
                    <a:lnTo>
                      <a:pt x="5703991"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125" name="Google Shape;4125;p33"/>
            <p:cNvGrpSpPr/>
            <p:nvPr/>
          </p:nvGrpSpPr>
          <p:grpSpPr>
            <a:xfrm>
              <a:off x="7952172" y="3535170"/>
              <a:ext cx="3086305" cy="3281100"/>
              <a:chOff x="7952172" y="3535170"/>
              <a:chExt cx="3086305" cy="3281100"/>
            </a:xfrm>
          </p:grpSpPr>
          <p:sp>
            <p:nvSpPr>
              <p:cNvPr id="4126" name="Google Shape;4126;p33"/>
              <p:cNvSpPr/>
              <p:nvPr/>
            </p:nvSpPr>
            <p:spPr>
              <a:xfrm rot="-2829986">
                <a:off x="7439577" y="4978085"/>
                <a:ext cx="4107691" cy="39526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27" name="Google Shape;4127;p33"/>
              <p:cNvSpPr/>
              <p:nvPr/>
            </p:nvSpPr>
            <p:spPr>
              <a:xfrm rot="-2827716">
                <a:off x="7376022" y="5008186"/>
                <a:ext cx="4105426" cy="218287"/>
              </a:xfrm>
              <a:custGeom>
                <a:rect b="b" l="l" r="r" t="t"/>
                <a:pathLst>
                  <a:path extrusionOk="0" h="218401" w="4107570">
                    <a:moveTo>
                      <a:pt x="4049699" y="57870"/>
                    </a:moveTo>
                    <a:cubicBezTo>
                      <a:pt x="4085455" y="93627"/>
                      <a:pt x="4107570" y="143024"/>
                      <a:pt x="4107570" y="197586"/>
                    </a:cubicBezTo>
                    <a:lnTo>
                      <a:pt x="4107569" y="197586"/>
                    </a:lnTo>
                    <a:lnTo>
                      <a:pt x="4103367" y="218401"/>
                    </a:lnTo>
                    <a:lnTo>
                      <a:pt x="4090716" y="155740"/>
                    </a:lnTo>
                    <a:cubicBezTo>
                      <a:pt x="4060721" y="84823"/>
                      <a:pt x="3990500" y="35063"/>
                      <a:pt x="3908657" y="35064"/>
                    </a:cubicBezTo>
                    <a:lnTo>
                      <a:pt x="196259" y="35063"/>
                    </a:lnTo>
                    <a:cubicBezTo>
                      <a:pt x="114415" y="35064"/>
                      <a:pt x="44195" y="84824"/>
                      <a:pt x="14200" y="155740"/>
                    </a:cubicBezTo>
                    <a:lnTo>
                      <a:pt x="2876" y="211831"/>
                    </a:lnTo>
                    <a:lnTo>
                      <a:pt x="0" y="197585"/>
                    </a:lnTo>
                    <a:lnTo>
                      <a:pt x="0" y="197586"/>
                    </a:lnTo>
                    <a:cubicBezTo>
                      <a:pt x="1" y="88462"/>
                      <a:pt x="88462" y="0"/>
                      <a:pt x="197586" y="0"/>
                    </a:cubicBezTo>
                    <a:lnTo>
                      <a:pt x="3909984" y="0"/>
                    </a:lnTo>
                    <a:cubicBezTo>
                      <a:pt x="3964546" y="0"/>
                      <a:pt x="4013943" y="22115"/>
                      <a:pt x="4049699" y="5787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28" name="Google Shape;4128;p33"/>
              <p:cNvSpPr/>
              <p:nvPr/>
            </p:nvSpPr>
            <p:spPr>
              <a:xfrm rot="-2827716">
                <a:off x="7509199" y="5124823"/>
                <a:ext cx="4105427" cy="218290"/>
              </a:xfrm>
              <a:custGeom>
                <a:rect b="b" l="l" r="r" t="t"/>
                <a:pathLst>
                  <a:path extrusionOk="0" h="218404" w="4107571">
                    <a:moveTo>
                      <a:pt x="4104695" y="6570"/>
                    </a:moveTo>
                    <a:lnTo>
                      <a:pt x="4107571" y="20818"/>
                    </a:lnTo>
                    <a:lnTo>
                      <a:pt x="4107569" y="20818"/>
                    </a:lnTo>
                    <a:cubicBezTo>
                      <a:pt x="4107569" y="129942"/>
                      <a:pt x="4019108" y="218404"/>
                      <a:pt x="3909983" y="218404"/>
                    </a:cubicBezTo>
                    <a:lnTo>
                      <a:pt x="197587" y="218403"/>
                    </a:lnTo>
                    <a:cubicBezTo>
                      <a:pt x="88463" y="218403"/>
                      <a:pt x="0" y="129941"/>
                      <a:pt x="0" y="20818"/>
                    </a:cubicBezTo>
                    <a:lnTo>
                      <a:pt x="1" y="20818"/>
                    </a:lnTo>
                    <a:lnTo>
                      <a:pt x="4204" y="0"/>
                    </a:lnTo>
                    <a:lnTo>
                      <a:pt x="16855" y="62664"/>
                    </a:lnTo>
                    <a:cubicBezTo>
                      <a:pt x="46850" y="133580"/>
                      <a:pt x="117071" y="183340"/>
                      <a:pt x="198914" y="183340"/>
                    </a:cubicBezTo>
                    <a:lnTo>
                      <a:pt x="3911311" y="183341"/>
                    </a:lnTo>
                    <a:cubicBezTo>
                      <a:pt x="3993154" y="183341"/>
                      <a:pt x="4063375" y="133581"/>
                      <a:pt x="4093370" y="62664"/>
                    </a:cubicBezTo>
                    <a:lnTo>
                      <a:pt x="4104695" y="657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129" name="Google Shape;4129;p33"/>
            <p:cNvGrpSpPr/>
            <p:nvPr/>
          </p:nvGrpSpPr>
          <p:grpSpPr>
            <a:xfrm>
              <a:off x="9817792" y="3927025"/>
              <a:ext cx="1631594" cy="1728900"/>
              <a:chOff x="9817792" y="3927025"/>
              <a:chExt cx="1631594" cy="1728900"/>
            </a:xfrm>
          </p:grpSpPr>
          <p:sp>
            <p:nvSpPr>
              <p:cNvPr id="4130" name="Google Shape;4130;p33"/>
              <p:cNvSpPr/>
              <p:nvPr/>
            </p:nvSpPr>
            <p:spPr>
              <a:xfrm rot="-2829923">
                <a:off x="9564967" y="4670579"/>
                <a:ext cx="2133450" cy="241791"/>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31" name="Google Shape;4131;p33"/>
              <p:cNvSpPr/>
              <p:nvPr/>
            </p:nvSpPr>
            <p:spPr>
              <a:xfrm rot="-2827716">
                <a:off x="9528923" y="4687498"/>
                <a:ext cx="2132346" cy="141707"/>
              </a:xfrm>
              <a:custGeom>
                <a:rect b="b" l="l" r="r" t="t"/>
                <a:pathLst>
                  <a:path extrusionOk="0" h="141781" w="2133460">
                    <a:moveTo>
                      <a:pt x="2098031" y="35430"/>
                    </a:moveTo>
                    <a:cubicBezTo>
                      <a:pt x="2119921" y="57320"/>
                      <a:pt x="2133460" y="87560"/>
                      <a:pt x="2133460" y="120964"/>
                    </a:cubicBezTo>
                    <a:lnTo>
                      <a:pt x="2133459" y="120963"/>
                    </a:lnTo>
                    <a:lnTo>
                      <a:pt x="2129256" y="141781"/>
                    </a:lnTo>
                    <a:lnTo>
                      <a:pt x="2122627" y="108944"/>
                    </a:lnTo>
                    <a:cubicBezTo>
                      <a:pt x="2104264" y="65527"/>
                      <a:pt x="2061274" y="35064"/>
                      <a:pt x="2011170" y="35065"/>
                    </a:cubicBezTo>
                    <a:lnTo>
                      <a:pt x="119635" y="35064"/>
                    </a:lnTo>
                    <a:cubicBezTo>
                      <a:pt x="69531" y="35064"/>
                      <a:pt x="26542" y="65528"/>
                      <a:pt x="8179" y="108943"/>
                    </a:cubicBezTo>
                    <a:lnTo>
                      <a:pt x="2877" y="135208"/>
                    </a:lnTo>
                    <a:lnTo>
                      <a:pt x="0" y="120963"/>
                    </a:lnTo>
                    <a:lnTo>
                      <a:pt x="9506" y="73880"/>
                    </a:lnTo>
                    <a:cubicBezTo>
                      <a:pt x="27870" y="30464"/>
                      <a:pt x="70859" y="1"/>
                      <a:pt x="120963" y="1"/>
                    </a:cubicBezTo>
                    <a:lnTo>
                      <a:pt x="2012497" y="1"/>
                    </a:lnTo>
                    <a:cubicBezTo>
                      <a:pt x="2045900" y="0"/>
                      <a:pt x="2076141" y="13540"/>
                      <a:pt x="2098031" y="3543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32" name="Google Shape;4132;p33"/>
              <p:cNvSpPr/>
              <p:nvPr/>
            </p:nvSpPr>
            <p:spPr>
              <a:xfrm rot="-2827716">
                <a:off x="9605909" y="4752042"/>
                <a:ext cx="2132346" cy="141708"/>
              </a:xfrm>
              <a:custGeom>
                <a:rect b="b" l="l" r="r" t="t"/>
                <a:pathLst>
                  <a:path extrusionOk="0" h="141782" w="2133460">
                    <a:moveTo>
                      <a:pt x="2130583" y="6573"/>
                    </a:moveTo>
                    <a:lnTo>
                      <a:pt x="2133460" y="20820"/>
                    </a:lnTo>
                    <a:lnTo>
                      <a:pt x="2133459" y="20819"/>
                    </a:lnTo>
                    <a:cubicBezTo>
                      <a:pt x="2133459" y="87625"/>
                      <a:pt x="2079303" y="141782"/>
                      <a:pt x="2012495" y="141782"/>
                    </a:cubicBezTo>
                    <a:lnTo>
                      <a:pt x="120963" y="141781"/>
                    </a:lnTo>
                    <a:cubicBezTo>
                      <a:pt x="70859" y="141781"/>
                      <a:pt x="27869" y="111318"/>
                      <a:pt x="9506" y="67902"/>
                    </a:cubicBezTo>
                    <a:lnTo>
                      <a:pt x="0" y="20819"/>
                    </a:lnTo>
                    <a:lnTo>
                      <a:pt x="4204" y="0"/>
                    </a:lnTo>
                    <a:lnTo>
                      <a:pt x="10833" y="32839"/>
                    </a:lnTo>
                    <a:cubicBezTo>
                      <a:pt x="29197" y="76254"/>
                      <a:pt x="72186" y="106718"/>
                      <a:pt x="122290" y="106718"/>
                    </a:cubicBezTo>
                    <a:lnTo>
                      <a:pt x="2013823" y="106719"/>
                    </a:lnTo>
                    <a:cubicBezTo>
                      <a:pt x="2063928" y="106718"/>
                      <a:pt x="2106917" y="76255"/>
                      <a:pt x="2125281" y="32840"/>
                    </a:cubicBezTo>
                    <a:lnTo>
                      <a:pt x="2130583"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133" name="Google Shape;4133;p33"/>
            <p:cNvGrpSpPr/>
            <p:nvPr/>
          </p:nvGrpSpPr>
          <p:grpSpPr>
            <a:xfrm>
              <a:off x="4808875" y="-111295"/>
              <a:ext cx="4335900" cy="4595400"/>
              <a:chOff x="4808875" y="-111295"/>
              <a:chExt cx="4335900" cy="4595400"/>
            </a:xfrm>
          </p:grpSpPr>
          <p:sp>
            <p:nvSpPr>
              <p:cNvPr id="4134" name="Google Shape;4134;p33"/>
              <p:cNvSpPr/>
              <p:nvPr/>
            </p:nvSpPr>
            <p:spPr>
              <a:xfrm rot="-2829990">
                <a:off x="4182321" y="1820955"/>
                <a:ext cx="5589007"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35" name="Google Shape;4135;p33"/>
              <p:cNvSpPr/>
              <p:nvPr/>
            </p:nvSpPr>
            <p:spPr>
              <a:xfrm rot="-2827716">
                <a:off x="4118653" y="1851906"/>
                <a:ext cx="5567509" cy="509926"/>
              </a:xfrm>
              <a:custGeom>
                <a:rect b="b" l="l" r="r" t="t"/>
                <a:pathLst>
                  <a:path extrusionOk="0" h="510192" w="5570417">
                    <a:moveTo>
                      <a:pt x="5463381" y="107036"/>
                    </a:moveTo>
                    <a:cubicBezTo>
                      <a:pt x="5529514" y="173169"/>
                      <a:pt x="5570418" y="264531"/>
                      <a:pt x="5570417" y="365446"/>
                    </a:cubicBezTo>
                    <a:cubicBezTo>
                      <a:pt x="5570417" y="415903"/>
                      <a:pt x="5560192" y="463973"/>
                      <a:pt x="5541699" y="507693"/>
                    </a:cubicBezTo>
                    <a:lnTo>
                      <a:pt x="5540342" y="510192"/>
                    </a:lnTo>
                    <a:lnTo>
                      <a:pt x="5551648" y="473773"/>
                    </a:lnTo>
                    <a:cubicBezTo>
                      <a:pt x="5556516" y="449984"/>
                      <a:pt x="5559072" y="425352"/>
                      <a:pt x="5559072" y="400123"/>
                    </a:cubicBezTo>
                    <a:cubicBezTo>
                      <a:pt x="5559072" y="198293"/>
                      <a:pt x="5395458" y="34678"/>
                      <a:pt x="5193627" y="34678"/>
                    </a:cubicBezTo>
                    <a:lnTo>
                      <a:pt x="335369" y="34679"/>
                    </a:lnTo>
                    <a:cubicBezTo>
                      <a:pt x="209226" y="34679"/>
                      <a:pt x="98010" y="98591"/>
                      <a:pt x="32337" y="195800"/>
                    </a:cubicBezTo>
                    <a:lnTo>
                      <a:pt x="0" y="255376"/>
                    </a:lnTo>
                    <a:lnTo>
                      <a:pt x="9988" y="223198"/>
                    </a:lnTo>
                    <a:cubicBezTo>
                      <a:pt x="65466" y="92034"/>
                      <a:pt x="195342" y="1"/>
                      <a:pt x="346714" y="1"/>
                    </a:cubicBezTo>
                    <a:lnTo>
                      <a:pt x="5204973" y="0"/>
                    </a:lnTo>
                    <a:cubicBezTo>
                      <a:pt x="5305888" y="0"/>
                      <a:pt x="5397249" y="40904"/>
                      <a:pt x="5463381"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36" name="Google Shape;4136;p33"/>
              <p:cNvSpPr/>
              <p:nvPr/>
            </p:nvSpPr>
            <p:spPr>
              <a:xfrm rot="-2827716">
                <a:off x="4271307" y="2012144"/>
                <a:ext cx="5567509" cy="509927"/>
              </a:xfrm>
              <a:custGeom>
                <a:rect b="b" l="l" r="r" t="t"/>
                <a:pathLst>
                  <a:path extrusionOk="0" h="510193" w="5570417">
                    <a:moveTo>
                      <a:pt x="5570417" y="254816"/>
                    </a:moveTo>
                    <a:lnTo>
                      <a:pt x="5560429" y="286995"/>
                    </a:lnTo>
                    <a:cubicBezTo>
                      <a:pt x="5504952" y="418159"/>
                      <a:pt x="5375074" y="510192"/>
                      <a:pt x="5223702" y="510192"/>
                    </a:cubicBezTo>
                    <a:lnTo>
                      <a:pt x="365444" y="510192"/>
                    </a:lnTo>
                    <a:cubicBezTo>
                      <a:pt x="163614" y="510193"/>
                      <a:pt x="0" y="346577"/>
                      <a:pt x="0" y="144747"/>
                    </a:cubicBezTo>
                    <a:cubicBezTo>
                      <a:pt x="0" y="94290"/>
                      <a:pt x="10226" y="46221"/>
                      <a:pt x="28718" y="2500"/>
                    </a:cubicBezTo>
                    <a:lnTo>
                      <a:pt x="30075" y="0"/>
                    </a:lnTo>
                    <a:lnTo>
                      <a:pt x="18769" y="36420"/>
                    </a:lnTo>
                    <a:cubicBezTo>
                      <a:pt x="13902" y="60209"/>
                      <a:pt x="11345" y="84841"/>
                      <a:pt x="11345" y="110069"/>
                    </a:cubicBezTo>
                    <a:cubicBezTo>
                      <a:pt x="11345" y="311900"/>
                      <a:pt x="174959" y="475515"/>
                      <a:pt x="376790" y="475515"/>
                    </a:cubicBezTo>
                    <a:lnTo>
                      <a:pt x="5235047" y="475515"/>
                    </a:lnTo>
                    <a:cubicBezTo>
                      <a:pt x="5361191" y="475514"/>
                      <a:pt x="5472407" y="411603"/>
                      <a:pt x="5538080" y="314393"/>
                    </a:cubicBezTo>
                    <a:lnTo>
                      <a:pt x="5570417" y="25481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137" name="Google Shape;4137;p33"/>
            <p:cNvGrpSpPr/>
            <p:nvPr/>
          </p:nvGrpSpPr>
          <p:grpSpPr>
            <a:xfrm>
              <a:off x="1316031" y="142329"/>
              <a:ext cx="2671800" cy="2839500"/>
              <a:chOff x="1316031" y="142329"/>
              <a:chExt cx="2671800" cy="2839500"/>
            </a:xfrm>
          </p:grpSpPr>
          <p:sp>
            <p:nvSpPr>
              <p:cNvPr id="4138" name="Google Shape;4138;p33"/>
              <p:cNvSpPr/>
              <p:nvPr/>
            </p:nvSpPr>
            <p:spPr>
              <a:xfrm rot="-2830044">
                <a:off x="893477" y="1370600"/>
                <a:ext cx="3516907" cy="382958"/>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39" name="Google Shape;4139;p33"/>
              <p:cNvSpPr/>
              <p:nvPr/>
            </p:nvSpPr>
            <p:spPr>
              <a:xfrm rot="-2827716">
                <a:off x="863305" y="1385770"/>
                <a:ext cx="3505215" cy="274960"/>
              </a:xfrm>
              <a:custGeom>
                <a:rect b="b" l="l" r="r" t="t"/>
                <a:pathLst>
                  <a:path extrusionOk="0" h="275104" w="3507046">
                    <a:moveTo>
                      <a:pt x="3450985" y="56062"/>
                    </a:moveTo>
                    <a:cubicBezTo>
                      <a:pt x="3485622" y="90699"/>
                      <a:pt x="3507046" y="138549"/>
                      <a:pt x="3507046" y="191404"/>
                    </a:cubicBezTo>
                    <a:cubicBezTo>
                      <a:pt x="3507046" y="217831"/>
                      <a:pt x="3501690" y="243008"/>
                      <a:pt x="3492004" y="265906"/>
                    </a:cubicBezTo>
                    <a:lnTo>
                      <a:pt x="3485803" y="275104"/>
                    </a:lnTo>
                    <a:lnTo>
                      <a:pt x="3495700" y="226082"/>
                    </a:lnTo>
                    <a:cubicBezTo>
                      <a:pt x="3495701" y="120372"/>
                      <a:pt x="3410007" y="34678"/>
                      <a:pt x="3304298" y="34679"/>
                    </a:cubicBezTo>
                    <a:lnTo>
                      <a:pt x="170160" y="34678"/>
                    </a:lnTo>
                    <a:cubicBezTo>
                      <a:pt x="117306" y="34678"/>
                      <a:pt x="69455" y="56102"/>
                      <a:pt x="34818" y="90739"/>
                    </a:cubicBezTo>
                    <a:lnTo>
                      <a:pt x="0" y="142381"/>
                    </a:lnTo>
                    <a:lnTo>
                      <a:pt x="5144" y="116901"/>
                    </a:lnTo>
                    <a:cubicBezTo>
                      <a:pt x="34200" y="48203"/>
                      <a:pt x="102224" y="1"/>
                      <a:pt x="181506" y="0"/>
                    </a:cubicBezTo>
                    <a:lnTo>
                      <a:pt x="3315643" y="1"/>
                    </a:lnTo>
                    <a:cubicBezTo>
                      <a:pt x="3368497" y="1"/>
                      <a:pt x="3416348" y="21424"/>
                      <a:pt x="3450985" y="56062"/>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40" name="Google Shape;4140;p33"/>
              <p:cNvSpPr/>
              <p:nvPr/>
            </p:nvSpPr>
            <p:spPr>
              <a:xfrm rot="-2827716">
                <a:off x="939100" y="1462710"/>
                <a:ext cx="3505215" cy="274959"/>
              </a:xfrm>
              <a:custGeom>
                <a:rect b="b" l="l" r="r" t="t"/>
                <a:pathLst>
                  <a:path extrusionOk="0" h="275103" w="3507046">
                    <a:moveTo>
                      <a:pt x="3507046" y="132723"/>
                    </a:moveTo>
                    <a:lnTo>
                      <a:pt x="3501902" y="158203"/>
                    </a:lnTo>
                    <a:cubicBezTo>
                      <a:pt x="3472846" y="226900"/>
                      <a:pt x="3404822" y="275103"/>
                      <a:pt x="3325540" y="275103"/>
                    </a:cubicBezTo>
                    <a:lnTo>
                      <a:pt x="191404" y="275103"/>
                    </a:lnTo>
                    <a:cubicBezTo>
                      <a:pt x="85694" y="275103"/>
                      <a:pt x="0" y="189409"/>
                      <a:pt x="0" y="83700"/>
                    </a:cubicBezTo>
                    <a:cubicBezTo>
                      <a:pt x="0" y="57272"/>
                      <a:pt x="5356" y="32096"/>
                      <a:pt x="15042" y="9197"/>
                    </a:cubicBezTo>
                    <a:lnTo>
                      <a:pt x="21243" y="0"/>
                    </a:lnTo>
                    <a:lnTo>
                      <a:pt x="11346" y="49022"/>
                    </a:lnTo>
                    <a:cubicBezTo>
                      <a:pt x="11345" y="154732"/>
                      <a:pt x="97039" y="240425"/>
                      <a:pt x="202749" y="240426"/>
                    </a:cubicBezTo>
                    <a:lnTo>
                      <a:pt x="3336885" y="240426"/>
                    </a:lnTo>
                    <a:cubicBezTo>
                      <a:pt x="3389740" y="240426"/>
                      <a:pt x="3437591" y="219002"/>
                      <a:pt x="3472228" y="184365"/>
                    </a:cubicBezTo>
                    <a:lnTo>
                      <a:pt x="3507046" y="13272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141" name="Google Shape;4141;p33"/>
            <p:cNvGrpSpPr/>
            <p:nvPr/>
          </p:nvGrpSpPr>
          <p:grpSpPr>
            <a:xfrm>
              <a:off x="5624194" y="350969"/>
              <a:ext cx="4465200" cy="4734600"/>
              <a:chOff x="5624194" y="350969"/>
              <a:chExt cx="4465200" cy="4734600"/>
            </a:xfrm>
          </p:grpSpPr>
          <p:sp>
            <p:nvSpPr>
              <p:cNvPr id="4142" name="Google Shape;4142;p33"/>
              <p:cNvSpPr/>
              <p:nvPr/>
            </p:nvSpPr>
            <p:spPr>
              <a:xfrm rot="-2829881">
                <a:off x="4967296" y="2352819"/>
                <a:ext cx="5778994" cy="73089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43" name="Google Shape;4143;p33"/>
              <p:cNvSpPr/>
              <p:nvPr/>
            </p:nvSpPr>
            <p:spPr>
              <a:xfrm rot="-2827716">
                <a:off x="4903645" y="2383838"/>
                <a:ext cx="5757263" cy="509928"/>
              </a:xfrm>
              <a:custGeom>
                <a:rect b="b" l="l" r="r" t="t"/>
                <a:pathLst>
                  <a:path extrusionOk="0" h="510194" w="5760270">
                    <a:moveTo>
                      <a:pt x="5653234" y="107036"/>
                    </a:moveTo>
                    <a:cubicBezTo>
                      <a:pt x="5719367" y="173169"/>
                      <a:pt x="5760270" y="264529"/>
                      <a:pt x="5760270" y="365445"/>
                    </a:cubicBezTo>
                    <a:cubicBezTo>
                      <a:pt x="5760270" y="415902"/>
                      <a:pt x="5750045" y="463972"/>
                      <a:pt x="5731553" y="507693"/>
                    </a:cubicBezTo>
                    <a:lnTo>
                      <a:pt x="5730195" y="510194"/>
                    </a:lnTo>
                    <a:lnTo>
                      <a:pt x="5741501" y="473772"/>
                    </a:lnTo>
                    <a:cubicBezTo>
                      <a:pt x="5746369" y="449983"/>
                      <a:pt x="5748925" y="425351"/>
                      <a:pt x="5748925" y="400122"/>
                    </a:cubicBezTo>
                    <a:cubicBezTo>
                      <a:pt x="5748925" y="198292"/>
                      <a:pt x="5585310" y="34678"/>
                      <a:pt x="5383480" y="34678"/>
                    </a:cubicBezTo>
                    <a:lnTo>
                      <a:pt x="335370" y="34678"/>
                    </a:lnTo>
                    <a:cubicBezTo>
                      <a:pt x="209227" y="34679"/>
                      <a:pt x="98010" y="98590"/>
                      <a:pt x="32337" y="195800"/>
                    </a:cubicBezTo>
                    <a:lnTo>
                      <a:pt x="0" y="255377"/>
                    </a:lnTo>
                    <a:lnTo>
                      <a:pt x="9989" y="223198"/>
                    </a:lnTo>
                    <a:cubicBezTo>
                      <a:pt x="65466" y="92034"/>
                      <a:pt x="195343" y="1"/>
                      <a:pt x="346716" y="1"/>
                    </a:cubicBezTo>
                    <a:lnTo>
                      <a:pt x="5394825" y="0"/>
                    </a:lnTo>
                    <a:cubicBezTo>
                      <a:pt x="5495740" y="0"/>
                      <a:pt x="5587102" y="40904"/>
                      <a:pt x="5653234"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44" name="Google Shape;4144;p33"/>
              <p:cNvSpPr/>
              <p:nvPr/>
            </p:nvSpPr>
            <p:spPr>
              <a:xfrm rot="-2827716">
                <a:off x="5056297" y="2544077"/>
                <a:ext cx="5757263" cy="509925"/>
              </a:xfrm>
              <a:custGeom>
                <a:rect b="b" l="l" r="r" t="t"/>
                <a:pathLst>
                  <a:path extrusionOk="0" h="510191" w="5760270">
                    <a:moveTo>
                      <a:pt x="5760270" y="254817"/>
                    </a:moveTo>
                    <a:lnTo>
                      <a:pt x="5750282" y="286994"/>
                    </a:lnTo>
                    <a:cubicBezTo>
                      <a:pt x="5694805" y="418157"/>
                      <a:pt x="5564928" y="510191"/>
                      <a:pt x="5413556" y="510191"/>
                    </a:cubicBezTo>
                    <a:lnTo>
                      <a:pt x="365446" y="510191"/>
                    </a:lnTo>
                    <a:cubicBezTo>
                      <a:pt x="163615" y="510191"/>
                      <a:pt x="0" y="346576"/>
                      <a:pt x="0" y="144746"/>
                    </a:cubicBezTo>
                    <a:cubicBezTo>
                      <a:pt x="0" y="94289"/>
                      <a:pt x="10226" y="46220"/>
                      <a:pt x="28719" y="2499"/>
                    </a:cubicBezTo>
                    <a:lnTo>
                      <a:pt x="30075" y="0"/>
                    </a:lnTo>
                    <a:lnTo>
                      <a:pt x="18770" y="36419"/>
                    </a:lnTo>
                    <a:cubicBezTo>
                      <a:pt x="13902" y="60208"/>
                      <a:pt x="11345" y="84840"/>
                      <a:pt x="11345" y="110069"/>
                    </a:cubicBezTo>
                    <a:cubicBezTo>
                      <a:pt x="11345" y="311899"/>
                      <a:pt x="174961" y="475514"/>
                      <a:pt x="376791" y="475513"/>
                    </a:cubicBezTo>
                    <a:lnTo>
                      <a:pt x="5424901" y="475513"/>
                    </a:lnTo>
                    <a:cubicBezTo>
                      <a:pt x="5551044" y="475513"/>
                      <a:pt x="5662261" y="411601"/>
                      <a:pt x="5727934" y="314392"/>
                    </a:cubicBezTo>
                    <a:lnTo>
                      <a:pt x="5760270" y="25481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145" name="Google Shape;4145;p33"/>
            <p:cNvGrpSpPr/>
            <p:nvPr/>
          </p:nvGrpSpPr>
          <p:grpSpPr>
            <a:xfrm>
              <a:off x="949298" y="529687"/>
              <a:ext cx="4532700" cy="4800900"/>
              <a:chOff x="949298" y="529687"/>
              <a:chExt cx="4532700" cy="4800900"/>
            </a:xfrm>
          </p:grpSpPr>
          <p:sp>
            <p:nvSpPr>
              <p:cNvPr id="4146" name="Google Shape;4146;p33"/>
              <p:cNvSpPr/>
              <p:nvPr/>
            </p:nvSpPr>
            <p:spPr>
              <a:xfrm rot="-2829942">
                <a:off x="310652" y="2532850"/>
                <a:ext cx="5809992" cy="794573"/>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47" name="Google Shape;4147;p33"/>
              <p:cNvSpPr/>
              <p:nvPr/>
            </p:nvSpPr>
            <p:spPr>
              <a:xfrm rot="-2827716">
                <a:off x="242082" y="2566031"/>
                <a:ext cx="5785735" cy="554090"/>
              </a:xfrm>
              <a:custGeom>
                <a:rect b="b" l="l" r="r" t="t"/>
                <a:pathLst>
                  <a:path extrusionOk="0" h="554379" w="5788757">
                    <a:moveTo>
                      <a:pt x="5672404" y="116353"/>
                    </a:moveTo>
                    <a:cubicBezTo>
                      <a:pt x="5744292" y="188242"/>
                      <a:pt x="5788757" y="287555"/>
                      <a:pt x="5788757" y="397253"/>
                    </a:cubicBezTo>
                    <a:cubicBezTo>
                      <a:pt x="5788757" y="452102"/>
                      <a:pt x="5777641" y="504354"/>
                      <a:pt x="5757539" y="551881"/>
                    </a:cubicBezTo>
                    <a:lnTo>
                      <a:pt x="5756183" y="554379"/>
                    </a:lnTo>
                    <a:lnTo>
                      <a:pt x="5769341" y="511991"/>
                    </a:lnTo>
                    <a:cubicBezTo>
                      <a:pt x="5774633" y="486130"/>
                      <a:pt x="5777412" y="459355"/>
                      <a:pt x="5777412" y="431930"/>
                    </a:cubicBezTo>
                    <a:cubicBezTo>
                      <a:pt x="5777411" y="212534"/>
                      <a:pt x="5599556" y="34679"/>
                      <a:pt x="5380160" y="34678"/>
                    </a:cubicBezTo>
                    <a:lnTo>
                      <a:pt x="364678" y="34678"/>
                    </a:lnTo>
                    <a:cubicBezTo>
                      <a:pt x="227556" y="34678"/>
                      <a:pt x="106659" y="104154"/>
                      <a:pt x="35270" y="209823"/>
                    </a:cubicBezTo>
                    <a:lnTo>
                      <a:pt x="0" y="274803"/>
                    </a:lnTo>
                    <a:lnTo>
                      <a:pt x="9989" y="242624"/>
                    </a:lnTo>
                    <a:cubicBezTo>
                      <a:pt x="70295" y="100045"/>
                      <a:pt x="211476" y="1"/>
                      <a:pt x="376023" y="1"/>
                    </a:cubicBezTo>
                    <a:lnTo>
                      <a:pt x="5391505" y="0"/>
                    </a:lnTo>
                    <a:cubicBezTo>
                      <a:pt x="5501203" y="1"/>
                      <a:pt x="5600515" y="44465"/>
                      <a:pt x="5672404" y="116353"/>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48" name="Google Shape;4148;p33"/>
              <p:cNvSpPr/>
              <p:nvPr/>
            </p:nvSpPr>
            <p:spPr>
              <a:xfrm rot="-2827716">
                <a:off x="407282" y="2741308"/>
                <a:ext cx="5785735" cy="554091"/>
              </a:xfrm>
              <a:custGeom>
                <a:rect b="b" l="l" r="r" t="t"/>
                <a:pathLst>
                  <a:path extrusionOk="0" h="554380" w="5788757">
                    <a:moveTo>
                      <a:pt x="5788757" y="279576"/>
                    </a:moveTo>
                    <a:lnTo>
                      <a:pt x="5778768" y="311755"/>
                    </a:lnTo>
                    <a:cubicBezTo>
                      <a:pt x="5718461" y="454335"/>
                      <a:pt x="5577281" y="554379"/>
                      <a:pt x="5412734" y="554380"/>
                    </a:cubicBezTo>
                    <a:lnTo>
                      <a:pt x="397252" y="554379"/>
                    </a:lnTo>
                    <a:cubicBezTo>
                      <a:pt x="177856" y="554380"/>
                      <a:pt x="0" y="376524"/>
                      <a:pt x="0" y="157127"/>
                    </a:cubicBezTo>
                    <a:cubicBezTo>
                      <a:pt x="0" y="102278"/>
                      <a:pt x="11116" y="50026"/>
                      <a:pt x="31218" y="2499"/>
                    </a:cubicBezTo>
                    <a:lnTo>
                      <a:pt x="32574" y="0"/>
                    </a:lnTo>
                    <a:lnTo>
                      <a:pt x="19416" y="42389"/>
                    </a:lnTo>
                    <a:cubicBezTo>
                      <a:pt x="14124" y="68250"/>
                      <a:pt x="11345" y="95025"/>
                      <a:pt x="11345" y="122449"/>
                    </a:cubicBezTo>
                    <a:cubicBezTo>
                      <a:pt x="11345" y="341846"/>
                      <a:pt x="189201" y="519702"/>
                      <a:pt x="408598" y="519702"/>
                    </a:cubicBezTo>
                    <a:lnTo>
                      <a:pt x="5424079" y="519702"/>
                    </a:lnTo>
                    <a:cubicBezTo>
                      <a:pt x="5561201" y="519702"/>
                      <a:pt x="5682097" y="450227"/>
                      <a:pt x="5753486" y="344557"/>
                    </a:cubicBezTo>
                    <a:lnTo>
                      <a:pt x="5788757" y="27957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149" name="Google Shape;4149;p33"/>
            <p:cNvGrpSpPr/>
            <p:nvPr/>
          </p:nvGrpSpPr>
          <p:grpSpPr>
            <a:xfrm>
              <a:off x="2032969" y="864182"/>
              <a:ext cx="4314900" cy="4572900"/>
              <a:chOff x="2032969" y="864182"/>
              <a:chExt cx="4314900" cy="4572900"/>
            </a:xfrm>
          </p:grpSpPr>
          <p:sp>
            <p:nvSpPr>
              <p:cNvPr id="4150" name="Google Shape;4150;p33"/>
              <p:cNvSpPr/>
              <p:nvPr/>
            </p:nvSpPr>
            <p:spPr>
              <a:xfrm rot="-2830053">
                <a:off x="1411304" y="2785182"/>
                <a:ext cx="555823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51" name="Google Shape;4151;p33"/>
              <p:cNvSpPr/>
              <p:nvPr/>
            </p:nvSpPr>
            <p:spPr>
              <a:xfrm rot="-2827716">
                <a:off x="1347693" y="2816223"/>
                <a:ext cx="5536567" cy="509927"/>
              </a:xfrm>
              <a:custGeom>
                <a:rect b="b" l="l" r="r" t="t"/>
                <a:pathLst>
                  <a:path extrusionOk="0" h="510193" w="5539459">
                    <a:moveTo>
                      <a:pt x="5432423" y="107037"/>
                    </a:moveTo>
                    <a:cubicBezTo>
                      <a:pt x="5498556" y="173170"/>
                      <a:pt x="5539459" y="264531"/>
                      <a:pt x="5539459" y="365446"/>
                    </a:cubicBezTo>
                    <a:cubicBezTo>
                      <a:pt x="5539459" y="415903"/>
                      <a:pt x="5529233" y="463972"/>
                      <a:pt x="5510741" y="507694"/>
                    </a:cubicBezTo>
                    <a:lnTo>
                      <a:pt x="5509384" y="510193"/>
                    </a:lnTo>
                    <a:lnTo>
                      <a:pt x="5520689" y="473773"/>
                    </a:lnTo>
                    <a:cubicBezTo>
                      <a:pt x="5525558" y="449984"/>
                      <a:pt x="5528114" y="425352"/>
                      <a:pt x="5528114" y="400124"/>
                    </a:cubicBezTo>
                    <a:cubicBezTo>
                      <a:pt x="5528114" y="198293"/>
                      <a:pt x="5364500" y="34678"/>
                      <a:pt x="5162669" y="34678"/>
                    </a:cubicBezTo>
                    <a:lnTo>
                      <a:pt x="335370" y="34678"/>
                    </a:lnTo>
                    <a:cubicBezTo>
                      <a:pt x="209226" y="34678"/>
                      <a:pt x="98010" y="98590"/>
                      <a:pt x="32337" y="195800"/>
                    </a:cubicBezTo>
                    <a:lnTo>
                      <a:pt x="0" y="255375"/>
                    </a:lnTo>
                    <a:lnTo>
                      <a:pt x="9988" y="223198"/>
                    </a:lnTo>
                    <a:cubicBezTo>
                      <a:pt x="65466" y="92034"/>
                      <a:pt x="195342" y="1"/>
                      <a:pt x="346715" y="0"/>
                    </a:cubicBezTo>
                    <a:lnTo>
                      <a:pt x="5174015" y="1"/>
                    </a:lnTo>
                    <a:cubicBezTo>
                      <a:pt x="5274930" y="1"/>
                      <a:pt x="5366291" y="40905"/>
                      <a:pt x="5432423"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52" name="Google Shape;4152;p33"/>
              <p:cNvSpPr/>
              <p:nvPr/>
            </p:nvSpPr>
            <p:spPr>
              <a:xfrm rot="-2827716">
                <a:off x="1500345" y="2976459"/>
                <a:ext cx="5536567" cy="509927"/>
              </a:xfrm>
              <a:custGeom>
                <a:rect b="b" l="l" r="r" t="t"/>
                <a:pathLst>
                  <a:path extrusionOk="0" h="510193" w="5539459">
                    <a:moveTo>
                      <a:pt x="5539459" y="254818"/>
                    </a:moveTo>
                    <a:lnTo>
                      <a:pt x="5529471" y="286996"/>
                    </a:lnTo>
                    <a:cubicBezTo>
                      <a:pt x="5473993" y="418159"/>
                      <a:pt x="5344117" y="510193"/>
                      <a:pt x="5192744" y="510193"/>
                    </a:cubicBezTo>
                    <a:lnTo>
                      <a:pt x="365445" y="510193"/>
                    </a:lnTo>
                    <a:cubicBezTo>
                      <a:pt x="163616" y="510193"/>
                      <a:pt x="0" y="346578"/>
                      <a:pt x="0" y="144749"/>
                    </a:cubicBezTo>
                    <a:cubicBezTo>
                      <a:pt x="0" y="94291"/>
                      <a:pt x="10226" y="46222"/>
                      <a:pt x="28718" y="2500"/>
                    </a:cubicBezTo>
                    <a:lnTo>
                      <a:pt x="30075" y="0"/>
                    </a:lnTo>
                    <a:lnTo>
                      <a:pt x="18770" y="36421"/>
                    </a:lnTo>
                    <a:cubicBezTo>
                      <a:pt x="13902" y="60210"/>
                      <a:pt x="11345" y="84842"/>
                      <a:pt x="11345" y="110071"/>
                    </a:cubicBezTo>
                    <a:cubicBezTo>
                      <a:pt x="11345" y="311900"/>
                      <a:pt x="174961" y="475516"/>
                      <a:pt x="376790" y="475515"/>
                    </a:cubicBezTo>
                    <a:lnTo>
                      <a:pt x="5204090" y="475515"/>
                    </a:lnTo>
                    <a:cubicBezTo>
                      <a:pt x="5330233" y="475515"/>
                      <a:pt x="5441449" y="411603"/>
                      <a:pt x="5507122" y="314394"/>
                    </a:cubicBezTo>
                    <a:lnTo>
                      <a:pt x="5539459"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153" name="Google Shape;4153;p33"/>
            <p:cNvGrpSpPr/>
            <p:nvPr/>
          </p:nvGrpSpPr>
          <p:grpSpPr>
            <a:xfrm>
              <a:off x="5255762" y="2121228"/>
              <a:ext cx="4399200" cy="4663500"/>
              <a:chOff x="5255762" y="2121228"/>
              <a:chExt cx="4399200" cy="4663500"/>
            </a:xfrm>
          </p:grpSpPr>
          <p:sp>
            <p:nvSpPr>
              <p:cNvPr id="4154" name="Google Shape;4154;p33"/>
              <p:cNvSpPr/>
              <p:nvPr/>
            </p:nvSpPr>
            <p:spPr>
              <a:xfrm rot="-2829916">
                <a:off x="4614371" y="4087528"/>
                <a:ext cx="5681983" cy="730899"/>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55" name="Google Shape;4155;p33"/>
              <p:cNvSpPr/>
              <p:nvPr/>
            </p:nvSpPr>
            <p:spPr>
              <a:xfrm rot="-2827716">
                <a:off x="4550710" y="4118522"/>
                <a:ext cx="5660315" cy="509927"/>
              </a:xfrm>
              <a:custGeom>
                <a:rect b="b" l="l" r="r" t="t"/>
                <a:pathLst>
                  <a:path extrusionOk="0" h="510193" w="5663271">
                    <a:moveTo>
                      <a:pt x="5556235" y="107036"/>
                    </a:moveTo>
                    <a:cubicBezTo>
                      <a:pt x="5622367" y="173169"/>
                      <a:pt x="5663271" y="264530"/>
                      <a:pt x="5663271" y="365444"/>
                    </a:cubicBezTo>
                    <a:cubicBezTo>
                      <a:pt x="5663271" y="415902"/>
                      <a:pt x="5653045" y="463971"/>
                      <a:pt x="5634553" y="507693"/>
                    </a:cubicBezTo>
                    <a:lnTo>
                      <a:pt x="5633195" y="510193"/>
                    </a:lnTo>
                    <a:lnTo>
                      <a:pt x="5644501" y="473772"/>
                    </a:lnTo>
                    <a:cubicBezTo>
                      <a:pt x="5649369" y="449982"/>
                      <a:pt x="5651925" y="425351"/>
                      <a:pt x="5651925" y="400122"/>
                    </a:cubicBezTo>
                    <a:cubicBezTo>
                      <a:pt x="5651926" y="198292"/>
                      <a:pt x="5488311" y="34678"/>
                      <a:pt x="5286481" y="34677"/>
                    </a:cubicBezTo>
                    <a:lnTo>
                      <a:pt x="335370" y="34677"/>
                    </a:lnTo>
                    <a:cubicBezTo>
                      <a:pt x="209226" y="34677"/>
                      <a:pt x="98010" y="98589"/>
                      <a:pt x="32337" y="195798"/>
                    </a:cubicBezTo>
                    <a:lnTo>
                      <a:pt x="0" y="255374"/>
                    </a:lnTo>
                    <a:lnTo>
                      <a:pt x="9988" y="223197"/>
                    </a:lnTo>
                    <a:cubicBezTo>
                      <a:pt x="65466" y="92033"/>
                      <a:pt x="195343" y="-1"/>
                      <a:pt x="346715" y="0"/>
                    </a:cubicBezTo>
                    <a:lnTo>
                      <a:pt x="5297827" y="0"/>
                    </a:lnTo>
                    <a:cubicBezTo>
                      <a:pt x="5398741" y="0"/>
                      <a:pt x="5490103" y="40904"/>
                      <a:pt x="555623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56" name="Google Shape;4156;p33"/>
              <p:cNvSpPr/>
              <p:nvPr/>
            </p:nvSpPr>
            <p:spPr>
              <a:xfrm rot="-2827716">
                <a:off x="4703362" y="4278757"/>
                <a:ext cx="5660314" cy="509928"/>
              </a:xfrm>
              <a:custGeom>
                <a:rect b="b" l="l" r="r" t="t"/>
                <a:pathLst>
                  <a:path extrusionOk="0" h="510194" w="5663270">
                    <a:moveTo>
                      <a:pt x="5663270" y="254819"/>
                    </a:moveTo>
                    <a:lnTo>
                      <a:pt x="5653283" y="286996"/>
                    </a:lnTo>
                    <a:cubicBezTo>
                      <a:pt x="5597805" y="418160"/>
                      <a:pt x="5467928" y="510193"/>
                      <a:pt x="5316556" y="510193"/>
                    </a:cubicBezTo>
                    <a:lnTo>
                      <a:pt x="365445" y="510194"/>
                    </a:lnTo>
                    <a:cubicBezTo>
                      <a:pt x="163615" y="510194"/>
                      <a:pt x="0" y="346579"/>
                      <a:pt x="0" y="144749"/>
                    </a:cubicBezTo>
                    <a:cubicBezTo>
                      <a:pt x="0" y="94291"/>
                      <a:pt x="10226" y="46222"/>
                      <a:pt x="28718" y="2501"/>
                    </a:cubicBezTo>
                    <a:lnTo>
                      <a:pt x="30075" y="0"/>
                    </a:lnTo>
                    <a:lnTo>
                      <a:pt x="18770" y="36421"/>
                    </a:lnTo>
                    <a:cubicBezTo>
                      <a:pt x="13901" y="60210"/>
                      <a:pt x="11345" y="84843"/>
                      <a:pt x="11345" y="110071"/>
                    </a:cubicBezTo>
                    <a:cubicBezTo>
                      <a:pt x="11345" y="311901"/>
                      <a:pt x="174960" y="475516"/>
                      <a:pt x="376790" y="475516"/>
                    </a:cubicBezTo>
                    <a:lnTo>
                      <a:pt x="5327901" y="475516"/>
                    </a:lnTo>
                    <a:cubicBezTo>
                      <a:pt x="5454045" y="475516"/>
                      <a:pt x="5565261" y="411604"/>
                      <a:pt x="5630934" y="314394"/>
                    </a:cubicBezTo>
                    <a:lnTo>
                      <a:pt x="5663270" y="25481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157" name="Google Shape;4157;p33"/>
            <p:cNvGrpSpPr/>
            <p:nvPr/>
          </p:nvGrpSpPr>
          <p:grpSpPr>
            <a:xfrm>
              <a:off x="7086948" y="2711938"/>
              <a:ext cx="3990300" cy="4222800"/>
              <a:chOff x="7086948" y="2711938"/>
              <a:chExt cx="3990300" cy="4222800"/>
            </a:xfrm>
          </p:grpSpPr>
          <p:sp>
            <p:nvSpPr>
              <p:cNvPr id="4158" name="Google Shape;4158;p33"/>
              <p:cNvSpPr/>
              <p:nvPr/>
            </p:nvSpPr>
            <p:spPr>
              <a:xfrm rot="-2830071">
                <a:off x="6541696" y="4457889"/>
                <a:ext cx="5080804"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59" name="Google Shape;4159;p33"/>
              <p:cNvSpPr/>
              <p:nvPr/>
            </p:nvSpPr>
            <p:spPr>
              <a:xfrm rot="-2827716">
                <a:off x="6477943" y="4488751"/>
                <a:ext cx="5059349" cy="509926"/>
              </a:xfrm>
              <a:custGeom>
                <a:rect b="b" l="l" r="r" t="t"/>
                <a:pathLst>
                  <a:path extrusionOk="0" h="510192" w="5061991">
                    <a:moveTo>
                      <a:pt x="4954955" y="107036"/>
                    </a:moveTo>
                    <a:cubicBezTo>
                      <a:pt x="5021087" y="173169"/>
                      <a:pt x="5061991" y="264531"/>
                      <a:pt x="5061991" y="365445"/>
                    </a:cubicBezTo>
                    <a:cubicBezTo>
                      <a:pt x="5061991" y="415903"/>
                      <a:pt x="5051765" y="463972"/>
                      <a:pt x="5033272" y="507693"/>
                    </a:cubicBezTo>
                    <a:lnTo>
                      <a:pt x="5031916" y="510192"/>
                    </a:lnTo>
                    <a:lnTo>
                      <a:pt x="5043221" y="473773"/>
                    </a:lnTo>
                    <a:cubicBezTo>
                      <a:pt x="5048089" y="449983"/>
                      <a:pt x="5050646" y="425352"/>
                      <a:pt x="5050646" y="400123"/>
                    </a:cubicBezTo>
                    <a:cubicBezTo>
                      <a:pt x="5050646" y="198293"/>
                      <a:pt x="4887031" y="34678"/>
                      <a:pt x="4685200" y="34678"/>
                    </a:cubicBezTo>
                    <a:lnTo>
                      <a:pt x="335370" y="34678"/>
                    </a:lnTo>
                    <a:cubicBezTo>
                      <a:pt x="209226" y="34678"/>
                      <a:pt x="98010" y="98590"/>
                      <a:pt x="32336" y="195799"/>
                    </a:cubicBezTo>
                    <a:lnTo>
                      <a:pt x="0" y="255374"/>
                    </a:lnTo>
                    <a:lnTo>
                      <a:pt x="9988" y="223197"/>
                    </a:lnTo>
                    <a:cubicBezTo>
                      <a:pt x="65466" y="92034"/>
                      <a:pt x="195342" y="0"/>
                      <a:pt x="346715" y="0"/>
                    </a:cubicBezTo>
                    <a:lnTo>
                      <a:pt x="4696545" y="1"/>
                    </a:lnTo>
                    <a:cubicBezTo>
                      <a:pt x="4797461" y="1"/>
                      <a:pt x="4888822" y="40904"/>
                      <a:pt x="495495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60" name="Google Shape;4160;p33"/>
              <p:cNvSpPr/>
              <p:nvPr/>
            </p:nvSpPr>
            <p:spPr>
              <a:xfrm rot="-2827716">
                <a:off x="6630593" y="4648986"/>
                <a:ext cx="5059350" cy="509928"/>
              </a:xfrm>
              <a:custGeom>
                <a:rect b="b" l="l" r="r" t="t"/>
                <a:pathLst>
                  <a:path extrusionOk="0" h="510194" w="5061992">
                    <a:moveTo>
                      <a:pt x="5061992" y="254818"/>
                    </a:moveTo>
                    <a:lnTo>
                      <a:pt x="5052003" y="286996"/>
                    </a:lnTo>
                    <a:cubicBezTo>
                      <a:pt x="4996525" y="418160"/>
                      <a:pt x="4866649" y="510193"/>
                      <a:pt x="4715276" y="510194"/>
                    </a:cubicBezTo>
                    <a:lnTo>
                      <a:pt x="365445" y="510194"/>
                    </a:lnTo>
                    <a:cubicBezTo>
                      <a:pt x="163616" y="510194"/>
                      <a:pt x="0" y="346579"/>
                      <a:pt x="1" y="144749"/>
                    </a:cubicBezTo>
                    <a:cubicBezTo>
                      <a:pt x="1" y="94292"/>
                      <a:pt x="10227" y="46223"/>
                      <a:pt x="28719" y="2501"/>
                    </a:cubicBezTo>
                    <a:lnTo>
                      <a:pt x="30076" y="0"/>
                    </a:lnTo>
                    <a:lnTo>
                      <a:pt x="18771" y="36422"/>
                    </a:lnTo>
                    <a:cubicBezTo>
                      <a:pt x="13902" y="60211"/>
                      <a:pt x="11346" y="84843"/>
                      <a:pt x="11346" y="110072"/>
                    </a:cubicBezTo>
                    <a:cubicBezTo>
                      <a:pt x="11345" y="311901"/>
                      <a:pt x="174961" y="475517"/>
                      <a:pt x="376790" y="475516"/>
                    </a:cubicBezTo>
                    <a:lnTo>
                      <a:pt x="4726622" y="475516"/>
                    </a:lnTo>
                    <a:cubicBezTo>
                      <a:pt x="4852765" y="475516"/>
                      <a:pt x="4963982" y="411604"/>
                      <a:pt x="5029655" y="314395"/>
                    </a:cubicBezTo>
                    <a:lnTo>
                      <a:pt x="5061992"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161" name="Google Shape;4161;p33"/>
            <p:cNvGrpSpPr/>
            <p:nvPr/>
          </p:nvGrpSpPr>
          <p:grpSpPr>
            <a:xfrm>
              <a:off x="1947213" y="661971"/>
              <a:ext cx="8306740" cy="5190064"/>
              <a:chOff x="1947213" y="661971"/>
              <a:chExt cx="8306740" cy="5190064"/>
            </a:xfrm>
          </p:grpSpPr>
          <p:grpSp>
            <p:nvGrpSpPr>
              <p:cNvPr id="4162" name="Google Shape;4162;p33"/>
              <p:cNvGrpSpPr/>
              <p:nvPr/>
            </p:nvGrpSpPr>
            <p:grpSpPr>
              <a:xfrm rot="-1576190">
                <a:off x="3295488" y="734727"/>
                <a:ext cx="428837" cy="428837"/>
                <a:chOff x="8297437" y="2253663"/>
                <a:chExt cx="4117200" cy="4117200"/>
              </a:xfrm>
            </p:grpSpPr>
            <p:sp>
              <p:nvSpPr>
                <p:cNvPr id="4163" name="Google Shape;4163;p33"/>
                <p:cNvSpPr/>
                <p:nvPr/>
              </p:nvSpPr>
              <p:spPr>
                <a:xfrm rot="1902051">
                  <a:off x="8860274" y="2816500"/>
                  <a:ext cx="2991526" cy="2991526"/>
                </a:xfrm>
                <a:prstGeom prst="ellipse">
                  <a:avLst/>
                </a:prstGeom>
                <a:solidFill>
                  <a:schemeClr val="accent2"/>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164" name="Google Shape;4164;p33"/>
                <p:cNvPicPr preferRelativeResize="0"/>
                <p:nvPr/>
              </p:nvPicPr>
              <p:blipFill rotWithShape="1">
                <a:blip r:embed="rId4">
                  <a:alphaModFix amt="50000"/>
                </a:blip>
                <a:srcRect b="13631" l="16908" r="21674" t="4788"/>
                <a:stretch/>
              </p:blipFill>
              <p:spPr>
                <a:xfrm>
                  <a:off x="8846288" y="2814084"/>
                  <a:ext cx="3012600" cy="2977200"/>
                </a:xfrm>
                <a:prstGeom prst="ellipse">
                  <a:avLst/>
                </a:prstGeom>
                <a:noFill/>
                <a:ln>
                  <a:noFill/>
                </a:ln>
              </p:spPr>
            </p:pic>
          </p:grpSp>
          <p:grpSp>
            <p:nvGrpSpPr>
              <p:cNvPr id="4165" name="Google Shape;4165;p33"/>
              <p:cNvGrpSpPr/>
              <p:nvPr/>
            </p:nvGrpSpPr>
            <p:grpSpPr>
              <a:xfrm rot="-1573267">
                <a:off x="2009589" y="1298339"/>
                <a:ext cx="368076" cy="368076"/>
                <a:chOff x="8297437" y="2253663"/>
                <a:chExt cx="4117200" cy="4117200"/>
              </a:xfrm>
            </p:grpSpPr>
            <p:sp>
              <p:nvSpPr>
                <p:cNvPr id="4166" name="Google Shape;4166;p33"/>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167" name="Google Shape;4167;p33"/>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4168" name="Google Shape;4168;p33"/>
              <p:cNvGrpSpPr/>
              <p:nvPr/>
            </p:nvGrpSpPr>
            <p:grpSpPr>
              <a:xfrm rot="-1572434">
                <a:off x="3063378" y="999016"/>
                <a:ext cx="235871" cy="235871"/>
                <a:chOff x="8297437" y="2253663"/>
                <a:chExt cx="4117200" cy="4117200"/>
              </a:xfrm>
            </p:grpSpPr>
            <p:sp>
              <p:nvSpPr>
                <p:cNvPr id="4169" name="Google Shape;4169;p33"/>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170" name="Google Shape;4170;p33"/>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4171" name="Google Shape;4171;p33"/>
              <p:cNvGrpSpPr/>
              <p:nvPr/>
            </p:nvGrpSpPr>
            <p:grpSpPr>
              <a:xfrm rot="-1574351">
                <a:off x="4680689" y="4568246"/>
                <a:ext cx="550364" cy="550364"/>
                <a:chOff x="8297437" y="2253663"/>
                <a:chExt cx="4117200" cy="4117200"/>
              </a:xfrm>
            </p:grpSpPr>
            <p:sp>
              <p:nvSpPr>
                <p:cNvPr id="4172" name="Google Shape;4172;p33"/>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173" name="Google Shape;4173;p33"/>
                <p:cNvPicPr preferRelativeResize="0"/>
                <p:nvPr/>
              </p:nvPicPr>
              <p:blipFill rotWithShape="1">
                <a:blip r:embed="rId7">
                  <a:alphaModFix amt="50000"/>
                </a:blip>
                <a:srcRect b="13631" l="16908" r="21674" t="4788"/>
                <a:stretch/>
              </p:blipFill>
              <p:spPr>
                <a:xfrm>
                  <a:off x="8846288" y="2814084"/>
                  <a:ext cx="3012600" cy="2977200"/>
                </a:xfrm>
                <a:prstGeom prst="ellipse">
                  <a:avLst/>
                </a:prstGeom>
                <a:noFill/>
                <a:ln>
                  <a:noFill/>
                </a:ln>
              </p:spPr>
            </p:pic>
          </p:grpSp>
          <p:grpSp>
            <p:nvGrpSpPr>
              <p:cNvPr id="4174" name="Google Shape;4174;p33"/>
              <p:cNvGrpSpPr/>
              <p:nvPr/>
            </p:nvGrpSpPr>
            <p:grpSpPr>
              <a:xfrm rot="-1572813">
                <a:off x="2184332" y="3756001"/>
                <a:ext cx="300132" cy="300132"/>
                <a:chOff x="8297437" y="2253663"/>
                <a:chExt cx="4117200" cy="4117200"/>
              </a:xfrm>
            </p:grpSpPr>
            <p:sp>
              <p:nvSpPr>
                <p:cNvPr id="4175" name="Google Shape;4175;p33"/>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176" name="Google Shape;4176;p33"/>
                <p:cNvPicPr preferRelativeResize="0"/>
                <p:nvPr/>
              </p:nvPicPr>
              <p:blipFill rotWithShape="1">
                <a:blip r:embed="rId7">
                  <a:alphaModFix amt="50000"/>
                </a:blip>
                <a:srcRect b="13631" l="16908" r="21674" t="4788"/>
                <a:stretch/>
              </p:blipFill>
              <p:spPr>
                <a:xfrm>
                  <a:off x="8846288" y="2814084"/>
                  <a:ext cx="3012600" cy="2977200"/>
                </a:xfrm>
                <a:prstGeom prst="ellipse">
                  <a:avLst/>
                </a:prstGeom>
                <a:noFill/>
                <a:ln>
                  <a:noFill/>
                </a:ln>
              </p:spPr>
            </p:pic>
          </p:grpSp>
          <p:grpSp>
            <p:nvGrpSpPr>
              <p:cNvPr id="4177" name="Google Shape;4177;p33"/>
              <p:cNvGrpSpPr/>
              <p:nvPr/>
            </p:nvGrpSpPr>
            <p:grpSpPr>
              <a:xfrm rot="-1574617">
                <a:off x="6588980" y="1501846"/>
                <a:ext cx="393853" cy="393853"/>
                <a:chOff x="8297437" y="2253663"/>
                <a:chExt cx="4117200" cy="4117200"/>
              </a:xfrm>
            </p:grpSpPr>
            <p:sp>
              <p:nvSpPr>
                <p:cNvPr id="4178" name="Google Shape;4178;p33"/>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179" name="Google Shape;4179;p33"/>
                <p:cNvPicPr preferRelativeResize="0"/>
                <p:nvPr/>
              </p:nvPicPr>
              <p:blipFill rotWithShape="1">
                <a:blip r:embed="rId7">
                  <a:alphaModFix amt="50000"/>
                </a:blip>
                <a:srcRect b="13631" l="16908" r="21674" t="4788"/>
                <a:stretch/>
              </p:blipFill>
              <p:spPr>
                <a:xfrm>
                  <a:off x="8846288" y="2814084"/>
                  <a:ext cx="3012600" cy="2977200"/>
                </a:xfrm>
                <a:prstGeom prst="ellipse">
                  <a:avLst/>
                </a:prstGeom>
                <a:noFill/>
                <a:ln>
                  <a:noFill/>
                </a:ln>
              </p:spPr>
            </p:pic>
          </p:grpSp>
          <p:grpSp>
            <p:nvGrpSpPr>
              <p:cNvPr id="4180" name="Google Shape;4180;p33"/>
              <p:cNvGrpSpPr/>
              <p:nvPr/>
            </p:nvGrpSpPr>
            <p:grpSpPr>
              <a:xfrm rot="-1572610">
                <a:off x="7569042" y="2160576"/>
                <a:ext cx="535083" cy="535083"/>
                <a:chOff x="8297437" y="2253663"/>
                <a:chExt cx="4117200" cy="4117200"/>
              </a:xfrm>
            </p:grpSpPr>
            <p:sp>
              <p:nvSpPr>
                <p:cNvPr id="4181" name="Google Shape;4181;p33"/>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182" name="Google Shape;4182;p33"/>
                <p:cNvPicPr preferRelativeResize="0"/>
                <p:nvPr/>
              </p:nvPicPr>
              <p:blipFill rotWithShape="1">
                <a:blip r:embed="rId7">
                  <a:alphaModFix amt="50000"/>
                </a:blip>
                <a:srcRect b="13631" l="16908" r="21674" t="4788"/>
                <a:stretch/>
              </p:blipFill>
              <p:spPr>
                <a:xfrm>
                  <a:off x="8846288" y="2814084"/>
                  <a:ext cx="3012600" cy="2977200"/>
                </a:xfrm>
                <a:prstGeom prst="ellipse">
                  <a:avLst/>
                </a:prstGeom>
                <a:noFill/>
                <a:ln>
                  <a:noFill/>
                </a:ln>
              </p:spPr>
            </p:pic>
          </p:grpSp>
          <p:grpSp>
            <p:nvGrpSpPr>
              <p:cNvPr id="4183" name="Google Shape;4183;p33"/>
              <p:cNvGrpSpPr/>
              <p:nvPr/>
            </p:nvGrpSpPr>
            <p:grpSpPr>
              <a:xfrm rot="-1572610">
                <a:off x="9628215" y="5226297"/>
                <a:ext cx="535083" cy="535083"/>
                <a:chOff x="8297437" y="2253663"/>
                <a:chExt cx="4117200" cy="4117200"/>
              </a:xfrm>
            </p:grpSpPr>
            <p:sp>
              <p:nvSpPr>
                <p:cNvPr id="4184" name="Google Shape;4184;p33"/>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185" name="Google Shape;4185;p33"/>
                <p:cNvPicPr preferRelativeResize="0"/>
                <p:nvPr/>
              </p:nvPicPr>
              <p:blipFill rotWithShape="1">
                <a:blip r:embed="rId7">
                  <a:alphaModFix amt="50000"/>
                </a:blip>
                <a:srcRect b="13631" l="16908" r="21674" t="4788"/>
                <a:stretch/>
              </p:blipFill>
              <p:spPr>
                <a:xfrm>
                  <a:off x="8846288" y="2814084"/>
                  <a:ext cx="3012600" cy="2977200"/>
                </a:xfrm>
                <a:prstGeom prst="ellipse">
                  <a:avLst/>
                </a:prstGeom>
                <a:noFill/>
                <a:ln>
                  <a:noFill/>
                </a:ln>
              </p:spPr>
            </p:pic>
          </p:grpSp>
          <p:grpSp>
            <p:nvGrpSpPr>
              <p:cNvPr id="4186" name="Google Shape;4186;p33"/>
              <p:cNvGrpSpPr/>
              <p:nvPr/>
            </p:nvGrpSpPr>
            <p:grpSpPr>
              <a:xfrm rot="-1574662">
                <a:off x="6684897" y="4777732"/>
                <a:ext cx="296081" cy="296081"/>
                <a:chOff x="8297437" y="2253663"/>
                <a:chExt cx="4117200" cy="4117200"/>
              </a:xfrm>
            </p:grpSpPr>
            <p:sp>
              <p:nvSpPr>
                <p:cNvPr id="4187" name="Google Shape;4187;p33"/>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188" name="Google Shape;4188;p33"/>
                <p:cNvPicPr preferRelativeResize="0"/>
                <p:nvPr/>
              </p:nvPicPr>
              <p:blipFill rotWithShape="1">
                <a:blip r:embed="rId7">
                  <a:alphaModFix amt="50000"/>
                </a:blip>
                <a:srcRect b="13631" l="16908" r="21674" t="4788"/>
                <a:stretch/>
              </p:blipFill>
              <p:spPr>
                <a:xfrm>
                  <a:off x="8846288" y="2814084"/>
                  <a:ext cx="3012600" cy="2977200"/>
                </a:xfrm>
                <a:prstGeom prst="ellipse">
                  <a:avLst/>
                </a:prstGeom>
                <a:noFill/>
                <a:ln>
                  <a:noFill/>
                </a:ln>
              </p:spPr>
            </p:pic>
          </p:grpSp>
          <p:grpSp>
            <p:nvGrpSpPr>
              <p:cNvPr id="4189" name="Google Shape;4189;p33"/>
              <p:cNvGrpSpPr/>
              <p:nvPr/>
            </p:nvGrpSpPr>
            <p:grpSpPr>
              <a:xfrm rot="-1573459">
                <a:off x="9650402" y="1038665"/>
                <a:ext cx="402508" cy="402508"/>
                <a:chOff x="8297437" y="2253663"/>
                <a:chExt cx="4117200" cy="4117200"/>
              </a:xfrm>
            </p:grpSpPr>
            <p:sp>
              <p:nvSpPr>
                <p:cNvPr id="4190" name="Google Shape;4190;p33"/>
                <p:cNvSpPr/>
                <p:nvPr/>
              </p:nvSpPr>
              <p:spPr>
                <a:xfrm rot="1902051">
                  <a:off x="8860274" y="2816500"/>
                  <a:ext cx="2991526" cy="2991526"/>
                </a:xfrm>
                <a:prstGeom prst="ellipse">
                  <a:avLst/>
                </a:prstGeom>
                <a:solidFill>
                  <a:schemeClr val="accent2"/>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191" name="Google Shape;4191;p33"/>
                <p:cNvPicPr preferRelativeResize="0"/>
                <p:nvPr/>
              </p:nvPicPr>
              <p:blipFill rotWithShape="1">
                <a:blip r:embed="rId7">
                  <a:alphaModFix amt="50000"/>
                </a:blip>
                <a:srcRect b="13631" l="16908" r="21674" t="4788"/>
                <a:stretch/>
              </p:blipFill>
              <p:spPr>
                <a:xfrm>
                  <a:off x="8846288" y="2814084"/>
                  <a:ext cx="3012600" cy="2977200"/>
                </a:xfrm>
                <a:prstGeom prst="ellipse">
                  <a:avLst/>
                </a:prstGeom>
                <a:noFill/>
                <a:ln>
                  <a:noFill/>
                </a:ln>
              </p:spPr>
            </p:pic>
          </p:grpSp>
          <p:grpSp>
            <p:nvGrpSpPr>
              <p:cNvPr id="4192" name="Google Shape;4192;p33"/>
              <p:cNvGrpSpPr/>
              <p:nvPr/>
            </p:nvGrpSpPr>
            <p:grpSpPr>
              <a:xfrm rot="-1572434">
                <a:off x="2840095" y="2101258"/>
                <a:ext cx="235871" cy="235871"/>
                <a:chOff x="8297437" y="2253663"/>
                <a:chExt cx="4117200" cy="4117200"/>
              </a:xfrm>
            </p:grpSpPr>
            <p:sp>
              <p:nvSpPr>
                <p:cNvPr id="4193" name="Google Shape;4193;p33"/>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194" name="Google Shape;4194;p33"/>
                <p:cNvPicPr preferRelativeResize="0"/>
                <p:nvPr/>
              </p:nvPicPr>
              <p:blipFill rotWithShape="1">
                <a:blip r:embed="rId7">
                  <a:alphaModFix amt="50000"/>
                </a:blip>
                <a:srcRect b="13631" l="16908" r="21674" t="4788"/>
                <a:stretch/>
              </p:blipFill>
              <p:spPr>
                <a:xfrm>
                  <a:off x="8846288" y="2814084"/>
                  <a:ext cx="3012600" cy="2977200"/>
                </a:xfrm>
                <a:prstGeom prst="ellipse">
                  <a:avLst/>
                </a:prstGeom>
                <a:noFill/>
                <a:ln>
                  <a:noFill/>
                </a:ln>
              </p:spPr>
            </p:pic>
          </p:grpSp>
          <p:grpSp>
            <p:nvGrpSpPr>
              <p:cNvPr id="4195" name="Google Shape;4195;p33"/>
              <p:cNvGrpSpPr/>
              <p:nvPr/>
            </p:nvGrpSpPr>
            <p:grpSpPr>
              <a:xfrm rot="-1575143">
                <a:off x="3962399" y="4046267"/>
                <a:ext cx="404901" cy="404901"/>
                <a:chOff x="8297437" y="2253663"/>
                <a:chExt cx="4117200" cy="4117200"/>
              </a:xfrm>
            </p:grpSpPr>
            <p:sp>
              <p:nvSpPr>
                <p:cNvPr id="4196" name="Google Shape;4196;p33"/>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197" name="Google Shape;4197;p33"/>
                <p:cNvPicPr preferRelativeResize="0"/>
                <p:nvPr/>
              </p:nvPicPr>
              <p:blipFill rotWithShape="1">
                <a:blip r:embed="rId7">
                  <a:alphaModFix amt="50000"/>
                </a:blip>
                <a:srcRect b="13631" l="16908" r="21674" t="4788"/>
                <a:stretch/>
              </p:blipFill>
              <p:spPr>
                <a:xfrm>
                  <a:off x="8846288" y="2814084"/>
                  <a:ext cx="3012600" cy="2977200"/>
                </a:xfrm>
                <a:prstGeom prst="ellipse">
                  <a:avLst/>
                </a:prstGeom>
                <a:noFill/>
                <a:ln>
                  <a:noFill/>
                </a:ln>
              </p:spPr>
            </p:pic>
          </p:grpSp>
          <p:grpSp>
            <p:nvGrpSpPr>
              <p:cNvPr id="4198" name="Google Shape;4198;p33"/>
              <p:cNvGrpSpPr/>
              <p:nvPr/>
            </p:nvGrpSpPr>
            <p:grpSpPr>
              <a:xfrm rot="-1575894">
                <a:off x="5682340" y="1116462"/>
                <a:ext cx="316334" cy="316334"/>
                <a:chOff x="8297437" y="2253663"/>
                <a:chExt cx="4117200" cy="4117200"/>
              </a:xfrm>
            </p:grpSpPr>
            <p:sp>
              <p:nvSpPr>
                <p:cNvPr id="4199" name="Google Shape;4199;p33"/>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200" name="Google Shape;4200;p33"/>
                <p:cNvPicPr preferRelativeResize="0"/>
                <p:nvPr/>
              </p:nvPicPr>
              <p:blipFill rotWithShape="1">
                <a:blip r:embed="rId7">
                  <a:alphaModFix amt="50000"/>
                </a:blip>
                <a:srcRect b="13631" l="16908" r="21674" t="4788"/>
                <a:stretch/>
              </p:blipFill>
              <p:spPr>
                <a:xfrm>
                  <a:off x="8846288" y="2814084"/>
                  <a:ext cx="3012600" cy="2977200"/>
                </a:xfrm>
                <a:prstGeom prst="ellipse">
                  <a:avLst/>
                </a:prstGeom>
                <a:noFill/>
                <a:ln>
                  <a:noFill/>
                </a:ln>
              </p:spPr>
            </p:pic>
          </p:grpSp>
          <p:grpSp>
            <p:nvGrpSpPr>
              <p:cNvPr id="4201" name="Google Shape;4201;p33"/>
              <p:cNvGrpSpPr/>
              <p:nvPr/>
            </p:nvGrpSpPr>
            <p:grpSpPr>
              <a:xfrm rot="-1573659">
                <a:off x="9553451" y="4107028"/>
                <a:ext cx="500281" cy="500281"/>
                <a:chOff x="8297437" y="2253663"/>
                <a:chExt cx="4117200" cy="4117200"/>
              </a:xfrm>
            </p:grpSpPr>
            <p:sp>
              <p:nvSpPr>
                <p:cNvPr id="4202" name="Google Shape;4202;p33"/>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203" name="Google Shape;4203;p33"/>
                <p:cNvPicPr preferRelativeResize="0"/>
                <p:nvPr/>
              </p:nvPicPr>
              <p:blipFill rotWithShape="1">
                <a:blip r:embed="rId7">
                  <a:alphaModFix amt="50000"/>
                </a:blip>
                <a:srcRect b="13631" l="16908" r="21674" t="4788"/>
                <a:stretch/>
              </p:blipFill>
              <p:spPr>
                <a:xfrm>
                  <a:off x="8846288" y="2814084"/>
                  <a:ext cx="3012600" cy="2977200"/>
                </a:xfrm>
                <a:prstGeom prst="ellipse">
                  <a:avLst/>
                </a:prstGeom>
                <a:solidFill>
                  <a:srgbClr val="FFAB1C"/>
                </a:solidFill>
                <a:ln>
                  <a:noFill/>
                </a:ln>
              </p:spPr>
            </p:pic>
          </p:grpSp>
          <p:grpSp>
            <p:nvGrpSpPr>
              <p:cNvPr id="4204" name="Google Shape;4204;p33"/>
              <p:cNvGrpSpPr/>
              <p:nvPr/>
            </p:nvGrpSpPr>
            <p:grpSpPr>
              <a:xfrm rot="-1575894">
                <a:off x="9882200" y="4954816"/>
                <a:ext cx="316334" cy="316334"/>
                <a:chOff x="8297437" y="2253663"/>
                <a:chExt cx="4117200" cy="4117200"/>
              </a:xfrm>
            </p:grpSpPr>
            <p:sp>
              <p:nvSpPr>
                <p:cNvPr id="4205" name="Google Shape;4205;p33"/>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206" name="Google Shape;4206;p33"/>
                <p:cNvPicPr preferRelativeResize="0"/>
                <p:nvPr/>
              </p:nvPicPr>
              <p:blipFill rotWithShape="1">
                <a:blip r:embed="rId7">
                  <a:alphaModFix amt="50000"/>
                </a:blip>
                <a:srcRect b="13631" l="16908" r="21674" t="4788"/>
                <a:stretch/>
              </p:blipFill>
              <p:spPr>
                <a:xfrm>
                  <a:off x="8846288" y="2814084"/>
                  <a:ext cx="3012600" cy="2977200"/>
                </a:xfrm>
                <a:prstGeom prst="ellipse">
                  <a:avLst/>
                </a:prstGeom>
                <a:noFill/>
                <a:ln>
                  <a:noFill/>
                </a:ln>
              </p:spPr>
            </p:pic>
          </p:grpSp>
        </p:grpSp>
      </p:grpSp>
      <p:sp>
        <p:nvSpPr>
          <p:cNvPr id="4207" name="Google Shape;4207;p33"/>
          <p:cNvSpPr txBox="1"/>
          <p:nvPr>
            <p:ph type="title"/>
          </p:nvPr>
        </p:nvSpPr>
        <p:spPr>
          <a:xfrm>
            <a:off x="6931850" y="1881475"/>
            <a:ext cx="4221300" cy="799200"/>
          </a:xfrm>
          <a:prstGeom prst="rect">
            <a:avLst/>
          </a:prstGeom>
          <a:noFill/>
          <a:ln>
            <a:noFill/>
          </a:ln>
        </p:spPr>
        <p:txBody>
          <a:bodyPr anchorCtr="0" anchor="t" bIns="121900" lIns="121900" spcFirstLastPara="1" rIns="121900" wrap="square" tIns="121900">
            <a:noAutofit/>
          </a:bodyPr>
          <a:lstStyle/>
          <a:p>
            <a:pPr indent="0" lvl="0" marL="0" rtl="0" algn="l">
              <a:lnSpc>
                <a:spcPct val="80000"/>
              </a:lnSpc>
              <a:spcBef>
                <a:spcPts val="0"/>
              </a:spcBef>
              <a:spcAft>
                <a:spcPts val="0"/>
              </a:spcAft>
              <a:buSzPts val="7000"/>
              <a:buNone/>
            </a:pPr>
            <a:r>
              <a:rPr lang="en"/>
              <a:t>CATS LOVE TO SLEEP.</a:t>
            </a:r>
            <a:endParaRPr/>
          </a:p>
        </p:txBody>
      </p:sp>
      <p:sp>
        <p:nvSpPr>
          <p:cNvPr id="4208" name="Google Shape;4208;p33"/>
          <p:cNvSpPr txBox="1"/>
          <p:nvPr>
            <p:ph idx="4294967295" type="body"/>
          </p:nvPr>
        </p:nvSpPr>
        <p:spPr>
          <a:xfrm>
            <a:off x="5867450" y="4739375"/>
            <a:ext cx="6045300" cy="16923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2100"/>
              </a:spcBef>
              <a:spcAft>
                <a:spcPts val="0"/>
              </a:spcAft>
              <a:buSzPts val="1900"/>
              <a:buNone/>
            </a:pPr>
            <a:r>
              <a:rPr lang="en"/>
              <a:t>A fifteen-year-old cat has probably spent ten years of its life sleeping.</a:t>
            </a:r>
            <a:endParaRPr/>
          </a:p>
          <a:p>
            <a:pPr indent="0" lvl="0" marL="0" rtl="0" algn="l">
              <a:lnSpc>
                <a:spcPct val="115000"/>
              </a:lnSpc>
              <a:spcBef>
                <a:spcPts val="2100"/>
              </a:spcBef>
              <a:spcAft>
                <a:spcPts val="0"/>
              </a:spcAft>
              <a:buSzPts val="1900"/>
              <a:buNone/>
            </a:pPr>
            <a:r>
              <a:rPr lang="en"/>
              <a:t>Also, cats use their whiskers as feelers to determine if a space is too small to squeeze through.</a:t>
            </a:r>
            <a:endParaRPr/>
          </a:p>
          <a:p>
            <a:pPr indent="0" lvl="0" marL="0" rtl="0" algn="l">
              <a:lnSpc>
                <a:spcPct val="115000"/>
              </a:lnSpc>
              <a:spcBef>
                <a:spcPts val="2100"/>
              </a:spcBef>
              <a:spcAft>
                <a:spcPts val="0"/>
              </a:spcAft>
              <a:buSzPts val="1900"/>
              <a:buNone/>
            </a:pPr>
            <a:r>
              <a:t/>
            </a:r>
            <a:endParaRPr/>
          </a:p>
          <a:p>
            <a:pPr indent="0" lvl="0" marL="0" rtl="0" algn="l">
              <a:lnSpc>
                <a:spcPct val="115000"/>
              </a:lnSpc>
              <a:spcBef>
                <a:spcPts val="2100"/>
              </a:spcBef>
              <a:spcAft>
                <a:spcPts val="0"/>
              </a:spcAft>
              <a:buSzPts val="1900"/>
              <a:buNone/>
            </a:pPr>
            <a:r>
              <a:t/>
            </a:r>
            <a:endParaRPr/>
          </a:p>
          <a:p>
            <a:pPr indent="0" lvl="0" marL="0" rtl="0" algn="l">
              <a:lnSpc>
                <a:spcPct val="115000"/>
              </a:lnSpc>
              <a:spcBef>
                <a:spcPts val="2100"/>
              </a:spcBef>
              <a:spcAft>
                <a:spcPts val="2100"/>
              </a:spcAft>
              <a:buSzPts val="1900"/>
              <a:buNone/>
            </a:pPr>
            <a:r>
              <a:t/>
            </a:r>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212" name="Shape 4212"/>
        <p:cNvGrpSpPr/>
        <p:nvPr/>
      </p:nvGrpSpPr>
      <p:grpSpPr>
        <a:xfrm>
          <a:off x="0" y="0"/>
          <a:ext cx="0" cy="0"/>
          <a:chOff x="0" y="0"/>
          <a:chExt cx="0" cy="0"/>
        </a:xfrm>
      </p:grpSpPr>
      <p:sp>
        <p:nvSpPr>
          <p:cNvPr id="4213" name="Google Shape;4213;p34"/>
          <p:cNvSpPr txBox="1"/>
          <p:nvPr>
            <p:ph idx="4" type="body"/>
          </p:nvPr>
        </p:nvSpPr>
        <p:spPr>
          <a:xfrm>
            <a:off x="4730412" y="4903975"/>
            <a:ext cx="2948400" cy="92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Traveled by plane. Twice!</a:t>
            </a:r>
            <a:endParaRPr/>
          </a:p>
        </p:txBody>
      </p:sp>
      <p:sp>
        <p:nvSpPr>
          <p:cNvPr id="4214" name="Google Shape;4214;p34"/>
          <p:cNvSpPr txBox="1"/>
          <p:nvPr>
            <p:ph idx="5" type="body"/>
          </p:nvPr>
        </p:nvSpPr>
        <p:spPr>
          <a:xfrm>
            <a:off x="929092" y="4903975"/>
            <a:ext cx="2948400" cy="92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Of my cats are adorable.</a:t>
            </a:r>
            <a:endParaRPr/>
          </a:p>
        </p:txBody>
      </p:sp>
      <p:sp>
        <p:nvSpPr>
          <p:cNvPr id="4215" name="Google Shape;4215;p34"/>
          <p:cNvSpPr txBox="1"/>
          <p:nvPr>
            <p:ph type="title"/>
          </p:nvPr>
        </p:nvSpPr>
        <p:spPr>
          <a:xfrm>
            <a:off x="910140" y="2682950"/>
            <a:ext cx="2948400" cy="11886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100%</a:t>
            </a:r>
            <a:endParaRPr/>
          </a:p>
        </p:txBody>
      </p:sp>
      <p:sp>
        <p:nvSpPr>
          <p:cNvPr id="4216" name="Google Shape;4216;p34"/>
          <p:cNvSpPr txBox="1"/>
          <p:nvPr>
            <p:ph idx="2" type="title"/>
          </p:nvPr>
        </p:nvSpPr>
        <p:spPr>
          <a:xfrm>
            <a:off x="4711451" y="2682950"/>
            <a:ext cx="2948400" cy="11886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25%</a:t>
            </a:r>
            <a:endParaRPr/>
          </a:p>
        </p:txBody>
      </p:sp>
      <p:sp>
        <p:nvSpPr>
          <p:cNvPr id="4217" name="Google Shape;4217;p34"/>
          <p:cNvSpPr txBox="1"/>
          <p:nvPr>
            <p:ph idx="3" type="title"/>
          </p:nvPr>
        </p:nvSpPr>
        <p:spPr>
          <a:xfrm>
            <a:off x="8524169" y="2682950"/>
            <a:ext cx="2948400" cy="11886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75%</a:t>
            </a:r>
            <a:endParaRPr/>
          </a:p>
        </p:txBody>
      </p:sp>
      <p:sp>
        <p:nvSpPr>
          <p:cNvPr id="4218" name="Google Shape;4218;p34"/>
          <p:cNvSpPr txBox="1"/>
          <p:nvPr>
            <p:ph idx="1" type="body"/>
          </p:nvPr>
        </p:nvSpPr>
        <p:spPr>
          <a:xfrm>
            <a:off x="8543113" y="4915125"/>
            <a:ext cx="2948400" cy="92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Are females.</a:t>
            </a:r>
            <a:endParaRPr/>
          </a:p>
        </p:txBody>
      </p:sp>
      <p:sp>
        <p:nvSpPr>
          <p:cNvPr id="4219" name="Google Shape;4219;p34"/>
          <p:cNvSpPr txBox="1"/>
          <p:nvPr>
            <p:ph idx="6" type="title"/>
          </p:nvPr>
        </p:nvSpPr>
        <p:spPr>
          <a:xfrm>
            <a:off x="490800" y="523275"/>
            <a:ext cx="112104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Some facts about my cats.</a:t>
            </a:r>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223" name="Shape 4223"/>
        <p:cNvGrpSpPr/>
        <p:nvPr/>
      </p:nvGrpSpPr>
      <p:grpSpPr>
        <a:xfrm>
          <a:off x="0" y="0"/>
          <a:ext cx="0" cy="0"/>
          <a:chOff x="0" y="0"/>
          <a:chExt cx="0" cy="0"/>
        </a:xfrm>
      </p:grpSpPr>
      <p:sp>
        <p:nvSpPr>
          <p:cNvPr id="4224" name="Google Shape;4224;p35"/>
          <p:cNvSpPr txBox="1"/>
          <p:nvPr>
            <p:ph type="title"/>
          </p:nvPr>
        </p:nvSpPr>
        <p:spPr>
          <a:xfrm>
            <a:off x="2495550" y="669575"/>
            <a:ext cx="91368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Let’s review some facts.</a:t>
            </a:r>
            <a:endParaRPr/>
          </a:p>
        </p:txBody>
      </p:sp>
      <p:sp>
        <p:nvSpPr>
          <p:cNvPr id="4225" name="Google Shape;4225;p35"/>
          <p:cNvSpPr txBox="1"/>
          <p:nvPr>
            <p:ph idx="1" type="subTitle"/>
          </p:nvPr>
        </p:nvSpPr>
        <p:spPr>
          <a:xfrm>
            <a:off x="2495550" y="2392200"/>
            <a:ext cx="27216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Elephants</a:t>
            </a:r>
            <a:endParaRPr/>
          </a:p>
        </p:txBody>
      </p:sp>
      <p:sp>
        <p:nvSpPr>
          <p:cNvPr id="4226" name="Google Shape;4226;p35"/>
          <p:cNvSpPr txBox="1"/>
          <p:nvPr>
            <p:ph idx="8" type="body"/>
          </p:nvPr>
        </p:nvSpPr>
        <p:spPr>
          <a:xfrm>
            <a:off x="8910581" y="4647200"/>
            <a:ext cx="27216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Koalas are even more lazy than cats.</a:t>
            </a:r>
            <a:endParaRPr/>
          </a:p>
        </p:txBody>
      </p:sp>
      <p:sp>
        <p:nvSpPr>
          <p:cNvPr id="4227" name="Google Shape;4227;p35"/>
          <p:cNvSpPr txBox="1"/>
          <p:nvPr>
            <p:ph idx="2" type="subTitle"/>
          </p:nvPr>
        </p:nvSpPr>
        <p:spPr>
          <a:xfrm>
            <a:off x="2495550" y="4248925"/>
            <a:ext cx="27216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Dogs</a:t>
            </a:r>
            <a:endParaRPr/>
          </a:p>
        </p:txBody>
      </p:sp>
      <p:sp>
        <p:nvSpPr>
          <p:cNvPr id="4228" name="Google Shape;4228;p35"/>
          <p:cNvSpPr txBox="1"/>
          <p:nvPr>
            <p:ph idx="13" type="body"/>
          </p:nvPr>
        </p:nvSpPr>
        <p:spPr>
          <a:xfrm>
            <a:off x="2495550" y="2818400"/>
            <a:ext cx="27216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Elephants can sense storms.</a:t>
            </a:r>
            <a:endParaRPr/>
          </a:p>
          <a:p>
            <a:pPr indent="0" lvl="0" marL="0" rtl="0" algn="l">
              <a:spcBef>
                <a:spcPts val="2100"/>
              </a:spcBef>
              <a:spcAft>
                <a:spcPts val="2100"/>
              </a:spcAft>
              <a:buNone/>
            </a:pPr>
            <a:r>
              <a:t/>
            </a:r>
            <a:endParaRPr/>
          </a:p>
        </p:txBody>
      </p:sp>
      <p:sp>
        <p:nvSpPr>
          <p:cNvPr id="4229" name="Google Shape;4229;p35"/>
          <p:cNvSpPr txBox="1"/>
          <p:nvPr>
            <p:ph idx="3" type="subTitle"/>
          </p:nvPr>
        </p:nvSpPr>
        <p:spPr>
          <a:xfrm>
            <a:off x="8910581" y="2401580"/>
            <a:ext cx="27216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Cats</a:t>
            </a:r>
            <a:endParaRPr/>
          </a:p>
        </p:txBody>
      </p:sp>
      <p:sp>
        <p:nvSpPr>
          <p:cNvPr id="4230" name="Google Shape;4230;p35"/>
          <p:cNvSpPr txBox="1"/>
          <p:nvPr>
            <p:ph idx="15" type="body"/>
          </p:nvPr>
        </p:nvSpPr>
        <p:spPr>
          <a:xfrm>
            <a:off x="2495550" y="4647200"/>
            <a:ext cx="27216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Dogs can smell your feelings.</a:t>
            </a:r>
            <a:endParaRPr/>
          </a:p>
        </p:txBody>
      </p:sp>
      <p:sp>
        <p:nvSpPr>
          <p:cNvPr id="4231" name="Google Shape;4231;p35"/>
          <p:cNvSpPr txBox="1"/>
          <p:nvPr>
            <p:ph idx="4" type="subTitle"/>
          </p:nvPr>
        </p:nvSpPr>
        <p:spPr>
          <a:xfrm>
            <a:off x="5720392" y="2409550"/>
            <a:ext cx="27216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Pandas</a:t>
            </a:r>
            <a:endParaRPr/>
          </a:p>
        </p:txBody>
      </p:sp>
      <p:sp>
        <p:nvSpPr>
          <p:cNvPr id="4232" name="Google Shape;4232;p35"/>
          <p:cNvSpPr txBox="1"/>
          <p:nvPr>
            <p:ph idx="5" type="subTitle"/>
          </p:nvPr>
        </p:nvSpPr>
        <p:spPr>
          <a:xfrm>
            <a:off x="5720392" y="4248925"/>
            <a:ext cx="27216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Kangaroos</a:t>
            </a:r>
            <a:endParaRPr/>
          </a:p>
        </p:txBody>
      </p:sp>
      <p:sp>
        <p:nvSpPr>
          <p:cNvPr id="4233" name="Google Shape;4233;p35"/>
          <p:cNvSpPr txBox="1"/>
          <p:nvPr>
            <p:ph idx="6" type="subTitle"/>
          </p:nvPr>
        </p:nvSpPr>
        <p:spPr>
          <a:xfrm>
            <a:off x="8910581" y="4230380"/>
            <a:ext cx="27216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Koalas</a:t>
            </a:r>
            <a:endParaRPr/>
          </a:p>
        </p:txBody>
      </p:sp>
      <p:sp>
        <p:nvSpPr>
          <p:cNvPr id="4234" name="Google Shape;4234;p35"/>
          <p:cNvSpPr txBox="1"/>
          <p:nvPr>
            <p:ph idx="7" type="body"/>
          </p:nvPr>
        </p:nvSpPr>
        <p:spPr>
          <a:xfrm>
            <a:off x="5720392" y="2818400"/>
            <a:ext cx="27216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Pandas don’t hibernate.</a:t>
            </a:r>
            <a:endParaRPr/>
          </a:p>
        </p:txBody>
      </p:sp>
      <p:sp>
        <p:nvSpPr>
          <p:cNvPr id="4235" name="Google Shape;4235;p35"/>
          <p:cNvSpPr txBox="1"/>
          <p:nvPr>
            <p:ph idx="9" type="body"/>
          </p:nvPr>
        </p:nvSpPr>
        <p:spPr>
          <a:xfrm>
            <a:off x="5720392" y="4647200"/>
            <a:ext cx="27216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Clr>
                <a:schemeClr val="dk1"/>
              </a:buClr>
              <a:buSzPts val="1100"/>
              <a:buFont typeface="Arial"/>
              <a:buNone/>
            </a:pPr>
            <a:r>
              <a:rPr lang="en"/>
              <a:t>There are more kangaroos than humans in Australia.</a:t>
            </a:r>
            <a:endParaRPr/>
          </a:p>
          <a:p>
            <a:pPr indent="0" lvl="0" marL="0" rtl="0" algn="l">
              <a:spcBef>
                <a:spcPts val="2100"/>
              </a:spcBef>
              <a:spcAft>
                <a:spcPts val="2100"/>
              </a:spcAft>
              <a:buNone/>
            </a:pPr>
            <a:r>
              <a:t/>
            </a:r>
            <a:endParaRPr/>
          </a:p>
        </p:txBody>
      </p:sp>
      <p:sp>
        <p:nvSpPr>
          <p:cNvPr id="4236" name="Google Shape;4236;p35"/>
          <p:cNvSpPr txBox="1"/>
          <p:nvPr>
            <p:ph idx="14" type="body"/>
          </p:nvPr>
        </p:nvSpPr>
        <p:spPr>
          <a:xfrm>
            <a:off x="8910581" y="2818400"/>
            <a:ext cx="27216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Cats use their whiskers as feelers</a:t>
            </a:r>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240" name="Shape 4240"/>
        <p:cNvGrpSpPr/>
        <p:nvPr/>
      </p:nvGrpSpPr>
      <p:grpSpPr>
        <a:xfrm>
          <a:off x="0" y="0"/>
          <a:ext cx="0" cy="0"/>
          <a:chOff x="0" y="0"/>
          <a:chExt cx="0" cy="0"/>
        </a:xfrm>
      </p:grpSpPr>
      <p:sp>
        <p:nvSpPr>
          <p:cNvPr id="4241" name="Google Shape;4241;p36"/>
          <p:cNvSpPr txBox="1"/>
          <p:nvPr>
            <p:ph type="title"/>
          </p:nvPr>
        </p:nvSpPr>
        <p:spPr>
          <a:xfrm>
            <a:off x="490800" y="294675"/>
            <a:ext cx="112104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THIS IS OUR TEAM.</a:t>
            </a:r>
            <a:endParaRPr/>
          </a:p>
        </p:txBody>
      </p:sp>
      <p:sp>
        <p:nvSpPr>
          <p:cNvPr id="4242" name="Google Shape;4242;p36"/>
          <p:cNvSpPr txBox="1"/>
          <p:nvPr>
            <p:ph idx="1" type="subTitle"/>
          </p:nvPr>
        </p:nvSpPr>
        <p:spPr>
          <a:xfrm>
            <a:off x="1189052" y="3868275"/>
            <a:ext cx="26589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Erika V.</a:t>
            </a:r>
            <a:endParaRPr/>
          </a:p>
        </p:txBody>
      </p:sp>
      <p:sp>
        <p:nvSpPr>
          <p:cNvPr id="4243" name="Google Shape;4243;p36"/>
          <p:cNvSpPr txBox="1"/>
          <p:nvPr>
            <p:ph idx="2" type="subTitle"/>
          </p:nvPr>
        </p:nvSpPr>
        <p:spPr>
          <a:xfrm>
            <a:off x="4713302" y="3868275"/>
            <a:ext cx="26589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John S.</a:t>
            </a:r>
            <a:endParaRPr/>
          </a:p>
        </p:txBody>
      </p:sp>
      <p:sp>
        <p:nvSpPr>
          <p:cNvPr id="4244" name="Google Shape;4244;p36"/>
          <p:cNvSpPr txBox="1"/>
          <p:nvPr>
            <p:ph idx="3" type="subTitle"/>
          </p:nvPr>
        </p:nvSpPr>
        <p:spPr>
          <a:xfrm>
            <a:off x="8237552" y="3868275"/>
            <a:ext cx="26586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Marie M.</a:t>
            </a:r>
            <a:endParaRPr/>
          </a:p>
        </p:txBody>
      </p:sp>
      <p:sp>
        <p:nvSpPr>
          <p:cNvPr id="4245" name="Google Shape;4245;p36"/>
          <p:cNvSpPr txBox="1"/>
          <p:nvPr>
            <p:ph idx="4" type="body"/>
          </p:nvPr>
        </p:nvSpPr>
        <p:spPr>
          <a:xfrm>
            <a:off x="1189050" y="4306225"/>
            <a:ext cx="2658900" cy="9252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 Aenean commodo ligula eget dolor.</a:t>
            </a:r>
            <a:endParaRPr/>
          </a:p>
        </p:txBody>
      </p:sp>
      <p:sp>
        <p:nvSpPr>
          <p:cNvPr id="4246" name="Google Shape;4246;p36"/>
          <p:cNvSpPr txBox="1"/>
          <p:nvPr>
            <p:ph idx="5" type="body"/>
          </p:nvPr>
        </p:nvSpPr>
        <p:spPr>
          <a:xfrm>
            <a:off x="4713300" y="4294796"/>
            <a:ext cx="26589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 Aenean commodo ligula eget dolor.</a:t>
            </a:r>
            <a:endParaRPr/>
          </a:p>
        </p:txBody>
      </p:sp>
      <p:sp>
        <p:nvSpPr>
          <p:cNvPr id="4247" name="Google Shape;4247;p36"/>
          <p:cNvSpPr txBox="1"/>
          <p:nvPr>
            <p:ph idx="6" type="body"/>
          </p:nvPr>
        </p:nvSpPr>
        <p:spPr>
          <a:xfrm>
            <a:off x="8237550" y="4281567"/>
            <a:ext cx="26589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 Aenean commodo ligula eget dolor.</a:t>
            </a:r>
            <a:endParaRPr/>
          </a:p>
        </p:txBody>
      </p:sp>
      <p:sp>
        <p:nvSpPr>
          <p:cNvPr id="4248" name="Google Shape;4248;p36"/>
          <p:cNvSpPr/>
          <p:nvPr/>
        </p:nvSpPr>
        <p:spPr>
          <a:xfrm>
            <a:off x="1798642" y="2262038"/>
            <a:ext cx="1393200" cy="1393200"/>
          </a:xfrm>
          <a:prstGeom prst="ellipse">
            <a:avLst/>
          </a:prstGeom>
          <a:solidFill>
            <a:schemeClr val="lt1"/>
          </a:solidFill>
          <a:ln>
            <a:noFill/>
          </a:ln>
          <a:effectLst>
            <a:outerShdw blurRad="85725" rotWithShape="0" algn="bl" dir="2880000" dist="38100">
              <a:srgbClr val="000000">
                <a:alpha val="35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4249" name="Google Shape;4249;p36"/>
          <p:cNvSpPr/>
          <p:nvPr/>
        </p:nvSpPr>
        <p:spPr>
          <a:xfrm>
            <a:off x="5323717" y="2290767"/>
            <a:ext cx="1393200" cy="1393200"/>
          </a:xfrm>
          <a:prstGeom prst="ellipse">
            <a:avLst/>
          </a:prstGeom>
          <a:solidFill>
            <a:schemeClr val="lt1"/>
          </a:solidFill>
          <a:ln>
            <a:noFill/>
          </a:ln>
          <a:effectLst>
            <a:outerShdw blurRad="85725" rotWithShape="0" algn="bl" dir="2880000" dist="38100">
              <a:srgbClr val="000000">
                <a:alpha val="35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4250" name="Google Shape;4250;p36"/>
          <p:cNvSpPr/>
          <p:nvPr/>
        </p:nvSpPr>
        <p:spPr>
          <a:xfrm>
            <a:off x="8847142" y="2290784"/>
            <a:ext cx="1393200" cy="1393200"/>
          </a:xfrm>
          <a:prstGeom prst="ellipse">
            <a:avLst/>
          </a:prstGeom>
          <a:solidFill>
            <a:schemeClr val="lt1"/>
          </a:solidFill>
          <a:ln>
            <a:noFill/>
          </a:ln>
          <a:effectLst>
            <a:outerShdw blurRad="85725" rotWithShape="0" algn="bl" dir="2880000" dist="38100">
              <a:srgbClr val="000000">
                <a:alpha val="35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pic>
        <p:nvPicPr>
          <p:cNvPr id="4251" name="Google Shape;4251;p36"/>
          <p:cNvPicPr preferRelativeResize="0"/>
          <p:nvPr/>
        </p:nvPicPr>
        <p:blipFill rotWithShape="1">
          <a:blip r:embed="rId3">
            <a:alphaModFix/>
          </a:blip>
          <a:srcRect b="61743" l="33004" r="25212" t="8689"/>
          <a:stretch/>
        </p:blipFill>
        <p:spPr>
          <a:xfrm>
            <a:off x="1800302" y="2283407"/>
            <a:ext cx="1389900" cy="1389900"/>
          </a:xfrm>
          <a:prstGeom prst="ellipse">
            <a:avLst/>
          </a:prstGeom>
          <a:noFill/>
          <a:ln>
            <a:noFill/>
          </a:ln>
        </p:spPr>
      </p:pic>
      <p:pic>
        <p:nvPicPr>
          <p:cNvPr id="4252" name="Google Shape;4252;p36"/>
          <p:cNvPicPr preferRelativeResize="0"/>
          <p:nvPr/>
        </p:nvPicPr>
        <p:blipFill rotWithShape="1">
          <a:blip r:embed="rId4">
            <a:alphaModFix/>
          </a:blip>
          <a:srcRect b="14540" l="32897" r="25727" t="19488"/>
          <a:stretch/>
        </p:blipFill>
        <p:spPr>
          <a:xfrm>
            <a:off x="5325375" y="2292413"/>
            <a:ext cx="1389900" cy="1389900"/>
          </a:xfrm>
          <a:prstGeom prst="ellipse">
            <a:avLst/>
          </a:prstGeom>
          <a:noFill/>
          <a:ln>
            <a:noFill/>
          </a:ln>
        </p:spPr>
      </p:pic>
      <p:pic>
        <p:nvPicPr>
          <p:cNvPr id="4253" name="Google Shape;4253;p36"/>
          <p:cNvPicPr preferRelativeResize="0"/>
          <p:nvPr/>
        </p:nvPicPr>
        <p:blipFill rotWithShape="1">
          <a:blip r:embed="rId5">
            <a:alphaModFix/>
          </a:blip>
          <a:srcRect b="50920" l="24173" r="0" t="0"/>
          <a:stretch/>
        </p:blipFill>
        <p:spPr>
          <a:xfrm>
            <a:off x="8848802" y="2272727"/>
            <a:ext cx="1389900" cy="1389900"/>
          </a:xfrm>
          <a:prstGeom prst="ellipse">
            <a:avLst/>
          </a:prstGeom>
          <a:noFill/>
          <a:ln>
            <a:noFill/>
          </a:ln>
        </p:spPr>
      </p:pic>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257" name="Shape 4257"/>
        <p:cNvGrpSpPr/>
        <p:nvPr/>
      </p:nvGrpSpPr>
      <p:grpSpPr>
        <a:xfrm>
          <a:off x="0" y="0"/>
          <a:ext cx="0" cy="0"/>
          <a:chOff x="0" y="0"/>
          <a:chExt cx="0" cy="0"/>
        </a:xfrm>
      </p:grpSpPr>
      <p:sp>
        <p:nvSpPr>
          <p:cNvPr id="4258" name="Google Shape;4258;p37"/>
          <p:cNvSpPr txBox="1"/>
          <p:nvPr>
            <p:ph type="title"/>
          </p:nvPr>
        </p:nvSpPr>
        <p:spPr>
          <a:xfrm>
            <a:off x="490800" y="294675"/>
            <a:ext cx="112104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This is an editable world map.</a:t>
            </a:r>
            <a:endParaRPr/>
          </a:p>
        </p:txBody>
      </p:sp>
      <p:sp>
        <p:nvSpPr>
          <p:cNvPr id="4259" name="Google Shape;4259;p37"/>
          <p:cNvSpPr txBox="1"/>
          <p:nvPr>
            <p:ph idx="1" type="subTitle"/>
          </p:nvPr>
        </p:nvSpPr>
        <p:spPr>
          <a:xfrm>
            <a:off x="8378500" y="2491975"/>
            <a:ext cx="3397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1"/>
                </a:solidFill>
              </a:rPr>
              <a:t>Showcase places</a:t>
            </a:r>
            <a:endParaRPr>
              <a:solidFill>
                <a:schemeClr val="accent1"/>
              </a:solidFill>
            </a:endParaRPr>
          </a:p>
        </p:txBody>
      </p:sp>
      <p:sp>
        <p:nvSpPr>
          <p:cNvPr id="4260" name="Google Shape;4260;p37"/>
          <p:cNvSpPr txBox="1"/>
          <p:nvPr>
            <p:ph idx="2" type="subTitle"/>
          </p:nvPr>
        </p:nvSpPr>
        <p:spPr>
          <a:xfrm>
            <a:off x="8378500" y="4483757"/>
            <a:ext cx="3397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1"/>
                </a:solidFill>
              </a:rPr>
              <a:t>100% Editable</a:t>
            </a:r>
            <a:endParaRPr>
              <a:solidFill>
                <a:schemeClr val="accent1"/>
              </a:solidFill>
            </a:endParaRPr>
          </a:p>
        </p:txBody>
      </p:sp>
      <p:grpSp>
        <p:nvGrpSpPr>
          <p:cNvPr id="4261" name="Google Shape;4261;p37"/>
          <p:cNvGrpSpPr/>
          <p:nvPr/>
        </p:nvGrpSpPr>
        <p:grpSpPr>
          <a:xfrm>
            <a:off x="95072" y="2522138"/>
            <a:ext cx="7944879" cy="3615709"/>
            <a:chOff x="275475" y="1342375"/>
            <a:chExt cx="7012250" cy="3021400"/>
          </a:xfrm>
        </p:grpSpPr>
        <p:sp>
          <p:nvSpPr>
            <p:cNvPr id="4262" name="Google Shape;4262;p37"/>
            <p:cNvSpPr/>
            <p:nvPr/>
          </p:nvSpPr>
          <p:spPr>
            <a:xfrm>
              <a:off x="4871175" y="2237375"/>
              <a:ext cx="257375" cy="209425"/>
            </a:xfrm>
            <a:custGeom>
              <a:rect b="b" l="l" r="r" t="t"/>
              <a:pathLst>
                <a:path extrusionOk="0" h="8377" w="10295">
                  <a:moveTo>
                    <a:pt x="10100" y="993"/>
                  </a:moveTo>
                  <a:lnTo>
                    <a:pt x="9324" y="993"/>
                  </a:lnTo>
                  <a:lnTo>
                    <a:pt x="8788" y="913"/>
                  </a:lnTo>
                  <a:lnTo>
                    <a:pt x="8434" y="1335"/>
                  </a:lnTo>
                  <a:lnTo>
                    <a:pt x="8126" y="1427"/>
                  </a:lnTo>
                  <a:lnTo>
                    <a:pt x="7921" y="1621"/>
                  </a:lnTo>
                  <a:lnTo>
                    <a:pt x="7544" y="1313"/>
                  </a:lnTo>
                  <a:lnTo>
                    <a:pt x="7407" y="548"/>
                  </a:lnTo>
                  <a:lnTo>
                    <a:pt x="7179" y="502"/>
                  </a:lnTo>
                  <a:lnTo>
                    <a:pt x="7179" y="217"/>
                  </a:lnTo>
                  <a:lnTo>
                    <a:pt x="6722" y="0"/>
                  </a:lnTo>
                  <a:lnTo>
                    <a:pt x="6471" y="331"/>
                  </a:lnTo>
                  <a:lnTo>
                    <a:pt x="6506" y="708"/>
                  </a:lnTo>
                  <a:lnTo>
                    <a:pt x="6414" y="833"/>
                  </a:lnTo>
                  <a:lnTo>
                    <a:pt x="5958" y="822"/>
                  </a:lnTo>
                  <a:lnTo>
                    <a:pt x="5832" y="1244"/>
                  </a:lnTo>
                  <a:lnTo>
                    <a:pt x="5536" y="1061"/>
                  </a:lnTo>
                  <a:lnTo>
                    <a:pt x="5068" y="1358"/>
                  </a:lnTo>
                  <a:lnTo>
                    <a:pt x="4805" y="1244"/>
                  </a:lnTo>
                  <a:lnTo>
                    <a:pt x="4189" y="1050"/>
                  </a:lnTo>
                  <a:lnTo>
                    <a:pt x="3778" y="1050"/>
                  </a:lnTo>
                  <a:lnTo>
                    <a:pt x="3550" y="1016"/>
                  </a:lnTo>
                  <a:lnTo>
                    <a:pt x="3139" y="776"/>
                  </a:lnTo>
                  <a:lnTo>
                    <a:pt x="3093" y="1107"/>
                  </a:lnTo>
                  <a:lnTo>
                    <a:pt x="2511" y="1278"/>
                  </a:lnTo>
                  <a:lnTo>
                    <a:pt x="2523" y="2020"/>
                  </a:lnTo>
                  <a:lnTo>
                    <a:pt x="2169" y="2305"/>
                  </a:lnTo>
                  <a:lnTo>
                    <a:pt x="1598" y="2431"/>
                  </a:lnTo>
                  <a:lnTo>
                    <a:pt x="1541" y="2853"/>
                  </a:lnTo>
                  <a:lnTo>
                    <a:pt x="982" y="2967"/>
                  </a:lnTo>
                  <a:lnTo>
                    <a:pt x="138" y="2625"/>
                  </a:lnTo>
                  <a:lnTo>
                    <a:pt x="69" y="3766"/>
                  </a:lnTo>
                  <a:lnTo>
                    <a:pt x="1" y="4439"/>
                  </a:lnTo>
                  <a:lnTo>
                    <a:pt x="354" y="4565"/>
                  </a:lnTo>
                  <a:lnTo>
                    <a:pt x="126" y="5067"/>
                  </a:lnTo>
                  <a:lnTo>
                    <a:pt x="514" y="5798"/>
                  </a:lnTo>
                  <a:lnTo>
                    <a:pt x="674" y="6368"/>
                  </a:lnTo>
                  <a:lnTo>
                    <a:pt x="1279" y="6528"/>
                  </a:lnTo>
                  <a:lnTo>
                    <a:pt x="1439" y="7099"/>
                  </a:lnTo>
                  <a:lnTo>
                    <a:pt x="879" y="7920"/>
                  </a:lnTo>
                  <a:lnTo>
                    <a:pt x="2249" y="8377"/>
                  </a:lnTo>
                  <a:lnTo>
                    <a:pt x="3002" y="8251"/>
                  </a:lnTo>
                  <a:lnTo>
                    <a:pt x="3481" y="8365"/>
                  </a:lnTo>
                  <a:lnTo>
                    <a:pt x="3607" y="8160"/>
                  </a:lnTo>
                  <a:lnTo>
                    <a:pt x="4143" y="8240"/>
                  </a:lnTo>
                  <a:lnTo>
                    <a:pt x="5091" y="7863"/>
                  </a:lnTo>
                  <a:lnTo>
                    <a:pt x="4976" y="7099"/>
                  </a:lnTo>
                  <a:lnTo>
                    <a:pt x="5307" y="6585"/>
                  </a:lnTo>
                  <a:lnTo>
                    <a:pt x="5878" y="6585"/>
                  </a:lnTo>
                  <a:lnTo>
                    <a:pt x="5901" y="6334"/>
                  </a:lnTo>
                  <a:lnTo>
                    <a:pt x="6471" y="6208"/>
                  </a:lnTo>
                  <a:lnTo>
                    <a:pt x="6768" y="6300"/>
                  </a:lnTo>
                  <a:lnTo>
                    <a:pt x="7019" y="6037"/>
                  </a:lnTo>
                  <a:lnTo>
                    <a:pt x="6859" y="5501"/>
                  </a:lnTo>
                  <a:lnTo>
                    <a:pt x="7076" y="4953"/>
                  </a:lnTo>
                  <a:lnTo>
                    <a:pt x="7498" y="4725"/>
                  </a:lnTo>
                  <a:lnTo>
                    <a:pt x="7076" y="4131"/>
                  </a:lnTo>
                  <a:lnTo>
                    <a:pt x="7795" y="4154"/>
                  </a:lnTo>
                  <a:lnTo>
                    <a:pt x="7932" y="3823"/>
                  </a:lnTo>
                  <a:lnTo>
                    <a:pt x="7818" y="3469"/>
                  </a:lnTo>
                  <a:lnTo>
                    <a:pt x="8103" y="3081"/>
                  </a:lnTo>
                  <a:lnTo>
                    <a:pt x="7898" y="2625"/>
                  </a:lnTo>
                  <a:lnTo>
                    <a:pt x="7624" y="2226"/>
                  </a:lnTo>
                  <a:lnTo>
                    <a:pt x="7966" y="1826"/>
                  </a:lnTo>
                  <a:lnTo>
                    <a:pt x="8731" y="1643"/>
                  </a:lnTo>
                  <a:lnTo>
                    <a:pt x="9553" y="1529"/>
                  </a:lnTo>
                  <a:lnTo>
                    <a:pt x="9895" y="1358"/>
                  </a:lnTo>
                  <a:lnTo>
                    <a:pt x="10294" y="125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263" name="Google Shape;4263;p37"/>
            <p:cNvSpPr/>
            <p:nvPr/>
          </p:nvSpPr>
          <p:spPr>
            <a:xfrm>
              <a:off x="3951650" y="3212825"/>
              <a:ext cx="249075" cy="306150"/>
            </a:xfrm>
            <a:custGeom>
              <a:rect b="b" l="l" r="r" t="t"/>
              <a:pathLst>
                <a:path extrusionOk="0" h="12246" w="9963">
                  <a:moveTo>
                    <a:pt x="3857" y="1313"/>
                  </a:moveTo>
                  <a:lnTo>
                    <a:pt x="1484" y="1301"/>
                  </a:lnTo>
                  <a:lnTo>
                    <a:pt x="1221" y="1404"/>
                  </a:lnTo>
                  <a:lnTo>
                    <a:pt x="970" y="1381"/>
                  </a:lnTo>
                  <a:lnTo>
                    <a:pt x="651" y="1518"/>
                  </a:lnTo>
                  <a:lnTo>
                    <a:pt x="571" y="1689"/>
                  </a:lnTo>
                  <a:lnTo>
                    <a:pt x="970" y="2260"/>
                  </a:lnTo>
                  <a:lnTo>
                    <a:pt x="1130" y="2865"/>
                  </a:lnTo>
                  <a:lnTo>
                    <a:pt x="1358" y="3744"/>
                  </a:lnTo>
                  <a:lnTo>
                    <a:pt x="1119" y="4109"/>
                  </a:lnTo>
                  <a:lnTo>
                    <a:pt x="1073" y="4291"/>
                  </a:lnTo>
                  <a:lnTo>
                    <a:pt x="1256" y="4839"/>
                  </a:lnTo>
                  <a:lnTo>
                    <a:pt x="1472" y="5387"/>
                  </a:lnTo>
                  <a:lnTo>
                    <a:pt x="1701" y="5706"/>
                  </a:lnTo>
                  <a:lnTo>
                    <a:pt x="1746" y="6220"/>
                  </a:lnTo>
                  <a:lnTo>
                    <a:pt x="1644" y="6905"/>
                  </a:lnTo>
                  <a:lnTo>
                    <a:pt x="1381" y="7304"/>
                  </a:lnTo>
                  <a:lnTo>
                    <a:pt x="913" y="7909"/>
                  </a:lnTo>
                  <a:lnTo>
                    <a:pt x="731" y="8274"/>
                  </a:lnTo>
                  <a:lnTo>
                    <a:pt x="457" y="9084"/>
                  </a:lnTo>
                  <a:lnTo>
                    <a:pt x="411" y="9472"/>
                  </a:lnTo>
                  <a:lnTo>
                    <a:pt x="126" y="10317"/>
                  </a:lnTo>
                  <a:lnTo>
                    <a:pt x="0" y="11104"/>
                  </a:lnTo>
                  <a:lnTo>
                    <a:pt x="69" y="11675"/>
                  </a:lnTo>
                  <a:lnTo>
                    <a:pt x="457" y="11504"/>
                  </a:lnTo>
                  <a:lnTo>
                    <a:pt x="925" y="11355"/>
                  </a:lnTo>
                  <a:lnTo>
                    <a:pt x="1438" y="11367"/>
                  </a:lnTo>
                  <a:lnTo>
                    <a:pt x="1895" y="11789"/>
                  </a:lnTo>
                  <a:lnTo>
                    <a:pt x="2032" y="11732"/>
                  </a:lnTo>
                  <a:lnTo>
                    <a:pt x="5238" y="11686"/>
                  </a:lnTo>
                  <a:lnTo>
                    <a:pt x="5763" y="12109"/>
                  </a:lnTo>
                  <a:lnTo>
                    <a:pt x="7681" y="12246"/>
                  </a:lnTo>
                  <a:lnTo>
                    <a:pt x="9141" y="11880"/>
                  </a:lnTo>
                  <a:lnTo>
                    <a:pt x="8651" y="11310"/>
                  </a:lnTo>
                  <a:lnTo>
                    <a:pt x="8137" y="10568"/>
                  </a:lnTo>
                  <a:lnTo>
                    <a:pt x="8251" y="7681"/>
                  </a:lnTo>
                  <a:lnTo>
                    <a:pt x="9906" y="7692"/>
                  </a:lnTo>
                  <a:lnTo>
                    <a:pt x="9826" y="7373"/>
                  </a:lnTo>
                  <a:lnTo>
                    <a:pt x="9963" y="7030"/>
                  </a:lnTo>
                  <a:lnTo>
                    <a:pt x="9826" y="6608"/>
                  </a:lnTo>
                  <a:lnTo>
                    <a:pt x="9929" y="6174"/>
                  </a:lnTo>
                  <a:lnTo>
                    <a:pt x="9860" y="5889"/>
                  </a:lnTo>
                  <a:lnTo>
                    <a:pt x="9484" y="5832"/>
                  </a:lnTo>
                  <a:lnTo>
                    <a:pt x="8993" y="5980"/>
                  </a:lnTo>
                  <a:lnTo>
                    <a:pt x="8651" y="5946"/>
                  </a:lnTo>
                  <a:lnTo>
                    <a:pt x="8445" y="6037"/>
                  </a:lnTo>
                  <a:lnTo>
                    <a:pt x="8514" y="4953"/>
                  </a:lnTo>
                  <a:lnTo>
                    <a:pt x="8251" y="4622"/>
                  </a:lnTo>
                  <a:lnTo>
                    <a:pt x="8206" y="4052"/>
                  </a:lnTo>
                  <a:lnTo>
                    <a:pt x="8331" y="3515"/>
                  </a:lnTo>
                  <a:lnTo>
                    <a:pt x="8160" y="3173"/>
                  </a:lnTo>
                  <a:lnTo>
                    <a:pt x="8160" y="2602"/>
                  </a:lnTo>
                  <a:lnTo>
                    <a:pt x="7190" y="2602"/>
                  </a:lnTo>
                  <a:lnTo>
                    <a:pt x="7258" y="2271"/>
                  </a:lnTo>
                  <a:lnTo>
                    <a:pt x="6847" y="2271"/>
                  </a:lnTo>
                  <a:lnTo>
                    <a:pt x="6802" y="2431"/>
                  </a:lnTo>
                  <a:lnTo>
                    <a:pt x="6323" y="2465"/>
                  </a:lnTo>
                  <a:lnTo>
                    <a:pt x="6106" y="3002"/>
                  </a:lnTo>
                  <a:lnTo>
                    <a:pt x="5980" y="3230"/>
                  </a:lnTo>
                  <a:lnTo>
                    <a:pt x="5546" y="3093"/>
                  </a:lnTo>
                  <a:lnTo>
                    <a:pt x="5284" y="3230"/>
                  </a:lnTo>
                  <a:lnTo>
                    <a:pt x="4748" y="3298"/>
                  </a:lnTo>
                  <a:lnTo>
                    <a:pt x="4451" y="2831"/>
                  </a:lnTo>
                  <a:lnTo>
                    <a:pt x="4268" y="2522"/>
                  </a:lnTo>
                  <a:lnTo>
                    <a:pt x="4040" y="1986"/>
                  </a:lnTo>
                  <a:close/>
                  <a:moveTo>
                    <a:pt x="742" y="1130"/>
                  </a:moveTo>
                  <a:lnTo>
                    <a:pt x="776" y="742"/>
                  </a:lnTo>
                  <a:lnTo>
                    <a:pt x="902" y="503"/>
                  </a:lnTo>
                  <a:lnTo>
                    <a:pt x="1187" y="320"/>
                  </a:lnTo>
                  <a:lnTo>
                    <a:pt x="902" y="0"/>
                  </a:lnTo>
                  <a:lnTo>
                    <a:pt x="651" y="160"/>
                  </a:lnTo>
                  <a:lnTo>
                    <a:pt x="331" y="548"/>
                  </a:lnTo>
                  <a:lnTo>
                    <a:pt x="537" y="123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264" name="Google Shape;4264;p37"/>
            <p:cNvSpPr/>
            <p:nvPr/>
          </p:nvSpPr>
          <p:spPr>
            <a:xfrm>
              <a:off x="4073750" y="2143225"/>
              <a:ext cx="34275" cy="68200"/>
            </a:xfrm>
            <a:custGeom>
              <a:rect b="b" l="l" r="r" t="t"/>
              <a:pathLst>
                <a:path extrusionOk="0" h="2728" w="1371">
                  <a:moveTo>
                    <a:pt x="286" y="0"/>
                  </a:moveTo>
                  <a:lnTo>
                    <a:pt x="1" y="445"/>
                  </a:lnTo>
                  <a:lnTo>
                    <a:pt x="69" y="719"/>
                  </a:lnTo>
                  <a:lnTo>
                    <a:pt x="69" y="719"/>
                  </a:lnTo>
                  <a:lnTo>
                    <a:pt x="217" y="856"/>
                  </a:lnTo>
                  <a:lnTo>
                    <a:pt x="138" y="1130"/>
                  </a:lnTo>
                  <a:lnTo>
                    <a:pt x="126" y="1746"/>
                  </a:lnTo>
                  <a:lnTo>
                    <a:pt x="229" y="2168"/>
                  </a:lnTo>
                  <a:lnTo>
                    <a:pt x="651" y="2477"/>
                  </a:lnTo>
                  <a:lnTo>
                    <a:pt x="685" y="2671"/>
                  </a:lnTo>
                  <a:lnTo>
                    <a:pt x="822" y="2728"/>
                  </a:lnTo>
                  <a:lnTo>
                    <a:pt x="1130" y="2294"/>
                  </a:lnTo>
                  <a:lnTo>
                    <a:pt x="1142" y="1997"/>
                  </a:lnTo>
                  <a:lnTo>
                    <a:pt x="1370" y="1872"/>
                  </a:lnTo>
                  <a:lnTo>
                    <a:pt x="1370" y="1643"/>
                  </a:lnTo>
                  <a:lnTo>
                    <a:pt x="1039" y="1415"/>
                  </a:lnTo>
                  <a:lnTo>
                    <a:pt x="914" y="1039"/>
                  </a:lnTo>
                  <a:lnTo>
                    <a:pt x="971" y="742"/>
                  </a:lnTo>
                  <a:lnTo>
                    <a:pt x="971" y="742"/>
                  </a:lnTo>
                  <a:lnTo>
                    <a:pt x="902" y="411"/>
                  </a:lnTo>
                  <a:lnTo>
                    <a:pt x="708" y="331"/>
                  </a:lnTo>
                  <a:lnTo>
                    <a:pt x="526" y="103"/>
                  </a:lnTo>
                  <a:lnTo>
                    <a:pt x="343" y="17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265" name="Google Shape;4265;p37"/>
            <p:cNvSpPr/>
            <p:nvPr/>
          </p:nvSpPr>
          <p:spPr>
            <a:xfrm>
              <a:off x="4728800" y="2520950"/>
              <a:ext cx="92750" cy="80775"/>
            </a:xfrm>
            <a:custGeom>
              <a:rect b="b" l="l" r="r" t="t"/>
              <a:pathLst>
                <a:path extrusionOk="0" h="3231" w="3710">
                  <a:moveTo>
                    <a:pt x="3527" y="320"/>
                  </a:moveTo>
                  <a:lnTo>
                    <a:pt x="3345" y="1"/>
                  </a:lnTo>
                  <a:lnTo>
                    <a:pt x="2911" y="560"/>
                  </a:lnTo>
                  <a:lnTo>
                    <a:pt x="2386" y="1142"/>
                  </a:lnTo>
                  <a:lnTo>
                    <a:pt x="1918" y="1758"/>
                  </a:lnTo>
                  <a:lnTo>
                    <a:pt x="1439" y="1724"/>
                  </a:lnTo>
                  <a:lnTo>
                    <a:pt x="788" y="1701"/>
                  </a:lnTo>
                  <a:lnTo>
                    <a:pt x="184" y="1838"/>
                  </a:lnTo>
                  <a:lnTo>
                    <a:pt x="149" y="1599"/>
                  </a:lnTo>
                  <a:lnTo>
                    <a:pt x="1" y="1644"/>
                  </a:lnTo>
                  <a:lnTo>
                    <a:pt x="58" y="1861"/>
                  </a:lnTo>
                  <a:lnTo>
                    <a:pt x="435" y="2774"/>
                  </a:lnTo>
                  <a:lnTo>
                    <a:pt x="2831" y="3230"/>
                  </a:lnTo>
                  <a:lnTo>
                    <a:pt x="2968" y="3036"/>
                  </a:lnTo>
                  <a:lnTo>
                    <a:pt x="2957" y="2671"/>
                  </a:lnTo>
                  <a:lnTo>
                    <a:pt x="3151" y="2295"/>
                  </a:lnTo>
                  <a:lnTo>
                    <a:pt x="3117" y="1930"/>
                  </a:lnTo>
                  <a:lnTo>
                    <a:pt x="3459" y="1747"/>
                  </a:lnTo>
                  <a:lnTo>
                    <a:pt x="3299" y="1621"/>
                  </a:lnTo>
                  <a:lnTo>
                    <a:pt x="3311" y="1028"/>
                  </a:lnTo>
                  <a:lnTo>
                    <a:pt x="3710" y="102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266" name="Google Shape;4266;p37"/>
            <p:cNvSpPr/>
            <p:nvPr/>
          </p:nvSpPr>
          <p:spPr>
            <a:xfrm>
              <a:off x="2369900" y="3607675"/>
              <a:ext cx="310150" cy="748675"/>
            </a:xfrm>
            <a:custGeom>
              <a:rect b="b" l="l" r="r" t="t"/>
              <a:pathLst>
                <a:path extrusionOk="0" h="29947" w="12406">
                  <a:moveTo>
                    <a:pt x="10283" y="29901"/>
                  </a:moveTo>
                  <a:lnTo>
                    <a:pt x="10409" y="29467"/>
                  </a:lnTo>
                  <a:lnTo>
                    <a:pt x="9370" y="29262"/>
                  </a:lnTo>
                  <a:lnTo>
                    <a:pt x="8263" y="28748"/>
                  </a:lnTo>
                  <a:lnTo>
                    <a:pt x="7659" y="28086"/>
                  </a:lnTo>
                  <a:lnTo>
                    <a:pt x="7225" y="27687"/>
                  </a:lnTo>
                  <a:lnTo>
                    <a:pt x="8069" y="29615"/>
                  </a:lnTo>
                  <a:lnTo>
                    <a:pt x="8777" y="29615"/>
                  </a:lnTo>
                  <a:lnTo>
                    <a:pt x="9199" y="29638"/>
                  </a:lnTo>
                  <a:lnTo>
                    <a:pt x="9667" y="29946"/>
                  </a:lnTo>
                  <a:close/>
                  <a:moveTo>
                    <a:pt x="3094" y="218"/>
                  </a:moveTo>
                  <a:lnTo>
                    <a:pt x="2032" y="1"/>
                  </a:lnTo>
                  <a:lnTo>
                    <a:pt x="1462" y="811"/>
                  </a:lnTo>
                  <a:lnTo>
                    <a:pt x="1587" y="1039"/>
                  </a:lnTo>
                  <a:lnTo>
                    <a:pt x="1427" y="1987"/>
                  </a:lnTo>
                  <a:lnTo>
                    <a:pt x="629" y="2443"/>
                  </a:lnTo>
                  <a:lnTo>
                    <a:pt x="857" y="3949"/>
                  </a:lnTo>
                  <a:lnTo>
                    <a:pt x="731" y="4235"/>
                  </a:lnTo>
                  <a:lnTo>
                    <a:pt x="1017" y="4589"/>
                  </a:lnTo>
                  <a:lnTo>
                    <a:pt x="560" y="5159"/>
                  </a:lnTo>
                  <a:lnTo>
                    <a:pt x="195" y="6004"/>
                  </a:lnTo>
                  <a:lnTo>
                    <a:pt x="58" y="6837"/>
                  </a:lnTo>
                  <a:lnTo>
                    <a:pt x="309" y="7715"/>
                  </a:lnTo>
                  <a:lnTo>
                    <a:pt x="1" y="8640"/>
                  </a:lnTo>
                  <a:lnTo>
                    <a:pt x="708" y="10203"/>
                  </a:lnTo>
                  <a:lnTo>
                    <a:pt x="937" y="10374"/>
                  </a:lnTo>
                  <a:lnTo>
                    <a:pt x="1119" y="11208"/>
                  </a:lnTo>
                  <a:lnTo>
                    <a:pt x="891" y="12098"/>
                  </a:lnTo>
                  <a:lnTo>
                    <a:pt x="1085" y="12862"/>
                  </a:lnTo>
                  <a:lnTo>
                    <a:pt x="674" y="13479"/>
                  </a:lnTo>
                  <a:lnTo>
                    <a:pt x="891" y="14323"/>
                  </a:lnTo>
                  <a:lnTo>
                    <a:pt x="1359" y="15225"/>
                  </a:lnTo>
                  <a:lnTo>
                    <a:pt x="1005" y="15567"/>
                  </a:lnTo>
                  <a:lnTo>
                    <a:pt x="1051" y="16377"/>
                  </a:lnTo>
                  <a:lnTo>
                    <a:pt x="1142" y="17290"/>
                  </a:lnTo>
                  <a:lnTo>
                    <a:pt x="1621" y="18374"/>
                  </a:lnTo>
                  <a:lnTo>
                    <a:pt x="1393" y="18546"/>
                  </a:lnTo>
                  <a:lnTo>
                    <a:pt x="1907" y="19561"/>
                  </a:lnTo>
                  <a:lnTo>
                    <a:pt x="2340" y="19881"/>
                  </a:lnTo>
                  <a:lnTo>
                    <a:pt x="2226" y="20257"/>
                  </a:lnTo>
                  <a:lnTo>
                    <a:pt x="2626" y="20440"/>
                  </a:lnTo>
                  <a:lnTo>
                    <a:pt x="2820" y="20771"/>
                  </a:lnTo>
                  <a:lnTo>
                    <a:pt x="2557" y="20931"/>
                  </a:lnTo>
                  <a:lnTo>
                    <a:pt x="2820" y="21456"/>
                  </a:lnTo>
                  <a:lnTo>
                    <a:pt x="2968" y="22620"/>
                  </a:lnTo>
                  <a:lnTo>
                    <a:pt x="2877" y="23384"/>
                  </a:lnTo>
                  <a:lnTo>
                    <a:pt x="3128" y="23841"/>
                  </a:lnTo>
                  <a:lnTo>
                    <a:pt x="3116" y="24389"/>
                  </a:lnTo>
                  <a:lnTo>
                    <a:pt x="2728" y="24777"/>
                  </a:lnTo>
                  <a:lnTo>
                    <a:pt x="3174" y="25724"/>
                  </a:lnTo>
                  <a:lnTo>
                    <a:pt x="3539" y="26032"/>
                  </a:lnTo>
                  <a:lnTo>
                    <a:pt x="3984" y="25975"/>
                  </a:lnTo>
                  <a:lnTo>
                    <a:pt x="4246" y="26637"/>
                  </a:lnTo>
                  <a:lnTo>
                    <a:pt x="4737" y="27150"/>
                  </a:lnTo>
                  <a:lnTo>
                    <a:pt x="6449" y="27265"/>
                  </a:lnTo>
                  <a:lnTo>
                    <a:pt x="7134" y="27390"/>
                  </a:lnTo>
                  <a:lnTo>
                    <a:pt x="7453" y="27447"/>
                  </a:lnTo>
                  <a:lnTo>
                    <a:pt x="6780" y="26934"/>
                  </a:lnTo>
                  <a:lnTo>
                    <a:pt x="6198" y="26032"/>
                  </a:lnTo>
                  <a:lnTo>
                    <a:pt x="6323" y="25621"/>
                  </a:lnTo>
                  <a:lnTo>
                    <a:pt x="6825" y="25267"/>
                  </a:lnTo>
                  <a:lnTo>
                    <a:pt x="6894" y="24240"/>
                  </a:lnTo>
                  <a:lnTo>
                    <a:pt x="7567" y="23738"/>
                  </a:lnTo>
                  <a:lnTo>
                    <a:pt x="7533" y="22939"/>
                  </a:lnTo>
                  <a:lnTo>
                    <a:pt x="6791" y="22757"/>
                  </a:lnTo>
                  <a:lnTo>
                    <a:pt x="5878" y="22106"/>
                  </a:lnTo>
                  <a:lnTo>
                    <a:pt x="5867" y="21444"/>
                  </a:lnTo>
                  <a:lnTo>
                    <a:pt x="6278" y="20999"/>
                  </a:lnTo>
                  <a:lnTo>
                    <a:pt x="6951" y="20988"/>
                  </a:lnTo>
                  <a:lnTo>
                    <a:pt x="6985" y="20508"/>
                  </a:lnTo>
                  <a:lnTo>
                    <a:pt x="6814" y="19641"/>
                  </a:lnTo>
                  <a:lnTo>
                    <a:pt x="7225" y="19082"/>
                  </a:lnTo>
                  <a:lnTo>
                    <a:pt x="7807" y="18819"/>
                  </a:lnTo>
                  <a:lnTo>
                    <a:pt x="7453" y="18363"/>
                  </a:lnTo>
                  <a:lnTo>
                    <a:pt x="7134" y="18648"/>
                  </a:lnTo>
                  <a:lnTo>
                    <a:pt x="6563" y="18374"/>
                  </a:lnTo>
                  <a:lnTo>
                    <a:pt x="6209" y="17484"/>
                  </a:lnTo>
                  <a:lnTo>
                    <a:pt x="6426" y="17256"/>
                  </a:lnTo>
                  <a:lnTo>
                    <a:pt x="7225" y="17587"/>
                  </a:lnTo>
                  <a:lnTo>
                    <a:pt x="7932" y="17461"/>
                  </a:lnTo>
                  <a:lnTo>
                    <a:pt x="8298" y="17142"/>
                  </a:lnTo>
                  <a:lnTo>
                    <a:pt x="8035" y="16708"/>
                  </a:lnTo>
                  <a:lnTo>
                    <a:pt x="8024" y="16024"/>
                  </a:lnTo>
                  <a:lnTo>
                    <a:pt x="7738" y="15476"/>
                  </a:lnTo>
                  <a:lnTo>
                    <a:pt x="8560" y="15567"/>
                  </a:lnTo>
                  <a:lnTo>
                    <a:pt x="10021" y="15373"/>
                  </a:lnTo>
                  <a:lnTo>
                    <a:pt x="11002" y="14894"/>
                  </a:lnTo>
                  <a:lnTo>
                    <a:pt x="11470" y="13707"/>
                  </a:lnTo>
                  <a:lnTo>
                    <a:pt x="11436" y="13250"/>
                  </a:lnTo>
                  <a:lnTo>
                    <a:pt x="10877" y="12851"/>
                  </a:lnTo>
                  <a:lnTo>
                    <a:pt x="10865" y="12212"/>
                  </a:lnTo>
                  <a:lnTo>
                    <a:pt x="9747" y="11424"/>
                  </a:lnTo>
                  <a:lnTo>
                    <a:pt x="9701" y="10957"/>
                  </a:lnTo>
                  <a:lnTo>
                    <a:pt x="9644" y="10352"/>
                  </a:lnTo>
                  <a:lnTo>
                    <a:pt x="9781" y="10158"/>
                  </a:lnTo>
                  <a:lnTo>
                    <a:pt x="9621" y="9256"/>
                  </a:lnTo>
                  <a:lnTo>
                    <a:pt x="9667" y="8332"/>
                  </a:lnTo>
                  <a:lnTo>
                    <a:pt x="9736" y="7601"/>
                  </a:lnTo>
                  <a:lnTo>
                    <a:pt x="10580" y="6380"/>
                  </a:lnTo>
                  <a:lnTo>
                    <a:pt x="11333" y="5490"/>
                  </a:lnTo>
                  <a:lnTo>
                    <a:pt x="11801" y="5125"/>
                  </a:lnTo>
                  <a:lnTo>
                    <a:pt x="12406" y="4623"/>
                  </a:lnTo>
                  <a:lnTo>
                    <a:pt x="12326" y="3892"/>
                  </a:lnTo>
                  <a:lnTo>
                    <a:pt x="11892" y="3367"/>
                  </a:lnTo>
                  <a:lnTo>
                    <a:pt x="11516" y="3539"/>
                  </a:lnTo>
                  <a:lnTo>
                    <a:pt x="11470" y="4349"/>
                  </a:lnTo>
                  <a:lnTo>
                    <a:pt x="10865" y="5034"/>
                  </a:lnTo>
                  <a:lnTo>
                    <a:pt x="10261" y="5193"/>
                  </a:lnTo>
                  <a:lnTo>
                    <a:pt x="9382" y="5045"/>
                  </a:lnTo>
                  <a:lnTo>
                    <a:pt x="8560" y="4794"/>
                  </a:lnTo>
                  <a:lnTo>
                    <a:pt x="9165" y="3424"/>
                  </a:lnTo>
                  <a:lnTo>
                    <a:pt x="9005" y="3025"/>
                  </a:lnTo>
                  <a:lnTo>
                    <a:pt x="8161" y="2671"/>
                  </a:lnTo>
                  <a:lnTo>
                    <a:pt x="7134" y="1998"/>
                  </a:lnTo>
                  <a:lnTo>
                    <a:pt x="6483" y="1850"/>
                  </a:lnTo>
                  <a:lnTo>
                    <a:pt x="4885" y="366"/>
                  </a:lnTo>
                  <a:lnTo>
                    <a:pt x="4737" y="183"/>
                  </a:lnTo>
                  <a:lnTo>
                    <a:pt x="3847" y="138"/>
                  </a:lnTo>
                  <a:lnTo>
                    <a:pt x="3619" y="86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267" name="Google Shape;4267;p37"/>
            <p:cNvSpPr/>
            <p:nvPr/>
          </p:nvSpPr>
          <p:spPr>
            <a:xfrm>
              <a:off x="4521975" y="2175175"/>
              <a:ext cx="63650" cy="56500"/>
            </a:xfrm>
            <a:custGeom>
              <a:rect b="b" l="l" r="r" t="t"/>
              <a:pathLst>
                <a:path extrusionOk="0" h="2260" w="2546">
                  <a:moveTo>
                    <a:pt x="2545" y="2237"/>
                  </a:moveTo>
                  <a:lnTo>
                    <a:pt x="2408" y="1609"/>
                  </a:lnTo>
                  <a:lnTo>
                    <a:pt x="2054" y="1450"/>
                  </a:lnTo>
                  <a:lnTo>
                    <a:pt x="1701" y="1210"/>
                  </a:lnTo>
                  <a:lnTo>
                    <a:pt x="1838" y="925"/>
                  </a:lnTo>
                  <a:lnTo>
                    <a:pt x="1404" y="605"/>
                  </a:lnTo>
                  <a:lnTo>
                    <a:pt x="1495" y="400"/>
                  </a:lnTo>
                  <a:lnTo>
                    <a:pt x="1187" y="240"/>
                  </a:lnTo>
                  <a:lnTo>
                    <a:pt x="982" y="0"/>
                  </a:lnTo>
                  <a:lnTo>
                    <a:pt x="0" y="137"/>
                  </a:lnTo>
                  <a:lnTo>
                    <a:pt x="183" y="457"/>
                  </a:lnTo>
                  <a:lnTo>
                    <a:pt x="183" y="890"/>
                  </a:lnTo>
                  <a:lnTo>
                    <a:pt x="788" y="1107"/>
                  </a:lnTo>
                  <a:lnTo>
                    <a:pt x="1130" y="1381"/>
                  </a:lnTo>
                  <a:lnTo>
                    <a:pt x="1267" y="1347"/>
                  </a:lnTo>
                  <a:lnTo>
                    <a:pt x="1529" y="1598"/>
                  </a:lnTo>
                  <a:lnTo>
                    <a:pt x="1849" y="1598"/>
                  </a:lnTo>
                  <a:lnTo>
                    <a:pt x="1883" y="1735"/>
                  </a:lnTo>
                  <a:lnTo>
                    <a:pt x="2283" y="226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268" name="Google Shape;4268;p37"/>
            <p:cNvSpPr/>
            <p:nvPr/>
          </p:nvSpPr>
          <p:spPr>
            <a:xfrm>
              <a:off x="5901700" y="3354050"/>
              <a:ext cx="798875" cy="747525"/>
            </a:xfrm>
            <a:custGeom>
              <a:rect b="b" l="l" r="r" t="t"/>
              <a:pathLst>
                <a:path extrusionOk="0" h="29901" w="31955">
                  <a:moveTo>
                    <a:pt x="19778" y="27390"/>
                  </a:moveTo>
                  <a:lnTo>
                    <a:pt x="19344" y="27321"/>
                  </a:lnTo>
                  <a:lnTo>
                    <a:pt x="19082" y="27732"/>
                  </a:lnTo>
                  <a:lnTo>
                    <a:pt x="18990" y="28508"/>
                  </a:lnTo>
                  <a:lnTo>
                    <a:pt x="18694" y="29079"/>
                  </a:lnTo>
                  <a:lnTo>
                    <a:pt x="18625" y="29832"/>
                  </a:lnTo>
                  <a:lnTo>
                    <a:pt x="19047" y="29855"/>
                  </a:lnTo>
                  <a:lnTo>
                    <a:pt x="19162" y="29900"/>
                  </a:lnTo>
                  <a:lnTo>
                    <a:pt x="20109" y="29284"/>
                  </a:lnTo>
                  <a:lnTo>
                    <a:pt x="20189" y="29535"/>
                  </a:lnTo>
                  <a:lnTo>
                    <a:pt x="20759" y="28828"/>
                  </a:lnTo>
                  <a:lnTo>
                    <a:pt x="21216" y="28519"/>
                  </a:lnTo>
                  <a:lnTo>
                    <a:pt x="21855" y="27481"/>
                  </a:lnTo>
                  <a:lnTo>
                    <a:pt x="21455" y="27401"/>
                  </a:lnTo>
                  <a:lnTo>
                    <a:pt x="20771" y="27572"/>
                  </a:lnTo>
                  <a:lnTo>
                    <a:pt x="20291" y="27709"/>
                  </a:lnTo>
                  <a:close/>
                  <a:moveTo>
                    <a:pt x="26922" y="2808"/>
                  </a:moveTo>
                  <a:lnTo>
                    <a:pt x="26990" y="2488"/>
                  </a:lnTo>
                  <a:lnTo>
                    <a:pt x="27013" y="1975"/>
                  </a:lnTo>
                  <a:lnTo>
                    <a:pt x="26785" y="1518"/>
                  </a:lnTo>
                  <a:lnTo>
                    <a:pt x="26796" y="1130"/>
                  </a:lnTo>
                  <a:lnTo>
                    <a:pt x="26614" y="1016"/>
                  </a:lnTo>
                  <a:lnTo>
                    <a:pt x="26625" y="457"/>
                  </a:lnTo>
                  <a:lnTo>
                    <a:pt x="26454" y="0"/>
                  </a:lnTo>
                  <a:lnTo>
                    <a:pt x="26123" y="343"/>
                  </a:lnTo>
                  <a:lnTo>
                    <a:pt x="26066" y="594"/>
                  </a:lnTo>
                  <a:lnTo>
                    <a:pt x="25849" y="1096"/>
                  </a:lnTo>
                  <a:lnTo>
                    <a:pt x="25598" y="1587"/>
                  </a:lnTo>
                  <a:lnTo>
                    <a:pt x="25678" y="1883"/>
                  </a:lnTo>
                  <a:lnTo>
                    <a:pt x="25507" y="2066"/>
                  </a:lnTo>
                  <a:lnTo>
                    <a:pt x="25290" y="2751"/>
                  </a:lnTo>
                  <a:lnTo>
                    <a:pt x="25313" y="3276"/>
                  </a:lnTo>
                  <a:lnTo>
                    <a:pt x="25210" y="3538"/>
                  </a:lnTo>
                  <a:lnTo>
                    <a:pt x="25256" y="3983"/>
                  </a:lnTo>
                  <a:lnTo>
                    <a:pt x="24879" y="4691"/>
                  </a:lnTo>
                  <a:lnTo>
                    <a:pt x="24697" y="5193"/>
                  </a:lnTo>
                  <a:lnTo>
                    <a:pt x="24457" y="5604"/>
                  </a:lnTo>
                  <a:lnTo>
                    <a:pt x="24206" y="6094"/>
                  </a:lnTo>
                  <a:lnTo>
                    <a:pt x="23624" y="6391"/>
                  </a:lnTo>
                  <a:lnTo>
                    <a:pt x="22928" y="6094"/>
                  </a:lnTo>
                  <a:lnTo>
                    <a:pt x="22859" y="5809"/>
                  </a:lnTo>
                  <a:lnTo>
                    <a:pt x="22494" y="5581"/>
                  </a:lnTo>
                  <a:lnTo>
                    <a:pt x="22266" y="5581"/>
                  </a:lnTo>
                  <a:lnTo>
                    <a:pt x="21798" y="5033"/>
                  </a:lnTo>
                  <a:lnTo>
                    <a:pt x="21444" y="4725"/>
                  </a:lnTo>
                  <a:lnTo>
                    <a:pt x="20885" y="4440"/>
                  </a:lnTo>
                  <a:lnTo>
                    <a:pt x="20326" y="3938"/>
                  </a:lnTo>
                  <a:lnTo>
                    <a:pt x="20314" y="3675"/>
                  </a:lnTo>
                  <a:lnTo>
                    <a:pt x="20668" y="3241"/>
                  </a:lnTo>
                  <a:lnTo>
                    <a:pt x="20976" y="2785"/>
                  </a:lnTo>
                  <a:lnTo>
                    <a:pt x="20930" y="2408"/>
                  </a:lnTo>
                  <a:lnTo>
                    <a:pt x="21204" y="2386"/>
                  </a:lnTo>
                  <a:lnTo>
                    <a:pt x="21558" y="2020"/>
                  </a:lnTo>
                  <a:lnTo>
                    <a:pt x="21843" y="1541"/>
                  </a:lnTo>
                  <a:lnTo>
                    <a:pt x="21524" y="1085"/>
                  </a:lnTo>
                  <a:lnTo>
                    <a:pt x="21319" y="1256"/>
                  </a:lnTo>
                  <a:lnTo>
                    <a:pt x="21033" y="1187"/>
                  </a:lnTo>
                  <a:lnTo>
                    <a:pt x="20531" y="1438"/>
                  </a:lnTo>
                  <a:lnTo>
                    <a:pt x="20075" y="1153"/>
                  </a:lnTo>
                  <a:lnTo>
                    <a:pt x="19835" y="1256"/>
                  </a:lnTo>
                  <a:lnTo>
                    <a:pt x="19184" y="1027"/>
                  </a:lnTo>
                  <a:lnTo>
                    <a:pt x="18808" y="639"/>
                  </a:lnTo>
                  <a:lnTo>
                    <a:pt x="18306" y="423"/>
                  </a:lnTo>
                  <a:lnTo>
                    <a:pt x="17861" y="560"/>
                  </a:lnTo>
                  <a:lnTo>
                    <a:pt x="18420" y="856"/>
                  </a:lnTo>
                  <a:lnTo>
                    <a:pt x="18374" y="1313"/>
                  </a:lnTo>
                  <a:lnTo>
                    <a:pt x="17689" y="1484"/>
                  </a:lnTo>
                  <a:lnTo>
                    <a:pt x="17290" y="1381"/>
                  </a:lnTo>
                  <a:lnTo>
                    <a:pt x="16776" y="1701"/>
                  </a:lnTo>
                  <a:lnTo>
                    <a:pt x="16366" y="2226"/>
                  </a:lnTo>
                  <a:lnTo>
                    <a:pt x="16446" y="2443"/>
                  </a:lnTo>
                  <a:lnTo>
                    <a:pt x="16069" y="2682"/>
                  </a:lnTo>
                  <a:lnTo>
                    <a:pt x="15578" y="3413"/>
                  </a:lnTo>
                  <a:lnTo>
                    <a:pt x="15669" y="3903"/>
                  </a:lnTo>
                  <a:lnTo>
                    <a:pt x="15179" y="3823"/>
                  </a:lnTo>
                  <a:lnTo>
                    <a:pt x="14677" y="3823"/>
                  </a:lnTo>
                  <a:lnTo>
                    <a:pt x="14323" y="3276"/>
                  </a:lnTo>
                  <a:lnTo>
                    <a:pt x="13798" y="2865"/>
                  </a:lnTo>
                  <a:lnTo>
                    <a:pt x="13398" y="2979"/>
                  </a:lnTo>
                  <a:lnTo>
                    <a:pt x="13022" y="3105"/>
                  </a:lnTo>
                  <a:lnTo>
                    <a:pt x="12988" y="3333"/>
                  </a:lnTo>
                  <a:lnTo>
                    <a:pt x="12645" y="3241"/>
                  </a:lnTo>
                  <a:lnTo>
                    <a:pt x="12600" y="3493"/>
                  </a:lnTo>
                  <a:lnTo>
                    <a:pt x="12166" y="3652"/>
                  </a:lnTo>
                  <a:lnTo>
                    <a:pt x="11926" y="4006"/>
                  </a:lnTo>
                  <a:lnTo>
                    <a:pt x="11424" y="4451"/>
                  </a:lnTo>
                  <a:lnTo>
                    <a:pt x="11230" y="5136"/>
                  </a:lnTo>
                  <a:lnTo>
                    <a:pt x="10899" y="4953"/>
                  </a:lnTo>
                  <a:lnTo>
                    <a:pt x="10591" y="5387"/>
                  </a:lnTo>
                  <a:lnTo>
                    <a:pt x="10796" y="5821"/>
                  </a:lnTo>
                  <a:lnTo>
                    <a:pt x="10431" y="5992"/>
                  </a:lnTo>
                  <a:lnTo>
                    <a:pt x="10226" y="5204"/>
                  </a:lnTo>
                  <a:lnTo>
                    <a:pt x="9541" y="5980"/>
                  </a:lnTo>
                  <a:lnTo>
                    <a:pt x="9427" y="6471"/>
                  </a:lnTo>
                  <a:lnTo>
                    <a:pt x="9336" y="6836"/>
                  </a:lnTo>
                  <a:lnTo>
                    <a:pt x="8788" y="7304"/>
                  </a:lnTo>
                  <a:lnTo>
                    <a:pt x="8503" y="7783"/>
                  </a:lnTo>
                  <a:lnTo>
                    <a:pt x="8000" y="8183"/>
                  </a:lnTo>
                  <a:lnTo>
                    <a:pt x="7133" y="8457"/>
                  </a:lnTo>
                  <a:lnTo>
                    <a:pt x="6688" y="8434"/>
                  </a:lnTo>
                  <a:lnTo>
                    <a:pt x="6483" y="8514"/>
                  </a:lnTo>
                  <a:lnTo>
                    <a:pt x="6323" y="8719"/>
                  </a:lnTo>
                  <a:lnTo>
                    <a:pt x="5821" y="8811"/>
                  </a:lnTo>
                  <a:lnTo>
                    <a:pt x="5147" y="9153"/>
                  </a:lnTo>
                  <a:lnTo>
                    <a:pt x="4953" y="9039"/>
                  </a:lnTo>
                  <a:lnTo>
                    <a:pt x="4577" y="9119"/>
                  </a:lnTo>
                  <a:lnTo>
                    <a:pt x="3926" y="9438"/>
                  </a:lnTo>
                  <a:lnTo>
                    <a:pt x="3470" y="9826"/>
                  </a:lnTo>
                  <a:lnTo>
                    <a:pt x="2785" y="10123"/>
                  </a:lnTo>
                  <a:lnTo>
                    <a:pt x="2340" y="10751"/>
                  </a:lnTo>
                  <a:lnTo>
                    <a:pt x="2397" y="10066"/>
                  </a:lnTo>
                  <a:lnTo>
                    <a:pt x="1963" y="10728"/>
                  </a:lnTo>
                  <a:lnTo>
                    <a:pt x="1941" y="11253"/>
                  </a:lnTo>
                  <a:lnTo>
                    <a:pt x="1758" y="11709"/>
                  </a:lnTo>
                  <a:lnTo>
                    <a:pt x="1541" y="11926"/>
                  </a:lnTo>
                  <a:lnTo>
                    <a:pt x="1359" y="12451"/>
                  </a:lnTo>
                  <a:lnTo>
                    <a:pt x="1484" y="12725"/>
                  </a:lnTo>
                  <a:lnTo>
                    <a:pt x="1507" y="13010"/>
                  </a:lnTo>
                  <a:lnTo>
                    <a:pt x="1735" y="13729"/>
                  </a:lnTo>
                  <a:lnTo>
                    <a:pt x="1632" y="14197"/>
                  </a:lnTo>
                  <a:lnTo>
                    <a:pt x="1484" y="13832"/>
                  </a:lnTo>
                  <a:lnTo>
                    <a:pt x="1165" y="13581"/>
                  </a:lnTo>
                  <a:lnTo>
                    <a:pt x="1222" y="14425"/>
                  </a:lnTo>
                  <a:lnTo>
                    <a:pt x="971" y="14026"/>
                  </a:lnTo>
                  <a:lnTo>
                    <a:pt x="993" y="14425"/>
                  </a:lnTo>
                  <a:lnTo>
                    <a:pt x="1244" y="15133"/>
                  </a:lnTo>
                  <a:lnTo>
                    <a:pt x="1165" y="15852"/>
                  </a:lnTo>
                  <a:lnTo>
                    <a:pt x="1404" y="16206"/>
                  </a:lnTo>
                  <a:lnTo>
                    <a:pt x="1347" y="16480"/>
                  </a:lnTo>
                  <a:lnTo>
                    <a:pt x="1473" y="17062"/>
                  </a:lnTo>
                  <a:lnTo>
                    <a:pt x="1290" y="17575"/>
                  </a:lnTo>
                  <a:lnTo>
                    <a:pt x="1244" y="18089"/>
                  </a:lnTo>
                  <a:lnTo>
                    <a:pt x="1347" y="19013"/>
                  </a:lnTo>
                  <a:lnTo>
                    <a:pt x="1244" y="19549"/>
                  </a:lnTo>
                  <a:lnTo>
                    <a:pt x="936" y="20177"/>
                  </a:lnTo>
                  <a:lnTo>
                    <a:pt x="845" y="20497"/>
                  </a:lnTo>
                  <a:lnTo>
                    <a:pt x="628" y="20713"/>
                  </a:lnTo>
                  <a:lnTo>
                    <a:pt x="217" y="20828"/>
                  </a:lnTo>
                  <a:lnTo>
                    <a:pt x="1" y="21353"/>
                  </a:lnTo>
                  <a:lnTo>
                    <a:pt x="343" y="21524"/>
                  </a:lnTo>
                  <a:lnTo>
                    <a:pt x="914" y="22117"/>
                  </a:lnTo>
                  <a:lnTo>
                    <a:pt x="1427" y="22117"/>
                  </a:lnTo>
                  <a:lnTo>
                    <a:pt x="1975" y="22151"/>
                  </a:lnTo>
                  <a:lnTo>
                    <a:pt x="2443" y="21855"/>
                  </a:lnTo>
                  <a:lnTo>
                    <a:pt x="2933" y="21604"/>
                  </a:lnTo>
                  <a:lnTo>
                    <a:pt x="3127" y="21638"/>
                  </a:lnTo>
                  <a:lnTo>
                    <a:pt x="3767" y="21159"/>
                  </a:lnTo>
                  <a:lnTo>
                    <a:pt x="4314" y="21113"/>
                  </a:lnTo>
                  <a:lnTo>
                    <a:pt x="4896" y="21010"/>
                  </a:lnTo>
                  <a:lnTo>
                    <a:pt x="5501" y="21181"/>
                  </a:lnTo>
                  <a:lnTo>
                    <a:pt x="6015" y="21102"/>
                  </a:lnTo>
                  <a:lnTo>
                    <a:pt x="6665" y="21067"/>
                  </a:lnTo>
                  <a:lnTo>
                    <a:pt x="7099" y="20702"/>
                  </a:lnTo>
                  <a:lnTo>
                    <a:pt x="7418" y="20234"/>
                  </a:lnTo>
                  <a:lnTo>
                    <a:pt x="8160" y="20017"/>
                  </a:lnTo>
                  <a:lnTo>
                    <a:pt x="9153" y="19561"/>
                  </a:lnTo>
                  <a:lnTo>
                    <a:pt x="9861" y="19618"/>
                  </a:lnTo>
                  <a:lnTo>
                    <a:pt x="10842" y="19310"/>
                  </a:lnTo>
                  <a:lnTo>
                    <a:pt x="11961" y="18990"/>
                  </a:lnTo>
                  <a:lnTo>
                    <a:pt x="13353" y="18899"/>
                  </a:lnTo>
                  <a:lnTo>
                    <a:pt x="13923" y="19344"/>
                  </a:lnTo>
                  <a:lnTo>
                    <a:pt x="14460" y="19378"/>
                  </a:lnTo>
                  <a:lnTo>
                    <a:pt x="15213" y="19915"/>
                  </a:lnTo>
                  <a:lnTo>
                    <a:pt x="14985" y="20131"/>
                  </a:lnTo>
                  <a:lnTo>
                    <a:pt x="15236" y="20474"/>
                  </a:lnTo>
                  <a:lnTo>
                    <a:pt x="15430" y="21124"/>
                  </a:lnTo>
                  <a:lnTo>
                    <a:pt x="15202" y="21615"/>
                  </a:lnTo>
                  <a:lnTo>
                    <a:pt x="15612" y="21980"/>
                  </a:lnTo>
                  <a:lnTo>
                    <a:pt x="16229" y="21250"/>
                  </a:lnTo>
                  <a:lnTo>
                    <a:pt x="16834" y="20953"/>
                  </a:lnTo>
                  <a:lnTo>
                    <a:pt x="17792" y="20166"/>
                  </a:lnTo>
                  <a:lnTo>
                    <a:pt x="17564" y="20839"/>
                  </a:lnTo>
                  <a:lnTo>
                    <a:pt x="17085" y="21296"/>
                  </a:lnTo>
                  <a:lnTo>
                    <a:pt x="16719" y="21832"/>
                  </a:lnTo>
                  <a:lnTo>
                    <a:pt x="16092" y="22323"/>
                  </a:lnTo>
                  <a:lnTo>
                    <a:pt x="16834" y="22151"/>
                  </a:lnTo>
                  <a:lnTo>
                    <a:pt x="17507" y="21524"/>
                  </a:lnTo>
                  <a:lnTo>
                    <a:pt x="17381" y="22208"/>
                  </a:lnTo>
                  <a:lnTo>
                    <a:pt x="16925" y="22654"/>
                  </a:lnTo>
                  <a:lnTo>
                    <a:pt x="17598" y="22768"/>
                  </a:lnTo>
                  <a:lnTo>
                    <a:pt x="17781" y="23144"/>
                  </a:lnTo>
                  <a:lnTo>
                    <a:pt x="17724" y="23612"/>
                  </a:lnTo>
                  <a:lnTo>
                    <a:pt x="17507" y="24308"/>
                  </a:lnTo>
                  <a:lnTo>
                    <a:pt x="17712" y="24879"/>
                  </a:lnTo>
                  <a:lnTo>
                    <a:pt x="18283" y="25153"/>
                  </a:lnTo>
                  <a:lnTo>
                    <a:pt x="18682" y="25210"/>
                  </a:lnTo>
                  <a:lnTo>
                    <a:pt x="19025" y="25347"/>
                  </a:lnTo>
                  <a:lnTo>
                    <a:pt x="19515" y="25609"/>
                  </a:lnTo>
                  <a:lnTo>
                    <a:pt x="20542" y="24936"/>
                  </a:lnTo>
                  <a:lnTo>
                    <a:pt x="21045" y="24765"/>
                  </a:lnTo>
                  <a:lnTo>
                    <a:pt x="20657" y="25244"/>
                  </a:lnTo>
                  <a:lnTo>
                    <a:pt x="21033" y="25404"/>
                  </a:lnTo>
                  <a:lnTo>
                    <a:pt x="21421" y="25803"/>
                  </a:lnTo>
                  <a:lnTo>
                    <a:pt x="22083" y="25415"/>
                  </a:lnTo>
                  <a:lnTo>
                    <a:pt x="22631" y="25062"/>
                  </a:lnTo>
                  <a:lnTo>
                    <a:pt x="23532" y="24674"/>
                  </a:lnTo>
                  <a:lnTo>
                    <a:pt x="24388" y="24651"/>
                  </a:lnTo>
                  <a:lnTo>
                    <a:pt x="24982" y="24320"/>
                  </a:lnTo>
                  <a:lnTo>
                    <a:pt x="25107" y="24034"/>
                  </a:lnTo>
                  <a:lnTo>
                    <a:pt x="25541" y="23395"/>
                  </a:lnTo>
                  <a:lnTo>
                    <a:pt x="26100" y="22711"/>
                  </a:lnTo>
                  <a:lnTo>
                    <a:pt x="26614" y="22254"/>
                  </a:lnTo>
                  <a:lnTo>
                    <a:pt x="27241" y="21455"/>
                  </a:lnTo>
                  <a:lnTo>
                    <a:pt x="27709" y="21010"/>
                  </a:lnTo>
                  <a:lnTo>
                    <a:pt x="28337" y="20303"/>
                  </a:lnTo>
                  <a:lnTo>
                    <a:pt x="29102" y="19858"/>
                  </a:lnTo>
                  <a:lnTo>
                    <a:pt x="29821" y="19024"/>
                  </a:lnTo>
                  <a:lnTo>
                    <a:pt x="30266" y="18385"/>
                  </a:lnTo>
                  <a:lnTo>
                    <a:pt x="30460" y="17872"/>
                  </a:lnTo>
                  <a:lnTo>
                    <a:pt x="31007" y="17062"/>
                  </a:lnTo>
                  <a:lnTo>
                    <a:pt x="31304" y="16651"/>
                  </a:lnTo>
                  <a:lnTo>
                    <a:pt x="31658" y="15829"/>
                  </a:lnTo>
                  <a:lnTo>
                    <a:pt x="31555" y="15064"/>
                  </a:lnTo>
                  <a:lnTo>
                    <a:pt x="31806" y="14505"/>
                  </a:lnTo>
                  <a:lnTo>
                    <a:pt x="31955" y="13980"/>
                  </a:lnTo>
                  <a:lnTo>
                    <a:pt x="31955" y="13250"/>
                  </a:lnTo>
                  <a:lnTo>
                    <a:pt x="31555" y="12520"/>
                  </a:lnTo>
                  <a:lnTo>
                    <a:pt x="31293" y="12166"/>
                  </a:lnTo>
                  <a:lnTo>
                    <a:pt x="30871" y="11607"/>
                  </a:lnTo>
                  <a:lnTo>
                    <a:pt x="30973" y="10659"/>
                  </a:lnTo>
                  <a:lnTo>
                    <a:pt x="30756" y="10796"/>
                  </a:lnTo>
                  <a:lnTo>
                    <a:pt x="30528" y="10397"/>
                  </a:lnTo>
                  <a:lnTo>
                    <a:pt x="30174" y="10602"/>
                  </a:lnTo>
                  <a:lnTo>
                    <a:pt x="30095" y="9609"/>
                  </a:lnTo>
                  <a:lnTo>
                    <a:pt x="29775" y="9039"/>
                  </a:lnTo>
                  <a:lnTo>
                    <a:pt x="29923" y="8833"/>
                  </a:lnTo>
                  <a:lnTo>
                    <a:pt x="29478" y="8434"/>
                  </a:lnTo>
                  <a:lnTo>
                    <a:pt x="29022" y="8000"/>
                  </a:lnTo>
                  <a:lnTo>
                    <a:pt x="28269" y="7532"/>
                  </a:lnTo>
                  <a:lnTo>
                    <a:pt x="28132" y="6916"/>
                  </a:lnTo>
                  <a:lnTo>
                    <a:pt x="28326" y="6448"/>
                  </a:lnTo>
                  <a:lnTo>
                    <a:pt x="28269" y="5661"/>
                  </a:lnTo>
                  <a:lnTo>
                    <a:pt x="28075" y="5558"/>
                  </a:lnTo>
                  <a:lnTo>
                    <a:pt x="28052" y="5102"/>
                  </a:lnTo>
                  <a:lnTo>
                    <a:pt x="28017" y="4326"/>
                  </a:lnTo>
                  <a:lnTo>
                    <a:pt x="28177" y="3926"/>
                  </a:lnTo>
                  <a:lnTo>
                    <a:pt x="27846" y="3561"/>
                  </a:lnTo>
                  <a:lnTo>
                    <a:pt x="27652" y="3184"/>
                  </a:lnTo>
                  <a:lnTo>
                    <a:pt x="27093" y="352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269" name="Google Shape;4269;p37"/>
            <p:cNvSpPr/>
            <p:nvPr/>
          </p:nvSpPr>
          <p:spPr>
            <a:xfrm>
              <a:off x="3889450" y="2003125"/>
              <a:ext cx="130975" cy="57950"/>
            </a:xfrm>
            <a:custGeom>
              <a:rect b="b" l="l" r="r" t="t"/>
              <a:pathLst>
                <a:path extrusionOk="0" h="2318" w="5239">
                  <a:moveTo>
                    <a:pt x="5193" y="400"/>
                  </a:moveTo>
                  <a:lnTo>
                    <a:pt x="4862" y="229"/>
                  </a:lnTo>
                  <a:lnTo>
                    <a:pt x="4531" y="275"/>
                  </a:lnTo>
                  <a:lnTo>
                    <a:pt x="3960" y="1"/>
                  </a:lnTo>
                  <a:lnTo>
                    <a:pt x="3721" y="69"/>
                  </a:lnTo>
                  <a:lnTo>
                    <a:pt x="3344" y="434"/>
                  </a:lnTo>
                  <a:lnTo>
                    <a:pt x="2808" y="149"/>
                  </a:lnTo>
                  <a:lnTo>
                    <a:pt x="2591" y="560"/>
                  </a:lnTo>
                  <a:lnTo>
                    <a:pt x="2351" y="674"/>
                  </a:lnTo>
                  <a:lnTo>
                    <a:pt x="2488" y="1245"/>
                  </a:lnTo>
                  <a:lnTo>
                    <a:pt x="2431" y="1404"/>
                  </a:lnTo>
                  <a:lnTo>
                    <a:pt x="2191" y="1210"/>
                  </a:lnTo>
                  <a:lnTo>
                    <a:pt x="1849" y="1188"/>
                  </a:lnTo>
                  <a:lnTo>
                    <a:pt x="1358" y="1359"/>
                  </a:lnTo>
                  <a:lnTo>
                    <a:pt x="731" y="1313"/>
                  </a:lnTo>
                  <a:lnTo>
                    <a:pt x="651" y="1541"/>
                  </a:lnTo>
                  <a:lnTo>
                    <a:pt x="286" y="1302"/>
                  </a:lnTo>
                  <a:lnTo>
                    <a:pt x="69" y="1347"/>
                  </a:lnTo>
                  <a:lnTo>
                    <a:pt x="92" y="1496"/>
                  </a:lnTo>
                  <a:lnTo>
                    <a:pt x="0" y="1724"/>
                  </a:lnTo>
                  <a:lnTo>
                    <a:pt x="320" y="1884"/>
                  </a:lnTo>
                  <a:lnTo>
                    <a:pt x="696" y="1918"/>
                  </a:lnTo>
                  <a:lnTo>
                    <a:pt x="1130" y="2044"/>
                  </a:lnTo>
                  <a:lnTo>
                    <a:pt x="1210" y="1872"/>
                  </a:lnTo>
                  <a:lnTo>
                    <a:pt x="1895" y="1713"/>
                  </a:lnTo>
                  <a:lnTo>
                    <a:pt x="2077" y="2032"/>
                  </a:lnTo>
                  <a:lnTo>
                    <a:pt x="3104" y="2260"/>
                  </a:lnTo>
                  <a:lnTo>
                    <a:pt x="3698" y="2317"/>
                  </a:lnTo>
                  <a:lnTo>
                    <a:pt x="4040" y="2112"/>
                  </a:lnTo>
                  <a:lnTo>
                    <a:pt x="4656" y="2101"/>
                  </a:lnTo>
                  <a:lnTo>
                    <a:pt x="4782" y="1941"/>
                  </a:lnTo>
                  <a:lnTo>
                    <a:pt x="4976" y="1370"/>
                  </a:lnTo>
                  <a:lnTo>
                    <a:pt x="4816" y="1188"/>
                  </a:lnTo>
                  <a:lnTo>
                    <a:pt x="5216" y="1188"/>
                  </a:lnTo>
                  <a:lnTo>
                    <a:pt x="5239" y="811"/>
                  </a:lnTo>
                  <a:lnTo>
                    <a:pt x="5147" y="51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270" name="Google Shape;4270;p37"/>
            <p:cNvSpPr/>
            <p:nvPr/>
          </p:nvSpPr>
          <p:spPr>
            <a:xfrm>
              <a:off x="4546500" y="2161475"/>
              <a:ext cx="104725" cy="81050"/>
            </a:xfrm>
            <a:custGeom>
              <a:rect b="b" l="l" r="r" t="t"/>
              <a:pathLst>
                <a:path extrusionOk="0" h="3242" w="4189">
                  <a:moveTo>
                    <a:pt x="286" y="1895"/>
                  </a:moveTo>
                  <a:lnTo>
                    <a:pt x="149" y="1929"/>
                  </a:lnTo>
                  <a:lnTo>
                    <a:pt x="320" y="2272"/>
                  </a:lnTo>
                  <a:lnTo>
                    <a:pt x="777" y="2682"/>
                  </a:lnTo>
                  <a:lnTo>
                    <a:pt x="1302" y="2808"/>
                  </a:lnTo>
                  <a:lnTo>
                    <a:pt x="902" y="2283"/>
                  </a:lnTo>
                  <a:lnTo>
                    <a:pt x="879" y="2135"/>
                  </a:lnTo>
                  <a:lnTo>
                    <a:pt x="548" y="2135"/>
                  </a:lnTo>
                  <a:close/>
                  <a:moveTo>
                    <a:pt x="1769" y="571"/>
                  </a:moveTo>
                  <a:lnTo>
                    <a:pt x="1165" y="23"/>
                  </a:lnTo>
                  <a:lnTo>
                    <a:pt x="948" y="1"/>
                  </a:lnTo>
                  <a:lnTo>
                    <a:pt x="788" y="126"/>
                  </a:lnTo>
                  <a:lnTo>
                    <a:pt x="1245" y="617"/>
                  </a:lnTo>
                  <a:lnTo>
                    <a:pt x="1165" y="708"/>
                  </a:lnTo>
                  <a:lnTo>
                    <a:pt x="765" y="651"/>
                  </a:lnTo>
                  <a:lnTo>
                    <a:pt x="160" y="400"/>
                  </a:lnTo>
                  <a:lnTo>
                    <a:pt x="1" y="537"/>
                  </a:lnTo>
                  <a:lnTo>
                    <a:pt x="206" y="788"/>
                  </a:lnTo>
                  <a:lnTo>
                    <a:pt x="514" y="936"/>
                  </a:lnTo>
                  <a:lnTo>
                    <a:pt x="423" y="1153"/>
                  </a:lnTo>
                  <a:lnTo>
                    <a:pt x="857" y="1473"/>
                  </a:lnTo>
                  <a:lnTo>
                    <a:pt x="720" y="1758"/>
                  </a:lnTo>
                  <a:lnTo>
                    <a:pt x="1073" y="1998"/>
                  </a:lnTo>
                  <a:lnTo>
                    <a:pt x="1427" y="2157"/>
                  </a:lnTo>
                  <a:lnTo>
                    <a:pt x="1564" y="2785"/>
                  </a:lnTo>
                  <a:lnTo>
                    <a:pt x="2317" y="2112"/>
                  </a:lnTo>
                  <a:lnTo>
                    <a:pt x="2591" y="2043"/>
                  </a:lnTo>
                  <a:lnTo>
                    <a:pt x="2854" y="2306"/>
                  </a:lnTo>
                  <a:lnTo>
                    <a:pt x="2682" y="2751"/>
                  </a:lnTo>
                  <a:lnTo>
                    <a:pt x="3230" y="3242"/>
                  </a:lnTo>
                  <a:lnTo>
                    <a:pt x="3413" y="3196"/>
                  </a:lnTo>
                  <a:lnTo>
                    <a:pt x="3299" y="2739"/>
                  </a:lnTo>
                  <a:lnTo>
                    <a:pt x="3538" y="2523"/>
                  </a:lnTo>
                  <a:lnTo>
                    <a:pt x="3595" y="2214"/>
                  </a:lnTo>
                  <a:lnTo>
                    <a:pt x="3584" y="1496"/>
                  </a:lnTo>
                  <a:lnTo>
                    <a:pt x="4189" y="1427"/>
                  </a:lnTo>
                  <a:lnTo>
                    <a:pt x="3904" y="1187"/>
                  </a:lnTo>
                  <a:lnTo>
                    <a:pt x="3538" y="1153"/>
                  </a:lnTo>
                  <a:lnTo>
                    <a:pt x="3048" y="514"/>
                  </a:lnTo>
                  <a:lnTo>
                    <a:pt x="2557" y="58"/>
                  </a:lnTo>
                  <a:lnTo>
                    <a:pt x="2557" y="58"/>
                  </a:lnTo>
                  <a:lnTo>
                    <a:pt x="2192" y="411"/>
                  </a:lnTo>
                  <a:lnTo>
                    <a:pt x="2112" y="62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271" name="Google Shape;4271;p37"/>
            <p:cNvSpPr/>
            <p:nvPr/>
          </p:nvSpPr>
          <p:spPr>
            <a:xfrm>
              <a:off x="4302575" y="3165450"/>
              <a:ext cx="34825" cy="48250"/>
            </a:xfrm>
            <a:custGeom>
              <a:rect b="b" l="l" r="r" t="t"/>
              <a:pathLst>
                <a:path extrusionOk="0" h="1930" w="1393">
                  <a:moveTo>
                    <a:pt x="1221" y="412"/>
                  </a:moveTo>
                  <a:lnTo>
                    <a:pt x="1176" y="58"/>
                  </a:lnTo>
                  <a:lnTo>
                    <a:pt x="1176" y="58"/>
                  </a:lnTo>
                  <a:lnTo>
                    <a:pt x="742" y="1"/>
                  </a:lnTo>
                  <a:lnTo>
                    <a:pt x="502" y="514"/>
                  </a:lnTo>
                  <a:lnTo>
                    <a:pt x="0" y="446"/>
                  </a:lnTo>
                  <a:lnTo>
                    <a:pt x="206" y="857"/>
                  </a:lnTo>
                  <a:lnTo>
                    <a:pt x="217" y="1017"/>
                  </a:lnTo>
                  <a:lnTo>
                    <a:pt x="502" y="1884"/>
                  </a:lnTo>
                  <a:lnTo>
                    <a:pt x="491" y="1930"/>
                  </a:lnTo>
                  <a:lnTo>
                    <a:pt x="571" y="1907"/>
                  </a:lnTo>
                  <a:lnTo>
                    <a:pt x="879" y="1587"/>
                  </a:lnTo>
                  <a:lnTo>
                    <a:pt x="1187" y="1108"/>
                  </a:lnTo>
                  <a:lnTo>
                    <a:pt x="1392" y="914"/>
                  </a:lnTo>
                  <a:lnTo>
                    <a:pt x="1392" y="629"/>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272" name="Google Shape;4272;p37"/>
            <p:cNvSpPr/>
            <p:nvPr/>
          </p:nvSpPr>
          <p:spPr>
            <a:xfrm>
              <a:off x="3764775" y="1949775"/>
              <a:ext cx="63350" cy="42825"/>
            </a:xfrm>
            <a:custGeom>
              <a:rect b="b" l="l" r="r" t="t"/>
              <a:pathLst>
                <a:path extrusionOk="0" h="1713" w="2534">
                  <a:moveTo>
                    <a:pt x="1689" y="1"/>
                  </a:moveTo>
                  <a:lnTo>
                    <a:pt x="1062" y="183"/>
                  </a:lnTo>
                  <a:lnTo>
                    <a:pt x="548" y="115"/>
                  </a:lnTo>
                  <a:lnTo>
                    <a:pt x="548" y="115"/>
                  </a:lnTo>
                  <a:lnTo>
                    <a:pt x="0" y="286"/>
                  </a:lnTo>
                  <a:lnTo>
                    <a:pt x="103" y="594"/>
                  </a:lnTo>
                  <a:lnTo>
                    <a:pt x="422" y="606"/>
                  </a:lnTo>
                  <a:lnTo>
                    <a:pt x="765" y="948"/>
                  </a:lnTo>
                  <a:lnTo>
                    <a:pt x="1244" y="1370"/>
                  </a:lnTo>
                  <a:lnTo>
                    <a:pt x="1598" y="1302"/>
                  </a:lnTo>
                  <a:lnTo>
                    <a:pt x="2226" y="1712"/>
                  </a:lnTo>
                  <a:lnTo>
                    <a:pt x="2283" y="1210"/>
                  </a:lnTo>
                  <a:lnTo>
                    <a:pt x="2477" y="1176"/>
                  </a:lnTo>
                  <a:lnTo>
                    <a:pt x="2534" y="583"/>
                  </a:lnTo>
                  <a:lnTo>
                    <a:pt x="2134" y="37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273" name="Google Shape;4273;p37"/>
            <p:cNvSpPr/>
            <p:nvPr/>
          </p:nvSpPr>
          <p:spPr>
            <a:xfrm>
              <a:off x="3736525" y="2834500"/>
              <a:ext cx="60500" cy="138400"/>
            </a:xfrm>
            <a:custGeom>
              <a:rect b="b" l="l" r="r" t="t"/>
              <a:pathLst>
                <a:path extrusionOk="0" h="5536" w="2420">
                  <a:moveTo>
                    <a:pt x="2271" y="526"/>
                  </a:moveTo>
                  <a:lnTo>
                    <a:pt x="1667" y="1"/>
                  </a:lnTo>
                  <a:lnTo>
                    <a:pt x="1381" y="1"/>
                  </a:lnTo>
                  <a:lnTo>
                    <a:pt x="1107" y="275"/>
                  </a:lnTo>
                  <a:lnTo>
                    <a:pt x="936" y="537"/>
                  </a:lnTo>
                  <a:lnTo>
                    <a:pt x="548" y="628"/>
                  </a:lnTo>
                  <a:lnTo>
                    <a:pt x="377" y="1028"/>
                  </a:lnTo>
                  <a:lnTo>
                    <a:pt x="103" y="1131"/>
                  </a:lnTo>
                  <a:lnTo>
                    <a:pt x="0" y="1599"/>
                  </a:lnTo>
                  <a:lnTo>
                    <a:pt x="251" y="1872"/>
                  </a:lnTo>
                  <a:lnTo>
                    <a:pt x="537" y="2192"/>
                  </a:lnTo>
                  <a:lnTo>
                    <a:pt x="560" y="2637"/>
                  </a:lnTo>
                  <a:lnTo>
                    <a:pt x="719" y="2820"/>
                  </a:lnTo>
                  <a:lnTo>
                    <a:pt x="697" y="4908"/>
                  </a:lnTo>
                  <a:lnTo>
                    <a:pt x="891" y="5536"/>
                  </a:lnTo>
                  <a:lnTo>
                    <a:pt x="1552" y="5422"/>
                  </a:lnTo>
                  <a:lnTo>
                    <a:pt x="1587" y="3961"/>
                  </a:lnTo>
                  <a:lnTo>
                    <a:pt x="1575" y="3379"/>
                  </a:lnTo>
                  <a:lnTo>
                    <a:pt x="1712" y="2808"/>
                  </a:lnTo>
                  <a:lnTo>
                    <a:pt x="1963" y="2534"/>
                  </a:lnTo>
                  <a:lnTo>
                    <a:pt x="2351" y="1964"/>
                  </a:lnTo>
                  <a:lnTo>
                    <a:pt x="2260" y="1724"/>
                  </a:lnTo>
                  <a:lnTo>
                    <a:pt x="2420" y="1370"/>
                  </a:lnTo>
                  <a:lnTo>
                    <a:pt x="2249" y="82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274" name="Google Shape;4274;p37"/>
            <p:cNvSpPr/>
            <p:nvPr/>
          </p:nvSpPr>
          <p:spPr>
            <a:xfrm>
              <a:off x="3612125" y="2769175"/>
              <a:ext cx="152375" cy="124975"/>
            </a:xfrm>
            <a:custGeom>
              <a:rect b="b" l="l" r="r" t="t"/>
              <a:pathLst>
                <a:path extrusionOk="0" h="4999" w="6095">
                  <a:moveTo>
                    <a:pt x="4668" y="172"/>
                  </a:moveTo>
                  <a:lnTo>
                    <a:pt x="4155" y="172"/>
                  </a:lnTo>
                  <a:lnTo>
                    <a:pt x="3961" y="0"/>
                  </a:lnTo>
                  <a:lnTo>
                    <a:pt x="3527" y="126"/>
                  </a:lnTo>
                  <a:lnTo>
                    <a:pt x="2785" y="503"/>
                  </a:lnTo>
                  <a:lnTo>
                    <a:pt x="2625" y="788"/>
                  </a:lnTo>
                  <a:lnTo>
                    <a:pt x="2021" y="1199"/>
                  </a:lnTo>
                  <a:lnTo>
                    <a:pt x="1906" y="1427"/>
                  </a:lnTo>
                  <a:lnTo>
                    <a:pt x="1576" y="1610"/>
                  </a:lnTo>
                  <a:lnTo>
                    <a:pt x="1188" y="1484"/>
                  </a:lnTo>
                  <a:lnTo>
                    <a:pt x="959" y="1712"/>
                  </a:lnTo>
                  <a:lnTo>
                    <a:pt x="845" y="2340"/>
                  </a:lnTo>
                  <a:lnTo>
                    <a:pt x="206" y="3082"/>
                  </a:lnTo>
                  <a:lnTo>
                    <a:pt x="229" y="3401"/>
                  </a:lnTo>
                  <a:lnTo>
                    <a:pt x="1" y="3778"/>
                  </a:lnTo>
                  <a:lnTo>
                    <a:pt x="58" y="4314"/>
                  </a:lnTo>
                  <a:lnTo>
                    <a:pt x="423" y="4508"/>
                  </a:lnTo>
                  <a:lnTo>
                    <a:pt x="560" y="4805"/>
                  </a:lnTo>
                  <a:lnTo>
                    <a:pt x="914" y="4999"/>
                  </a:lnTo>
                  <a:lnTo>
                    <a:pt x="1188" y="4771"/>
                  </a:lnTo>
                  <a:lnTo>
                    <a:pt x="1576" y="4736"/>
                  </a:lnTo>
                  <a:lnTo>
                    <a:pt x="2112" y="4965"/>
                  </a:lnTo>
                  <a:lnTo>
                    <a:pt x="1998" y="4280"/>
                  </a:lnTo>
                  <a:lnTo>
                    <a:pt x="2032" y="3766"/>
                  </a:lnTo>
                  <a:lnTo>
                    <a:pt x="3413" y="3721"/>
                  </a:lnTo>
                  <a:lnTo>
                    <a:pt x="3755" y="3801"/>
                  </a:lnTo>
                  <a:lnTo>
                    <a:pt x="4018" y="3652"/>
                  </a:lnTo>
                  <a:lnTo>
                    <a:pt x="4383" y="3721"/>
                  </a:lnTo>
                  <a:lnTo>
                    <a:pt x="5079" y="3744"/>
                  </a:lnTo>
                  <a:lnTo>
                    <a:pt x="5353" y="3641"/>
                  </a:lnTo>
                  <a:lnTo>
                    <a:pt x="5524" y="3241"/>
                  </a:lnTo>
                  <a:lnTo>
                    <a:pt x="5912" y="3150"/>
                  </a:lnTo>
                  <a:lnTo>
                    <a:pt x="6083" y="2888"/>
                  </a:lnTo>
                  <a:lnTo>
                    <a:pt x="6095" y="2260"/>
                  </a:lnTo>
                  <a:lnTo>
                    <a:pt x="5182" y="2055"/>
                  </a:lnTo>
                  <a:lnTo>
                    <a:pt x="5159" y="1610"/>
                  </a:lnTo>
                  <a:lnTo>
                    <a:pt x="4714" y="1028"/>
                  </a:lnTo>
                  <a:lnTo>
                    <a:pt x="4600" y="61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275" name="Google Shape;4275;p37"/>
            <p:cNvSpPr/>
            <p:nvPr/>
          </p:nvSpPr>
          <p:spPr>
            <a:xfrm>
              <a:off x="5438375" y="2512125"/>
              <a:ext cx="102725" cy="130975"/>
            </a:xfrm>
            <a:custGeom>
              <a:rect b="b" l="l" r="r" t="t"/>
              <a:pathLst>
                <a:path extrusionOk="0" h="5239" w="4109">
                  <a:moveTo>
                    <a:pt x="4040" y="3994"/>
                  </a:moveTo>
                  <a:lnTo>
                    <a:pt x="3401" y="2545"/>
                  </a:lnTo>
                  <a:lnTo>
                    <a:pt x="3184" y="2568"/>
                  </a:lnTo>
                  <a:lnTo>
                    <a:pt x="3161" y="3138"/>
                  </a:lnTo>
                  <a:lnTo>
                    <a:pt x="2659" y="2671"/>
                  </a:lnTo>
                  <a:lnTo>
                    <a:pt x="2819" y="2146"/>
                  </a:lnTo>
                  <a:lnTo>
                    <a:pt x="3161" y="2100"/>
                  </a:lnTo>
                  <a:lnTo>
                    <a:pt x="3390" y="1335"/>
                  </a:lnTo>
                  <a:lnTo>
                    <a:pt x="2899" y="1176"/>
                  </a:lnTo>
                  <a:lnTo>
                    <a:pt x="2191" y="1198"/>
                  </a:lnTo>
                  <a:lnTo>
                    <a:pt x="1415" y="1073"/>
                  </a:lnTo>
                  <a:lnTo>
                    <a:pt x="1244" y="445"/>
                  </a:lnTo>
                  <a:lnTo>
                    <a:pt x="856" y="388"/>
                  </a:lnTo>
                  <a:lnTo>
                    <a:pt x="171" y="0"/>
                  </a:lnTo>
                  <a:lnTo>
                    <a:pt x="0" y="616"/>
                  </a:lnTo>
                  <a:lnTo>
                    <a:pt x="662" y="1096"/>
                  </a:lnTo>
                  <a:lnTo>
                    <a:pt x="217" y="1438"/>
                  </a:lnTo>
                  <a:lnTo>
                    <a:pt x="103" y="1769"/>
                  </a:lnTo>
                  <a:lnTo>
                    <a:pt x="628" y="2009"/>
                  </a:lnTo>
                  <a:lnTo>
                    <a:pt x="571" y="2556"/>
                  </a:lnTo>
                  <a:lnTo>
                    <a:pt x="947" y="3241"/>
                  </a:lnTo>
                  <a:lnTo>
                    <a:pt x="1176" y="3983"/>
                  </a:lnTo>
                  <a:lnTo>
                    <a:pt x="1484" y="4063"/>
                  </a:lnTo>
                  <a:lnTo>
                    <a:pt x="1735" y="4166"/>
                  </a:lnTo>
                  <a:lnTo>
                    <a:pt x="1815" y="3994"/>
                  </a:lnTo>
                  <a:lnTo>
                    <a:pt x="2168" y="4177"/>
                  </a:lnTo>
                  <a:lnTo>
                    <a:pt x="2362" y="3675"/>
                  </a:lnTo>
                  <a:lnTo>
                    <a:pt x="2226" y="3310"/>
                  </a:lnTo>
                  <a:lnTo>
                    <a:pt x="2956" y="3332"/>
                  </a:lnTo>
                  <a:lnTo>
                    <a:pt x="3355" y="3869"/>
                  </a:lnTo>
                  <a:lnTo>
                    <a:pt x="3572" y="4302"/>
                  </a:lnTo>
                  <a:lnTo>
                    <a:pt x="3686" y="4759"/>
                  </a:lnTo>
                  <a:lnTo>
                    <a:pt x="3972" y="5238"/>
                  </a:lnTo>
                  <a:lnTo>
                    <a:pt x="3812" y="4508"/>
                  </a:lnTo>
                  <a:lnTo>
                    <a:pt x="4109" y="464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276" name="Google Shape;4276;p37"/>
            <p:cNvSpPr/>
            <p:nvPr/>
          </p:nvSpPr>
          <p:spPr>
            <a:xfrm>
              <a:off x="4126250" y="2109550"/>
              <a:ext cx="111850" cy="65925"/>
            </a:xfrm>
            <a:custGeom>
              <a:rect b="b" l="l" r="r" t="t"/>
              <a:pathLst>
                <a:path extrusionOk="0" h="2637" w="4474">
                  <a:moveTo>
                    <a:pt x="4474" y="468"/>
                  </a:moveTo>
                  <a:lnTo>
                    <a:pt x="4040" y="366"/>
                  </a:lnTo>
                  <a:lnTo>
                    <a:pt x="3470" y="58"/>
                  </a:lnTo>
                  <a:lnTo>
                    <a:pt x="2648" y="252"/>
                  </a:lnTo>
                  <a:lnTo>
                    <a:pt x="2317" y="480"/>
                  </a:lnTo>
                  <a:lnTo>
                    <a:pt x="1256" y="434"/>
                  </a:lnTo>
                  <a:lnTo>
                    <a:pt x="685" y="297"/>
                  </a:lnTo>
                  <a:lnTo>
                    <a:pt x="411" y="366"/>
                  </a:lnTo>
                  <a:lnTo>
                    <a:pt x="149" y="0"/>
                  </a:lnTo>
                  <a:lnTo>
                    <a:pt x="0" y="194"/>
                  </a:lnTo>
                  <a:lnTo>
                    <a:pt x="92" y="525"/>
                  </a:lnTo>
                  <a:lnTo>
                    <a:pt x="491" y="891"/>
                  </a:lnTo>
                  <a:lnTo>
                    <a:pt x="251" y="1165"/>
                  </a:lnTo>
                  <a:lnTo>
                    <a:pt x="149" y="1450"/>
                  </a:lnTo>
                  <a:lnTo>
                    <a:pt x="240" y="1553"/>
                  </a:lnTo>
                  <a:lnTo>
                    <a:pt x="137" y="1678"/>
                  </a:lnTo>
                  <a:lnTo>
                    <a:pt x="537" y="1963"/>
                  </a:lnTo>
                  <a:lnTo>
                    <a:pt x="651" y="2545"/>
                  </a:lnTo>
                  <a:lnTo>
                    <a:pt x="1187" y="2580"/>
                  </a:lnTo>
                  <a:lnTo>
                    <a:pt x="1746" y="2329"/>
                  </a:lnTo>
                  <a:lnTo>
                    <a:pt x="2306" y="2637"/>
                  </a:lnTo>
                  <a:lnTo>
                    <a:pt x="2956" y="2545"/>
                  </a:lnTo>
                  <a:lnTo>
                    <a:pt x="2922" y="2123"/>
                  </a:lnTo>
                  <a:lnTo>
                    <a:pt x="3630" y="1838"/>
                  </a:lnTo>
                  <a:lnTo>
                    <a:pt x="4269" y="1952"/>
                  </a:lnTo>
                  <a:lnTo>
                    <a:pt x="3972" y="1450"/>
                  </a:lnTo>
                  <a:lnTo>
                    <a:pt x="4154" y="82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277" name="Google Shape;4277;p37"/>
            <p:cNvSpPr/>
            <p:nvPr/>
          </p:nvSpPr>
          <p:spPr>
            <a:xfrm>
              <a:off x="4004425" y="2087575"/>
              <a:ext cx="71075" cy="56800"/>
            </a:xfrm>
            <a:custGeom>
              <a:rect b="b" l="l" r="r" t="t"/>
              <a:pathLst>
                <a:path extrusionOk="0" h="2272" w="2843">
                  <a:moveTo>
                    <a:pt x="879" y="1"/>
                  </a:moveTo>
                  <a:lnTo>
                    <a:pt x="548" y="24"/>
                  </a:lnTo>
                  <a:lnTo>
                    <a:pt x="400" y="206"/>
                  </a:lnTo>
                  <a:lnTo>
                    <a:pt x="137" y="1"/>
                  </a:lnTo>
                  <a:lnTo>
                    <a:pt x="0" y="366"/>
                  </a:lnTo>
                  <a:lnTo>
                    <a:pt x="388" y="777"/>
                  </a:lnTo>
                  <a:lnTo>
                    <a:pt x="571" y="1051"/>
                  </a:lnTo>
                  <a:lnTo>
                    <a:pt x="925" y="1370"/>
                  </a:lnTo>
                  <a:lnTo>
                    <a:pt x="1210" y="1576"/>
                  </a:lnTo>
                  <a:lnTo>
                    <a:pt x="1530" y="1929"/>
                  </a:lnTo>
                  <a:lnTo>
                    <a:pt x="2203" y="2272"/>
                  </a:lnTo>
                  <a:lnTo>
                    <a:pt x="2260" y="1781"/>
                  </a:lnTo>
                  <a:lnTo>
                    <a:pt x="2477" y="1587"/>
                  </a:lnTo>
                  <a:lnTo>
                    <a:pt x="2602" y="1496"/>
                  </a:lnTo>
                  <a:lnTo>
                    <a:pt x="2774" y="1462"/>
                  </a:lnTo>
                  <a:lnTo>
                    <a:pt x="2842" y="1051"/>
                  </a:lnTo>
                  <a:lnTo>
                    <a:pt x="2454" y="720"/>
                  </a:lnTo>
                  <a:lnTo>
                    <a:pt x="2602" y="332"/>
                  </a:lnTo>
                  <a:lnTo>
                    <a:pt x="2340" y="332"/>
                  </a:lnTo>
                  <a:lnTo>
                    <a:pt x="2340" y="332"/>
                  </a:lnTo>
                  <a:lnTo>
                    <a:pt x="1998" y="138"/>
                  </a:lnTo>
                  <a:lnTo>
                    <a:pt x="1507" y="149"/>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278" name="Google Shape;4278;p37"/>
            <p:cNvSpPr/>
            <p:nvPr/>
          </p:nvSpPr>
          <p:spPr>
            <a:xfrm>
              <a:off x="4117700" y="1848775"/>
              <a:ext cx="158350" cy="104450"/>
            </a:xfrm>
            <a:custGeom>
              <a:rect b="b" l="l" r="r" t="t"/>
              <a:pathLst>
                <a:path extrusionOk="0" h="4178" w="6334">
                  <a:moveTo>
                    <a:pt x="3561" y="218"/>
                  </a:moveTo>
                  <a:lnTo>
                    <a:pt x="2819" y="1"/>
                  </a:lnTo>
                  <a:lnTo>
                    <a:pt x="2168" y="332"/>
                  </a:lnTo>
                  <a:lnTo>
                    <a:pt x="1792" y="469"/>
                  </a:lnTo>
                  <a:lnTo>
                    <a:pt x="1917" y="845"/>
                  </a:lnTo>
                  <a:lnTo>
                    <a:pt x="1427" y="1131"/>
                  </a:lnTo>
                  <a:lnTo>
                    <a:pt x="1347" y="1610"/>
                  </a:lnTo>
                  <a:lnTo>
                    <a:pt x="662" y="1929"/>
                  </a:lnTo>
                  <a:lnTo>
                    <a:pt x="11" y="1929"/>
                  </a:lnTo>
                  <a:lnTo>
                    <a:pt x="91" y="2306"/>
                  </a:lnTo>
                  <a:lnTo>
                    <a:pt x="342" y="2637"/>
                  </a:lnTo>
                  <a:lnTo>
                    <a:pt x="377" y="2979"/>
                  </a:lnTo>
                  <a:lnTo>
                    <a:pt x="0" y="3151"/>
                  </a:lnTo>
                  <a:lnTo>
                    <a:pt x="263" y="3561"/>
                  </a:lnTo>
                  <a:lnTo>
                    <a:pt x="342" y="3949"/>
                  </a:lnTo>
                  <a:lnTo>
                    <a:pt x="651" y="3904"/>
                  </a:lnTo>
                  <a:lnTo>
                    <a:pt x="993" y="3675"/>
                  </a:lnTo>
                  <a:lnTo>
                    <a:pt x="1518" y="3653"/>
                  </a:lnTo>
                  <a:lnTo>
                    <a:pt x="2237" y="3721"/>
                  </a:lnTo>
                  <a:lnTo>
                    <a:pt x="3036" y="3938"/>
                  </a:lnTo>
                  <a:lnTo>
                    <a:pt x="3572" y="3949"/>
                  </a:lnTo>
                  <a:lnTo>
                    <a:pt x="3857" y="4075"/>
                  </a:lnTo>
                  <a:lnTo>
                    <a:pt x="4086" y="3927"/>
                  </a:lnTo>
                  <a:lnTo>
                    <a:pt x="4302" y="4132"/>
                  </a:lnTo>
                  <a:lnTo>
                    <a:pt x="4919" y="4098"/>
                  </a:lnTo>
                  <a:lnTo>
                    <a:pt x="5204" y="4178"/>
                  </a:lnTo>
                  <a:lnTo>
                    <a:pt x="5170" y="3733"/>
                  </a:lnTo>
                  <a:lnTo>
                    <a:pt x="5341" y="3539"/>
                  </a:lnTo>
                  <a:lnTo>
                    <a:pt x="5934" y="3493"/>
                  </a:lnTo>
                  <a:lnTo>
                    <a:pt x="5934" y="3493"/>
                  </a:lnTo>
                  <a:lnTo>
                    <a:pt x="5649" y="2934"/>
                  </a:lnTo>
                  <a:lnTo>
                    <a:pt x="5432" y="2648"/>
                  </a:lnTo>
                  <a:lnTo>
                    <a:pt x="5546" y="2569"/>
                  </a:lnTo>
                  <a:lnTo>
                    <a:pt x="6106" y="2591"/>
                  </a:lnTo>
                  <a:lnTo>
                    <a:pt x="6334" y="2409"/>
                  </a:lnTo>
                  <a:lnTo>
                    <a:pt x="6083" y="2180"/>
                  </a:lnTo>
                  <a:lnTo>
                    <a:pt x="5603" y="2021"/>
                  </a:lnTo>
                  <a:lnTo>
                    <a:pt x="5615" y="1861"/>
                  </a:lnTo>
                  <a:lnTo>
                    <a:pt x="5295" y="1713"/>
                  </a:lnTo>
                  <a:lnTo>
                    <a:pt x="4770" y="1153"/>
                  </a:lnTo>
                  <a:lnTo>
                    <a:pt x="4862" y="925"/>
                  </a:lnTo>
                  <a:lnTo>
                    <a:pt x="4713" y="514"/>
                  </a:lnTo>
                  <a:lnTo>
                    <a:pt x="4029" y="309"/>
                  </a:lnTo>
                  <a:lnTo>
                    <a:pt x="3698" y="41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279" name="Google Shape;4279;p37"/>
            <p:cNvSpPr/>
            <p:nvPr/>
          </p:nvSpPr>
          <p:spPr>
            <a:xfrm>
              <a:off x="1953075" y="2692425"/>
              <a:ext cx="29125" cy="59375"/>
            </a:xfrm>
            <a:custGeom>
              <a:rect b="b" l="l" r="r" t="t"/>
              <a:pathLst>
                <a:path extrusionOk="0" h="2375" w="1165">
                  <a:moveTo>
                    <a:pt x="229" y="2374"/>
                  </a:moveTo>
                  <a:lnTo>
                    <a:pt x="434" y="2055"/>
                  </a:lnTo>
                  <a:lnTo>
                    <a:pt x="571" y="2032"/>
                  </a:lnTo>
                  <a:lnTo>
                    <a:pt x="765" y="1792"/>
                  </a:lnTo>
                  <a:lnTo>
                    <a:pt x="902" y="1336"/>
                  </a:lnTo>
                  <a:lnTo>
                    <a:pt x="857" y="1244"/>
                  </a:lnTo>
                  <a:lnTo>
                    <a:pt x="982" y="914"/>
                  </a:lnTo>
                  <a:lnTo>
                    <a:pt x="937" y="777"/>
                  </a:lnTo>
                  <a:lnTo>
                    <a:pt x="1119" y="389"/>
                  </a:lnTo>
                  <a:lnTo>
                    <a:pt x="1165" y="138"/>
                  </a:lnTo>
                  <a:lnTo>
                    <a:pt x="1005" y="138"/>
                  </a:lnTo>
                  <a:lnTo>
                    <a:pt x="1016" y="1"/>
                  </a:lnTo>
                  <a:lnTo>
                    <a:pt x="879" y="1"/>
                  </a:lnTo>
                  <a:lnTo>
                    <a:pt x="514" y="560"/>
                  </a:lnTo>
                  <a:lnTo>
                    <a:pt x="389" y="446"/>
                  </a:lnTo>
                  <a:lnTo>
                    <a:pt x="286" y="491"/>
                  </a:lnTo>
                  <a:lnTo>
                    <a:pt x="275" y="628"/>
                  </a:lnTo>
                  <a:lnTo>
                    <a:pt x="172" y="1347"/>
                  </a:lnTo>
                  <a:lnTo>
                    <a:pt x="1" y="237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280" name="Google Shape;4280;p37"/>
            <p:cNvSpPr/>
            <p:nvPr/>
          </p:nvSpPr>
          <p:spPr>
            <a:xfrm>
              <a:off x="2335100" y="3333800"/>
              <a:ext cx="250800" cy="297300"/>
            </a:xfrm>
            <a:custGeom>
              <a:rect b="b" l="l" r="r" t="t"/>
              <a:pathLst>
                <a:path extrusionOk="0" h="11892" w="10032">
                  <a:moveTo>
                    <a:pt x="9655" y="9438"/>
                  </a:moveTo>
                  <a:lnTo>
                    <a:pt x="9884" y="9255"/>
                  </a:lnTo>
                  <a:lnTo>
                    <a:pt x="9769" y="8742"/>
                  </a:lnTo>
                  <a:lnTo>
                    <a:pt x="9963" y="8342"/>
                  </a:lnTo>
                  <a:lnTo>
                    <a:pt x="10032" y="7635"/>
                  </a:lnTo>
                  <a:lnTo>
                    <a:pt x="9804" y="7064"/>
                  </a:lnTo>
                  <a:lnTo>
                    <a:pt x="9347" y="6813"/>
                  </a:lnTo>
                  <a:lnTo>
                    <a:pt x="9233" y="6448"/>
                  </a:lnTo>
                  <a:lnTo>
                    <a:pt x="9313" y="5934"/>
                  </a:lnTo>
                  <a:lnTo>
                    <a:pt x="7795" y="5889"/>
                  </a:lnTo>
                  <a:lnTo>
                    <a:pt x="7407" y="4839"/>
                  </a:lnTo>
                  <a:lnTo>
                    <a:pt x="7635" y="4816"/>
                  </a:lnTo>
                  <a:lnTo>
                    <a:pt x="7590" y="4417"/>
                  </a:lnTo>
                  <a:lnTo>
                    <a:pt x="7419" y="4166"/>
                  </a:lnTo>
                  <a:lnTo>
                    <a:pt x="7350" y="3641"/>
                  </a:lnTo>
                  <a:lnTo>
                    <a:pt x="6882" y="3367"/>
                  </a:lnTo>
                  <a:lnTo>
                    <a:pt x="6380" y="3378"/>
                  </a:lnTo>
                  <a:lnTo>
                    <a:pt x="6026" y="3104"/>
                  </a:lnTo>
                  <a:lnTo>
                    <a:pt x="5479" y="2933"/>
                  </a:lnTo>
                  <a:lnTo>
                    <a:pt x="5136" y="2591"/>
                  </a:lnTo>
                  <a:lnTo>
                    <a:pt x="4235" y="2454"/>
                  </a:lnTo>
                  <a:lnTo>
                    <a:pt x="3322" y="1643"/>
                  </a:lnTo>
                  <a:lnTo>
                    <a:pt x="3367" y="1027"/>
                  </a:lnTo>
                  <a:lnTo>
                    <a:pt x="3242" y="673"/>
                  </a:lnTo>
                  <a:lnTo>
                    <a:pt x="3299" y="0"/>
                  </a:lnTo>
                  <a:lnTo>
                    <a:pt x="2260" y="160"/>
                  </a:lnTo>
                  <a:lnTo>
                    <a:pt x="1861" y="479"/>
                  </a:lnTo>
                  <a:lnTo>
                    <a:pt x="1176" y="856"/>
                  </a:lnTo>
                  <a:lnTo>
                    <a:pt x="1016" y="1130"/>
                  </a:lnTo>
                  <a:lnTo>
                    <a:pt x="605" y="1153"/>
                  </a:lnTo>
                  <a:lnTo>
                    <a:pt x="1" y="1073"/>
                  </a:lnTo>
                  <a:lnTo>
                    <a:pt x="788" y="2534"/>
                  </a:lnTo>
                  <a:lnTo>
                    <a:pt x="628" y="2842"/>
                  </a:lnTo>
                  <a:lnTo>
                    <a:pt x="640" y="3481"/>
                  </a:lnTo>
                  <a:lnTo>
                    <a:pt x="685" y="4245"/>
                  </a:lnTo>
                  <a:lnTo>
                    <a:pt x="411" y="4702"/>
                  </a:lnTo>
                  <a:lnTo>
                    <a:pt x="583" y="5044"/>
                  </a:lnTo>
                  <a:lnTo>
                    <a:pt x="434" y="5352"/>
                  </a:lnTo>
                  <a:lnTo>
                    <a:pt x="834" y="6106"/>
                  </a:lnTo>
                  <a:lnTo>
                    <a:pt x="434" y="7087"/>
                  </a:lnTo>
                  <a:lnTo>
                    <a:pt x="868" y="7703"/>
                  </a:lnTo>
                  <a:lnTo>
                    <a:pt x="1039" y="8354"/>
                  </a:lnTo>
                  <a:lnTo>
                    <a:pt x="1496" y="8742"/>
                  </a:lnTo>
                  <a:lnTo>
                    <a:pt x="1347" y="9632"/>
                  </a:lnTo>
                  <a:lnTo>
                    <a:pt x="1872" y="10636"/>
                  </a:lnTo>
                  <a:lnTo>
                    <a:pt x="2317" y="11892"/>
                  </a:lnTo>
                  <a:lnTo>
                    <a:pt x="2854" y="11766"/>
                  </a:lnTo>
                  <a:lnTo>
                    <a:pt x="3424" y="10956"/>
                  </a:lnTo>
                  <a:lnTo>
                    <a:pt x="4486" y="11173"/>
                  </a:lnTo>
                  <a:lnTo>
                    <a:pt x="5011" y="11823"/>
                  </a:lnTo>
                  <a:lnTo>
                    <a:pt x="5239" y="11093"/>
                  </a:lnTo>
                  <a:lnTo>
                    <a:pt x="6140" y="11138"/>
                  </a:lnTo>
                  <a:lnTo>
                    <a:pt x="6277" y="11321"/>
                  </a:lnTo>
                  <a:lnTo>
                    <a:pt x="6494" y="10237"/>
                  </a:lnTo>
                  <a:lnTo>
                    <a:pt x="6460" y="9758"/>
                  </a:lnTo>
                  <a:lnTo>
                    <a:pt x="6768" y="8959"/>
                  </a:lnTo>
                  <a:lnTo>
                    <a:pt x="8115" y="8685"/>
                  </a:lnTo>
                  <a:lnTo>
                    <a:pt x="8845" y="8696"/>
                  </a:lnTo>
                  <a:lnTo>
                    <a:pt x="9621" y="916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281" name="Google Shape;4281;p37"/>
            <p:cNvSpPr/>
            <p:nvPr/>
          </p:nvSpPr>
          <p:spPr>
            <a:xfrm>
              <a:off x="2242375" y="2993125"/>
              <a:ext cx="784625" cy="885325"/>
            </a:xfrm>
            <a:custGeom>
              <a:rect b="b" l="l" r="r" t="t"/>
              <a:pathLst>
                <a:path extrusionOk="0" h="35413" w="31385">
                  <a:moveTo>
                    <a:pt x="13844" y="3037"/>
                  </a:moveTo>
                  <a:lnTo>
                    <a:pt x="13638" y="3071"/>
                  </a:lnTo>
                  <a:lnTo>
                    <a:pt x="13193" y="3002"/>
                  </a:lnTo>
                  <a:lnTo>
                    <a:pt x="12942" y="3242"/>
                  </a:lnTo>
                  <a:lnTo>
                    <a:pt x="12566" y="3402"/>
                  </a:lnTo>
                  <a:lnTo>
                    <a:pt x="12326" y="3425"/>
                  </a:lnTo>
                  <a:lnTo>
                    <a:pt x="12223" y="3607"/>
                  </a:lnTo>
                  <a:lnTo>
                    <a:pt x="11835" y="3573"/>
                  </a:lnTo>
                  <a:lnTo>
                    <a:pt x="11344" y="3139"/>
                  </a:lnTo>
                  <a:lnTo>
                    <a:pt x="11299" y="2729"/>
                  </a:lnTo>
                  <a:lnTo>
                    <a:pt x="11093" y="2261"/>
                  </a:lnTo>
                  <a:lnTo>
                    <a:pt x="11242" y="1485"/>
                  </a:lnTo>
                  <a:lnTo>
                    <a:pt x="11470" y="1176"/>
                  </a:lnTo>
                  <a:lnTo>
                    <a:pt x="11299" y="743"/>
                  </a:lnTo>
                  <a:lnTo>
                    <a:pt x="11025" y="617"/>
                  </a:lnTo>
                  <a:lnTo>
                    <a:pt x="11139" y="218"/>
                  </a:lnTo>
                  <a:lnTo>
                    <a:pt x="10956" y="1"/>
                  </a:lnTo>
                  <a:lnTo>
                    <a:pt x="10546" y="47"/>
                  </a:lnTo>
                  <a:lnTo>
                    <a:pt x="10648" y="298"/>
                  </a:lnTo>
                  <a:lnTo>
                    <a:pt x="10340" y="640"/>
                  </a:lnTo>
                  <a:lnTo>
                    <a:pt x="9427" y="982"/>
                  </a:lnTo>
                  <a:lnTo>
                    <a:pt x="8857" y="1131"/>
                  </a:lnTo>
                  <a:lnTo>
                    <a:pt x="8617" y="1348"/>
                  </a:lnTo>
                  <a:lnTo>
                    <a:pt x="7989" y="1119"/>
                  </a:lnTo>
                  <a:lnTo>
                    <a:pt x="7384" y="1005"/>
                  </a:lnTo>
                  <a:lnTo>
                    <a:pt x="7247" y="1085"/>
                  </a:lnTo>
                  <a:lnTo>
                    <a:pt x="7590" y="1313"/>
                  </a:lnTo>
                  <a:lnTo>
                    <a:pt x="7544" y="1930"/>
                  </a:lnTo>
                  <a:lnTo>
                    <a:pt x="7647" y="2500"/>
                  </a:lnTo>
                  <a:lnTo>
                    <a:pt x="8332" y="2569"/>
                  </a:lnTo>
                  <a:lnTo>
                    <a:pt x="8377" y="2774"/>
                  </a:lnTo>
                  <a:lnTo>
                    <a:pt x="7784" y="3025"/>
                  </a:lnTo>
                  <a:lnTo>
                    <a:pt x="7693" y="3413"/>
                  </a:lnTo>
                  <a:lnTo>
                    <a:pt x="7362" y="3550"/>
                  </a:lnTo>
                  <a:lnTo>
                    <a:pt x="6757" y="3767"/>
                  </a:lnTo>
                  <a:lnTo>
                    <a:pt x="6608" y="4041"/>
                  </a:lnTo>
                  <a:lnTo>
                    <a:pt x="5981" y="4109"/>
                  </a:lnTo>
                  <a:lnTo>
                    <a:pt x="5547" y="3630"/>
                  </a:lnTo>
                  <a:lnTo>
                    <a:pt x="5387" y="3744"/>
                  </a:lnTo>
                  <a:lnTo>
                    <a:pt x="5250" y="3196"/>
                  </a:lnTo>
                  <a:lnTo>
                    <a:pt x="5022" y="2911"/>
                  </a:lnTo>
                  <a:lnTo>
                    <a:pt x="4748" y="3231"/>
                  </a:lnTo>
                  <a:lnTo>
                    <a:pt x="3196" y="3208"/>
                  </a:lnTo>
                  <a:lnTo>
                    <a:pt x="3196" y="3767"/>
                  </a:lnTo>
                  <a:lnTo>
                    <a:pt x="3664" y="3870"/>
                  </a:lnTo>
                  <a:lnTo>
                    <a:pt x="3641" y="4212"/>
                  </a:lnTo>
                  <a:lnTo>
                    <a:pt x="3481" y="4121"/>
                  </a:lnTo>
                  <a:lnTo>
                    <a:pt x="3025" y="4269"/>
                  </a:lnTo>
                  <a:lnTo>
                    <a:pt x="3025" y="4920"/>
                  </a:lnTo>
                  <a:lnTo>
                    <a:pt x="3379" y="5262"/>
                  </a:lnTo>
                  <a:lnTo>
                    <a:pt x="3504" y="5776"/>
                  </a:lnTo>
                  <a:lnTo>
                    <a:pt x="3493" y="6175"/>
                  </a:lnTo>
                  <a:lnTo>
                    <a:pt x="3185" y="8663"/>
                  </a:lnTo>
                  <a:lnTo>
                    <a:pt x="2454" y="8617"/>
                  </a:lnTo>
                  <a:lnTo>
                    <a:pt x="2352" y="8766"/>
                  </a:lnTo>
                  <a:lnTo>
                    <a:pt x="1701" y="8937"/>
                  </a:lnTo>
                  <a:lnTo>
                    <a:pt x="811" y="9542"/>
                  </a:lnTo>
                  <a:lnTo>
                    <a:pt x="754" y="9975"/>
                  </a:lnTo>
                  <a:lnTo>
                    <a:pt x="571" y="10283"/>
                  </a:lnTo>
                  <a:lnTo>
                    <a:pt x="674" y="10774"/>
                  </a:lnTo>
                  <a:lnTo>
                    <a:pt x="195" y="11048"/>
                  </a:lnTo>
                  <a:lnTo>
                    <a:pt x="218" y="11425"/>
                  </a:lnTo>
                  <a:lnTo>
                    <a:pt x="1" y="11584"/>
                  </a:lnTo>
                  <a:lnTo>
                    <a:pt x="366" y="12417"/>
                  </a:lnTo>
                  <a:lnTo>
                    <a:pt x="845" y="12954"/>
                  </a:lnTo>
                  <a:lnTo>
                    <a:pt x="697" y="13353"/>
                  </a:lnTo>
                  <a:lnTo>
                    <a:pt x="1222" y="13399"/>
                  </a:lnTo>
                  <a:lnTo>
                    <a:pt x="1553" y="13878"/>
                  </a:lnTo>
                  <a:lnTo>
                    <a:pt x="2249" y="13912"/>
                  </a:lnTo>
                  <a:lnTo>
                    <a:pt x="2877" y="13365"/>
                  </a:lnTo>
                  <a:lnTo>
                    <a:pt x="2911" y="14757"/>
                  </a:lnTo>
                  <a:lnTo>
                    <a:pt x="3276" y="14848"/>
                  </a:lnTo>
                  <a:lnTo>
                    <a:pt x="3710" y="14700"/>
                  </a:lnTo>
                  <a:lnTo>
                    <a:pt x="4303" y="14780"/>
                  </a:lnTo>
                  <a:lnTo>
                    <a:pt x="4725" y="14757"/>
                  </a:lnTo>
                  <a:lnTo>
                    <a:pt x="4874" y="14483"/>
                  </a:lnTo>
                  <a:lnTo>
                    <a:pt x="5558" y="14106"/>
                  </a:lnTo>
                  <a:lnTo>
                    <a:pt x="5958" y="13787"/>
                  </a:lnTo>
                  <a:lnTo>
                    <a:pt x="7008" y="13627"/>
                  </a:lnTo>
                  <a:lnTo>
                    <a:pt x="6951" y="14300"/>
                  </a:lnTo>
                  <a:lnTo>
                    <a:pt x="7076" y="14654"/>
                  </a:lnTo>
                  <a:lnTo>
                    <a:pt x="7031" y="15270"/>
                  </a:lnTo>
                  <a:lnTo>
                    <a:pt x="7944" y="16081"/>
                  </a:lnTo>
                  <a:lnTo>
                    <a:pt x="8845" y="16218"/>
                  </a:lnTo>
                  <a:lnTo>
                    <a:pt x="9188" y="16560"/>
                  </a:lnTo>
                  <a:lnTo>
                    <a:pt x="9724" y="16731"/>
                  </a:lnTo>
                  <a:lnTo>
                    <a:pt x="10089" y="17005"/>
                  </a:lnTo>
                  <a:lnTo>
                    <a:pt x="10580" y="16994"/>
                  </a:lnTo>
                  <a:lnTo>
                    <a:pt x="11059" y="17268"/>
                  </a:lnTo>
                  <a:lnTo>
                    <a:pt x="11128" y="17793"/>
                  </a:lnTo>
                  <a:lnTo>
                    <a:pt x="11299" y="18044"/>
                  </a:lnTo>
                  <a:lnTo>
                    <a:pt x="11344" y="18443"/>
                  </a:lnTo>
                  <a:lnTo>
                    <a:pt x="11116" y="18466"/>
                  </a:lnTo>
                  <a:lnTo>
                    <a:pt x="11493" y="19516"/>
                  </a:lnTo>
                  <a:lnTo>
                    <a:pt x="13022" y="19561"/>
                  </a:lnTo>
                  <a:lnTo>
                    <a:pt x="12942" y="20075"/>
                  </a:lnTo>
                  <a:lnTo>
                    <a:pt x="13056" y="20440"/>
                  </a:lnTo>
                  <a:lnTo>
                    <a:pt x="13513" y="20691"/>
                  </a:lnTo>
                  <a:lnTo>
                    <a:pt x="13741" y="21262"/>
                  </a:lnTo>
                  <a:lnTo>
                    <a:pt x="13661" y="21969"/>
                  </a:lnTo>
                  <a:lnTo>
                    <a:pt x="13478" y="22369"/>
                  </a:lnTo>
                  <a:lnTo>
                    <a:pt x="13593" y="22882"/>
                  </a:lnTo>
                  <a:lnTo>
                    <a:pt x="13364" y="23065"/>
                  </a:lnTo>
                  <a:lnTo>
                    <a:pt x="13638" y="23579"/>
                  </a:lnTo>
                  <a:lnTo>
                    <a:pt x="13695" y="24811"/>
                  </a:lnTo>
                  <a:lnTo>
                    <a:pt x="14551" y="24982"/>
                  </a:lnTo>
                  <a:lnTo>
                    <a:pt x="14848" y="24811"/>
                  </a:lnTo>
                  <a:lnTo>
                    <a:pt x="15407" y="25051"/>
                  </a:lnTo>
                  <a:lnTo>
                    <a:pt x="15578" y="25325"/>
                  </a:lnTo>
                  <a:lnTo>
                    <a:pt x="15715" y="26146"/>
                  </a:lnTo>
                  <a:lnTo>
                    <a:pt x="15852" y="26511"/>
                  </a:lnTo>
                  <a:lnTo>
                    <a:pt x="16138" y="26546"/>
                  </a:lnTo>
                  <a:lnTo>
                    <a:pt x="16423" y="26397"/>
                  </a:lnTo>
                  <a:lnTo>
                    <a:pt x="16720" y="26569"/>
                  </a:lnTo>
                  <a:lnTo>
                    <a:pt x="16765" y="27059"/>
                  </a:lnTo>
                  <a:lnTo>
                    <a:pt x="16720" y="27607"/>
                  </a:lnTo>
                  <a:lnTo>
                    <a:pt x="16617" y="28121"/>
                  </a:lnTo>
                  <a:lnTo>
                    <a:pt x="16993" y="27949"/>
                  </a:lnTo>
                  <a:lnTo>
                    <a:pt x="17427" y="28474"/>
                  </a:lnTo>
                  <a:lnTo>
                    <a:pt x="17507" y="29205"/>
                  </a:lnTo>
                  <a:lnTo>
                    <a:pt x="16902" y="29707"/>
                  </a:lnTo>
                  <a:lnTo>
                    <a:pt x="16434" y="30072"/>
                  </a:lnTo>
                  <a:lnTo>
                    <a:pt x="15681" y="30962"/>
                  </a:lnTo>
                  <a:lnTo>
                    <a:pt x="14837" y="32183"/>
                  </a:lnTo>
                  <a:lnTo>
                    <a:pt x="15316" y="32081"/>
                  </a:lnTo>
                  <a:lnTo>
                    <a:pt x="16206" y="32788"/>
                  </a:lnTo>
                  <a:lnTo>
                    <a:pt x="16480" y="32754"/>
                  </a:lnTo>
                  <a:lnTo>
                    <a:pt x="17359" y="33336"/>
                  </a:lnTo>
                  <a:lnTo>
                    <a:pt x="18043" y="33838"/>
                  </a:lnTo>
                  <a:lnTo>
                    <a:pt x="18591" y="34454"/>
                  </a:lnTo>
                  <a:lnTo>
                    <a:pt x="18317" y="34877"/>
                  </a:lnTo>
                  <a:lnTo>
                    <a:pt x="18614" y="35413"/>
                  </a:lnTo>
                  <a:lnTo>
                    <a:pt x="19025" y="34877"/>
                  </a:lnTo>
                  <a:lnTo>
                    <a:pt x="19242" y="34021"/>
                  </a:lnTo>
                  <a:lnTo>
                    <a:pt x="19698" y="33598"/>
                  </a:lnTo>
                  <a:lnTo>
                    <a:pt x="20257" y="32879"/>
                  </a:lnTo>
                  <a:lnTo>
                    <a:pt x="20896" y="31282"/>
                  </a:lnTo>
                  <a:lnTo>
                    <a:pt x="21387" y="30791"/>
                  </a:lnTo>
                  <a:lnTo>
                    <a:pt x="21501" y="30346"/>
                  </a:lnTo>
                  <a:lnTo>
                    <a:pt x="21536" y="29433"/>
                  </a:lnTo>
                  <a:lnTo>
                    <a:pt x="21353" y="28931"/>
                  </a:lnTo>
                  <a:lnTo>
                    <a:pt x="21399" y="28246"/>
                  </a:lnTo>
                  <a:lnTo>
                    <a:pt x="21981" y="27345"/>
                  </a:lnTo>
                  <a:lnTo>
                    <a:pt x="22836" y="26626"/>
                  </a:lnTo>
                  <a:lnTo>
                    <a:pt x="23692" y="26363"/>
                  </a:lnTo>
                  <a:lnTo>
                    <a:pt x="24206" y="25952"/>
                  </a:lnTo>
                  <a:lnTo>
                    <a:pt x="25416" y="25610"/>
                  </a:lnTo>
                  <a:lnTo>
                    <a:pt x="26260" y="25610"/>
                  </a:lnTo>
                  <a:lnTo>
                    <a:pt x="26420" y="25062"/>
                  </a:lnTo>
                  <a:lnTo>
                    <a:pt x="27013" y="24663"/>
                  </a:lnTo>
                  <a:lnTo>
                    <a:pt x="27105" y="23738"/>
                  </a:lnTo>
                  <a:lnTo>
                    <a:pt x="27835" y="22551"/>
                  </a:lnTo>
                  <a:lnTo>
                    <a:pt x="27904" y="21342"/>
                  </a:lnTo>
                  <a:lnTo>
                    <a:pt x="28132" y="20977"/>
                  </a:lnTo>
                  <a:lnTo>
                    <a:pt x="28177" y="20383"/>
                  </a:lnTo>
                  <a:lnTo>
                    <a:pt x="28326" y="18979"/>
                  </a:lnTo>
                  <a:lnTo>
                    <a:pt x="28189" y="17279"/>
                  </a:lnTo>
                  <a:lnTo>
                    <a:pt x="28383" y="16606"/>
                  </a:lnTo>
                  <a:lnTo>
                    <a:pt x="28588" y="16594"/>
                  </a:lnTo>
                  <a:lnTo>
                    <a:pt x="29147" y="15807"/>
                  </a:lnTo>
                  <a:lnTo>
                    <a:pt x="29615" y="14780"/>
                  </a:lnTo>
                  <a:lnTo>
                    <a:pt x="30711" y="13524"/>
                  </a:lnTo>
                  <a:lnTo>
                    <a:pt x="31099" y="12931"/>
                  </a:lnTo>
                  <a:lnTo>
                    <a:pt x="31384" y="11425"/>
                  </a:lnTo>
                  <a:lnTo>
                    <a:pt x="31236" y="10877"/>
                  </a:lnTo>
                  <a:lnTo>
                    <a:pt x="30951" y="9713"/>
                  </a:lnTo>
                  <a:lnTo>
                    <a:pt x="30654" y="9427"/>
                  </a:lnTo>
                  <a:lnTo>
                    <a:pt x="29969" y="9405"/>
                  </a:lnTo>
                  <a:lnTo>
                    <a:pt x="29353" y="9131"/>
                  </a:lnTo>
                  <a:lnTo>
                    <a:pt x="28314" y="8115"/>
                  </a:lnTo>
                  <a:lnTo>
                    <a:pt x="27116" y="7362"/>
                  </a:lnTo>
                  <a:lnTo>
                    <a:pt x="25918" y="7407"/>
                  </a:lnTo>
                  <a:lnTo>
                    <a:pt x="24366" y="6917"/>
                  </a:lnTo>
                  <a:lnTo>
                    <a:pt x="23441" y="7202"/>
                  </a:lnTo>
                  <a:lnTo>
                    <a:pt x="23555" y="6711"/>
                  </a:lnTo>
                  <a:lnTo>
                    <a:pt x="23167" y="6164"/>
                  </a:lnTo>
                  <a:lnTo>
                    <a:pt x="21821" y="5627"/>
                  </a:lnTo>
                  <a:lnTo>
                    <a:pt x="20817" y="5296"/>
                  </a:lnTo>
                  <a:lnTo>
                    <a:pt x="20212" y="5878"/>
                  </a:lnTo>
                  <a:lnTo>
                    <a:pt x="20166" y="4977"/>
                  </a:lnTo>
                  <a:lnTo>
                    <a:pt x="18762" y="4840"/>
                  </a:lnTo>
                  <a:lnTo>
                    <a:pt x="18511" y="4554"/>
                  </a:lnTo>
                  <a:lnTo>
                    <a:pt x="19116" y="3813"/>
                  </a:lnTo>
                  <a:lnTo>
                    <a:pt x="19105" y="3185"/>
                  </a:lnTo>
                  <a:lnTo>
                    <a:pt x="18671" y="3037"/>
                  </a:lnTo>
                  <a:lnTo>
                    <a:pt x="18249" y="1439"/>
                  </a:lnTo>
                  <a:lnTo>
                    <a:pt x="18055" y="948"/>
                  </a:lnTo>
                  <a:lnTo>
                    <a:pt x="17792" y="982"/>
                  </a:lnTo>
                  <a:lnTo>
                    <a:pt x="17290" y="1816"/>
                  </a:lnTo>
                  <a:lnTo>
                    <a:pt x="17028" y="2489"/>
                  </a:lnTo>
                  <a:lnTo>
                    <a:pt x="16731" y="2831"/>
                  </a:lnTo>
                  <a:lnTo>
                    <a:pt x="16343" y="2900"/>
                  </a:lnTo>
                  <a:lnTo>
                    <a:pt x="16229" y="2637"/>
                  </a:lnTo>
                  <a:lnTo>
                    <a:pt x="16058" y="2603"/>
                  </a:lnTo>
                  <a:lnTo>
                    <a:pt x="15807" y="2854"/>
                  </a:lnTo>
                  <a:lnTo>
                    <a:pt x="15464" y="2671"/>
                  </a:lnTo>
                  <a:lnTo>
                    <a:pt x="15008" y="2466"/>
                  </a:lnTo>
                  <a:lnTo>
                    <a:pt x="14620" y="2569"/>
                  </a:lnTo>
                  <a:lnTo>
                    <a:pt x="14289" y="2489"/>
                  </a:lnTo>
                  <a:lnTo>
                    <a:pt x="14220" y="2740"/>
                  </a:lnTo>
                  <a:lnTo>
                    <a:pt x="14346" y="2923"/>
                  </a:lnTo>
                  <a:lnTo>
                    <a:pt x="14277" y="311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282" name="Google Shape;4282;p37"/>
            <p:cNvSpPr/>
            <p:nvPr/>
          </p:nvSpPr>
          <p:spPr>
            <a:xfrm>
              <a:off x="6007825" y="2988575"/>
              <a:ext cx="23725" cy="32825"/>
            </a:xfrm>
            <a:custGeom>
              <a:rect b="b" l="l" r="r" t="t"/>
              <a:pathLst>
                <a:path extrusionOk="0" h="1313" w="949">
                  <a:moveTo>
                    <a:pt x="1" y="845"/>
                  </a:moveTo>
                  <a:lnTo>
                    <a:pt x="377" y="1313"/>
                  </a:lnTo>
                  <a:lnTo>
                    <a:pt x="537" y="993"/>
                  </a:lnTo>
                  <a:lnTo>
                    <a:pt x="925" y="1027"/>
                  </a:lnTo>
                  <a:lnTo>
                    <a:pt x="937" y="434"/>
                  </a:lnTo>
                  <a:lnTo>
                    <a:pt x="948" y="0"/>
                  </a:lnTo>
                  <a:lnTo>
                    <a:pt x="298" y="49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283" name="Google Shape;4283;p37"/>
            <p:cNvSpPr/>
            <p:nvPr/>
          </p:nvSpPr>
          <p:spPr>
            <a:xfrm>
              <a:off x="5443775" y="2469900"/>
              <a:ext cx="64800" cy="36250"/>
            </a:xfrm>
            <a:custGeom>
              <a:rect b="b" l="l" r="r" t="t"/>
              <a:pathLst>
                <a:path extrusionOk="0" h="1450" w="2592">
                  <a:moveTo>
                    <a:pt x="2146" y="491"/>
                  </a:moveTo>
                  <a:lnTo>
                    <a:pt x="1758" y="228"/>
                  </a:lnTo>
                  <a:lnTo>
                    <a:pt x="1348" y="217"/>
                  </a:lnTo>
                  <a:lnTo>
                    <a:pt x="743" y="0"/>
                  </a:lnTo>
                  <a:lnTo>
                    <a:pt x="378" y="228"/>
                  </a:lnTo>
                  <a:lnTo>
                    <a:pt x="1" y="913"/>
                  </a:lnTo>
                  <a:lnTo>
                    <a:pt x="47" y="1084"/>
                  </a:lnTo>
                  <a:lnTo>
                    <a:pt x="834" y="1449"/>
                  </a:lnTo>
                  <a:lnTo>
                    <a:pt x="1291" y="1301"/>
                  </a:lnTo>
                  <a:lnTo>
                    <a:pt x="1964" y="1358"/>
                  </a:lnTo>
                  <a:lnTo>
                    <a:pt x="2592" y="1335"/>
                  </a:lnTo>
                  <a:lnTo>
                    <a:pt x="2534" y="776"/>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284" name="Google Shape;4284;p37"/>
            <p:cNvSpPr/>
            <p:nvPr/>
          </p:nvSpPr>
          <p:spPr>
            <a:xfrm>
              <a:off x="4109700" y="3512675"/>
              <a:ext cx="189175" cy="208300"/>
            </a:xfrm>
            <a:custGeom>
              <a:rect b="b" l="l" r="r" t="t"/>
              <a:pathLst>
                <a:path extrusionOk="0" h="8332" w="7567">
                  <a:moveTo>
                    <a:pt x="4440" y="80"/>
                  </a:moveTo>
                  <a:lnTo>
                    <a:pt x="4292" y="1"/>
                  </a:lnTo>
                  <a:lnTo>
                    <a:pt x="3835" y="217"/>
                  </a:lnTo>
                  <a:lnTo>
                    <a:pt x="3607" y="217"/>
                  </a:lnTo>
                  <a:lnTo>
                    <a:pt x="3082" y="571"/>
                  </a:lnTo>
                  <a:lnTo>
                    <a:pt x="2797" y="206"/>
                  </a:lnTo>
                  <a:lnTo>
                    <a:pt x="1575" y="514"/>
                  </a:lnTo>
                  <a:lnTo>
                    <a:pt x="982" y="548"/>
                  </a:lnTo>
                  <a:lnTo>
                    <a:pt x="856" y="3789"/>
                  </a:lnTo>
                  <a:lnTo>
                    <a:pt x="92" y="3812"/>
                  </a:lnTo>
                  <a:lnTo>
                    <a:pt x="1" y="6448"/>
                  </a:lnTo>
                  <a:lnTo>
                    <a:pt x="206" y="6597"/>
                  </a:lnTo>
                  <a:lnTo>
                    <a:pt x="628" y="7464"/>
                  </a:lnTo>
                  <a:lnTo>
                    <a:pt x="525" y="8012"/>
                  </a:lnTo>
                  <a:lnTo>
                    <a:pt x="685" y="8331"/>
                  </a:lnTo>
                  <a:lnTo>
                    <a:pt x="1256" y="8240"/>
                  </a:lnTo>
                  <a:lnTo>
                    <a:pt x="1655" y="7841"/>
                  </a:lnTo>
                  <a:lnTo>
                    <a:pt x="2043" y="7567"/>
                  </a:lnTo>
                  <a:lnTo>
                    <a:pt x="2260" y="7122"/>
                  </a:lnTo>
                  <a:lnTo>
                    <a:pt x="2637" y="6905"/>
                  </a:lnTo>
                  <a:lnTo>
                    <a:pt x="2968" y="7019"/>
                  </a:lnTo>
                  <a:lnTo>
                    <a:pt x="3321" y="7282"/>
                  </a:lnTo>
                  <a:lnTo>
                    <a:pt x="3949" y="7327"/>
                  </a:lnTo>
                  <a:lnTo>
                    <a:pt x="4463" y="7110"/>
                  </a:lnTo>
                  <a:lnTo>
                    <a:pt x="4554" y="6825"/>
                  </a:lnTo>
                  <a:lnTo>
                    <a:pt x="4725" y="6391"/>
                  </a:lnTo>
                  <a:lnTo>
                    <a:pt x="5147" y="6323"/>
                  </a:lnTo>
                  <a:lnTo>
                    <a:pt x="5398" y="5981"/>
                  </a:lnTo>
                  <a:lnTo>
                    <a:pt x="5684" y="5364"/>
                  </a:lnTo>
                  <a:lnTo>
                    <a:pt x="6426" y="4702"/>
                  </a:lnTo>
                  <a:lnTo>
                    <a:pt x="7567" y="4029"/>
                  </a:lnTo>
                  <a:lnTo>
                    <a:pt x="7076" y="3618"/>
                  </a:lnTo>
                  <a:lnTo>
                    <a:pt x="6483" y="3481"/>
                  </a:lnTo>
                  <a:lnTo>
                    <a:pt x="6266" y="2899"/>
                  </a:lnTo>
                  <a:lnTo>
                    <a:pt x="6277" y="2580"/>
                  </a:lnTo>
                  <a:lnTo>
                    <a:pt x="5946" y="2488"/>
                  </a:lnTo>
                  <a:lnTo>
                    <a:pt x="5090" y="1484"/>
                  </a:lnTo>
                  <a:lnTo>
                    <a:pt x="4862" y="959"/>
                  </a:lnTo>
                  <a:lnTo>
                    <a:pt x="4714" y="799"/>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285" name="Google Shape;4285;p37"/>
            <p:cNvSpPr/>
            <p:nvPr/>
          </p:nvSpPr>
          <p:spPr>
            <a:xfrm>
              <a:off x="4010425" y="2859325"/>
              <a:ext cx="258775" cy="201175"/>
            </a:xfrm>
            <a:custGeom>
              <a:rect b="b" l="l" r="r" t="t"/>
              <a:pathLst>
                <a:path extrusionOk="0" h="8047" w="10351">
                  <a:moveTo>
                    <a:pt x="7521" y="2283"/>
                  </a:moveTo>
                  <a:lnTo>
                    <a:pt x="7452" y="2249"/>
                  </a:lnTo>
                  <a:lnTo>
                    <a:pt x="7167" y="1986"/>
                  </a:lnTo>
                  <a:lnTo>
                    <a:pt x="7121" y="1701"/>
                  </a:lnTo>
                  <a:lnTo>
                    <a:pt x="7235" y="1336"/>
                  </a:lnTo>
                  <a:lnTo>
                    <a:pt x="7235" y="959"/>
                  </a:lnTo>
                  <a:lnTo>
                    <a:pt x="6768" y="389"/>
                  </a:lnTo>
                  <a:lnTo>
                    <a:pt x="6665" y="1"/>
                  </a:lnTo>
                  <a:lnTo>
                    <a:pt x="6174" y="160"/>
                  </a:lnTo>
                  <a:lnTo>
                    <a:pt x="5775" y="514"/>
                  </a:lnTo>
                  <a:lnTo>
                    <a:pt x="5204" y="1519"/>
                  </a:lnTo>
                  <a:lnTo>
                    <a:pt x="4462" y="1929"/>
                  </a:lnTo>
                  <a:lnTo>
                    <a:pt x="3686" y="1872"/>
                  </a:lnTo>
                  <a:lnTo>
                    <a:pt x="3458" y="1964"/>
                  </a:lnTo>
                  <a:lnTo>
                    <a:pt x="3538" y="2283"/>
                  </a:lnTo>
                  <a:lnTo>
                    <a:pt x="3127" y="2603"/>
                  </a:lnTo>
                  <a:lnTo>
                    <a:pt x="2796" y="2956"/>
                  </a:lnTo>
                  <a:lnTo>
                    <a:pt x="1792" y="3299"/>
                  </a:lnTo>
                  <a:lnTo>
                    <a:pt x="1586" y="3105"/>
                  </a:lnTo>
                  <a:lnTo>
                    <a:pt x="1461" y="3071"/>
                  </a:lnTo>
                  <a:lnTo>
                    <a:pt x="1312" y="3310"/>
                  </a:lnTo>
                  <a:lnTo>
                    <a:pt x="651" y="3367"/>
                  </a:lnTo>
                  <a:lnTo>
                    <a:pt x="263" y="4303"/>
                  </a:lnTo>
                  <a:lnTo>
                    <a:pt x="57" y="4451"/>
                  </a:lnTo>
                  <a:lnTo>
                    <a:pt x="0" y="5170"/>
                  </a:lnTo>
                  <a:lnTo>
                    <a:pt x="91" y="5558"/>
                  </a:lnTo>
                  <a:lnTo>
                    <a:pt x="34" y="5821"/>
                  </a:lnTo>
                  <a:lnTo>
                    <a:pt x="400" y="6300"/>
                  </a:lnTo>
                  <a:lnTo>
                    <a:pt x="479" y="6620"/>
                  </a:lnTo>
                  <a:lnTo>
                    <a:pt x="776" y="7076"/>
                  </a:lnTo>
                  <a:lnTo>
                    <a:pt x="1141" y="7384"/>
                  </a:lnTo>
                  <a:lnTo>
                    <a:pt x="1187" y="7795"/>
                  </a:lnTo>
                  <a:lnTo>
                    <a:pt x="1278" y="8046"/>
                  </a:lnTo>
                  <a:lnTo>
                    <a:pt x="1689" y="7213"/>
                  </a:lnTo>
                  <a:lnTo>
                    <a:pt x="2157" y="6722"/>
                  </a:lnTo>
                  <a:lnTo>
                    <a:pt x="2705" y="6882"/>
                  </a:lnTo>
                  <a:lnTo>
                    <a:pt x="3218" y="6939"/>
                  </a:lnTo>
                  <a:lnTo>
                    <a:pt x="3287" y="6300"/>
                  </a:lnTo>
                  <a:lnTo>
                    <a:pt x="3595" y="5844"/>
                  </a:lnTo>
                  <a:lnTo>
                    <a:pt x="4029" y="5558"/>
                  </a:lnTo>
                  <a:lnTo>
                    <a:pt x="4679" y="5855"/>
                  </a:lnTo>
                  <a:lnTo>
                    <a:pt x="5193" y="6197"/>
                  </a:lnTo>
                  <a:lnTo>
                    <a:pt x="5786" y="6277"/>
                  </a:lnTo>
                  <a:lnTo>
                    <a:pt x="6379" y="6449"/>
                  </a:lnTo>
                  <a:lnTo>
                    <a:pt x="6608" y="5912"/>
                  </a:lnTo>
                  <a:lnTo>
                    <a:pt x="6722" y="5844"/>
                  </a:lnTo>
                  <a:lnTo>
                    <a:pt x="7098" y="5924"/>
                  </a:lnTo>
                  <a:lnTo>
                    <a:pt x="7977" y="5479"/>
                  </a:lnTo>
                  <a:lnTo>
                    <a:pt x="8297" y="5673"/>
                  </a:lnTo>
                  <a:lnTo>
                    <a:pt x="8548" y="5638"/>
                  </a:lnTo>
                  <a:lnTo>
                    <a:pt x="8673" y="5421"/>
                  </a:lnTo>
                  <a:lnTo>
                    <a:pt x="8959" y="5342"/>
                  </a:lnTo>
                  <a:lnTo>
                    <a:pt x="9575" y="5444"/>
                  </a:lnTo>
                  <a:lnTo>
                    <a:pt x="10088" y="5456"/>
                  </a:lnTo>
                  <a:lnTo>
                    <a:pt x="10351" y="5364"/>
                  </a:lnTo>
                  <a:lnTo>
                    <a:pt x="10214" y="5068"/>
                  </a:lnTo>
                  <a:lnTo>
                    <a:pt x="9621" y="4714"/>
                  </a:lnTo>
                  <a:lnTo>
                    <a:pt x="9404" y="4166"/>
                  </a:lnTo>
                  <a:lnTo>
                    <a:pt x="9061" y="3790"/>
                  </a:lnTo>
                  <a:lnTo>
                    <a:pt x="8525" y="3299"/>
                  </a:lnTo>
                  <a:lnTo>
                    <a:pt x="8502" y="3013"/>
                  </a:lnTo>
                  <a:lnTo>
                    <a:pt x="8068" y="264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286" name="Google Shape;4286;p37"/>
            <p:cNvSpPr/>
            <p:nvPr/>
          </p:nvSpPr>
          <p:spPr>
            <a:xfrm>
              <a:off x="1465200" y="1347225"/>
              <a:ext cx="1519000" cy="811125"/>
            </a:xfrm>
            <a:custGeom>
              <a:rect b="b" l="l" r="r" t="t"/>
              <a:pathLst>
                <a:path extrusionOk="0" h="32445" w="60760">
                  <a:moveTo>
                    <a:pt x="44931" y="28451"/>
                  </a:moveTo>
                  <a:lnTo>
                    <a:pt x="44828" y="28017"/>
                  </a:lnTo>
                  <a:lnTo>
                    <a:pt x="44474" y="28291"/>
                  </a:lnTo>
                  <a:lnTo>
                    <a:pt x="44543" y="28588"/>
                  </a:lnTo>
                  <a:lnTo>
                    <a:pt x="45342" y="28964"/>
                  </a:lnTo>
                  <a:lnTo>
                    <a:pt x="45615" y="28907"/>
                  </a:lnTo>
                  <a:lnTo>
                    <a:pt x="46083" y="28553"/>
                  </a:lnTo>
                  <a:lnTo>
                    <a:pt x="45410" y="28565"/>
                  </a:lnTo>
                  <a:close/>
                  <a:moveTo>
                    <a:pt x="46985" y="26180"/>
                  </a:moveTo>
                  <a:lnTo>
                    <a:pt x="47008" y="26020"/>
                  </a:lnTo>
                  <a:lnTo>
                    <a:pt x="46426" y="25655"/>
                  </a:lnTo>
                  <a:lnTo>
                    <a:pt x="45581" y="25426"/>
                  </a:lnTo>
                  <a:lnTo>
                    <a:pt x="45307" y="25506"/>
                  </a:lnTo>
                  <a:lnTo>
                    <a:pt x="45809" y="25917"/>
                  </a:lnTo>
                  <a:lnTo>
                    <a:pt x="46620" y="26191"/>
                  </a:lnTo>
                  <a:close/>
                  <a:moveTo>
                    <a:pt x="3425" y="26705"/>
                  </a:moveTo>
                  <a:lnTo>
                    <a:pt x="3459" y="26225"/>
                  </a:lnTo>
                  <a:lnTo>
                    <a:pt x="3002" y="25849"/>
                  </a:lnTo>
                  <a:lnTo>
                    <a:pt x="2945" y="25438"/>
                  </a:lnTo>
                  <a:lnTo>
                    <a:pt x="2934" y="25141"/>
                  </a:lnTo>
                  <a:lnTo>
                    <a:pt x="2340" y="25038"/>
                  </a:lnTo>
                  <a:lnTo>
                    <a:pt x="1998" y="24913"/>
                  </a:lnTo>
                  <a:lnTo>
                    <a:pt x="1416" y="24708"/>
                  </a:lnTo>
                  <a:lnTo>
                    <a:pt x="1222" y="24924"/>
                  </a:lnTo>
                  <a:lnTo>
                    <a:pt x="1131" y="25392"/>
                  </a:lnTo>
                  <a:lnTo>
                    <a:pt x="1747" y="25552"/>
                  </a:lnTo>
                  <a:lnTo>
                    <a:pt x="1690" y="25814"/>
                  </a:lnTo>
                  <a:lnTo>
                    <a:pt x="2101" y="26123"/>
                  </a:lnTo>
                  <a:lnTo>
                    <a:pt x="2101" y="26442"/>
                  </a:lnTo>
                  <a:lnTo>
                    <a:pt x="3002" y="26842"/>
                  </a:lnTo>
                  <a:close/>
                  <a:moveTo>
                    <a:pt x="51379" y="24787"/>
                  </a:moveTo>
                  <a:lnTo>
                    <a:pt x="51926" y="24240"/>
                  </a:lnTo>
                  <a:lnTo>
                    <a:pt x="52132" y="24000"/>
                  </a:lnTo>
                  <a:lnTo>
                    <a:pt x="51835" y="23954"/>
                  </a:lnTo>
                  <a:lnTo>
                    <a:pt x="51128" y="24262"/>
                  </a:lnTo>
                  <a:lnTo>
                    <a:pt x="50534" y="24765"/>
                  </a:lnTo>
                  <a:lnTo>
                    <a:pt x="49381" y="26168"/>
                  </a:lnTo>
                  <a:lnTo>
                    <a:pt x="48617" y="26693"/>
                  </a:lnTo>
                  <a:lnTo>
                    <a:pt x="48845" y="26933"/>
                  </a:lnTo>
                  <a:lnTo>
                    <a:pt x="48309" y="27252"/>
                  </a:lnTo>
                  <a:lnTo>
                    <a:pt x="48332" y="27515"/>
                  </a:lnTo>
                  <a:lnTo>
                    <a:pt x="49701" y="27538"/>
                  </a:lnTo>
                  <a:lnTo>
                    <a:pt x="50477" y="27492"/>
                  </a:lnTo>
                  <a:lnTo>
                    <a:pt x="51105" y="27709"/>
                  </a:lnTo>
                  <a:lnTo>
                    <a:pt x="50477" y="28120"/>
                  </a:lnTo>
                  <a:lnTo>
                    <a:pt x="50888" y="28143"/>
                  </a:lnTo>
                  <a:lnTo>
                    <a:pt x="51926" y="27378"/>
                  </a:lnTo>
                  <a:lnTo>
                    <a:pt x="52098" y="27492"/>
                  </a:lnTo>
                  <a:lnTo>
                    <a:pt x="51744" y="28222"/>
                  </a:lnTo>
                  <a:lnTo>
                    <a:pt x="52177" y="28394"/>
                  </a:lnTo>
                  <a:lnTo>
                    <a:pt x="52497" y="28359"/>
                  </a:lnTo>
                  <a:lnTo>
                    <a:pt x="52999" y="27572"/>
                  </a:lnTo>
                  <a:lnTo>
                    <a:pt x="52931" y="27024"/>
                  </a:lnTo>
                  <a:lnTo>
                    <a:pt x="52976" y="26545"/>
                  </a:lnTo>
                  <a:lnTo>
                    <a:pt x="52440" y="26705"/>
                  </a:lnTo>
                  <a:lnTo>
                    <a:pt x="52839" y="26054"/>
                  </a:lnTo>
                  <a:lnTo>
                    <a:pt x="52234" y="25780"/>
                  </a:lnTo>
                  <a:lnTo>
                    <a:pt x="51846" y="25997"/>
                  </a:lnTo>
                  <a:lnTo>
                    <a:pt x="51287" y="25757"/>
                  </a:lnTo>
                  <a:lnTo>
                    <a:pt x="51630" y="25449"/>
                  </a:lnTo>
                  <a:lnTo>
                    <a:pt x="51219" y="25267"/>
                  </a:lnTo>
                  <a:lnTo>
                    <a:pt x="50671" y="25552"/>
                  </a:lnTo>
                  <a:close/>
                  <a:moveTo>
                    <a:pt x="480" y="21763"/>
                  </a:moveTo>
                  <a:lnTo>
                    <a:pt x="206" y="22048"/>
                  </a:lnTo>
                  <a:lnTo>
                    <a:pt x="1" y="22414"/>
                  </a:lnTo>
                  <a:lnTo>
                    <a:pt x="138" y="22688"/>
                  </a:lnTo>
                  <a:lnTo>
                    <a:pt x="47" y="23087"/>
                  </a:lnTo>
                  <a:lnTo>
                    <a:pt x="149" y="23486"/>
                  </a:lnTo>
                  <a:lnTo>
                    <a:pt x="423" y="23486"/>
                  </a:lnTo>
                  <a:lnTo>
                    <a:pt x="389" y="22790"/>
                  </a:lnTo>
                  <a:lnTo>
                    <a:pt x="1405" y="21797"/>
                  </a:lnTo>
                  <a:lnTo>
                    <a:pt x="708" y="21877"/>
                  </a:lnTo>
                  <a:close/>
                  <a:moveTo>
                    <a:pt x="40548" y="15053"/>
                  </a:moveTo>
                  <a:lnTo>
                    <a:pt x="40491" y="14882"/>
                  </a:lnTo>
                  <a:lnTo>
                    <a:pt x="40240" y="14870"/>
                  </a:lnTo>
                  <a:lnTo>
                    <a:pt x="39852" y="15110"/>
                  </a:lnTo>
                  <a:lnTo>
                    <a:pt x="39795" y="15167"/>
                  </a:lnTo>
                  <a:lnTo>
                    <a:pt x="39807" y="15407"/>
                  </a:lnTo>
                  <a:lnTo>
                    <a:pt x="40046" y="15486"/>
                  </a:lnTo>
                  <a:close/>
                  <a:moveTo>
                    <a:pt x="39179" y="14596"/>
                  </a:moveTo>
                  <a:lnTo>
                    <a:pt x="39293" y="14437"/>
                  </a:lnTo>
                  <a:lnTo>
                    <a:pt x="38437" y="14425"/>
                  </a:lnTo>
                  <a:lnTo>
                    <a:pt x="37730" y="14813"/>
                  </a:lnTo>
                  <a:lnTo>
                    <a:pt x="37730" y="15030"/>
                  </a:lnTo>
                  <a:lnTo>
                    <a:pt x="38163" y="15053"/>
                  </a:lnTo>
                  <a:close/>
                  <a:moveTo>
                    <a:pt x="38734" y="12234"/>
                  </a:moveTo>
                  <a:lnTo>
                    <a:pt x="38346" y="12154"/>
                  </a:lnTo>
                  <a:lnTo>
                    <a:pt x="37638" y="12896"/>
                  </a:lnTo>
                  <a:lnTo>
                    <a:pt x="37125" y="13524"/>
                  </a:lnTo>
                  <a:lnTo>
                    <a:pt x="36303" y="13923"/>
                  </a:lnTo>
                  <a:lnTo>
                    <a:pt x="37205" y="13843"/>
                  </a:lnTo>
                  <a:lnTo>
                    <a:pt x="37091" y="14322"/>
                  </a:lnTo>
                  <a:lnTo>
                    <a:pt x="38266" y="13900"/>
                  </a:lnTo>
                  <a:lnTo>
                    <a:pt x="39145" y="13467"/>
                  </a:lnTo>
                  <a:lnTo>
                    <a:pt x="39259" y="13843"/>
                  </a:lnTo>
                  <a:lnTo>
                    <a:pt x="40103" y="14026"/>
                  </a:lnTo>
                  <a:lnTo>
                    <a:pt x="40799" y="13775"/>
                  </a:lnTo>
                  <a:lnTo>
                    <a:pt x="40526" y="13512"/>
                  </a:lnTo>
                  <a:lnTo>
                    <a:pt x="40046" y="13569"/>
                  </a:lnTo>
                  <a:lnTo>
                    <a:pt x="40229" y="13181"/>
                  </a:lnTo>
                  <a:lnTo>
                    <a:pt x="39704" y="12942"/>
                  </a:lnTo>
                  <a:lnTo>
                    <a:pt x="39213" y="12668"/>
                  </a:lnTo>
                  <a:lnTo>
                    <a:pt x="39008" y="12462"/>
                  </a:lnTo>
                  <a:lnTo>
                    <a:pt x="38608" y="12588"/>
                  </a:lnTo>
                  <a:close/>
                  <a:moveTo>
                    <a:pt x="45102" y="11059"/>
                  </a:moveTo>
                  <a:lnTo>
                    <a:pt x="45627" y="10819"/>
                  </a:lnTo>
                  <a:lnTo>
                    <a:pt x="45764" y="10716"/>
                  </a:lnTo>
                  <a:lnTo>
                    <a:pt x="45969" y="10385"/>
                  </a:lnTo>
                  <a:lnTo>
                    <a:pt x="45638" y="10180"/>
                  </a:lnTo>
                  <a:lnTo>
                    <a:pt x="45045" y="10271"/>
                  </a:lnTo>
                  <a:lnTo>
                    <a:pt x="44497" y="10716"/>
                  </a:lnTo>
                  <a:lnTo>
                    <a:pt x="44394" y="11093"/>
                  </a:lnTo>
                  <a:close/>
                  <a:moveTo>
                    <a:pt x="34568" y="9529"/>
                  </a:moveTo>
                  <a:lnTo>
                    <a:pt x="34454" y="9244"/>
                  </a:lnTo>
                  <a:lnTo>
                    <a:pt x="34409" y="9107"/>
                  </a:lnTo>
                  <a:lnTo>
                    <a:pt x="34180" y="8959"/>
                  </a:lnTo>
                  <a:lnTo>
                    <a:pt x="33758" y="8753"/>
                  </a:lnTo>
                  <a:lnTo>
                    <a:pt x="33062" y="9073"/>
                  </a:lnTo>
                  <a:lnTo>
                    <a:pt x="32343" y="9324"/>
                  </a:lnTo>
                  <a:lnTo>
                    <a:pt x="32845" y="9666"/>
                  </a:lnTo>
                  <a:lnTo>
                    <a:pt x="33382" y="9575"/>
                  </a:lnTo>
                  <a:lnTo>
                    <a:pt x="33975" y="9803"/>
                  </a:lnTo>
                  <a:close/>
                  <a:moveTo>
                    <a:pt x="37764" y="9233"/>
                  </a:moveTo>
                  <a:lnTo>
                    <a:pt x="36817" y="9096"/>
                  </a:lnTo>
                  <a:lnTo>
                    <a:pt x="37638" y="8719"/>
                  </a:lnTo>
                  <a:lnTo>
                    <a:pt x="37581" y="7863"/>
                  </a:lnTo>
                  <a:lnTo>
                    <a:pt x="37307" y="7532"/>
                  </a:lnTo>
                  <a:lnTo>
                    <a:pt x="36668" y="7418"/>
                  </a:lnTo>
                  <a:lnTo>
                    <a:pt x="35516" y="7966"/>
                  </a:lnTo>
                  <a:lnTo>
                    <a:pt x="34728" y="8788"/>
                  </a:lnTo>
                  <a:lnTo>
                    <a:pt x="35139" y="9096"/>
                  </a:lnTo>
                  <a:lnTo>
                    <a:pt x="35367" y="9564"/>
                  </a:lnTo>
                  <a:lnTo>
                    <a:pt x="34466" y="10351"/>
                  </a:lnTo>
                  <a:lnTo>
                    <a:pt x="34009" y="10317"/>
                  </a:lnTo>
                  <a:lnTo>
                    <a:pt x="33130" y="10944"/>
                  </a:lnTo>
                  <a:lnTo>
                    <a:pt x="33724" y="10203"/>
                  </a:lnTo>
                  <a:lnTo>
                    <a:pt x="33039" y="9952"/>
                  </a:lnTo>
                  <a:lnTo>
                    <a:pt x="32400" y="10077"/>
                  </a:lnTo>
                  <a:lnTo>
                    <a:pt x="32058" y="10556"/>
                  </a:lnTo>
                  <a:lnTo>
                    <a:pt x="31213" y="10545"/>
                  </a:lnTo>
                  <a:lnTo>
                    <a:pt x="30186" y="10659"/>
                  </a:lnTo>
                  <a:lnTo>
                    <a:pt x="29467" y="10317"/>
                  </a:lnTo>
                  <a:lnTo>
                    <a:pt x="28748" y="10374"/>
                  </a:lnTo>
                  <a:lnTo>
                    <a:pt x="28531" y="9963"/>
                  </a:lnTo>
                  <a:lnTo>
                    <a:pt x="28235" y="9780"/>
                  </a:lnTo>
                  <a:lnTo>
                    <a:pt x="27698" y="9849"/>
                  </a:lnTo>
                  <a:lnTo>
                    <a:pt x="26956" y="9895"/>
                  </a:lnTo>
                  <a:lnTo>
                    <a:pt x="26329" y="10146"/>
                  </a:lnTo>
                  <a:lnTo>
                    <a:pt x="26614" y="10477"/>
                  </a:lnTo>
                  <a:lnTo>
                    <a:pt x="25610" y="10876"/>
                  </a:lnTo>
                  <a:lnTo>
                    <a:pt x="25416" y="10408"/>
                  </a:lnTo>
                  <a:lnTo>
                    <a:pt x="24788" y="10545"/>
                  </a:lnTo>
                  <a:lnTo>
                    <a:pt x="23099" y="10636"/>
                  </a:lnTo>
                  <a:lnTo>
                    <a:pt x="22186" y="10465"/>
                  </a:lnTo>
                  <a:lnTo>
                    <a:pt x="23396" y="10089"/>
                  </a:lnTo>
                  <a:lnTo>
                    <a:pt x="22996" y="9689"/>
                  </a:lnTo>
                  <a:lnTo>
                    <a:pt x="22369" y="9746"/>
                  </a:lnTo>
                  <a:lnTo>
                    <a:pt x="21707" y="9609"/>
                  </a:lnTo>
                  <a:lnTo>
                    <a:pt x="20634" y="9335"/>
                  </a:lnTo>
                  <a:lnTo>
                    <a:pt x="20086" y="9004"/>
                  </a:lnTo>
                  <a:lnTo>
                    <a:pt x="19447" y="8959"/>
                  </a:lnTo>
                  <a:lnTo>
                    <a:pt x="18979" y="9187"/>
                  </a:lnTo>
                  <a:lnTo>
                    <a:pt x="18135" y="9324"/>
                  </a:lnTo>
                  <a:lnTo>
                    <a:pt x="18694" y="8730"/>
                  </a:lnTo>
                  <a:lnTo>
                    <a:pt x="17347" y="9244"/>
                  </a:lnTo>
                  <a:lnTo>
                    <a:pt x="17153" y="8582"/>
                  </a:lnTo>
                  <a:lnTo>
                    <a:pt x="16857" y="8491"/>
                  </a:lnTo>
                  <a:lnTo>
                    <a:pt x="16309" y="8845"/>
                  </a:lnTo>
                  <a:lnTo>
                    <a:pt x="15670" y="9016"/>
                  </a:lnTo>
                  <a:lnTo>
                    <a:pt x="15636" y="8708"/>
                  </a:lnTo>
                  <a:lnTo>
                    <a:pt x="14472" y="8902"/>
                  </a:lnTo>
                  <a:lnTo>
                    <a:pt x="13216" y="9233"/>
                  </a:lnTo>
                  <a:lnTo>
                    <a:pt x="12474" y="9153"/>
                  </a:lnTo>
                  <a:lnTo>
                    <a:pt x="11470" y="9381"/>
                  </a:lnTo>
                  <a:lnTo>
                    <a:pt x="10591" y="9701"/>
                  </a:lnTo>
                  <a:lnTo>
                    <a:pt x="10066" y="9632"/>
                  </a:lnTo>
                  <a:lnTo>
                    <a:pt x="9587" y="9267"/>
                  </a:lnTo>
                  <a:lnTo>
                    <a:pt x="8754" y="9073"/>
                  </a:lnTo>
                  <a:lnTo>
                    <a:pt x="8754" y="9073"/>
                  </a:lnTo>
                  <a:lnTo>
                    <a:pt x="5285" y="11960"/>
                  </a:lnTo>
                  <a:lnTo>
                    <a:pt x="229" y="16582"/>
                  </a:lnTo>
                  <a:lnTo>
                    <a:pt x="834" y="16593"/>
                  </a:lnTo>
                  <a:lnTo>
                    <a:pt x="1222" y="16822"/>
                  </a:lnTo>
                  <a:lnTo>
                    <a:pt x="1302" y="17198"/>
                  </a:lnTo>
                  <a:lnTo>
                    <a:pt x="1336" y="17746"/>
                  </a:lnTo>
                  <a:lnTo>
                    <a:pt x="2420" y="17278"/>
                  </a:lnTo>
                  <a:lnTo>
                    <a:pt x="3333" y="17004"/>
                  </a:lnTo>
                  <a:lnTo>
                    <a:pt x="3253" y="17438"/>
                  </a:lnTo>
                  <a:lnTo>
                    <a:pt x="3356" y="17780"/>
                  </a:lnTo>
                  <a:lnTo>
                    <a:pt x="3596" y="18168"/>
                  </a:lnTo>
                  <a:lnTo>
                    <a:pt x="3447" y="18762"/>
                  </a:lnTo>
                  <a:lnTo>
                    <a:pt x="3231" y="19732"/>
                  </a:lnTo>
                  <a:lnTo>
                    <a:pt x="3881" y="20280"/>
                  </a:lnTo>
                  <a:lnTo>
                    <a:pt x="3447" y="20805"/>
                  </a:lnTo>
                  <a:lnTo>
                    <a:pt x="2717" y="21215"/>
                  </a:lnTo>
                  <a:lnTo>
                    <a:pt x="2717" y="21215"/>
                  </a:lnTo>
                  <a:lnTo>
                    <a:pt x="2363" y="21660"/>
                  </a:lnTo>
                  <a:lnTo>
                    <a:pt x="2660" y="22288"/>
                  </a:lnTo>
                  <a:lnTo>
                    <a:pt x="2215" y="22984"/>
                  </a:lnTo>
                  <a:lnTo>
                    <a:pt x="2797" y="23361"/>
                  </a:lnTo>
                  <a:lnTo>
                    <a:pt x="2283" y="23886"/>
                  </a:lnTo>
                  <a:lnTo>
                    <a:pt x="2101" y="24673"/>
                  </a:lnTo>
                  <a:lnTo>
                    <a:pt x="3082" y="25027"/>
                  </a:lnTo>
                  <a:lnTo>
                    <a:pt x="3310" y="25415"/>
                  </a:lnTo>
                  <a:lnTo>
                    <a:pt x="4086" y="26282"/>
                  </a:lnTo>
                  <a:lnTo>
                    <a:pt x="4189" y="26282"/>
                  </a:lnTo>
                  <a:lnTo>
                    <a:pt x="6163" y="26282"/>
                  </a:lnTo>
                  <a:lnTo>
                    <a:pt x="8252" y="26282"/>
                  </a:lnTo>
                  <a:lnTo>
                    <a:pt x="8937" y="26282"/>
                  </a:lnTo>
                  <a:lnTo>
                    <a:pt x="11071" y="26282"/>
                  </a:lnTo>
                  <a:lnTo>
                    <a:pt x="13148" y="26282"/>
                  </a:lnTo>
                  <a:lnTo>
                    <a:pt x="15236" y="26282"/>
                  </a:lnTo>
                  <a:lnTo>
                    <a:pt x="17347" y="26282"/>
                  </a:lnTo>
                  <a:lnTo>
                    <a:pt x="19733" y="26282"/>
                  </a:lnTo>
                  <a:lnTo>
                    <a:pt x="22129" y="26282"/>
                  </a:lnTo>
                  <a:lnTo>
                    <a:pt x="23567" y="26282"/>
                  </a:lnTo>
                  <a:lnTo>
                    <a:pt x="23761" y="25940"/>
                  </a:lnTo>
                  <a:lnTo>
                    <a:pt x="23989" y="25940"/>
                  </a:lnTo>
                  <a:lnTo>
                    <a:pt x="23875" y="26419"/>
                  </a:lnTo>
                  <a:lnTo>
                    <a:pt x="24012" y="26568"/>
                  </a:lnTo>
                  <a:lnTo>
                    <a:pt x="24469" y="26625"/>
                  </a:lnTo>
                  <a:lnTo>
                    <a:pt x="25131" y="26762"/>
                  </a:lnTo>
                  <a:lnTo>
                    <a:pt x="25667" y="27036"/>
                  </a:lnTo>
                  <a:lnTo>
                    <a:pt x="26295" y="26921"/>
                  </a:lnTo>
                  <a:lnTo>
                    <a:pt x="27048" y="27150"/>
                  </a:lnTo>
                  <a:lnTo>
                    <a:pt x="27048" y="27150"/>
                  </a:lnTo>
                  <a:lnTo>
                    <a:pt x="27504" y="26807"/>
                  </a:lnTo>
                  <a:lnTo>
                    <a:pt x="27961" y="26670"/>
                  </a:lnTo>
                  <a:lnTo>
                    <a:pt x="28223" y="26454"/>
                  </a:lnTo>
                  <a:lnTo>
                    <a:pt x="28440" y="26339"/>
                  </a:lnTo>
                  <a:lnTo>
                    <a:pt x="29011" y="26511"/>
                  </a:lnTo>
                  <a:lnTo>
                    <a:pt x="29479" y="26533"/>
                  </a:lnTo>
                  <a:lnTo>
                    <a:pt x="29593" y="26648"/>
                  </a:lnTo>
                  <a:lnTo>
                    <a:pt x="29604" y="27150"/>
                  </a:lnTo>
                  <a:lnTo>
                    <a:pt x="30346" y="27298"/>
                  </a:lnTo>
                  <a:lnTo>
                    <a:pt x="30106" y="27538"/>
                  </a:lnTo>
                  <a:lnTo>
                    <a:pt x="30277" y="27812"/>
                  </a:lnTo>
                  <a:lnTo>
                    <a:pt x="30004" y="28131"/>
                  </a:lnTo>
                  <a:lnTo>
                    <a:pt x="30266" y="28245"/>
                  </a:lnTo>
                  <a:lnTo>
                    <a:pt x="29992" y="28553"/>
                  </a:lnTo>
                  <a:lnTo>
                    <a:pt x="29992" y="28553"/>
                  </a:lnTo>
                  <a:lnTo>
                    <a:pt x="30163" y="28576"/>
                  </a:lnTo>
                  <a:lnTo>
                    <a:pt x="30346" y="28451"/>
                  </a:lnTo>
                  <a:lnTo>
                    <a:pt x="30414" y="28645"/>
                  </a:lnTo>
                  <a:lnTo>
                    <a:pt x="30905" y="28747"/>
                  </a:lnTo>
                  <a:lnTo>
                    <a:pt x="31441" y="28759"/>
                  </a:lnTo>
                  <a:lnTo>
                    <a:pt x="31989" y="28850"/>
                  </a:lnTo>
                  <a:lnTo>
                    <a:pt x="32560" y="29021"/>
                  </a:lnTo>
                  <a:lnTo>
                    <a:pt x="32674" y="29307"/>
                  </a:lnTo>
                  <a:lnTo>
                    <a:pt x="32868" y="29980"/>
                  </a:lnTo>
                  <a:lnTo>
                    <a:pt x="32526" y="30265"/>
                  </a:lnTo>
                  <a:lnTo>
                    <a:pt x="31989" y="30151"/>
                  </a:lnTo>
                  <a:lnTo>
                    <a:pt x="31841" y="29603"/>
                  </a:lnTo>
                  <a:lnTo>
                    <a:pt x="31715" y="30163"/>
                  </a:lnTo>
                  <a:lnTo>
                    <a:pt x="31179" y="30642"/>
                  </a:lnTo>
                  <a:lnTo>
                    <a:pt x="31065" y="31064"/>
                  </a:lnTo>
                  <a:lnTo>
                    <a:pt x="30905" y="31304"/>
                  </a:lnTo>
                  <a:lnTo>
                    <a:pt x="30323" y="31589"/>
                  </a:lnTo>
                  <a:lnTo>
                    <a:pt x="30323" y="31589"/>
                  </a:lnTo>
                  <a:lnTo>
                    <a:pt x="29787" y="32068"/>
                  </a:lnTo>
                  <a:lnTo>
                    <a:pt x="29501" y="32388"/>
                  </a:lnTo>
                  <a:lnTo>
                    <a:pt x="29889" y="32445"/>
                  </a:lnTo>
                  <a:lnTo>
                    <a:pt x="30528" y="32160"/>
                  </a:lnTo>
                  <a:lnTo>
                    <a:pt x="30951" y="31909"/>
                  </a:lnTo>
                  <a:lnTo>
                    <a:pt x="31179" y="31874"/>
                  </a:lnTo>
                  <a:lnTo>
                    <a:pt x="31544" y="31954"/>
                  </a:lnTo>
                  <a:lnTo>
                    <a:pt x="31784" y="31829"/>
                  </a:lnTo>
                  <a:lnTo>
                    <a:pt x="32183" y="31715"/>
                  </a:lnTo>
                  <a:lnTo>
                    <a:pt x="32857" y="31600"/>
                  </a:lnTo>
                  <a:lnTo>
                    <a:pt x="32857" y="31600"/>
                  </a:lnTo>
                  <a:lnTo>
                    <a:pt x="32857" y="31600"/>
                  </a:lnTo>
                  <a:lnTo>
                    <a:pt x="32902" y="31338"/>
                  </a:lnTo>
                  <a:lnTo>
                    <a:pt x="32857" y="31361"/>
                  </a:lnTo>
                  <a:lnTo>
                    <a:pt x="32617" y="31395"/>
                  </a:lnTo>
                  <a:lnTo>
                    <a:pt x="32354" y="31315"/>
                  </a:lnTo>
                  <a:lnTo>
                    <a:pt x="32685" y="31018"/>
                  </a:lnTo>
                  <a:lnTo>
                    <a:pt x="32959" y="30916"/>
                  </a:lnTo>
                  <a:lnTo>
                    <a:pt x="33518" y="30790"/>
                  </a:lnTo>
                  <a:lnTo>
                    <a:pt x="34169" y="30665"/>
                  </a:lnTo>
                  <a:lnTo>
                    <a:pt x="34431" y="30824"/>
                  </a:lnTo>
                  <a:lnTo>
                    <a:pt x="34694" y="30630"/>
                  </a:lnTo>
                  <a:lnTo>
                    <a:pt x="34968" y="30516"/>
                  </a:lnTo>
                  <a:lnTo>
                    <a:pt x="35093" y="30573"/>
                  </a:lnTo>
                  <a:lnTo>
                    <a:pt x="35105" y="30585"/>
                  </a:lnTo>
                  <a:lnTo>
                    <a:pt x="36063" y="29991"/>
                  </a:lnTo>
                  <a:lnTo>
                    <a:pt x="36451" y="29820"/>
                  </a:lnTo>
                  <a:lnTo>
                    <a:pt x="37547" y="29820"/>
                  </a:lnTo>
                  <a:lnTo>
                    <a:pt x="38882" y="29820"/>
                  </a:lnTo>
                  <a:lnTo>
                    <a:pt x="39019" y="29592"/>
                  </a:lnTo>
                  <a:lnTo>
                    <a:pt x="39259" y="29546"/>
                  </a:lnTo>
                  <a:lnTo>
                    <a:pt x="39624" y="29421"/>
                  </a:lnTo>
                  <a:lnTo>
                    <a:pt x="40001" y="29021"/>
                  </a:lnTo>
                  <a:lnTo>
                    <a:pt x="40457" y="28325"/>
                  </a:lnTo>
                  <a:lnTo>
                    <a:pt x="41245" y="27652"/>
                  </a:lnTo>
                  <a:lnTo>
                    <a:pt x="41404" y="27892"/>
                  </a:lnTo>
                  <a:lnTo>
                    <a:pt x="41929" y="27732"/>
                  </a:lnTo>
                  <a:lnTo>
                    <a:pt x="42146" y="27994"/>
                  </a:lnTo>
                  <a:lnTo>
                    <a:pt x="41747" y="29204"/>
                  </a:lnTo>
                  <a:lnTo>
                    <a:pt x="42043" y="29706"/>
                  </a:lnTo>
                  <a:lnTo>
                    <a:pt x="42888" y="29592"/>
                  </a:lnTo>
                  <a:lnTo>
                    <a:pt x="44041" y="29558"/>
                  </a:lnTo>
                  <a:lnTo>
                    <a:pt x="42557" y="30288"/>
                  </a:lnTo>
                  <a:lnTo>
                    <a:pt x="42340" y="31030"/>
                  </a:lnTo>
                  <a:lnTo>
                    <a:pt x="42876" y="31098"/>
                  </a:lnTo>
                  <a:lnTo>
                    <a:pt x="43881" y="30459"/>
                  </a:lnTo>
                  <a:lnTo>
                    <a:pt x="44714" y="30117"/>
                  </a:lnTo>
                  <a:lnTo>
                    <a:pt x="46449" y="29592"/>
                  </a:lnTo>
                  <a:lnTo>
                    <a:pt x="47521" y="29010"/>
                  </a:lnTo>
                  <a:lnTo>
                    <a:pt x="47156" y="28690"/>
                  </a:lnTo>
                  <a:lnTo>
                    <a:pt x="47293" y="28051"/>
                  </a:lnTo>
                  <a:lnTo>
                    <a:pt x="46277" y="29044"/>
                  </a:lnTo>
                  <a:lnTo>
                    <a:pt x="45056" y="29158"/>
                  </a:lnTo>
                  <a:lnTo>
                    <a:pt x="44269" y="28725"/>
                  </a:lnTo>
                  <a:lnTo>
                    <a:pt x="44257" y="28063"/>
                  </a:lnTo>
                  <a:lnTo>
                    <a:pt x="44337" y="27093"/>
                  </a:lnTo>
                  <a:lnTo>
                    <a:pt x="45216" y="26511"/>
                  </a:lnTo>
                  <a:lnTo>
                    <a:pt x="44737" y="26066"/>
                  </a:lnTo>
                  <a:lnTo>
                    <a:pt x="43653" y="26145"/>
                  </a:lnTo>
                  <a:lnTo>
                    <a:pt x="41929" y="26887"/>
                  </a:lnTo>
                  <a:lnTo>
                    <a:pt x="40377" y="28063"/>
                  </a:lnTo>
                  <a:lnTo>
                    <a:pt x="39715" y="28200"/>
                  </a:lnTo>
                  <a:lnTo>
                    <a:pt x="40834" y="27389"/>
                  </a:lnTo>
                  <a:lnTo>
                    <a:pt x="42272" y="26203"/>
                  </a:lnTo>
                  <a:lnTo>
                    <a:pt x="43299" y="25826"/>
                  </a:lnTo>
                  <a:lnTo>
                    <a:pt x="44109" y="25198"/>
                  </a:lnTo>
                  <a:lnTo>
                    <a:pt x="44851" y="25118"/>
                  </a:lnTo>
                  <a:lnTo>
                    <a:pt x="45901" y="25141"/>
                  </a:lnTo>
                  <a:lnTo>
                    <a:pt x="47327" y="25324"/>
                  </a:lnTo>
                  <a:lnTo>
                    <a:pt x="48548" y="25175"/>
                  </a:lnTo>
                  <a:lnTo>
                    <a:pt x="49667" y="24456"/>
                  </a:lnTo>
                  <a:lnTo>
                    <a:pt x="50899" y="24137"/>
                  </a:lnTo>
                  <a:lnTo>
                    <a:pt x="51504" y="23840"/>
                  </a:lnTo>
                  <a:lnTo>
                    <a:pt x="52098" y="23509"/>
                  </a:lnTo>
                  <a:lnTo>
                    <a:pt x="52383" y="22539"/>
                  </a:lnTo>
                  <a:lnTo>
                    <a:pt x="52234" y="22208"/>
                  </a:lnTo>
                  <a:lnTo>
                    <a:pt x="51744" y="22094"/>
                  </a:lnTo>
                  <a:lnTo>
                    <a:pt x="51744" y="21375"/>
                  </a:lnTo>
                  <a:lnTo>
                    <a:pt x="51413" y="21101"/>
                  </a:lnTo>
                  <a:lnTo>
                    <a:pt x="50431" y="20873"/>
                  </a:lnTo>
                  <a:lnTo>
                    <a:pt x="50032" y="20382"/>
                  </a:lnTo>
                  <a:lnTo>
                    <a:pt x="49347" y="19903"/>
                  </a:lnTo>
                  <a:lnTo>
                    <a:pt x="49838" y="19378"/>
                  </a:lnTo>
                  <a:lnTo>
                    <a:pt x="49553" y="18362"/>
                  </a:lnTo>
                  <a:lnTo>
                    <a:pt x="49176" y="17290"/>
                  </a:lnTo>
                  <a:lnTo>
                    <a:pt x="49039" y="16548"/>
                  </a:lnTo>
                  <a:lnTo>
                    <a:pt x="48423" y="16936"/>
                  </a:lnTo>
                  <a:lnTo>
                    <a:pt x="47361" y="17860"/>
                  </a:lnTo>
                  <a:lnTo>
                    <a:pt x="46209" y="18317"/>
                  </a:lnTo>
                  <a:lnTo>
                    <a:pt x="45981" y="17837"/>
                  </a:lnTo>
                  <a:lnTo>
                    <a:pt x="45456" y="17689"/>
                  </a:lnTo>
                  <a:lnTo>
                    <a:pt x="45764" y="16651"/>
                  </a:lnTo>
                  <a:lnTo>
                    <a:pt x="46140" y="15954"/>
                  </a:lnTo>
                  <a:lnTo>
                    <a:pt x="45045" y="15874"/>
                  </a:lnTo>
                  <a:lnTo>
                    <a:pt x="45022" y="15566"/>
                  </a:lnTo>
                  <a:lnTo>
                    <a:pt x="44508" y="15098"/>
                  </a:lnTo>
                  <a:lnTo>
                    <a:pt x="44086" y="14813"/>
                  </a:lnTo>
                  <a:lnTo>
                    <a:pt x="43447" y="15019"/>
                  </a:lnTo>
                  <a:lnTo>
                    <a:pt x="42842" y="14950"/>
                  </a:lnTo>
                  <a:lnTo>
                    <a:pt x="41906" y="14722"/>
                  </a:lnTo>
                  <a:lnTo>
                    <a:pt x="41347" y="14904"/>
                  </a:lnTo>
                  <a:lnTo>
                    <a:pt x="40799" y="16194"/>
                  </a:lnTo>
                  <a:lnTo>
                    <a:pt x="40663" y="16947"/>
                  </a:lnTo>
                  <a:lnTo>
                    <a:pt x="39407" y="17815"/>
                  </a:lnTo>
                  <a:lnTo>
                    <a:pt x="39852" y="18465"/>
                  </a:lnTo>
                  <a:lnTo>
                    <a:pt x="39921" y="19173"/>
                  </a:lnTo>
                  <a:lnTo>
                    <a:pt x="39681" y="19743"/>
                  </a:lnTo>
                  <a:lnTo>
                    <a:pt x="39008" y="20325"/>
                  </a:lnTo>
                  <a:lnTo>
                    <a:pt x="37935" y="20930"/>
                  </a:lnTo>
                  <a:lnTo>
                    <a:pt x="36657" y="21330"/>
                  </a:lnTo>
                  <a:lnTo>
                    <a:pt x="36896" y="21786"/>
                  </a:lnTo>
                  <a:lnTo>
                    <a:pt x="36577" y="23155"/>
                  </a:lnTo>
                  <a:lnTo>
                    <a:pt x="35778" y="24057"/>
                  </a:lnTo>
                  <a:lnTo>
                    <a:pt x="35128" y="24320"/>
                  </a:lnTo>
                  <a:lnTo>
                    <a:pt x="34500" y="23498"/>
                  </a:lnTo>
                  <a:lnTo>
                    <a:pt x="34489" y="22528"/>
                  </a:lnTo>
                  <a:lnTo>
                    <a:pt x="34728" y="21672"/>
                  </a:lnTo>
                  <a:lnTo>
                    <a:pt x="35242" y="20930"/>
                  </a:lnTo>
                  <a:lnTo>
                    <a:pt x="34557" y="20839"/>
                  </a:lnTo>
                  <a:lnTo>
                    <a:pt x="33484" y="20782"/>
                  </a:lnTo>
                  <a:lnTo>
                    <a:pt x="32971" y="20428"/>
                  </a:lnTo>
                  <a:lnTo>
                    <a:pt x="32286" y="20200"/>
                  </a:lnTo>
                  <a:lnTo>
                    <a:pt x="32046" y="19789"/>
                  </a:lnTo>
                  <a:lnTo>
                    <a:pt x="31578" y="19469"/>
                  </a:lnTo>
                  <a:lnTo>
                    <a:pt x="30574" y="19104"/>
                  </a:lnTo>
                  <a:lnTo>
                    <a:pt x="29558" y="19275"/>
                  </a:lnTo>
                  <a:lnTo>
                    <a:pt x="29661" y="18636"/>
                  </a:lnTo>
                  <a:lnTo>
                    <a:pt x="29878" y="17849"/>
                  </a:lnTo>
                  <a:lnTo>
                    <a:pt x="29022" y="17700"/>
                  </a:lnTo>
                  <a:lnTo>
                    <a:pt x="29718" y="16730"/>
                  </a:lnTo>
                  <a:lnTo>
                    <a:pt x="30414" y="16080"/>
                  </a:lnTo>
                  <a:lnTo>
                    <a:pt x="31761" y="15156"/>
                  </a:lnTo>
                  <a:lnTo>
                    <a:pt x="32982" y="14494"/>
                  </a:lnTo>
                  <a:lnTo>
                    <a:pt x="33781" y="14391"/>
                  </a:lnTo>
                  <a:lnTo>
                    <a:pt x="34203" y="13866"/>
                  </a:lnTo>
                  <a:lnTo>
                    <a:pt x="34922" y="13524"/>
                  </a:lnTo>
                  <a:lnTo>
                    <a:pt x="35835" y="13467"/>
                  </a:lnTo>
                  <a:lnTo>
                    <a:pt x="36942" y="12930"/>
                  </a:lnTo>
                  <a:lnTo>
                    <a:pt x="37353" y="12588"/>
                  </a:lnTo>
                  <a:lnTo>
                    <a:pt x="38403" y="11914"/>
                  </a:lnTo>
                  <a:lnTo>
                    <a:pt x="38859" y="11515"/>
                  </a:lnTo>
                  <a:lnTo>
                    <a:pt x="39316" y="11755"/>
                  </a:lnTo>
                  <a:lnTo>
                    <a:pt x="40252" y="11629"/>
                  </a:lnTo>
                  <a:lnTo>
                    <a:pt x="41792" y="11081"/>
                  </a:lnTo>
                  <a:lnTo>
                    <a:pt x="42112" y="10705"/>
                  </a:lnTo>
                  <a:lnTo>
                    <a:pt x="41998" y="10283"/>
                  </a:lnTo>
                  <a:lnTo>
                    <a:pt x="42717" y="9872"/>
                  </a:lnTo>
                  <a:lnTo>
                    <a:pt x="42956" y="9484"/>
                  </a:lnTo>
                  <a:lnTo>
                    <a:pt x="42454" y="9118"/>
                  </a:lnTo>
                  <a:lnTo>
                    <a:pt x="41690" y="9004"/>
                  </a:lnTo>
                  <a:lnTo>
                    <a:pt x="40902" y="8947"/>
                  </a:lnTo>
                  <a:lnTo>
                    <a:pt x="40252" y="9792"/>
                  </a:lnTo>
                  <a:lnTo>
                    <a:pt x="39316" y="10442"/>
                  </a:lnTo>
                  <a:lnTo>
                    <a:pt x="38289" y="11013"/>
                  </a:lnTo>
                  <a:lnTo>
                    <a:pt x="38106" y="10488"/>
                  </a:lnTo>
                  <a:lnTo>
                    <a:pt x="38711" y="9917"/>
                  </a:lnTo>
                  <a:lnTo>
                    <a:pt x="38391" y="9415"/>
                  </a:lnTo>
                  <a:lnTo>
                    <a:pt x="37148" y="10020"/>
                  </a:lnTo>
                  <a:close/>
                  <a:moveTo>
                    <a:pt x="26991" y="6539"/>
                  </a:moveTo>
                  <a:lnTo>
                    <a:pt x="26591" y="6391"/>
                  </a:lnTo>
                  <a:lnTo>
                    <a:pt x="24583" y="6847"/>
                  </a:lnTo>
                  <a:lnTo>
                    <a:pt x="23852" y="7133"/>
                  </a:lnTo>
                  <a:lnTo>
                    <a:pt x="22745" y="7692"/>
                  </a:lnTo>
                  <a:lnTo>
                    <a:pt x="23510" y="7897"/>
                  </a:lnTo>
                  <a:lnTo>
                    <a:pt x="24400" y="7875"/>
                  </a:lnTo>
                  <a:lnTo>
                    <a:pt x="22757" y="8183"/>
                  </a:lnTo>
                  <a:lnTo>
                    <a:pt x="22757" y="8445"/>
                  </a:lnTo>
                  <a:lnTo>
                    <a:pt x="23556" y="8468"/>
                  </a:lnTo>
                  <a:lnTo>
                    <a:pt x="24834" y="8411"/>
                  </a:lnTo>
                  <a:lnTo>
                    <a:pt x="25770" y="8582"/>
                  </a:lnTo>
                  <a:lnTo>
                    <a:pt x="24879" y="8719"/>
                  </a:lnTo>
                  <a:lnTo>
                    <a:pt x="24092" y="8673"/>
                  </a:lnTo>
                  <a:lnTo>
                    <a:pt x="23088" y="8810"/>
                  </a:lnTo>
                  <a:lnTo>
                    <a:pt x="22608" y="8890"/>
                  </a:lnTo>
                  <a:lnTo>
                    <a:pt x="22700" y="9495"/>
                  </a:lnTo>
                  <a:lnTo>
                    <a:pt x="23293" y="9404"/>
                  </a:lnTo>
                  <a:lnTo>
                    <a:pt x="23887" y="9621"/>
                  </a:lnTo>
                  <a:lnTo>
                    <a:pt x="23841" y="9974"/>
                  </a:lnTo>
                  <a:lnTo>
                    <a:pt x="24948" y="9906"/>
                  </a:lnTo>
                  <a:lnTo>
                    <a:pt x="26546" y="9792"/>
                  </a:lnTo>
                  <a:lnTo>
                    <a:pt x="27892" y="9529"/>
                  </a:lnTo>
                  <a:lnTo>
                    <a:pt x="28600" y="9472"/>
                  </a:lnTo>
                  <a:lnTo>
                    <a:pt x="29422" y="9689"/>
                  </a:lnTo>
                  <a:lnTo>
                    <a:pt x="30380" y="9803"/>
                  </a:lnTo>
                  <a:lnTo>
                    <a:pt x="30814" y="9529"/>
                  </a:lnTo>
                  <a:lnTo>
                    <a:pt x="30722" y="9233"/>
                  </a:lnTo>
                  <a:lnTo>
                    <a:pt x="31715" y="9176"/>
                  </a:lnTo>
                  <a:lnTo>
                    <a:pt x="32092" y="8833"/>
                  </a:lnTo>
                  <a:lnTo>
                    <a:pt x="31373" y="8479"/>
                  </a:lnTo>
                  <a:lnTo>
                    <a:pt x="30768" y="8103"/>
                  </a:lnTo>
                  <a:lnTo>
                    <a:pt x="31111" y="7589"/>
                  </a:lnTo>
                  <a:lnTo>
                    <a:pt x="31499" y="6870"/>
                  </a:lnTo>
                  <a:lnTo>
                    <a:pt x="31190" y="6585"/>
                  </a:lnTo>
                  <a:lnTo>
                    <a:pt x="30757" y="6448"/>
                  </a:lnTo>
                  <a:lnTo>
                    <a:pt x="30163" y="6562"/>
                  </a:lnTo>
                  <a:lnTo>
                    <a:pt x="29764" y="7327"/>
                  </a:lnTo>
                  <a:lnTo>
                    <a:pt x="29148" y="7623"/>
                  </a:lnTo>
                  <a:lnTo>
                    <a:pt x="29467" y="6893"/>
                  </a:lnTo>
                  <a:lnTo>
                    <a:pt x="29216" y="6653"/>
                  </a:lnTo>
                  <a:lnTo>
                    <a:pt x="28178" y="7041"/>
                  </a:lnTo>
                  <a:lnTo>
                    <a:pt x="27812" y="6665"/>
                  </a:lnTo>
                  <a:lnTo>
                    <a:pt x="26329" y="6882"/>
                  </a:lnTo>
                  <a:close/>
                  <a:moveTo>
                    <a:pt x="32571" y="6323"/>
                  </a:moveTo>
                  <a:lnTo>
                    <a:pt x="32332" y="6163"/>
                  </a:lnTo>
                  <a:lnTo>
                    <a:pt x="31556" y="6197"/>
                  </a:lnTo>
                  <a:lnTo>
                    <a:pt x="31259" y="6300"/>
                  </a:lnTo>
                  <a:lnTo>
                    <a:pt x="31578" y="6813"/>
                  </a:lnTo>
                  <a:close/>
                  <a:moveTo>
                    <a:pt x="47932" y="6551"/>
                  </a:moveTo>
                  <a:lnTo>
                    <a:pt x="47304" y="6151"/>
                  </a:lnTo>
                  <a:lnTo>
                    <a:pt x="46106" y="6083"/>
                  </a:lnTo>
                  <a:lnTo>
                    <a:pt x="45809" y="6128"/>
                  </a:lnTo>
                  <a:lnTo>
                    <a:pt x="45570" y="6380"/>
                  </a:lnTo>
                  <a:lnTo>
                    <a:pt x="45855" y="6779"/>
                  </a:lnTo>
                  <a:lnTo>
                    <a:pt x="45981" y="6825"/>
                  </a:lnTo>
                  <a:lnTo>
                    <a:pt x="46665" y="6722"/>
                  </a:lnTo>
                  <a:lnTo>
                    <a:pt x="47247" y="6733"/>
                  </a:lnTo>
                  <a:lnTo>
                    <a:pt x="47841" y="6756"/>
                  </a:lnTo>
                  <a:close/>
                  <a:moveTo>
                    <a:pt x="42317" y="6505"/>
                  </a:moveTo>
                  <a:lnTo>
                    <a:pt x="43128" y="6049"/>
                  </a:lnTo>
                  <a:lnTo>
                    <a:pt x="41530" y="6243"/>
                  </a:lnTo>
                  <a:lnTo>
                    <a:pt x="40708" y="6539"/>
                  </a:lnTo>
                  <a:lnTo>
                    <a:pt x="39692" y="7190"/>
                  </a:lnTo>
                  <a:lnTo>
                    <a:pt x="39225" y="7932"/>
                  </a:lnTo>
                  <a:lnTo>
                    <a:pt x="40023" y="7954"/>
                  </a:lnTo>
                  <a:lnTo>
                    <a:pt x="39145" y="8274"/>
                  </a:lnTo>
                  <a:lnTo>
                    <a:pt x="39407" y="8548"/>
                  </a:lnTo>
                  <a:lnTo>
                    <a:pt x="40252" y="8662"/>
                  </a:lnTo>
                  <a:lnTo>
                    <a:pt x="41290" y="8879"/>
                  </a:lnTo>
                  <a:lnTo>
                    <a:pt x="43253" y="9050"/>
                  </a:lnTo>
                  <a:lnTo>
                    <a:pt x="44383" y="8959"/>
                  </a:lnTo>
                  <a:lnTo>
                    <a:pt x="44839" y="8730"/>
                  </a:lnTo>
                  <a:lnTo>
                    <a:pt x="45125" y="8993"/>
                  </a:lnTo>
                  <a:lnTo>
                    <a:pt x="45593" y="9039"/>
                  </a:lnTo>
                  <a:lnTo>
                    <a:pt x="45878" y="9507"/>
                  </a:lnTo>
                  <a:lnTo>
                    <a:pt x="45387" y="9701"/>
                  </a:lnTo>
                  <a:lnTo>
                    <a:pt x="46391" y="9963"/>
                  </a:lnTo>
                  <a:lnTo>
                    <a:pt x="47053" y="10328"/>
                  </a:lnTo>
                  <a:lnTo>
                    <a:pt x="47122" y="10602"/>
                  </a:lnTo>
                  <a:lnTo>
                    <a:pt x="47065" y="10944"/>
                  </a:lnTo>
                  <a:lnTo>
                    <a:pt x="45844" y="11720"/>
                  </a:lnTo>
                  <a:lnTo>
                    <a:pt x="45387" y="12097"/>
                  </a:lnTo>
                  <a:lnTo>
                    <a:pt x="45410" y="12382"/>
                  </a:lnTo>
                  <a:lnTo>
                    <a:pt x="44098" y="12485"/>
                  </a:lnTo>
                  <a:lnTo>
                    <a:pt x="42956" y="12496"/>
                  </a:lnTo>
                  <a:lnTo>
                    <a:pt x="42180" y="13101"/>
                  </a:lnTo>
                  <a:lnTo>
                    <a:pt x="42523" y="13375"/>
                  </a:lnTo>
                  <a:lnTo>
                    <a:pt x="44383" y="13238"/>
                  </a:lnTo>
                  <a:lnTo>
                    <a:pt x="44508" y="13010"/>
                  </a:lnTo>
                  <a:lnTo>
                    <a:pt x="45182" y="13398"/>
                  </a:lnTo>
                  <a:lnTo>
                    <a:pt x="45855" y="13809"/>
                  </a:lnTo>
                  <a:lnTo>
                    <a:pt x="45513" y="14037"/>
                  </a:lnTo>
                  <a:lnTo>
                    <a:pt x="46049" y="14437"/>
                  </a:lnTo>
                  <a:lnTo>
                    <a:pt x="47133" y="14916"/>
                  </a:lnTo>
                  <a:lnTo>
                    <a:pt x="48662" y="15235"/>
                  </a:lnTo>
                  <a:lnTo>
                    <a:pt x="48708" y="14950"/>
                  </a:lnTo>
                  <a:lnTo>
                    <a:pt x="48309" y="14459"/>
                  </a:lnTo>
                  <a:lnTo>
                    <a:pt x="47807" y="13752"/>
                  </a:lnTo>
                  <a:lnTo>
                    <a:pt x="49016" y="14414"/>
                  </a:lnTo>
                  <a:lnTo>
                    <a:pt x="49690" y="14631"/>
                  </a:lnTo>
                  <a:lnTo>
                    <a:pt x="50203" y="14037"/>
                  </a:lnTo>
                  <a:lnTo>
                    <a:pt x="50203" y="13238"/>
                  </a:lnTo>
                  <a:lnTo>
                    <a:pt x="50066" y="13033"/>
                  </a:lnTo>
                  <a:lnTo>
                    <a:pt x="49439" y="12668"/>
                  </a:lnTo>
                  <a:lnTo>
                    <a:pt x="49050" y="12200"/>
                  </a:lnTo>
                  <a:lnTo>
                    <a:pt x="49381" y="11743"/>
                  </a:lnTo>
                  <a:lnTo>
                    <a:pt x="50203" y="11641"/>
                  </a:lnTo>
                  <a:lnTo>
                    <a:pt x="50751" y="12417"/>
                  </a:lnTo>
                  <a:lnTo>
                    <a:pt x="51322" y="12759"/>
                  </a:lnTo>
                  <a:lnTo>
                    <a:pt x="52839" y="11835"/>
                  </a:lnTo>
                  <a:lnTo>
                    <a:pt x="53319" y="11275"/>
                  </a:lnTo>
                  <a:lnTo>
                    <a:pt x="52406" y="11230"/>
                  </a:lnTo>
                  <a:lnTo>
                    <a:pt x="51949" y="10499"/>
                  </a:lnTo>
                  <a:lnTo>
                    <a:pt x="51105" y="10328"/>
                  </a:lnTo>
                  <a:lnTo>
                    <a:pt x="49998" y="9837"/>
                  </a:lnTo>
                  <a:lnTo>
                    <a:pt x="51287" y="9472"/>
                  </a:lnTo>
                  <a:lnTo>
                    <a:pt x="51173" y="8765"/>
                  </a:lnTo>
                  <a:lnTo>
                    <a:pt x="50854" y="8468"/>
                  </a:lnTo>
                  <a:lnTo>
                    <a:pt x="49678" y="8160"/>
                  </a:lnTo>
                  <a:lnTo>
                    <a:pt x="49404" y="7692"/>
                  </a:lnTo>
                  <a:lnTo>
                    <a:pt x="48240" y="7863"/>
                  </a:lnTo>
                  <a:lnTo>
                    <a:pt x="48389" y="7532"/>
                  </a:lnTo>
                  <a:lnTo>
                    <a:pt x="47875" y="7178"/>
                  </a:lnTo>
                  <a:lnTo>
                    <a:pt x="46905" y="6813"/>
                  </a:lnTo>
                  <a:lnTo>
                    <a:pt x="46163" y="7110"/>
                  </a:lnTo>
                  <a:lnTo>
                    <a:pt x="44885" y="7327"/>
                  </a:lnTo>
                  <a:lnTo>
                    <a:pt x="45353" y="6836"/>
                  </a:lnTo>
                  <a:lnTo>
                    <a:pt x="45022" y="6083"/>
                  </a:lnTo>
                  <a:lnTo>
                    <a:pt x="43367" y="6380"/>
                  </a:lnTo>
                  <a:lnTo>
                    <a:pt x="42352" y="6962"/>
                  </a:lnTo>
                  <a:close/>
                  <a:moveTo>
                    <a:pt x="35185" y="6026"/>
                  </a:moveTo>
                  <a:lnTo>
                    <a:pt x="34169" y="6368"/>
                  </a:lnTo>
                  <a:lnTo>
                    <a:pt x="34295" y="6847"/>
                  </a:lnTo>
                  <a:lnTo>
                    <a:pt x="33245" y="6756"/>
                  </a:lnTo>
                  <a:lnTo>
                    <a:pt x="33005" y="6996"/>
                  </a:lnTo>
                  <a:lnTo>
                    <a:pt x="33827" y="7555"/>
                  </a:lnTo>
                  <a:lnTo>
                    <a:pt x="33952" y="7840"/>
                  </a:lnTo>
                  <a:lnTo>
                    <a:pt x="34443" y="7909"/>
                  </a:lnTo>
                  <a:lnTo>
                    <a:pt x="35641" y="7623"/>
                  </a:lnTo>
                  <a:lnTo>
                    <a:pt x="36360" y="6950"/>
                  </a:lnTo>
                  <a:lnTo>
                    <a:pt x="35824" y="6642"/>
                  </a:lnTo>
                  <a:lnTo>
                    <a:pt x="36680" y="6300"/>
                  </a:lnTo>
                  <a:lnTo>
                    <a:pt x="36748" y="6083"/>
                  </a:lnTo>
                  <a:lnTo>
                    <a:pt x="35675" y="6163"/>
                  </a:lnTo>
                  <a:close/>
                  <a:moveTo>
                    <a:pt x="38369" y="6790"/>
                  </a:moveTo>
                  <a:lnTo>
                    <a:pt x="39168" y="6653"/>
                  </a:lnTo>
                  <a:lnTo>
                    <a:pt x="40594" y="6014"/>
                  </a:lnTo>
                  <a:lnTo>
                    <a:pt x="39715" y="5843"/>
                  </a:lnTo>
                  <a:lnTo>
                    <a:pt x="38608" y="5809"/>
                  </a:lnTo>
                  <a:lnTo>
                    <a:pt x="37867" y="6014"/>
                  </a:lnTo>
                  <a:lnTo>
                    <a:pt x="37262" y="6311"/>
                  </a:lnTo>
                  <a:lnTo>
                    <a:pt x="36908" y="6676"/>
                  </a:lnTo>
                  <a:lnTo>
                    <a:pt x="36657" y="7327"/>
                  </a:lnTo>
                  <a:lnTo>
                    <a:pt x="37262" y="7350"/>
                  </a:lnTo>
                  <a:close/>
                  <a:moveTo>
                    <a:pt x="22004" y="7818"/>
                  </a:moveTo>
                  <a:lnTo>
                    <a:pt x="22369" y="7498"/>
                  </a:lnTo>
                  <a:lnTo>
                    <a:pt x="23670" y="6984"/>
                  </a:lnTo>
                  <a:lnTo>
                    <a:pt x="25644" y="6471"/>
                  </a:lnTo>
                  <a:lnTo>
                    <a:pt x="26557" y="6277"/>
                  </a:lnTo>
                  <a:lnTo>
                    <a:pt x="26329" y="5980"/>
                  </a:lnTo>
                  <a:lnTo>
                    <a:pt x="26055" y="5763"/>
                  </a:lnTo>
                  <a:lnTo>
                    <a:pt x="24708" y="5740"/>
                  </a:lnTo>
                  <a:lnTo>
                    <a:pt x="24126" y="5581"/>
                  </a:lnTo>
                  <a:lnTo>
                    <a:pt x="22129" y="5695"/>
                  </a:lnTo>
                  <a:lnTo>
                    <a:pt x="22083" y="6140"/>
                  </a:lnTo>
                  <a:lnTo>
                    <a:pt x="20999" y="6608"/>
                  </a:lnTo>
                  <a:lnTo>
                    <a:pt x="19949" y="7156"/>
                  </a:lnTo>
                  <a:lnTo>
                    <a:pt x="19333" y="7464"/>
                  </a:lnTo>
                  <a:lnTo>
                    <a:pt x="20178" y="7852"/>
                  </a:lnTo>
                  <a:lnTo>
                    <a:pt x="20086" y="8183"/>
                  </a:lnTo>
                  <a:close/>
                  <a:moveTo>
                    <a:pt x="39704" y="5216"/>
                  </a:moveTo>
                  <a:lnTo>
                    <a:pt x="39750" y="4987"/>
                  </a:lnTo>
                  <a:lnTo>
                    <a:pt x="39544" y="4736"/>
                  </a:lnTo>
                  <a:lnTo>
                    <a:pt x="38563" y="4930"/>
                  </a:lnTo>
                  <a:lnTo>
                    <a:pt x="37935" y="5238"/>
                  </a:lnTo>
                  <a:lnTo>
                    <a:pt x="38391" y="5421"/>
                  </a:lnTo>
                  <a:lnTo>
                    <a:pt x="39122" y="5478"/>
                  </a:lnTo>
                  <a:close/>
                  <a:moveTo>
                    <a:pt x="38460" y="3983"/>
                  </a:moveTo>
                  <a:lnTo>
                    <a:pt x="38300" y="4086"/>
                  </a:lnTo>
                  <a:lnTo>
                    <a:pt x="37615" y="4040"/>
                  </a:lnTo>
                  <a:lnTo>
                    <a:pt x="36531" y="4268"/>
                  </a:lnTo>
                  <a:lnTo>
                    <a:pt x="35995" y="4257"/>
                  </a:lnTo>
                  <a:lnTo>
                    <a:pt x="35379" y="4793"/>
                  </a:lnTo>
                  <a:lnTo>
                    <a:pt x="36326" y="4736"/>
                  </a:lnTo>
                  <a:lnTo>
                    <a:pt x="35835" y="5158"/>
                  </a:lnTo>
                  <a:lnTo>
                    <a:pt x="36292" y="5273"/>
                  </a:lnTo>
                  <a:lnTo>
                    <a:pt x="37262" y="5193"/>
                  </a:lnTo>
                  <a:lnTo>
                    <a:pt x="38095" y="4668"/>
                  </a:lnTo>
                  <a:lnTo>
                    <a:pt x="38494" y="4314"/>
                  </a:lnTo>
                  <a:close/>
                  <a:moveTo>
                    <a:pt x="32879" y="4337"/>
                  </a:moveTo>
                  <a:lnTo>
                    <a:pt x="33142" y="4017"/>
                  </a:lnTo>
                  <a:lnTo>
                    <a:pt x="32697" y="3937"/>
                  </a:lnTo>
                  <a:lnTo>
                    <a:pt x="31887" y="4188"/>
                  </a:lnTo>
                  <a:lnTo>
                    <a:pt x="31784" y="4850"/>
                  </a:lnTo>
                  <a:lnTo>
                    <a:pt x="30917" y="4793"/>
                  </a:lnTo>
                  <a:lnTo>
                    <a:pt x="30517" y="4382"/>
                  </a:lnTo>
                  <a:lnTo>
                    <a:pt x="29342" y="4154"/>
                  </a:lnTo>
                  <a:lnTo>
                    <a:pt x="28577" y="4360"/>
                  </a:lnTo>
                  <a:lnTo>
                    <a:pt x="26922" y="5044"/>
                  </a:lnTo>
                  <a:lnTo>
                    <a:pt x="27504" y="5158"/>
                  </a:lnTo>
                  <a:lnTo>
                    <a:pt x="30049" y="5079"/>
                  </a:lnTo>
                  <a:lnTo>
                    <a:pt x="28531" y="5398"/>
                  </a:lnTo>
                  <a:lnTo>
                    <a:pt x="28315" y="5626"/>
                  </a:lnTo>
                  <a:lnTo>
                    <a:pt x="29159" y="5615"/>
                  </a:lnTo>
                  <a:lnTo>
                    <a:pt x="30905" y="5295"/>
                  </a:lnTo>
                  <a:lnTo>
                    <a:pt x="32868" y="5181"/>
                  </a:lnTo>
                  <a:lnTo>
                    <a:pt x="33598" y="4850"/>
                  </a:lnTo>
                  <a:lnTo>
                    <a:pt x="33929" y="4508"/>
                  </a:lnTo>
                  <a:lnTo>
                    <a:pt x="33393" y="4485"/>
                  </a:lnTo>
                  <a:lnTo>
                    <a:pt x="32788" y="4599"/>
                  </a:lnTo>
                  <a:close/>
                  <a:moveTo>
                    <a:pt x="40754" y="3732"/>
                  </a:moveTo>
                  <a:lnTo>
                    <a:pt x="39750" y="3686"/>
                  </a:lnTo>
                  <a:lnTo>
                    <a:pt x="39202" y="3972"/>
                  </a:lnTo>
                  <a:lnTo>
                    <a:pt x="39578" y="4188"/>
                  </a:lnTo>
                  <a:lnTo>
                    <a:pt x="40571" y="4268"/>
                  </a:lnTo>
                  <a:lnTo>
                    <a:pt x="40777" y="4565"/>
                  </a:lnTo>
                  <a:lnTo>
                    <a:pt x="40457" y="4907"/>
                  </a:lnTo>
                  <a:lnTo>
                    <a:pt x="40240" y="5307"/>
                  </a:lnTo>
                  <a:lnTo>
                    <a:pt x="41461" y="5535"/>
                  </a:lnTo>
                  <a:lnTo>
                    <a:pt x="42237" y="5626"/>
                  </a:lnTo>
                  <a:lnTo>
                    <a:pt x="43379" y="5615"/>
                  </a:lnTo>
                  <a:lnTo>
                    <a:pt x="45045" y="5501"/>
                  </a:lnTo>
                  <a:lnTo>
                    <a:pt x="45650" y="5581"/>
                  </a:lnTo>
                  <a:lnTo>
                    <a:pt x="46608" y="5444"/>
                  </a:lnTo>
                  <a:lnTo>
                    <a:pt x="47110" y="5238"/>
                  </a:lnTo>
                  <a:lnTo>
                    <a:pt x="47247" y="4953"/>
                  </a:lnTo>
                  <a:lnTo>
                    <a:pt x="46928" y="4679"/>
                  </a:lnTo>
                  <a:lnTo>
                    <a:pt x="46095" y="4645"/>
                  </a:lnTo>
                  <a:lnTo>
                    <a:pt x="44954" y="4702"/>
                  </a:lnTo>
                  <a:lnTo>
                    <a:pt x="43961" y="4850"/>
                  </a:lnTo>
                  <a:lnTo>
                    <a:pt x="43230" y="4793"/>
                  </a:lnTo>
                  <a:lnTo>
                    <a:pt x="42546" y="4759"/>
                  </a:lnTo>
                  <a:lnTo>
                    <a:pt x="42374" y="4599"/>
                  </a:lnTo>
                  <a:lnTo>
                    <a:pt x="41929" y="4439"/>
                  </a:lnTo>
                  <a:lnTo>
                    <a:pt x="42329" y="4166"/>
                  </a:lnTo>
                  <a:lnTo>
                    <a:pt x="42135" y="3937"/>
                  </a:lnTo>
                  <a:lnTo>
                    <a:pt x="41085" y="3960"/>
                  </a:lnTo>
                  <a:close/>
                  <a:moveTo>
                    <a:pt x="30061" y="3355"/>
                  </a:moveTo>
                  <a:lnTo>
                    <a:pt x="29205" y="3458"/>
                  </a:lnTo>
                  <a:lnTo>
                    <a:pt x="28417" y="3447"/>
                  </a:lnTo>
                  <a:lnTo>
                    <a:pt x="26694" y="3880"/>
                  </a:lnTo>
                  <a:lnTo>
                    <a:pt x="25039" y="4417"/>
                  </a:lnTo>
                  <a:lnTo>
                    <a:pt x="25039" y="4417"/>
                  </a:lnTo>
                  <a:lnTo>
                    <a:pt x="25553" y="4554"/>
                  </a:lnTo>
                  <a:lnTo>
                    <a:pt x="26546" y="4451"/>
                  </a:lnTo>
                  <a:lnTo>
                    <a:pt x="27949" y="4154"/>
                  </a:lnTo>
                  <a:lnTo>
                    <a:pt x="28486" y="4109"/>
                  </a:lnTo>
                  <a:lnTo>
                    <a:pt x="29227" y="3880"/>
                  </a:lnTo>
                  <a:close/>
                  <a:moveTo>
                    <a:pt x="41541" y="3447"/>
                  </a:moveTo>
                  <a:lnTo>
                    <a:pt x="41690" y="3367"/>
                  </a:lnTo>
                  <a:lnTo>
                    <a:pt x="41473" y="3241"/>
                  </a:lnTo>
                  <a:lnTo>
                    <a:pt x="40446" y="3230"/>
                  </a:lnTo>
                  <a:lnTo>
                    <a:pt x="40354" y="3412"/>
                  </a:lnTo>
                  <a:lnTo>
                    <a:pt x="41267" y="3458"/>
                  </a:lnTo>
                  <a:close/>
                  <a:moveTo>
                    <a:pt x="33210" y="3333"/>
                  </a:moveTo>
                  <a:lnTo>
                    <a:pt x="33667" y="3127"/>
                  </a:lnTo>
                  <a:lnTo>
                    <a:pt x="33085" y="3013"/>
                  </a:lnTo>
                  <a:lnTo>
                    <a:pt x="32240" y="3081"/>
                  </a:lnTo>
                  <a:lnTo>
                    <a:pt x="31521" y="3298"/>
                  </a:lnTo>
                  <a:lnTo>
                    <a:pt x="31989" y="3515"/>
                  </a:lnTo>
                  <a:close/>
                  <a:moveTo>
                    <a:pt x="34329" y="2728"/>
                  </a:moveTo>
                  <a:lnTo>
                    <a:pt x="33861" y="2602"/>
                  </a:lnTo>
                  <a:lnTo>
                    <a:pt x="33621" y="2568"/>
                  </a:lnTo>
                  <a:lnTo>
                    <a:pt x="32811" y="2762"/>
                  </a:lnTo>
                  <a:lnTo>
                    <a:pt x="32674" y="2853"/>
                  </a:lnTo>
                  <a:lnTo>
                    <a:pt x="33530" y="2853"/>
                  </a:lnTo>
                  <a:close/>
                  <a:moveTo>
                    <a:pt x="40948" y="3081"/>
                  </a:moveTo>
                  <a:lnTo>
                    <a:pt x="41370" y="2842"/>
                  </a:lnTo>
                  <a:lnTo>
                    <a:pt x="41039" y="2614"/>
                  </a:lnTo>
                  <a:lnTo>
                    <a:pt x="40799" y="2568"/>
                  </a:lnTo>
                  <a:lnTo>
                    <a:pt x="40172" y="2556"/>
                  </a:lnTo>
                  <a:lnTo>
                    <a:pt x="39875" y="2819"/>
                  </a:lnTo>
                  <a:lnTo>
                    <a:pt x="39772" y="3070"/>
                  </a:lnTo>
                  <a:lnTo>
                    <a:pt x="40001" y="3230"/>
                  </a:lnTo>
                  <a:close/>
                  <a:moveTo>
                    <a:pt x="38985" y="2910"/>
                  </a:moveTo>
                  <a:lnTo>
                    <a:pt x="39008" y="2602"/>
                  </a:lnTo>
                  <a:lnTo>
                    <a:pt x="37946" y="2362"/>
                  </a:lnTo>
                  <a:lnTo>
                    <a:pt x="37079" y="2271"/>
                  </a:lnTo>
                  <a:lnTo>
                    <a:pt x="36782" y="2511"/>
                  </a:lnTo>
                  <a:lnTo>
                    <a:pt x="37182" y="2671"/>
                  </a:lnTo>
                  <a:lnTo>
                    <a:pt x="36417" y="2876"/>
                  </a:lnTo>
                  <a:lnTo>
                    <a:pt x="37524" y="2899"/>
                  </a:lnTo>
                  <a:lnTo>
                    <a:pt x="38095" y="3116"/>
                  </a:lnTo>
                  <a:lnTo>
                    <a:pt x="38837" y="3184"/>
                  </a:lnTo>
                  <a:close/>
                  <a:moveTo>
                    <a:pt x="46654" y="2043"/>
                  </a:moveTo>
                  <a:lnTo>
                    <a:pt x="46734" y="1644"/>
                  </a:lnTo>
                  <a:lnTo>
                    <a:pt x="46060" y="1529"/>
                  </a:lnTo>
                  <a:lnTo>
                    <a:pt x="45399" y="1404"/>
                  </a:lnTo>
                  <a:lnTo>
                    <a:pt x="45170" y="1084"/>
                  </a:lnTo>
                  <a:lnTo>
                    <a:pt x="43995" y="1119"/>
                  </a:lnTo>
                  <a:lnTo>
                    <a:pt x="44041" y="1244"/>
                  </a:lnTo>
                  <a:lnTo>
                    <a:pt x="43481" y="1290"/>
                  </a:lnTo>
                  <a:lnTo>
                    <a:pt x="42899" y="1472"/>
                  </a:lnTo>
                  <a:lnTo>
                    <a:pt x="42203" y="1746"/>
                  </a:lnTo>
                  <a:lnTo>
                    <a:pt x="42158" y="2020"/>
                  </a:lnTo>
                  <a:lnTo>
                    <a:pt x="42443" y="2226"/>
                  </a:lnTo>
                  <a:lnTo>
                    <a:pt x="43367" y="2226"/>
                  </a:lnTo>
                  <a:lnTo>
                    <a:pt x="42751" y="2397"/>
                  </a:lnTo>
                  <a:lnTo>
                    <a:pt x="42454" y="2625"/>
                  </a:lnTo>
                  <a:lnTo>
                    <a:pt x="42682" y="2899"/>
                  </a:lnTo>
                  <a:lnTo>
                    <a:pt x="43641" y="2990"/>
                  </a:lnTo>
                  <a:lnTo>
                    <a:pt x="44611" y="2933"/>
                  </a:lnTo>
                  <a:lnTo>
                    <a:pt x="46106" y="2442"/>
                  </a:lnTo>
                  <a:lnTo>
                    <a:pt x="47019" y="2260"/>
                  </a:lnTo>
                  <a:close/>
                  <a:moveTo>
                    <a:pt x="57849" y="80"/>
                  </a:moveTo>
                  <a:lnTo>
                    <a:pt x="56845" y="46"/>
                  </a:lnTo>
                  <a:lnTo>
                    <a:pt x="55864" y="0"/>
                  </a:lnTo>
                  <a:lnTo>
                    <a:pt x="54414" y="91"/>
                  </a:lnTo>
                  <a:lnTo>
                    <a:pt x="54209" y="34"/>
                  </a:lnTo>
                  <a:lnTo>
                    <a:pt x="52748" y="57"/>
                  </a:lnTo>
                  <a:lnTo>
                    <a:pt x="51835" y="114"/>
                  </a:lnTo>
                  <a:lnTo>
                    <a:pt x="51105" y="206"/>
                  </a:lnTo>
                  <a:lnTo>
                    <a:pt x="50386" y="491"/>
                  </a:lnTo>
                  <a:lnTo>
                    <a:pt x="50066" y="343"/>
                  </a:lnTo>
                  <a:lnTo>
                    <a:pt x="49507" y="320"/>
                  </a:lnTo>
                  <a:lnTo>
                    <a:pt x="48548" y="514"/>
                  </a:lnTo>
                  <a:lnTo>
                    <a:pt x="47498" y="605"/>
                  </a:lnTo>
                  <a:lnTo>
                    <a:pt x="46905" y="616"/>
                  </a:lnTo>
                  <a:lnTo>
                    <a:pt x="46049" y="731"/>
                  </a:lnTo>
                  <a:lnTo>
                    <a:pt x="45901" y="913"/>
                  </a:lnTo>
                  <a:lnTo>
                    <a:pt x="46254" y="1084"/>
                  </a:lnTo>
                  <a:lnTo>
                    <a:pt x="46369" y="1313"/>
                  </a:lnTo>
                  <a:lnTo>
                    <a:pt x="46996" y="1529"/>
                  </a:lnTo>
                  <a:lnTo>
                    <a:pt x="48765" y="1484"/>
                  </a:lnTo>
                  <a:lnTo>
                    <a:pt x="49792" y="1564"/>
                  </a:lnTo>
                  <a:lnTo>
                    <a:pt x="48765" y="1769"/>
                  </a:lnTo>
                  <a:lnTo>
                    <a:pt x="48446" y="1712"/>
                  </a:lnTo>
                  <a:lnTo>
                    <a:pt x="47122" y="1689"/>
                  </a:lnTo>
                  <a:lnTo>
                    <a:pt x="46962" y="1997"/>
                  </a:lnTo>
                  <a:lnTo>
                    <a:pt x="47396" y="2248"/>
                  </a:lnTo>
                  <a:lnTo>
                    <a:pt x="46996" y="2477"/>
                  </a:lnTo>
                  <a:lnTo>
                    <a:pt x="45924" y="2625"/>
                  </a:lnTo>
                  <a:lnTo>
                    <a:pt x="45227" y="2876"/>
                  </a:lnTo>
                  <a:lnTo>
                    <a:pt x="45912" y="3002"/>
                  </a:lnTo>
                  <a:lnTo>
                    <a:pt x="46152" y="3424"/>
                  </a:lnTo>
                  <a:lnTo>
                    <a:pt x="45079" y="3139"/>
                  </a:lnTo>
                  <a:lnTo>
                    <a:pt x="44725" y="3184"/>
                  </a:lnTo>
                  <a:lnTo>
                    <a:pt x="44440" y="3675"/>
                  </a:lnTo>
                  <a:lnTo>
                    <a:pt x="43299" y="3823"/>
                  </a:lnTo>
                  <a:lnTo>
                    <a:pt x="43013" y="4154"/>
                  </a:lnTo>
                  <a:lnTo>
                    <a:pt x="43972" y="4200"/>
                  </a:lnTo>
                  <a:lnTo>
                    <a:pt x="44668" y="4280"/>
                  </a:lnTo>
                  <a:lnTo>
                    <a:pt x="46334" y="4166"/>
                  </a:lnTo>
                  <a:lnTo>
                    <a:pt x="47533" y="4371"/>
                  </a:lnTo>
                  <a:lnTo>
                    <a:pt x="49336" y="3937"/>
                  </a:lnTo>
                  <a:lnTo>
                    <a:pt x="49473" y="3789"/>
                  </a:lnTo>
                  <a:lnTo>
                    <a:pt x="48560" y="3812"/>
                  </a:lnTo>
                  <a:lnTo>
                    <a:pt x="48640" y="3652"/>
                  </a:lnTo>
                  <a:lnTo>
                    <a:pt x="49564" y="3458"/>
                  </a:lnTo>
                  <a:lnTo>
                    <a:pt x="50078" y="3184"/>
                  </a:lnTo>
                  <a:lnTo>
                    <a:pt x="51048" y="3002"/>
                  </a:lnTo>
                  <a:lnTo>
                    <a:pt x="51755" y="2773"/>
                  </a:lnTo>
                  <a:lnTo>
                    <a:pt x="51641" y="2454"/>
                  </a:lnTo>
                  <a:lnTo>
                    <a:pt x="52120" y="2340"/>
                  </a:lnTo>
                  <a:lnTo>
                    <a:pt x="51504" y="2260"/>
                  </a:lnTo>
                  <a:lnTo>
                    <a:pt x="53090" y="2203"/>
                  </a:lnTo>
                  <a:lnTo>
                    <a:pt x="53547" y="2077"/>
                  </a:lnTo>
                  <a:lnTo>
                    <a:pt x="54665" y="1963"/>
                  </a:lnTo>
                  <a:lnTo>
                    <a:pt x="56001" y="1461"/>
                  </a:lnTo>
                  <a:lnTo>
                    <a:pt x="56971" y="1301"/>
                  </a:lnTo>
                  <a:lnTo>
                    <a:pt x="58431" y="947"/>
                  </a:lnTo>
                  <a:lnTo>
                    <a:pt x="57381" y="947"/>
                  </a:lnTo>
                  <a:lnTo>
                    <a:pt x="57941" y="822"/>
                  </a:lnTo>
                  <a:lnTo>
                    <a:pt x="59219" y="708"/>
                  </a:lnTo>
                  <a:lnTo>
                    <a:pt x="60600" y="479"/>
                  </a:lnTo>
                  <a:lnTo>
                    <a:pt x="60759" y="320"/>
                  </a:lnTo>
                  <a:lnTo>
                    <a:pt x="60018" y="171"/>
                  </a:lnTo>
                  <a:lnTo>
                    <a:pt x="59059" y="11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287" name="Google Shape;4287;p37"/>
            <p:cNvSpPr/>
            <p:nvPr/>
          </p:nvSpPr>
          <p:spPr>
            <a:xfrm>
              <a:off x="3828675" y="2029950"/>
              <a:ext cx="78200" cy="45675"/>
            </a:xfrm>
            <a:custGeom>
              <a:rect b="b" l="l" r="r" t="t"/>
              <a:pathLst>
                <a:path extrusionOk="0" h="1827" w="3128">
                  <a:moveTo>
                    <a:pt x="2500" y="274"/>
                  </a:moveTo>
                  <a:lnTo>
                    <a:pt x="1724" y="0"/>
                  </a:lnTo>
                  <a:lnTo>
                    <a:pt x="1587" y="195"/>
                  </a:lnTo>
                  <a:lnTo>
                    <a:pt x="982" y="195"/>
                  </a:lnTo>
                  <a:lnTo>
                    <a:pt x="799" y="343"/>
                  </a:lnTo>
                  <a:lnTo>
                    <a:pt x="468" y="252"/>
                  </a:lnTo>
                  <a:lnTo>
                    <a:pt x="503" y="480"/>
                  </a:lnTo>
                  <a:lnTo>
                    <a:pt x="1" y="982"/>
                  </a:lnTo>
                  <a:lnTo>
                    <a:pt x="1" y="1381"/>
                  </a:lnTo>
                  <a:lnTo>
                    <a:pt x="343" y="1256"/>
                  </a:lnTo>
                  <a:lnTo>
                    <a:pt x="605" y="1644"/>
                  </a:lnTo>
                  <a:lnTo>
                    <a:pt x="913" y="1826"/>
                  </a:lnTo>
                  <a:lnTo>
                    <a:pt x="1256" y="1781"/>
                  </a:lnTo>
                  <a:lnTo>
                    <a:pt x="1644" y="1484"/>
                  </a:lnTo>
                  <a:lnTo>
                    <a:pt x="1769" y="1621"/>
                  </a:lnTo>
                  <a:lnTo>
                    <a:pt x="2112" y="1598"/>
                  </a:lnTo>
                  <a:lnTo>
                    <a:pt x="2237" y="1244"/>
                  </a:lnTo>
                  <a:lnTo>
                    <a:pt x="2785" y="1359"/>
                  </a:lnTo>
                  <a:lnTo>
                    <a:pt x="3082" y="1199"/>
                  </a:lnTo>
                  <a:lnTo>
                    <a:pt x="3127" y="845"/>
                  </a:lnTo>
                  <a:lnTo>
                    <a:pt x="2751" y="811"/>
                  </a:lnTo>
                  <a:lnTo>
                    <a:pt x="2431" y="651"/>
                  </a:lnTo>
                  <a:lnTo>
                    <a:pt x="2523" y="42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288" name="Google Shape;4288;p37"/>
            <p:cNvSpPr/>
            <p:nvPr/>
          </p:nvSpPr>
          <p:spPr>
            <a:xfrm>
              <a:off x="2331975" y="3510975"/>
              <a:ext cx="267625" cy="852800"/>
            </a:xfrm>
            <a:custGeom>
              <a:rect b="b" l="l" r="r" t="t"/>
              <a:pathLst>
                <a:path extrusionOk="0" h="34112" w="10705">
                  <a:moveTo>
                    <a:pt x="8742" y="31555"/>
                  </a:moveTo>
                  <a:lnTo>
                    <a:pt x="8217" y="31452"/>
                  </a:lnTo>
                  <a:lnTo>
                    <a:pt x="7749" y="31817"/>
                  </a:lnTo>
                  <a:lnTo>
                    <a:pt x="7772" y="32399"/>
                  </a:lnTo>
                  <a:lnTo>
                    <a:pt x="7601" y="32799"/>
                  </a:lnTo>
                  <a:lnTo>
                    <a:pt x="6574" y="32479"/>
                  </a:lnTo>
                  <a:lnTo>
                    <a:pt x="5341" y="31909"/>
                  </a:lnTo>
                  <a:lnTo>
                    <a:pt x="4702" y="31726"/>
                  </a:lnTo>
                  <a:lnTo>
                    <a:pt x="6083" y="32696"/>
                  </a:lnTo>
                  <a:lnTo>
                    <a:pt x="6984" y="33152"/>
                  </a:lnTo>
                  <a:lnTo>
                    <a:pt x="8057" y="33643"/>
                  </a:lnTo>
                  <a:lnTo>
                    <a:pt x="8810" y="33769"/>
                  </a:lnTo>
                  <a:lnTo>
                    <a:pt x="9427" y="34020"/>
                  </a:lnTo>
                  <a:lnTo>
                    <a:pt x="9849" y="34088"/>
                  </a:lnTo>
                  <a:lnTo>
                    <a:pt x="10180" y="34111"/>
                  </a:lnTo>
                  <a:lnTo>
                    <a:pt x="10636" y="33849"/>
                  </a:lnTo>
                  <a:lnTo>
                    <a:pt x="10705" y="33506"/>
                  </a:lnTo>
                  <a:lnTo>
                    <a:pt x="10294" y="33483"/>
                  </a:lnTo>
                  <a:lnTo>
                    <a:pt x="9586" y="33483"/>
                  </a:lnTo>
                  <a:close/>
                  <a:moveTo>
                    <a:pt x="1997" y="3549"/>
                  </a:moveTo>
                  <a:lnTo>
                    <a:pt x="1472" y="2545"/>
                  </a:lnTo>
                  <a:lnTo>
                    <a:pt x="1621" y="1655"/>
                  </a:lnTo>
                  <a:lnTo>
                    <a:pt x="1164" y="1267"/>
                  </a:lnTo>
                  <a:lnTo>
                    <a:pt x="993" y="616"/>
                  </a:lnTo>
                  <a:lnTo>
                    <a:pt x="548" y="0"/>
                  </a:lnTo>
                  <a:lnTo>
                    <a:pt x="377" y="468"/>
                  </a:lnTo>
                  <a:lnTo>
                    <a:pt x="0" y="696"/>
                  </a:lnTo>
                  <a:lnTo>
                    <a:pt x="297" y="1986"/>
                  </a:lnTo>
                  <a:lnTo>
                    <a:pt x="514" y="3469"/>
                  </a:lnTo>
                  <a:lnTo>
                    <a:pt x="491" y="5489"/>
                  </a:lnTo>
                  <a:lnTo>
                    <a:pt x="491" y="7372"/>
                  </a:lnTo>
                  <a:lnTo>
                    <a:pt x="628" y="9130"/>
                  </a:lnTo>
                  <a:lnTo>
                    <a:pt x="354" y="10248"/>
                  </a:lnTo>
                  <a:lnTo>
                    <a:pt x="651" y="11355"/>
                  </a:lnTo>
                  <a:lnTo>
                    <a:pt x="582" y="12108"/>
                  </a:lnTo>
                  <a:lnTo>
                    <a:pt x="1039" y="13466"/>
                  </a:lnTo>
                  <a:lnTo>
                    <a:pt x="1027" y="14825"/>
                  </a:lnTo>
                  <a:lnTo>
                    <a:pt x="856" y="16274"/>
                  </a:lnTo>
                  <a:lnTo>
                    <a:pt x="765" y="17769"/>
                  </a:lnTo>
                  <a:lnTo>
                    <a:pt x="468" y="17803"/>
                  </a:lnTo>
                  <a:lnTo>
                    <a:pt x="810" y="18842"/>
                  </a:lnTo>
                  <a:lnTo>
                    <a:pt x="1278" y="19743"/>
                  </a:lnTo>
                  <a:lnTo>
                    <a:pt x="1119" y="20359"/>
                  </a:lnTo>
                  <a:lnTo>
                    <a:pt x="1392" y="22014"/>
                  </a:lnTo>
                  <a:lnTo>
                    <a:pt x="1609" y="23270"/>
                  </a:lnTo>
                  <a:lnTo>
                    <a:pt x="2111" y="23395"/>
                  </a:lnTo>
                  <a:lnTo>
                    <a:pt x="1952" y="22299"/>
                  </a:lnTo>
                  <a:lnTo>
                    <a:pt x="2522" y="22528"/>
                  </a:lnTo>
                  <a:lnTo>
                    <a:pt x="2773" y="24331"/>
                  </a:lnTo>
                  <a:lnTo>
                    <a:pt x="1860" y="24034"/>
                  </a:lnTo>
                  <a:lnTo>
                    <a:pt x="2146" y="25495"/>
                  </a:lnTo>
                  <a:lnTo>
                    <a:pt x="1769" y="26271"/>
                  </a:lnTo>
                  <a:lnTo>
                    <a:pt x="2933" y="26533"/>
                  </a:lnTo>
                  <a:lnTo>
                    <a:pt x="2454" y="27218"/>
                  </a:lnTo>
                  <a:lnTo>
                    <a:pt x="2477" y="28074"/>
                  </a:lnTo>
                  <a:lnTo>
                    <a:pt x="3196" y="29580"/>
                  </a:lnTo>
                  <a:lnTo>
                    <a:pt x="3789" y="30174"/>
                  </a:lnTo>
                  <a:lnTo>
                    <a:pt x="3823" y="30687"/>
                  </a:lnTo>
                  <a:lnTo>
                    <a:pt x="4291" y="31224"/>
                  </a:lnTo>
                  <a:lnTo>
                    <a:pt x="5364" y="31726"/>
                  </a:lnTo>
                  <a:lnTo>
                    <a:pt x="5364" y="31726"/>
                  </a:lnTo>
                  <a:lnTo>
                    <a:pt x="6414" y="32319"/>
                  </a:lnTo>
                  <a:lnTo>
                    <a:pt x="7304" y="32605"/>
                  </a:lnTo>
                  <a:lnTo>
                    <a:pt x="7589" y="32593"/>
                  </a:lnTo>
                  <a:lnTo>
                    <a:pt x="7327" y="31783"/>
                  </a:lnTo>
                  <a:lnTo>
                    <a:pt x="7817" y="31463"/>
                  </a:lnTo>
                  <a:lnTo>
                    <a:pt x="8057" y="31258"/>
                  </a:lnTo>
                  <a:lnTo>
                    <a:pt x="8651" y="31258"/>
                  </a:lnTo>
                  <a:lnTo>
                    <a:pt x="7966" y="31121"/>
                  </a:lnTo>
                  <a:lnTo>
                    <a:pt x="6254" y="31007"/>
                  </a:lnTo>
                  <a:lnTo>
                    <a:pt x="5763" y="30493"/>
                  </a:lnTo>
                  <a:lnTo>
                    <a:pt x="5501" y="29843"/>
                  </a:lnTo>
                  <a:lnTo>
                    <a:pt x="5056" y="29900"/>
                  </a:lnTo>
                  <a:lnTo>
                    <a:pt x="4691" y="29580"/>
                  </a:lnTo>
                  <a:lnTo>
                    <a:pt x="4245" y="28645"/>
                  </a:lnTo>
                  <a:lnTo>
                    <a:pt x="4633" y="28257"/>
                  </a:lnTo>
                  <a:lnTo>
                    <a:pt x="4645" y="27697"/>
                  </a:lnTo>
                  <a:lnTo>
                    <a:pt x="4394" y="27241"/>
                  </a:lnTo>
                  <a:lnTo>
                    <a:pt x="4497" y="26488"/>
                  </a:lnTo>
                  <a:lnTo>
                    <a:pt x="4337" y="25324"/>
                  </a:lnTo>
                  <a:lnTo>
                    <a:pt x="4074" y="24787"/>
                  </a:lnTo>
                  <a:lnTo>
                    <a:pt x="4337" y="24639"/>
                  </a:lnTo>
                  <a:lnTo>
                    <a:pt x="4154" y="24308"/>
                  </a:lnTo>
                  <a:lnTo>
                    <a:pt x="3755" y="24125"/>
                  </a:lnTo>
                  <a:lnTo>
                    <a:pt x="3869" y="23749"/>
                  </a:lnTo>
                  <a:lnTo>
                    <a:pt x="3424" y="23418"/>
                  </a:lnTo>
                  <a:lnTo>
                    <a:pt x="2910" y="22414"/>
                  </a:lnTo>
                  <a:lnTo>
                    <a:pt x="3138" y="22242"/>
                  </a:lnTo>
                  <a:lnTo>
                    <a:pt x="2671" y="21158"/>
                  </a:lnTo>
                  <a:lnTo>
                    <a:pt x="2568" y="20245"/>
                  </a:lnTo>
                  <a:lnTo>
                    <a:pt x="2522" y="19424"/>
                  </a:lnTo>
                  <a:lnTo>
                    <a:pt x="2876" y="19081"/>
                  </a:lnTo>
                  <a:lnTo>
                    <a:pt x="2408" y="18191"/>
                  </a:lnTo>
                  <a:lnTo>
                    <a:pt x="2191" y="17347"/>
                  </a:lnTo>
                  <a:lnTo>
                    <a:pt x="2614" y="16730"/>
                  </a:lnTo>
                  <a:lnTo>
                    <a:pt x="2408" y="15966"/>
                  </a:lnTo>
                  <a:lnTo>
                    <a:pt x="2636" y="15076"/>
                  </a:lnTo>
                  <a:lnTo>
                    <a:pt x="2454" y="14231"/>
                  </a:lnTo>
                  <a:lnTo>
                    <a:pt x="2225" y="14060"/>
                  </a:lnTo>
                  <a:lnTo>
                    <a:pt x="1529" y="12508"/>
                  </a:lnTo>
                  <a:lnTo>
                    <a:pt x="1826" y="11583"/>
                  </a:lnTo>
                  <a:lnTo>
                    <a:pt x="1586" y="10693"/>
                  </a:lnTo>
                  <a:lnTo>
                    <a:pt x="1712" y="9872"/>
                  </a:lnTo>
                  <a:lnTo>
                    <a:pt x="2077" y="9027"/>
                  </a:lnTo>
                  <a:lnTo>
                    <a:pt x="2534" y="8457"/>
                  </a:lnTo>
                  <a:lnTo>
                    <a:pt x="2248" y="8103"/>
                  </a:lnTo>
                  <a:lnTo>
                    <a:pt x="2385" y="7817"/>
                  </a:lnTo>
                  <a:lnTo>
                    <a:pt x="2157" y="6300"/>
                  </a:lnTo>
                  <a:lnTo>
                    <a:pt x="2956" y="5843"/>
                  </a:lnTo>
                  <a:lnTo>
                    <a:pt x="3104" y="4907"/>
                  </a:lnTo>
                  <a:lnTo>
                    <a:pt x="2979" y="4679"/>
                  </a:lnTo>
                  <a:lnTo>
                    <a:pt x="2442" y="480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289" name="Google Shape;4289;p37"/>
            <p:cNvSpPr/>
            <p:nvPr/>
          </p:nvSpPr>
          <p:spPr>
            <a:xfrm>
              <a:off x="5085725" y="1906425"/>
              <a:ext cx="1024275" cy="792875"/>
            </a:xfrm>
            <a:custGeom>
              <a:rect b="b" l="l" r="r" t="t"/>
              <a:pathLst>
                <a:path extrusionOk="0" h="31715" w="40971">
                  <a:moveTo>
                    <a:pt x="32514" y="31269"/>
                  </a:moveTo>
                  <a:lnTo>
                    <a:pt x="32605" y="30756"/>
                  </a:lnTo>
                  <a:lnTo>
                    <a:pt x="32891" y="30356"/>
                  </a:lnTo>
                  <a:lnTo>
                    <a:pt x="32662" y="30003"/>
                  </a:lnTo>
                  <a:lnTo>
                    <a:pt x="32206" y="29991"/>
                  </a:lnTo>
                  <a:lnTo>
                    <a:pt x="31373" y="30242"/>
                  </a:lnTo>
                  <a:lnTo>
                    <a:pt x="31065" y="30642"/>
                  </a:lnTo>
                  <a:lnTo>
                    <a:pt x="31202" y="31429"/>
                  </a:lnTo>
                  <a:lnTo>
                    <a:pt x="31898" y="31714"/>
                  </a:lnTo>
                  <a:close/>
                  <a:moveTo>
                    <a:pt x="34397" y="3241"/>
                  </a:moveTo>
                  <a:lnTo>
                    <a:pt x="33530" y="2374"/>
                  </a:lnTo>
                  <a:lnTo>
                    <a:pt x="32902" y="1849"/>
                  </a:lnTo>
                  <a:lnTo>
                    <a:pt x="32354" y="1461"/>
                  </a:lnTo>
                  <a:lnTo>
                    <a:pt x="31259" y="593"/>
                  </a:lnTo>
                  <a:lnTo>
                    <a:pt x="30414" y="263"/>
                  </a:lnTo>
                  <a:lnTo>
                    <a:pt x="29204" y="0"/>
                  </a:lnTo>
                  <a:lnTo>
                    <a:pt x="28326" y="34"/>
                  </a:lnTo>
                  <a:lnTo>
                    <a:pt x="27595" y="194"/>
                  </a:lnTo>
                  <a:lnTo>
                    <a:pt x="27356" y="616"/>
                  </a:lnTo>
                  <a:lnTo>
                    <a:pt x="27881" y="833"/>
                  </a:lnTo>
                  <a:lnTo>
                    <a:pt x="28234" y="1301"/>
                  </a:lnTo>
                  <a:lnTo>
                    <a:pt x="28063" y="1586"/>
                  </a:lnTo>
                  <a:lnTo>
                    <a:pt x="28075" y="2511"/>
                  </a:lnTo>
                  <a:lnTo>
                    <a:pt x="28349" y="2899"/>
                  </a:lnTo>
                  <a:lnTo>
                    <a:pt x="27721" y="3458"/>
                  </a:lnTo>
                  <a:lnTo>
                    <a:pt x="26682" y="3127"/>
                  </a:lnTo>
                  <a:lnTo>
                    <a:pt x="26762" y="3789"/>
                  </a:lnTo>
                  <a:lnTo>
                    <a:pt x="26808" y="4668"/>
                  </a:lnTo>
                  <a:lnTo>
                    <a:pt x="27196" y="5044"/>
                  </a:lnTo>
                  <a:lnTo>
                    <a:pt x="27538" y="4930"/>
                  </a:lnTo>
                  <a:lnTo>
                    <a:pt x="28303" y="5067"/>
                  </a:lnTo>
                  <a:lnTo>
                    <a:pt x="28668" y="4736"/>
                  </a:lnTo>
                  <a:lnTo>
                    <a:pt x="29387" y="5021"/>
                  </a:lnTo>
                  <a:lnTo>
                    <a:pt x="30414" y="5638"/>
                  </a:lnTo>
                  <a:lnTo>
                    <a:pt x="30517" y="5957"/>
                  </a:lnTo>
                  <a:lnTo>
                    <a:pt x="29901" y="5854"/>
                  </a:lnTo>
                  <a:lnTo>
                    <a:pt x="28931" y="5969"/>
                  </a:lnTo>
                  <a:lnTo>
                    <a:pt x="28588" y="6220"/>
                  </a:lnTo>
                  <a:lnTo>
                    <a:pt x="28394" y="6813"/>
                  </a:lnTo>
                  <a:lnTo>
                    <a:pt x="27493" y="7155"/>
                  </a:lnTo>
                  <a:lnTo>
                    <a:pt x="27048" y="7623"/>
                  </a:lnTo>
                  <a:lnTo>
                    <a:pt x="26214" y="7441"/>
                  </a:lnTo>
                  <a:lnTo>
                    <a:pt x="25758" y="7361"/>
                  </a:lnTo>
                  <a:lnTo>
                    <a:pt x="25701" y="7931"/>
                  </a:lnTo>
                  <a:lnTo>
                    <a:pt x="26112" y="8262"/>
                  </a:lnTo>
                  <a:lnTo>
                    <a:pt x="26386" y="8559"/>
                  </a:lnTo>
                  <a:lnTo>
                    <a:pt x="26020" y="8844"/>
                  </a:lnTo>
                  <a:lnTo>
                    <a:pt x="25758" y="9324"/>
                  </a:lnTo>
                  <a:lnTo>
                    <a:pt x="25050" y="9632"/>
                  </a:lnTo>
                  <a:lnTo>
                    <a:pt x="23989" y="9666"/>
                  </a:lnTo>
                  <a:lnTo>
                    <a:pt x="22951" y="9974"/>
                  </a:lnTo>
                  <a:lnTo>
                    <a:pt x="22323" y="10442"/>
                  </a:lnTo>
                  <a:lnTo>
                    <a:pt x="21866" y="10157"/>
                  </a:lnTo>
                  <a:lnTo>
                    <a:pt x="20988" y="10180"/>
                  </a:lnTo>
                  <a:lnTo>
                    <a:pt x="19664" y="9632"/>
                  </a:lnTo>
                  <a:lnTo>
                    <a:pt x="18876" y="9506"/>
                  </a:lnTo>
                  <a:lnTo>
                    <a:pt x="17963" y="9620"/>
                  </a:lnTo>
                  <a:lnTo>
                    <a:pt x="16366" y="9438"/>
                  </a:lnTo>
                  <a:lnTo>
                    <a:pt x="15578" y="9449"/>
                  </a:lnTo>
                  <a:lnTo>
                    <a:pt x="14905" y="8936"/>
                  </a:lnTo>
                  <a:lnTo>
                    <a:pt x="14209" y="8125"/>
                  </a:lnTo>
                  <a:lnTo>
                    <a:pt x="13730" y="8023"/>
                  </a:lnTo>
                  <a:lnTo>
                    <a:pt x="12600" y="7475"/>
                  </a:lnTo>
                  <a:lnTo>
                    <a:pt x="11573" y="7349"/>
                  </a:lnTo>
                  <a:lnTo>
                    <a:pt x="10660" y="7213"/>
                  </a:lnTo>
                  <a:lnTo>
                    <a:pt x="10226" y="6825"/>
                  </a:lnTo>
                  <a:lnTo>
                    <a:pt x="10043" y="5786"/>
                  </a:lnTo>
                  <a:lnTo>
                    <a:pt x="9222" y="5067"/>
                  </a:lnTo>
                  <a:lnTo>
                    <a:pt x="8058" y="4736"/>
                  </a:lnTo>
                  <a:lnTo>
                    <a:pt x="7247" y="4268"/>
                  </a:lnTo>
                  <a:lnTo>
                    <a:pt x="6779" y="3641"/>
                  </a:lnTo>
                  <a:lnTo>
                    <a:pt x="6540" y="3709"/>
                  </a:lnTo>
                  <a:lnTo>
                    <a:pt x="6277" y="4314"/>
                  </a:lnTo>
                  <a:lnTo>
                    <a:pt x="5741" y="4394"/>
                  </a:lnTo>
                  <a:lnTo>
                    <a:pt x="6095" y="5284"/>
                  </a:lnTo>
                  <a:lnTo>
                    <a:pt x="5867" y="5683"/>
                  </a:lnTo>
                  <a:lnTo>
                    <a:pt x="4337" y="5398"/>
                  </a:lnTo>
                  <a:lnTo>
                    <a:pt x="4486" y="6984"/>
                  </a:lnTo>
                  <a:lnTo>
                    <a:pt x="4200" y="7178"/>
                  </a:lnTo>
                  <a:lnTo>
                    <a:pt x="2911" y="7521"/>
                  </a:lnTo>
                  <a:lnTo>
                    <a:pt x="4155" y="9050"/>
                  </a:lnTo>
                  <a:lnTo>
                    <a:pt x="3744" y="9278"/>
                  </a:lnTo>
                  <a:lnTo>
                    <a:pt x="3984" y="9780"/>
                  </a:lnTo>
                  <a:lnTo>
                    <a:pt x="3949" y="9974"/>
                  </a:lnTo>
                  <a:lnTo>
                    <a:pt x="2979" y="10465"/>
                  </a:lnTo>
                  <a:lnTo>
                    <a:pt x="2842" y="10807"/>
                  </a:lnTo>
                  <a:lnTo>
                    <a:pt x="1929" y="10921"/>
                  </a:lnTo>
                  <a:lnTo>
                    <a:pt x="1838" y="11492"/>
                  </a:lnTo>
                  <a:lnTo>
                    <a:pt x="1028" y="11355"/>
                  </a:lnTo>
                  <a:lnTo>
                    <a:pt x="571" y="11526"/>
                  </a:lnTo>
                  <a:lnTo>
                    <a:pt x="1" y="11960"/>
                  </a:lnTo>
                  <a:lnTo>
                    <a:pt x="160" y="12177"/>
                  </a:lnTo>
                  <a:lnTo>
                    <a:pt x="12" y="12382"/>
                  </a:lnTo>
                  <a:lnTo>
                    <a:pt x="446" y="13227"/>
                  </a:lnTo>
                  <a:lnTo>
                    <a:pt x="674" y="13147"/>
                  </a:lnTo>
                  <a:lnTo>
                    <a:pt x="1176" y="13341"/>
                  </a:lnTo>
                  <a:lnTo>
                    <a:pt x="1256" y="13695"/>
                  </a:lnTo>
                  <a:lnTo>
                    <a:pt x="1518" y="14231"/>
                  </a:lnTo>
                  <a:lnTo>
                    <a:pt x="1712" y="14493"/>
                  </a:lnTo>
                  <a:lnTo>
                    <a:pt x="2386" y="14927"/>
                  </a:lnTo>
                  <a:lnTo>
                    <a:pt x="2797" y="15635"/>
                  </a:lnTo>
                  <a:lnTo>
                    <a:pt x="4143" y="16011"/>
                  </a:lnTo>
                  <a:lnTo>
                    <a:pt x="5227" y="17084"/>
                  </a:lnTo>
                  <a:lnTo>
                    <a:pt x="5342" y="17826"/>
                  </a:lnTo>
                  <a:lnTo>
                    <a:pt x="5764" y="18294"/>
                  </a:lnTo>
                  <a:lnTo>
                    <a:pt x="5855" y="18762"/>
                  </a:lnTo>
                  <a:lnTo>
                    <a:pt x="5262" y="18636"/>
                  </a:lnTo>
                  <a:lnTo>
                    <a:pt x="5718" y="19629"/>
                  </a:lnTo>
                  <a:lnTo>
                    <a:pt x="6608" y="20200"/>
                  </a:lnTo>
                  <a:lnTo>
                    <a:pt x="7818" y="20827"/>
                  </a:lnTo>
                  <a:lnTo>
                    <a:pt x="8092" y="20622"/>
                  </a:lnTo>
                  <a:lnTo>
                    <a:pt x="8765" y="20907"/>
                  </a:lnTo>
                  <a:lnTo>
                    <a:pt x="9678" y="21489"/>
                  </a:lnTo>
                  <a:lnTo>
                    <a:pt x="10135" y="21615"/>
                  </a:lnTo>
                  <a:lnTo>
                    <a:pt x="10488" y="22060"/>
                  </a:lnTo>
                  <a:lnTo>
                    <a:pt x="11128" y="22231"/>
                  </a:lnTo>
                  <a:lnTo>
                    <a:pt x="11847" y="22630"/>
                  </a:lnTo>
                  <a:lnTo>
                    <a:pt x="12759" y="22847"/>
                  </a:lnTo>
                  <a:lnTo>
                    <a:pt x="13684" y="22927"/>
                  </a:lnTo>
                  <a:lnTo>
                    <a:pt x="14106" y="22733"/>
                  </a:lnTo>
                  <a:lnTo>
                    <a:pt x="14323" y="23452"/>
                  </a:lnTo>
                  <a:lnTo>
                    <a:pt x="14700" y="22767"/>
                  </a:lnTo>
                  <a:lnTo>
                    <a:pt x="15065" y="22539"/>
                  </a:lnTo>
                  <a:lnTo>
                    <a:pt x="15670" y="22756"/>
                  </a:lnTo>
                  <a:lnTo>
                    <a:pt x="16080" y="22767"/>
                  </a:lnTo>
                  <a:lnTo>
                    <a:pt x="16468" y="23030"/>
                  </a:lnTo>
                  <a:lnTo>
                    <a:pt x="17062" y="22916"/>
                  </a:lnTo>
                  <a:lnTo>
                    <a:pt x="17621" y="22231"/>
                  </a:lnTo>
                  <a:lnTo>
                    <a:pt x="18374" y="21660"/>
                  </a:lnTo>
                  <a:lnTo>
                    <a:pt x="19070" y="21877"/>
                  </a:lnTo>
                  <a:lnTo>
                    <a:pt x="19527" y="21501"/>
                  </a:lnTo>
                  <a:lnTo>
                    <a:pt x="20029" y="22060"/>
                  </a:lnTo>
                  <a:lnTo>
                    <a:pt x="19858" y="22448"/>
                  </a:lnTo>
                  <a:lnTo>
                    <a:pt x="20725" y="22573"/>
                  </a:lnTo>
                  <a:lnTo>
                    <a:pt x="21159" y="22516"/>
                  </a:lnTo>
                  <a:lnTo>
                    <a:pt x="21547" y="23041"/>
                  </a:lnTo>
                  <a:lnTo>
                    <a:pt x="21923" y="23258"/>
                  </a:lnTo>
                  <a:lnTo>
                    <a:pt x="22117" y="23954"/>
                  </a:lnTo>
                  <a:lnTo>
                    <a:pt x="22232" y="24707"/>
                  </a:lnTo>
                  <a:lnTo>
                    <a:pt x="21638" y="25472"/>
                  </a:lnTo>
                  <a:lnTo>
                    <a:pt x="21741" y="26533"/>
                  </a:lnTo>
                  <a:lnTo>
                    <a:pt x="22540" y="26396"/>
                  </a:lnTo>
                  <a:lnTo>
                    <a:pt x="22871" y="27218"/>
                  </a:lnTo>
                  <a:lnTo>
                    <a:pt x="23396" y="27412"/>
                  </a:lnTo>
                  <a:lnTo>
                    <a:pt x="23282" y="28154"/>
                  </a:lnTo>
                  <a:lnTo>
                    <a:pt x="23921" y="28496"/>
                  </a:lnTo>
                  <a:lnTo>
                    <a:pt x="24286" y="28667"/>
                  </a:lnTo>
                  <a:lnTo>
                    <a:pt x="24822" y="28405"/>
                  </a:lnTo>
                  <a:lnTo>
                    <a:pt x="24913" y="28782"/>
                  </a:lnTo>
                  <a:lnTo>
                    <a:pt x="25005" y="28987"/>
                  </a:lnTo>
                  <a:lnTo>
                    <a:pt x="25427" y="29010"/>
                  </a:lnTo>
                  <a:lnTo>
                    <a:pt x="25153" y="27983"/>
                  </a:lnTo>
                  <a:lnTo>
                    <a:pt x="25541" y="27834"/>
                  </a:lnTo>
                  <a:lnTo>
                    <a:pt x="25918" y="27617"/>
                  </a:lnTo>
                  <a:lnTo>
                    <a:pt x="26534" y="27617"/>
                  </a:lnTo>
                  <a:lnTo>
                    <a:pt x="27287" y="27526"/>
                  </a:lnTo>
                  <a:lnTo>
                    <a:pt x="27881" y="27035"/>
                  </a:lnTo>
                  <a:lnTo>
                    <a:pt x="28303" y="27378"/>
                  </a:lnTo>
                  <a:lnTo>
                    <a:pt x="29045" y="27538"/>
                  </a:lnTo>
                  <a:lnTo>
                    <a:pt x="29022" y="28063"/>
                  </a:lnTo>
                  <a:lnTo>
                    <a:pt x="29444" y="28439"/>
                  </a:lnTo>
                  <a:lnTo>
                    <a:pt x="30289" y="28667"/>
                  </a:lnTo>
                  <a:lnTo>
                    <a:pt x="30631" y="28519"/>
                  </a:lnTo>
                  <a:lnTo>
                    <a:pt x="31727" y="28804"/>
                  </a:lnTo>
                  <a:lnTo>
                    <a:pt x="31601" y="29158"/>
                  </a:lnTo>
                  <a:lnTo>
                    <a:pt x="31909" y="29820"/>
                  </a:lnTo>
                  <a:lnTo>
                    <a:pt x="32343" y="29763"/>
                  </a:lnTo>
                  <a:lnTo>
                    <a:pt x="32457" y="28804"/>
                  </a:lnTo>
                  <a:lnTo>
                    <a:pt x="33256" y="28679"/>
                  </a:lnTo>
                  <a:lnTo>
                    <a:pt x="34283" y="28222"/>
                  </a:lnTo>
                  <a:lnTo>
                    <a:pt x="34637" y="27766"/>
                  </a:lnTo>
                  <a:lnTo>
                    <a:pt x="34968" y="28063"/>
                  </a:lnTo>
                  <a:lnTo>
                    <a:pt x="35367" y="27652"/>
                  </a:lnTo>
                  <a:lnTo>
                    <a:pt x="36234" y="27549"/>
                  </a:lnTo>
                  <a:lnTo>
                    <a:pt x="37182" y="26796"/>
                  </a:lnTo>
                  <a:lnTo>
                    <a:pt x="38072" y="25951"/>
                  </a:lnTo>
                  <a:lnTo>
                    <a:pt x="38551" y="24867"/>
                  </a:lnTo>
                  <a:lnTo>
                    <a:pt x="38871" y="23669"/>
                  </a:lnTo>
                  <a:lnTo>
                    <a:pt x="39179" y="22687"/>
                  </a:lnTo>
                  <a:lnTo>
                    <a:pt x="39578" y="22619"/>
                  </a:lnTo>
                  <a:lnTo>
                    <a:pt x="39555" y="21889"/>
                  </a:lnTo>
                  <a:lnTo>
                    <a:pt x="39441" y="21158"/>
                  </a:lnTo>
                  <a:lnTo>
                    <a:pt x="38905" y="20873"/>
                  </a:lnTo>
                  <a:lnTo>
                    <a:pt x="38551" y="20394"/>
                  </a:lnTo>
                  <a:lnTo>
                    <a:pt x="38950" y="20143"/>
                  </a:lnTo>
                  <a:lnTo>
                    <a:pt x="38722" y="19481"/>
                  </a:lnTo>
                  <a:lnTo>
                    <a:pt x="37946" y="18773"/>
                  </a:lnTo>
                  <a:lnTo>
                    <a:pt x="37182" y="17951"/>
                  </a:lnTo>
                  <a:lnTo>
                    <a:pt x="36520" y="17050"/>
                  </a:lnTo>
                  <a:lnTo>
                    <a:pt x="35504" y="16548"/>
                  </a:lnTo>
                  <a:lnTo>
                    <a:pt x="35641" y="15897"/>
                  </a:lnTo>
                  <a:lnTo>
                    <a:pt x="36177" y="15441"/>
                  </a:lnTo>
                  <a:lnTo>
                    <a:pt x="36326" y="14939"/>
                  </a:lnTo>
                  <a:lnTo>
                    <a:pt x="37273" y="14687"/>
                  </a:lnTo>
                  <a:lnTo>
                    <a:pt x="36931" y="14197"/>
                  </a:lnTo>
                  <a:lnTo>
                    <a:pt x="36451" y="14174"/>
                  </a:lnTo>
                  <a:lnTo>
                    <a:pt x="35618" y="13809"/>
                  </a:lnTo>
                  <a:lnTo>
                    <a:pt x="35070" y="14471"/>
                  </a:lnTo>
                  <a:lnTo>
                    <a:pt x="34363" y="14197"/>
                  </a:lnTo>
                  <a:lnTo>
                    <a:pt x="34157" y="13786"/>
                  </a:lnTo>
                  <a:lnTo>
                    <a:pt x="33484" y="13638"/>
                  </a:lnTo>
                  <a:lnTo>
                    <a:pt x="32811" y="13010"/>
                  </a:lnTo>
                  <a:lnTo>
                    <a:pt x="32982" y="12588"/>
                  </a:lnTo>
                  <a:lnTo>
                    <a:pt x="33701" y="12542"/>
                  </a:lnTo>
                  <a:lnTo>
                    <a:pt x="33872" y="11960"/>
                  </a:lnTo>
                  <a:lnTo>
                    <a:pt x="34386" y="11332"/>
                  </a:lnTo>
                  <a:lnTo>
                    <a:pt x="34865" y="11013"/>
                  </a:lnTo>
                  <a:lnTo>
                    <a:pt x="35493" y="11492"/>
                  </a:lnTo>
                  <a:lnTo>
                    <a:pt x="35219" y="12086"/>
                  </a:lnTo>
                  <a:lnTo>
                    <a:pt x="35550" y="12439"/>
                  </a:lnTo>
                  <a:lnTo>
                    <a:pt x="35356" y="12873"/>
                  </a:lnTo>
                  <a:lnTo>
                    <a:pt x="36040" y="12610"/>
                  </a:lnTo>
                  <a:lnTo>
                    <a:pt x="36383" y="12200"/>
                  </a:lnTo>
                  <a:lnTo>
                    <a:pt x="37273" y="11926"/>
                  </a:lnTo>
                  <a:lnTo>
                    <a:pt x="37581" y="11355"/>
                  </a:lnTo>
                  <a:lnTo>
                    <a:pt x="38117" y="10876"/>
                  </a:lnTo>
                  <a:lnTo>
                    <a:pt x="38266" y="10248"/>
                  </a:lnTo>
                  <a:lnTo>
                    <a:pt x="38779" y="10533"/>
                  </a:lnTo>
                  <a:lnTo>
                    <a:pt x="39430" y="10556"/>
                  </a:lnTo>
                  <a:lnTo>
                    <a:pt x="39042" y="10088"/>
                  </a:lnTo>
                  <a:lnTo>
                    <a:pt x="39943" y="9723"/>
                  </a:lnTo>
                  <a:lnTo>
                    <a:pt x="39932" y="9221"/>
                  </a:lnTo>
                  <a:lnTo>
                    <a:pt x="40719" y="9735"/>
                  </a:lnTo>
                  <a:lnTo>
                    <a:pt x="40719" y="9735"/>
                  </a:lnTo>
                  <a:lnTo>
                    <a:pt x="40445" y="9290"/>
                  </a:lnTo>
                  <a:lnTo>
                    <a:pt x="40799" y="9278"/>
                  </a:lnTo>
                  <a:lnTo>
                    <a:pt x="40263" y="8240"/>
                  </a:lnTo>
                  <a:lnTo>
                    <a:pt x="39590" y="7475"/>
                  </a:lnTo>
                  <a:lnTo>
                    <a:pt x="40000" y="7167"/>
                  </a:lnTo>
                  <a:lnTo>
                    <a:pt x="40970" y="7327"/>
                  </a:lnTo>
                  <a:lnTo>
                    <a:pt x="40891" y="6471"/>
                  </a:lnTo>
                  <a:lnTo>
                    <a:pt x="40491" y="5501"/>
                  </a:lnTo>
                  <a:lnTo>
                    <a:pt x="40548" y="5170"/>
                  </a:lnTo>
                  <a:lnTo>
                    <a:pt x="40354" y="4371"/>
                  </a:lnTo>
                  <a:lnTo>
                    <a:pt x="39373" y="4622"/>
                  </a:lnTo>
                  <a:lnTo>
                    <a:pt x="39008" y="4987"/>
                  </a:lnTo>
                  <a:lnTo>
                    <a:pt x="37935" y="4987"/>
                  </a:lnTo>
                  <a:lnTo>
                    <a:pt x="37079" y="4154"/>
                  </a:lnTo>
                  <a:lnTo>
                    <a:pt x="35812" y="351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290" name="Google Shape;4290;p37"/>
            <p:cNvSpPr/>
            <p:nvPr/>
          </p:nvSpPr>
          <p:spPr>
            <a:xfrm>
              <a:off x="3549350" y="2873300"/>
              <a:ext cx="120725" cy="140400"/>
            </a:xfrm>
            <a:custGeom>
              <a:rect b="b" l="l" r="r" t="t"/>
              <a:pathLst>
                <a:path extrusionOk="0" h="5616" w="4829">
                  <a:moveTo>
                    <a:pt x="2569" y="149"/>
                  </a:moveTo>
                  <a:lnTo>
                    <a:pt x="2249" y="275"/>
                  </a:lnTo>
                  <a:lnTo>
                    <a:pt x="2055" y="389"/>
                  </a:lnTo>
                  <a:lnTo>
                    <a:pt x="1930" y="1"/>
                  </a:lnTo>
                  <a:lnTo>
                    <a:pt x="1701" y="104"/>
                  </a:lnTo>
                  <a:lnTo>
                    <a:pt x="1564" y="81"/>
                  </a:lnTo>
                  <a:lnTo>
                    <a:pt x="1416" y="355"/>
                  </a:lnTo>
                  <a:lnTo>
                    <a:pt x="800" y="343"/>
                  </a:lnTo>
                  <a:lnTo>
                    <a:pt x="572" y="195"/>
                  </a:lnTo>
                  <a:lnTo>
                    <a:pt x="480" y="286"/>
                  </a:lnTo>
                  <a:lnTo>
                    <a:pt x="321" y="355"/>
                  </a:lnTo>
                  <a:lnTo>
                    <a:pt x="252" y="674"/>
                  </a:lnTo>
                  <a:lnTo>
                    <a:pt x="435" y="1039"/>
                  </a:lnTo>
                  <a:lnTo>
                    <a:pt x="617" y="1770"/>
                  </a:lnTo>
                  <a:lnTo>
                    <a:pt x="332" y="1884"/>
                  </a:lnTo>
                  <a:lnTo>
                    <a:pt x="252" y="2009"/>
                  </a:lnTo>
                  <a:lnTo>
                    <a:pt x="298" y="2181"/>
                  </a:lnTo>
                  <a:lnTo>
                    <a:pt x="263" y="2580"/>
                  </a:lnTo>
                  <a:lnTo>
                    <a:pt x="138" y="2580"/>
                  </a:lnTo>
                  <a:lnTo>
                    <a:pt x="92" y="2843"/>
                  </a:lnTo>
                  <a:lnTo>
                    <a:pt x="172" y="3276"/>
                  </a:lnTo>
                  <a:lnTo>
                    <a:pt x="1" y="3676"/>
                  </a:lnTo>
                  <a:lnTo>
                    <a:pt x="229" y="3938"/>
                  </a:lnTo>
                  <a:lnTo>
                    <a:pt x="492" y="3995"/>
                  </a:lnTo>
                  <a:lnTo>
                    <a:pt x="823" y="4383"/>
                  </a:lnTo>
                  <a:lnTo>
                    <a:pt x="845" y="4737"/>
                  </a:lnTo>
                  <a:lnTo>
                    <a:pt x="777" y="4851"/>
                  </a:lnTo>
                  <a:lnTo>
                    <a:pt x="709" y="5593"/>
                  </a:lnTo>
                  <a:lnTo>
                    <a:pt x="857" y="5616"/>
                  </a:lnTo>
                  <a:lnTo>
                    <a:pt x="1656" y="5273"/>
                  </a:lnTo>
                  <a:lnTo>
                    <a:pt x="2215" y="5022"/>
                  </a:lnTo>
                  <a:lnTo>
                    <a:pt x="3162" y="4862"/>
                  </a:lnTo>
                  <a:lnTo>
                    <a:pt x="3676" y="4851"/>
                  </a:lnTo>
                  <a:lnTo>
                    <a:pt x="4223" y="5034"/>
                  </a:lnTo>
                  <a:lnTo>
                    <a:pt x="4600" y="5022"/>
                  </a:lnTo>
                  <a:lnTo>
                    <a:pt x="4623" y="4668"/>
                  </a:lnTo>
                  <a:lnTo>
                    <a:pt x="4281" y="3881"/>
                  </a:lnTo>
                  <a:lnTo>
                    <a:pt x="4497" y="2854"/>
                  </a:lnTo>
                  <a:lnTo>
                    <a:pt x="4828" y="2101"/>
                  </a:lnTo>
                  <a:lnTo>
                    <a:pt x="4623" y="800"/>
                  </a:lnTo>
                  <a:lnTo>
                    <a:pt x="4087" y="571"/>
                  </a:lnTo>
                  <a:lnTo>
                    <a:pt x="3699" y="594"/>
                  </a:lnTo>
                  <a:lnTo>
                    <a:pt x="3425" y="823"/>
                  </a:lnTo>
                  <a:lnTo>
                    <a:pt x="3071" y="640"/>
                  </a:lnTo>
                  <a:lnTo>
                    <a:pt x="2934" y="34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291" name="Google Shape;4291;p37"/>
            <p:cNvSpPr/>
            <p:nvPr/>
          </p:nvSpPr>
          <p:spPr>
            <a:xfrm>
              <a:off x="3891450" y="2820250"/>
              <a:ext cx="150950" cy="252800"/>
            </a:xfrm>
            <a:custGeom>
              <a:rect b="b" l="l" r="r" t="t"/>
              <a:pathLst>
                <a:path extrusionOk="0" h="10112" w="6038">
                  <a:moveTo>
                    <a:pt x="5090" y="1792"/>
                  </a:moveTo>
                  <a:lnTo>
                    <a:pt x="5124" y="1187"/>
                  </a:lnTo>
                  <a:lnTo>
                    <a:pt x="5056" y="582"/>
                  </a:lnTo>
                  <a:lnTo>
                    <a:pt x="4736" y="0"/>
                  </a:lnTo>
                  <a:lnTo>
                    <a:pt x="4508" y="57"/>
                  </a:lnTo>
                  <a:lnTo>
                    <a:pt x="4485" y="343"/>
                  </a:lnTo>
                  <a:lnTo>
                    <a:pt x="4805" y="708"/>
                  </a:lnTo>
                  <a:lnTo>
                    <a:pt x="4725" y="868"/>
                  </a:lnTo>
                  <a:lnTo>
                    <a:pt x="4679" y="1164"/>
                  </a:lnTo>
                  <a:lnTo>
                    <a:pt x="4029" y="1883"/>
                  </a:lnTo>
                  <a:lnTo>
                    <a:pt x="3812" y="2454"/>
                  </a:lnTo>
                  <a:lnTo>
                    <a:pt x="3709" y="2922"/>
                  </a:lnTo>
                  <a:lnTo>
                    <a:pt x="3538" y="3127"/>
                  </a:lnTo>
                  <a:lnTo>
                    <a:pt x="3378" y="3766"/>
                  </a:lnTo>
                  <a:lnTo>
                    <a:pt x="2956" y="4131"/>
                  </a:lnTo>
                  <a:lnTo>
                    <a:pt x="2842" y="4588"/>
                  </a:lnTo>
                  <a:lnTo>
                    <a:pt x="2671" y="4965"/>
                  </a:lnTo>
                  <a:lnTo>
                    <a:pt x="2602" y="5330"/>
                  </a:lnTo>
                  <a:lnTo>
                    <a:pt x="2043" y="5649"/>
                  </a:lnTo>
                  <a:lnTo>
                    <a:pt x="1586" y="5273"/>
                  </a:lnTo>
                  <a:lnTo>
                    <a:pt x="1290" y="5295"/>
                  </a:lnTo>
                  <a:lnTo>
                    <a:pt x="810" y="5820"/>
                  </a:lnTo>
                  <a:lnTo>
                    <a:pt x="582" y="5832"/>
                  </a:lnTo>
                  <a:lnTo>
                    <a:pt x="206" y="6699"/>
                  </a:lnTo>
                  <a:lnTo>
                    <a:pt x="0" y="7350"/>
                  </a:lnTo>
                  <a:lnTo>
                    <a:pt x="0" y="7601"/>
                  </a:lnTo>
                  <a:lnTo>
                    <a:pt x="206" y="7726"/>
                  </a:lnTo>
                  <a:lnTo>
                    <a:pt x="354" y="8126"/>
                  </a:lnTo>
                  <a:lnTo>
                    <a:pt x="731" y="8285"/>
                  </a:lnTo>
                  <a:lnTo>
                    <a:pt x="1039" y="8890"/>
                  </a:lnTo>
                  <a:lnTo>
                    <a:pt x="925" y="9598"/>
                  </a:lnTo>
                  <a:lnTo>
                    <a:pt x="2237" y="9632"/>
                  </a:lnTo>
                  <a:lnTo>
                    <a:pt x="2614" y="9575"/>
                  </a:lnTo>
                  <a:lnTo>
                    <a:pt x="3093" y="9689"/>
                  </a:lnTo>
                  <a:lnTo>
                    <a:pt x="3584" y="9575"/>
                  </a:lnTo>
                  <a:lnTo>
                    <a:pt x="3686" y="9609"/>
                  </a:lnTo>
                  <a:lnTo>
                    <a:pt x="4691" y="9655"/>
                  </a:lnTo>
                  <a:lnTo>
                    <a:pt x="5341" y="9895"/>
                  </a:lnTo>
                  <a:lnTo>
                    <a:pt x="5980" y="10111"/>
                  </a:lnTo>
                  <a:lnTo>
                    <a:pt x="6037" y="9609"/>
                  </a:lnTo>
                  <a:lnTo>
                    <a:pt x="5946" y="9358"/>
                  </a:lnTo>
                  <a:lnTo>
                    <a:pt x="5912" y="8947"/>
                  </a:lnTo>
                  <a:lnTo>
                    <a:pt x="5535" y="8639"/>
                  </a:lnTo>
                  <a:lnTo>
                    <a:pt x="5238" y="8183"/>
                  </a:lnTo>
                  <a:lnTo>
                    <a:pt x="5170" y="7863"/>
                  </a:lnTo>
                  <a:lnTo>
                    <a:pt x="4793" y="7384"/>
                  </a:lnTo>
                  <a:lnTo>
                    <a:pt x="4850" y="7121"/>
                  </a:lnTo>
                  <a:lnTo>
                    <a:pt x="4770" y="6733"/>
                  </a:lnTo>
                  <a:lnTo>
                    <a:pt x="4828" y="6014"/>
                  </a:lnTo>
                  <a:lnTo>
                    <a:pt x="5022" y="5866"/>
                  </a:lnTo>
                  <a:lnTo>
                    <a:pt x="5410" y="4930"/>
                  </a:lnTo>
                  <a:lnTo>
                    <a:pt x="5535" y="4691"/>
                  </a:lnTo>
                  <a:lnTo>
                    <a:pt x="5284" y="4063"/>
                  </a:lnTo>
                  <a:lnTo>
                    <a:pt x="5170" y="3698"/>
                  </a:lnTo>
                  <a:lnTo>
                    <a:pt x="4805" y="3538"/>
                  </a:lnTo>
                  <a:lnTo>
                    <a:pt x="4337" y="3013"/>
                  </a:lnTo>
                  <a:lnTo>
                    <a:pt x="4508" y="2579"/>
                  </a:lnTo>
                  <a:lnTo>
                    <a:pt x="4862" y="2671"/>
                  </a:lnTo>
                  <a:lnTo>
                    <a:pt x="5090" y="2614"/>
                  </a:lnTo>
                  <a:lnTo>
                    <a:pt x="5535" y="262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292" name="Google Shape;4292;p37"/>
            <p:cNvSpPr/>
            <p:nvPr/>
          </p:nvSpPr>
          <p:spPr>
            <a:xfrm>
              <a:off x="3965050" y="2992850"/>
              <a:ext cx="381200" cy="420000"/>
            </a:xfrm>
            <a:custGeom>
              <a:rect b="b" l="l" r="r" t="t"/>
              <a:pathLst>
                <a:path extrusionOk="0" h="16800" w="15248">
                  <a:moveTo>
                    <a:pt x="11390" y="103"/>
                  </a:moveTo>
                  <a:lnTo>
                    <a:pt x="10785" y="1"/>
                  </a:lnTo>
                  <a:lnTo>
                    <a:pt x="10500" y="80"/>
                  </a:lnTo>
                  <a:lnTo>
                    <a:pt x="10363" y="297"/>
                  </a:lnTo>
                  <a:lnTo>
                    <a:pt x="10112" y="332"/>
                  </a:lnTo>
                  <a:lnTo>
                    <a:pt x="9792" y="138"/>
                  </a:lnTo>
                  <a:lnTo>
                    <a:pt x="8913" y="583"/>
                  </a:lnTo>
                  <a:lnTo>
                    <a:pt x="8537" y="503"/>
                  </a:lnTo>
                  <a:lnTo>
                    <a:pt x="8423" y="571"/>
                  </a:lnTo>
                  <a:lnTo>
                    <a:pt x="8194" y="1108"/>
                  </a:lnTo>
                  <a:lnTo>
                    <a:pt x="7601" y="936"/>
                  </a:lnTo>
                  <a:lnTo>
                    <a:pt x="7019" y="856"/>
                  </a:lnTo>
                  <a:lnTo>
                    <a:pt x="6505" y="514"/>
                  </a:lnTo>
                  <a:lnTo>
                    <a:pt x="5844" y="206"/>
                  </a:lnTo>
                  <a:lnTo>
                    <a:pt x="5421" y="491"/>
                  </a:lnTo>
                  <a:lnTo>
                    <a:pt x="5102" y="959"/>
                  </a:lnTo>
                  <a:lnTo>
                    <a:pt x="5033" y="1598"/>
                  </a:lnTo>
                  <a:lnTo>
                    <a:pt x="4988" y="2135"/>
                  </a:lnTo>
                  <a:lnTo>
                    <a:pt x="4759" y="2625"/>
                  </a:lnTo>
                  <a:lnTo>
                    <a:pt x="4600" y="3196"/>
                  </a:lnTo>
                  <a:lnTo>
                    <a:pt x="4508" y="3995"/>
                  </a:lnTo>
                  <a:lnTo>
                    <a:pt x="4543" y="4508"/>
                  </a:lnTo>
                  <a:lnTo>
                    <a:pt x="4417" y="4817"/>
                  </a:lnTo>
                  <a:lnTo>
                    <a:pt x="4394" y="5159"/>
                  </a:lnTo>
                  <a:lnTo>
                    <a:pt x="4303" y="5444"/>
                  </a:lnTo>
                  <a:lnTo>
                    <a:pt x="3778" y="5889"/>
                  </a:lnTo>
                  <a:lnTo>
                    <a:pt x="3401" y="6346"/>
                  </a:lnTo>
                  <a:lnTo>
                    <a:pt x="3048" y="7236"/>
                  </a:lnTo>
                  <a:lnTo>
                    <a:pt x="3082" y="7989"/>
                  </a:lnTo>
                  <a:lnTo>
                    <a:pt x="2876" y="8274"/>
                  </a:lnTo>
                  <a:lnTo>
                    <a:pt x="2409" y="8719"/>
                  </a:lnTo>
                  <a:lnTo>
                    <a:pt x="1918" y="9290"/>
                  </a:lnTo>
                  <a:lnTo>
                    <a:pt x="1632" y="9130"/>
                  </a:lnTo>
                  <a:lnTo>
                    <a:pt x="1575" y="8868"/>
                  </a:lnTo>
                  <a:lnTo>
                    <a:pt x="1142" y="8856"/>
                  </a:lnTo>
                  <a:lnTo>
                    <a:pt x="868" y="9199"/>
                  </a:lnTo>
                  <a:lnTo>
                    <a:pt x="651" y="9119"/>
                  </a:lnTo>
                  <a:lnTo>
                    <a:pt x="366" y="9302"/>
                  </a:lnTo>
                  <a:lnTo>
                    <a:pt x="240" y="9541"/>
                  </a:lnTo>
                  <a:lnTo>
                    <a:pt x="206" y="9929"/>
                  </a:lnTo>
                  <a:lnTo>
                    <a:pt x="1" y="10032"/>
                  </a:lnTo>
                  <a:lnTo>
                    <a:pt x="115" y="10317"/>
                  </a:lnTo>
                  <a:lnTo>
                    <a:pt x="434" y="10180"/>
                  </a:lnTo>
                  <a:lnTo>
                    <a:pt x="685" y="10203"/>
                  </a:lnTo>
                  <a:lnTo>
                    <a:pt x="948" y="10100"/>
                  </a:lnTo>
                  <a:lnTo>
                    <a:pt x="3321" y="10112"/>
                  </a:lnTo>
                  <a:lnTo>
                    <a:pt x="3504" y="10785"/>
                  </a:lnTo>
                  <a:lnTo>
                    <a:pt x="3732" y="11321"/>
                  </a:lnTo>
                  <a:lnTo>
                    <a:pt x="3915" y="11630"/>
                  </a:lnTo>
                  <a:lnTo>
                    <a:pt x="4212" y="12097"/>
                  </a:lnTo>
                  <a:lnTo>
                    <a:pt x="4748" y="12029"/>
                  </a:lnTo>
                  <a:lnTo>
                    <a:pt x="5022" y="11892"/>
                  </a:lnTo>
                  <a:lnTo>
                    <a:pt x="5444" y="12029"/>
                  </a:lnTo>
                  <a:lnTo>
                    <a:pt x="5570" y="11801"/>
                  </a:lnTo>
                  <a:lnTo>
                    <a:pt x="5787" y="11264"/>
                  </a:lnTo>
                  <a:lnTo>
                    <a:pt x="6277" y="11230"/>
                  </a:lnTo>
                  <a:lnTo>
                    <a:pt x="6311" y="11070"/>
                  </a:lnTo>
                  <a:lnTo>
                    <a:pt x="6734" y="11070"/>
                  </a:lnTo>
                  <a:lnTo>
                    <a:pt x="6654" y="11401"/>
                  </a:lnTo>
                  <a:lnTo>
                    <a:pt x="7624" y="11401"/>
                  </a:lnTo>
                  <a:lnTo>
                    <a:pt x="7624" y="11972"/>
                  </a:lnTo>
                  <a:lnTo>
                    <a:pt x="7795" y="12314"/>
                  </a:lnTo>
                  <a:lnTo>
                    <a:pt x="7670" y="12851"/>
                  </a:lnTo>
                  <a:lnTo>
                    <a:pt x="7715" y="13421"/>
                  </a:lnTo>
                  <a:lnTo>
                    <a:pt x="7989" y="13752"/>
                  </a:lnTo>
                  <a:lnTo>
                    <a:pt x="7909" y="14836"/>
                  </a:lnTo>
                  <a:lnTo>
                    <a:pt x="8115" y="14745"/>
                  </a:lnTo>
                  <a:lnTo>
                    <a:pt x="8457" y="14779"/>
                  </a:lnTo>
                  <a:lnTo>
                    <a:pt x="8959" y="14631"/>
                  </a:lnTo>
                  <a:lnTo>
                    <a:pt x="9324" y="14688"/>
                  </a:lnTo>
                  <a:lnTo>
                    <a:pt x="9598" y="14699"/>
                  </a:lnTo>
                  <a:lnTo>
                    <a:pt x="9644" y="14985"/>
                  </a:lnTo>
                  <a:lnTo>
                    <a:pt x="10009" y="14973"/>
                  </a:lnTo>
                  <a:lnTo>
                    <a:pt x="10511" y="15065"/>
                  </a:lnTo>
                  <a:lnTo>
                    <a:pt x="10762" y="15464"/>
                  </a:lnTo>
                  <a:lnTo>
                    <a:pt x="11413" y="15590"/>
                  </a:lnTo>
                  <a:lnTo>
                    <a:pt x="11892" y="15304"/>
                  </a:lnTo>
                  <a:lnTo>
                    <a:pt x="12063" y="15784"/>
                  </a:lnTo>
                  <a:lnTo>
                    <a:pt x="12679" y="15898"/>
                  </a:lnTo>
                  <a:lnTo>
                    <a:pt x="12965" y="16297"/>
                  </a:lnTo>
                  <a:lnTo>
                    <a:pt x="13262" y="16799"/>
                  </a:lnTo>
                  <a:lnTo>
                    <a:pt x="13878" y="16799"/>
                  </a:lnTo>
                  <a:lnTo>
                    <a:pt x="13832" y="15818"/>
                  </a:lnTo>
                  <a:lnTo>
                    <a:pt x="13615" y="15989"/>
                  </a:lnTo>
                  <a:lnTo>
                    <a:pt x="13068" y="15635"/>
                  </a:lnTo>
                  <a:lnTo>
                    <a:pt x="12862" y="15475"/>
                  </a:lnTo>
                  <a:lnTo>
                    <a:pt x="12976" y="14563"/>
                  </a:lnTo>
                  <a:lnTo>
                    <a:pt x="13147" y="13490"/>
                  </a:lnTo>
                  <a:lnTo>
                    <a:pt x="12976" y="13090"/>
                  </a:lnTo>
                  <a:lnTo>
                    <a:pt x="13204" y="12508"/>
                  </a:lnTo>
                  <a:lnTo>
                    <a:pt x="13433" y="12406"/>
                  </a:lnTo>
                  <a:lnTo>
                    <a:pt x="14505" y="12246"/>
                  </a:lnTo>
                  <a:lnTo>
                    <a:pt x="14642" y="12291"/>
                  </a:lnTo>
                  <a:lnTo>
                    <a:pt x="14677" y="12132"/>
                  </a:lnTo>
                  <a:lnTo>
                    <a:pt x="14460" y="11892"/>
                  </a:lnTo>
                  <a:lnTo>
                    <a:pt x="14357" y="11390"/>
                  </a:lnTo>
                  <a:lnTo>
                    <a:pt x="13878" y="10899"/>
                  </a:lnTo>
                  <a:lnTo>
                    <a:pt x="13615" y="10249"/>
                  </a:lnTo>
                  <a:lnTo>
                    <a:pt x="13764" y="9872"/>
                  </a:lnTo>
                  <a:lnTo>
                    <a:pt x="13547" y="9359"/>
                  </a:lnTo>
                  <a:lnTo>
                    <a:pt x="13707" y="7898"/>
                  </a:lnTo>
                  <a:lnTo>
                    <a:pt x="13718" y="7909"/>
                  </a:lnTo>
                  <a:lnTo>
                    <a:pt x="13707" y="7761"/>
                  </a:lnTo>
                  <a:lnTo>
                    <a:pt x="13501" y="7339"/>
                  </a:lnTo>
                  <a:lnTo>
                    <a:pt x="13592" y="6848"/>
                  </a:lnTo>
                  <a:lnTo>
                    <a:pt x="13707" y="6791"/>
                  </a:lnTo>
                  <a:lnTo>
                    <a:pt x="13729" y="6243"/>
                  </a:lnTo>
                  <a:lnTo>
                    <a:pt x="13958" y="5992"/>
                  </a:lnTo>
                  <a:lnTo>
                    <a:pt x="13969" y="5307"/>
                  </a:lnTo>
                  <a:lnTo>
                    <a:pt x="14163" y="4965"/>
                  </a:lnTo>
                  <a:lnTo>
                    <a:pt x="14197" y="4234"/>
                  </a:lnTo>
                  <a:lnTo>
                    <a:pt x="14368" y="3801"/>
                  </a:lnTo>
                  <a:lnTo>
                    <a:pt x="14677" y="3333"/>
                  </a:lnTo>
                  <a:lnTo>
                    <a:pt x="14985" y="3093"/>
                  </a:lnTo>
                  <a:lnTo>
                    <a:pt x="15247" y="2762"/>
                  </a:lnTo>
                  <a:lnTo>
                    <a:pt x="14916" y="2648"/>
                  </a:lnTo>
                  <a:lnTo>
                    <a:pt x="14962" y="1575"/>
                  </a:lnTo>
                  <a:lnTo>
                    <a:pt x="14962" y="1575"/>
                  </a:lnTo>
                  <a:lnTo>
                    <a:pt x="14243" y="982"/>
                  </a:lnTo>
                  <a:lnTo>
                    <a:pt x="14049" y="594"/>
                  </a:lnTo>
                  <a:lnTo>
                    <a:pt x="13604" y="777"/>
                  </a:lnTo>
                  <a:lnTo>
                    <a:pt x="13227" y="720"/>
                  </a:lnTo>
                  <a:lnTo>
                    <a:pt x="13022" y="879"/>
                  </a:lnTo>
                  <a:lnTo>
                    <a:pt x="12657" y="765"/>
                  </a:lnTo>
                  <a:lnTo>
                    <a:pt x="12166" y="23"/>
                  </a:lnTo>
                  <a:lnTo>
                    <a:pt x="11903" y="11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293" name="Google Shape;4293;p37"/>
            <p:cNvSpPr/>
            <p:nvPr/>
          </p:nvSpPr>
          <p:spPr>
            <a:xfrm>
              <a:off x="3943375" y="3027375"/>
              <a:ext cx="147525" cy="198875"/>
            </a:xfrm>
            <a:custGeom>
              <a:rect b="b" l="l" r="r" t="t"/>
              <a:pathLst>
                <a:path extrusionOk="0" h="7955" w="5901">
                  <a:moveTo>
                    <a:pt x="5900" y="217"/>
                  </a:moveTo>
                  <a:lnTo>
                    <a:pt x="5387" y="160"/>
                  </a:lnTo>
                  <a:lnTo>
                    <a:pt x="4839" y="0"/>
                  </a:lnTo>
                  <a:lnTo>
                    <a:pt x="4371" y="480"/>
                  </a:lnTo>
                  <a:lnTo>
                    <a:pt x="3960" y="1324"/>
                  </a:lnTo>
                  <a:lnTo>
                    <a:pt x="3903" y="1826"/>
                  </a:lnTo>
                  <a:lnTo>
                    <a:pt x="3264" y="1610"/>
                  </a:lnTo>
                  <a:lnTo>
                    <a:pt x="2614" y="1370"/>
                  </a:lnTo>
                  <a:lnTo>
                    <a:pt x="1609" y="1324"/>
                  </a:lnTo>
                  <a:lnTo>
                    <a:pt x="1552" y="1724"/>
                  </a:lnTo>
                  <a:lnTo>
                    <a:pt x="1758" y="2192"/>
                  </a:lnTo>
                  <a:lnTo>
                    <a:pt x="2363" y="2123"/>
                  </a:lnTo>
                  <a:lnTo>
                    <a:pt x="2557" y="2294"/>
                  </a:lnTo>
                  <a:lnTo>
                    <a:pt x="2214" y="3356"/>
                  </a:lnTo>
                  <a:lnTo>
                    <a:pt x="2602" y="3892"/>
                  </a:lnTo>
                  <a:lnTo>
                    <a:pt x="2693" y="4588"/>
                  </a:lnTo>
                  <a:lnTo>
                    <a:pt x="2579" y="5204"/>
                  </a:lnTo>
                  <a:lnTo>
                    <a:pt x="2328" y="5638"/>
                  </a:lnTo>
                  <a:lnTo>
                    <a:pt x="1632" y="5592"/>
                  </a:lnTo>
                  <a:lnTo>
                    <a:pt x="1198" y="5159"/>
                  </a:lnTo>
                  <a:lnTo>
                    <a:pt x="1130" y="5558"/>
                  </a:lnTo>
                  <a:lnTo>
                    <a:pt x="594" y="5672"/>
                  </a:lnTo>
                  <a:lnTo>
                    <a:pt x="320" y="5901"/>
                  </a:lnTo>
                  <a:lnTo>
                    <a:pt x="616" y="6505"/>
                  </a:lnTo>
                  <a:lnTo>
                    <a:pt x="0" y="7008"/>
                  </a:lnTo>
                  <a:lnTo>
                    <a:pt x="662" y="7955"/>
                  </a:lnTo>
                  <a:lnTo>
                    <a:pt x="970" y="7578"/>
                  </a:lnTo>
                  <a:lnTo>
                    <a:pt x="1233" y="7418"/>
                  </a:lnTo>
                  <a:lnTo>
                    <a:pt x="1518" y="7726"/>
                  </a:lnTo>
                  <a:lnTo>
                    <a:pt x="1735" y="7818"/>
                  </a:lnTo>
                  <a:lnTo>
                    <a:pt x="1997" y="7475"/>
                  </a:lnTo>
                  <a:lnTo>
                    <a:pt x="2442" y="7487"/>
                  </a:lnTo>
                  <a:lnTo>
                    <a:pt x="2499" y="7749"/>
                  </a:lnTo>
                  <a:lnTo>
                    <a:pt x="2785" y="7898"/>
                  </a:lnTo>
                  <a:lnTo>
                    <a:pt x="3276" y="7327"/>
                  </a:lnTo>
                  <a:lnTo>
                    <a:pt x="3743" y="6893"/>
                  </a:lnTo>
                  <a:lnTo>
                    <a:pt x="3937" y="6608"/>
                  </a:lnTo>
                  <a:lnTo>
                    <a:pt x="3915" y="5843"/>
                  </a:lnTo>
                  <a:lnTo>
                    <a:pt x="4268" y="4965"/>
                  </a:lnTo>
                  <a:lnTo>
                    <a:pt x="4645" y="4508"/>
                  </a:lnTo>
                  <a:lnTo>
                    <a:pt x="5170" y="4063"/>
                  </a:lnTo>
                  <a:lnTo>
                    <a:pt x="5250" y="3778"/>
                  </a:lnTo>
                  <a:lnTo>
                    <a:pt x="5284" y="3436"/>
                  </a:lnTo>
                  <a:lnTo>
                    <a:pt x="5410" y="3127"/>
                  </a:lnTo>
                  <a:lnTo>
                    <a:pt x="5364" y="2614"/>
                  </a:lnTo>
                  <a:lnTo>
                    <a:pt x="5467" y="1815"/>
                  </a:lnTo>
                  <a:lnTo>
                    <a:pt x="5626" y="1244"/>
                  </a:lnTo>
                  <a:lnTo>
                    <a:pt x="5855" y="75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294" name="Google Shape;4294;p37"/>
            <p:cNvSpPr/>
            <p:nvPr/>
          </p:nvSpPr>
          <p:spPr>
            <a:xfrm>
              <a:off x="2138250" y="2829950"/>
              <a:ext cx="242825" cy="379750"/>
            </a:xfrm>
            <a:custGeom>
              <a:rect b="b" l="l" r="r" t="t"/>
              <a:pathLst>
                <a:path extrusionOk="0" h="15190" w="9713">
                  <a:moveTo>
                    <a:pt x="6494" y="594"/>
                  </a:moveTo>
                  <a:lnTo>
                    <a:pt x="6665" y="297"/>
                  </a:lnTo>
                  <a:lnTo>
                    <a:pt x="6482" y="57"/>
                  </a:lnTo>
                  <a:lnTo>
                    <a:pt x="6197" y="0"/>
                  </a:lnTo>
                  <a:lnTo>
                    <a:pt x="5775" y="434"/>
                  </a:lnTo>
                  <a:lnTo>
                    <a:pt x="5455" y="639"/>
                  </a:lnTo>
                  <a:lnTo>
                    <a:pt x="4793" y="1096"/>
                  </a:lnTo>
                  <a:lnTo>
                    <a:pt x="4177" y="1027"/>
                  </a:lnTo>
                  <a:lnTo>
                    <a:pt x="4109" y="1210"/>
                  </a:lnTo>
                  <a:lnTo>
                    <a:pt x="3595" y="1221"/>
                  </a:lnTo>
                  <a:lnTo>
                    <a:pt x="3127" y="1655"/>
                  </a:lnTo>
                  <a:lnTo>
                    <a:pt x="2922" y="2420"/>
                  </a:lnTo>
                  <a:lnTo>
                    <a:pt x="2910" y="2716"/>
                  </a:lnTo>
                  <a:lnTo>
                    <a:pt x="2568" y="2819"/>
                  </a:lnTo>
                  <a:lnTo>
                    <a:pt x="1940" y="3447"/>
                  </a:lnTo>
                  <a:lnTo>
                    <a:pt x="1529" y="3424"/>
                  </a:lnTo>
                  <a:lnTo>
                    <a:pt x="1427" y="3549"/>
                  </a:lnTo>
                  <a:lnTo>
                    <a:pt x="1587" y="4086"/>
                  </a:lnTo>
                  <a:lnTo>
                    <a:pt x="1427" y="4360"/>
                  </a:lnTo>
                  <a:lnTo>
                    <a:pt x="1176" y="4291"/>
                  </a:lnTo>
                  <a:lnTo>
                    <a:pt x="1039" y="4725"/>
                  </a:lnTo>
                  <a:lnTo>
                    <a:pt x="1358" y="5216"/>
                  </a:lnTo>
                  <a:lnTo>
                    <a:pt x="1438" y="5980"/>
                  </a:lnTo>
                  <a:lnTo>
                    <a:pt x="1267" y="6208"/>
                  </a:lnTo>
                  <a:lnTo>
                    <a:pt x="1427" y="7053"/>
                  </a:lnTo>
                  <a:lnTo>
                    <a:pt x="1256" y="7578"/>
                  </a:lnTo>
                  <a:lnTo>
                    <a:pt x="1541" y="7795"/>
                  </a:lnTo>
                  <a:lnTo>
                    <a:pt x="1233" y="8263"/>
                  </a:lnTo>
                  <a:lnTo>
                    <a:pt x="868" y="8833"/>
                  </a:lnTo>
                  <a:lnTo>
                    <a:pt x="468" y="8890"/>
                  </a:lnTo>
                  <a:lnTo>
                    <a:pt x="274" y="9221"/>
                  </a:lnTo>
                  <a:lnTo>
                    <a:pt x="297" y="9678"/>
                  </a:lnTo>
                  <a:lnTo>
                    <a:pt x="0" y="9746"/>
                  </a:lnTo>
                  <a:lnTo>
                    <a:pt x="114" y="10032"/>
                  </a:lnTo>
                  <a:lnTo>
                    <a:pt x="913" y="10545"/>
                  </a:lnTo>
                  <a:lnTo>
                    <a:pt x="1062" y="10534"/>
                  </a:lnTo>
                  <a:lnTo>
                    <a:pt x="1256" y="10922"/>
                  </a:lnTo>
                  <a:lnTo>
                    <a:pt x="1929" y="11047"/>
                  </a:lnTo>
                  <a:lnTo>
                    <a:pt x="2157" y="10910"/>
                  </a:lnTo>
                  <a:lnTo>
                    <a:pt x="2557" y="11207"/>
                  </a:lnTo>
                  <a:lnTo>
                    <a:pt x="2899" y="11424"/>
                  </a:lnTo>
                  <a:lnTo>
                    <a:pt x="3116" y="11333"/>
                  </a:lnTo>
                  <a:lnTo>
                    <a:pt x="3641" y="11766"/>
                  </a:lnTo>
                  <a:lnTo>
                    <a:pt x="3892" y="12188"/>
                  </a:lnTo>
                  <a:lnTo>
                    <a:pt x="4280" y="12428"/>
                  </a:lnTo>
                  <a:lnTo>
                    <a:pt x="4771" y="13387"/>
                  </a:lnTo>
                  <a:lnTo>
                    <a:pt x="5364" y="13501"/>
                  </a:lnTo>
                  <a:lnTo>
                    <a:pt x="5798" y="13261"/>
                  </a:lnTo>
                  <a:lnTo>
                    <a:pt x="6094" y="13421"/>
                  </a:lnTo>
                  <a:lnTo>
                    <a:pt x="6562" y="13330"/>
                  </a:lnTo>
                  <a:lnTo>
                    <a:pt x="7190" y="13763"/>
                  </a:lnTo>
                  <a:lnTo>
                    <a:pt x="6688" y="14688"/>
                  </a:lnTo>
                  <a:lnTo>
                    <a:pt x="6939" y="14699"/>
                  </a:lnTo>
                  <a:lnTo>
                    <a:pt x="7350" y="15190"/>
                  </a:lnTo>
                  <a:lnTo>
                    <a:pt x="7658" y="12702"/>
                  </a:lnTo>
                  <a:lnTo>
                    <a:pt x="7681" y="12303"/>
                  </a:lnTo>
                  <a:lnTo>
                    <a:pt x="7544" y="11789"/>
                  </a:lnTo>
                  <a:lnTo>
                    <a:pt x="7190" y="11447"/>
                  </a:lnTo>
                  <a:lnTo>
                    <a:pt x="7190" y="10796"/>
                  </a:lnTo>
                  <a:lnTo>
                    <a:pt x="7646" y="10648"/>
                  </a:lnTo>
                  <a:lnTo>
                    <a:pt x="7806" y="10739"/>
                  </a:lnTo>
                  <a:lnTo>
                    <a:pt x="7829" y="10397"/>
                  </a:lnTo>
                  <a:lnTo>
                    <a:pt x="7361" y="10294"/>
                  </a:lnTo>
                  <a:lnTo>
                    <a:pt x="7361" y="9735"/>
                  </a:lnTo>
                  <a:lnTo>
                    <a:pt x="8913" y="9758"/>
                  </a:lnTo>
                  <a:lnTo>
                    <a:pt x="9187" y="9438"/>
                  </a:lnTo>
                  <a:lnTo>
                    <a:pt x="9415" y="9723"/>
                  </a:lnTo>
                  <a:lnTo>
                    <a:pt x="9564" y="10260"/>
                  </a:lnTo>
                  <a:lnTo>
                    <a:pt x="9712" y="10146"/>
                  </a:lnTo>
                  <a:lnTo>
                    <a:pt x="9472" y="9233"/>
                  </a:lnTo>
                  <a:lnTo>
                    <a:pt x="9278" y="8925"/>
                  </a:lnTo>
                  <a:lnTo>
                    <a:pt x="8993" y="8719"/>
                  </a:lnTo>
                  <a:lnTo>
                    <a:pt x="9404" y="8285"/>
                  </a:lnTo>
                  <a:lnTo>
                    <a:pt x="9370" y="8069"/>
                  </a:lnTo>
                  <a:lnTo>
                    <a:pt x="9164" y="7795"/>
                  </a:lnTo>
                  <a:lnTo>
                    <a:pt x="9016" y="7201"/>
                  </a:lnTo>
                  <a:lnTo>
                    <a:pt x="9084" y="6539"/>
                  </a:lnTo>
                  <a:lnTo>
                    <a:pt x="9278" y="6243"/>
                  </a:lnTo>
                  <a:lnTo>
                    <a:pt x="9450" y="5752"/>
                  </a:lnTo>
                  <a:lnTo>
                    <a:pt x="9164" y="5604"/>
                  </a:lnTo>
                  <a:lnTo>
                    <a:pt x="8708" y="5695"/>
                  </a:lnTo>
                  <a:lnTo>
                    <a:pt x="8137" y="5661"/>
                  </a:lnTo>
                  <a:lnTo>
                    <a:pt x="7806" y="5763"/>
                  </a:lnTo>
                  <a:lnTo>
                    <a:pt x="7258" y="4976"/>
                  </a:lnTo>
                  <a:lnTo>
                    <a:pt x="6802" y="4862"/>
                  </a:lnTo>
                  <a:lnTo>
                    <a:pt x="5775" y="4942"/>
                  </a:lnTo>
                  <a:lnTo>
                    <a:pt x="5592" y="4634"/>
                  </a:lnTo>
                  <a:lnTo>
                    <a:pt x="5410" y="4542"/>
                  </a:lnTo>
                  <a:lnTo>
                    <a:pt x="5375" y="4360"/>
                  </a:lnTo>
                  <a:lnTo>
                    <a:pt x="5490" y="4017"/>
                  </a:lnTo>
                  <a:lnTo>
                    <a:pt x="5432" y="3664"/>
                  </a:lnTo>
                  <a:lnTo>
                    <a:pt x="5284" y="3458"/>
                  </a:lnTo>
                  <a:lnTo>
                    <a:pt x="5193" y="3047"/>
                  </a:lnTo>
                  <a:lnTo>
                    <a:pt x="4782" y="2979"/>
                  </a:lnTo>
                  <a:lnTo>
                    <a:pt x="5033" y="2454"/>
                  </a:lnTo>
                  <a:lnTo>
                    <a:pt x="5170" y="1803"/>
                  </a:lnTo>
                  <a:lnTo>
                    <a:pt x="5421" y="1461"/>
                  </a:lnTo>
                  <a:lnTo>
                    <a:pt x="5741" y="1210"/>
                  </a:lnTo>
                  <a:lnTo>
                    <a:pt x="5969" y="75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295" name="Google Shape;4295;p37"/>
            <p:cNvSpPr/>
            <p:nvPr/>
          </p:nvSpPr>
          <p:spPr>
            <a:xfrm>
              <a:off x="2008150" y="2857625"/>
              <a:ext cx="65650" cy="67625"/>
            </a:xfrm>
            <a:custGeom>
              <a:rect b="b" l="l" r="r" t="t"/>
              <a:pathLst>
                <a:path extrusionOk="0" h="2705" w="2626">
                  <a:moveTo>
                    <a:pt x="1826" y="263"/>
                  </a:moveTo>
                  <a:lnTo>
                    <a:pt x="1621" y="445"/>
                  </a:lnTo>
                  <a:lnTo>
                    <a:pt x="1381" y="388"/>
                  </a:lnTo>
                  <a:lnTo>
                    <a:pt x="1267" y="206"/>
                  </a:lnTo>
                  <a:lnTo>
                    <a:pt x="1027" y="126"/>
                  </a:lnTo>
                  <a:lnTo>
                    <a:pt x="822" y="240"/>
                  </a:lnTo>
                  <a:lnTo>
                    <a:pt x="331" y="0"/>
                  </a:lnTo>
                  <a:lnTo>
                    <a:pt x="194" y="114"/>
                  </a:lnTo>
                  <a:lnTo>
                    <a:pt x="0" y="286"/>
                  </a:lnTo>
                  <a:lnTo>
                    <a:pt x="217" y="411"/>
                  </a:lnTo>
                  <a:lnTo>
                    <a:pt x="80" y="696"/>
                  </a:lnTo>
                  <a:lnTo>
                    <a:pt x="69" y="982"/>
                  </a:lnTo>
                  <a:lnTo>
                    <a:pt x="171" y="1176"/>
                  </a:lnTo>
                  <a:lnTo>
                    <a:pt x="411" y="1256"/>
                  </a:lnTo>
                  <a:lnTo>
                    <a:pt x="582" y="1518"/>
                  </a:lnTo>
                  <a:lnTo>
                    <a:pt x="753" y="1290"/>
                  </a:lnTo>
                  <a:lnTo>
                    <a:pt x="708" y="1027"/>
                  </a:lnTo>
                  <a:lnTo>
                    <a:pt x="913" y="1187"/>
                  </a:lnTo>
                  <a:lnTo>
                    <a:pt x="959" y="1461"/>
                  </a:lnTo>
                  <a:lnTo>
                    <a:pt x="1221" y="1575"/>
                  </a:lnTo>
                  <a:lnTo>
                    <a:pt x="1530" y="1758"/>
                  </a:lnTo>
                  <a:lnTo>
                    <a:pt x="1735" y="1975"/>
                  </a:lnTo>
                  <a:lnTo>
                    <a:pt x="1758" y="2169"/>
                  </a:lnTo>
                  <a:lnTo>
                    <a:pt x="1655" y="2328"/>
                  </a:lnTo>
                  <a:lnTo>
                    <a:pt x="1815" y="2511"/>
                  </a:lnTo>
                  <a:lnTo>
                    <a:pt x="2226" y="2705"/>
                  </a:lnTo>
                  <a:lnTo>
                    <a:pt x="2283" y="2534"/>
                  </a:lnTo>
                  <a:lnTo>
                    <a:pt x="2351" y="2351"/>
                  </a:lnTo>
                  <a:lnTo>
                    <a:pt x="2340" y="2180"/>
                  </a:lnTo>
                  <a:lnTo>
                    <a:pt x="2454" y="2077"/>
                  </a:lnTo>
                  <a:lnTo>
                    <a:pt x="2294" y="1940"/>
                  </a:lnTo>
                  <a:lnTo>
                    <a:pt x="2306" y="1587"/>
                  </a:lnTo>
                  <a:lnTo>
                    <a:pt x="2625" y="1495"/>
                  </a:lnTo>
                  <a:lnTo>
                    <a:pt x="2283" y="1107"/>
                  </a:lnTo>
                  <a:lnTo>
                    <a:pt x="1997" y="74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296" name="Google Shape;4296;p37"/>
            <p:cNvSpPr/>
            <p:nvPr/>
          </p:nvSpPr>
          <p:spPr>
            <a:xfrm>
              <a:off x="2054075" y="2586000"/>
              <a:ext cx="207450" cy="75650"/>
            </a:xfrm>
            <a:custGeom>
              <a:rect b="b" l="l" r="r" t="t"/>
              <a:pathLst>
                <a:path extrusionOk="0" h="3026" w="8298">
                  <a:moveTo>
                    <a:pt x="4257" y="377"/>
                  </a:moveTo>
                  <a:lnTo>
                    <a:pt x="3550" y="81"/>
                  </a:lnTo>
                  <a:lnTo>
                    <a:pt x="2945" y="69"/>
                  </a:lnTo>
                  <a:lnTo>
                    <a:pt x="2272" y="1"/>
                  </a:lnTo>
                  <a:lnTo>
                    <a:pt x="2066" y="92"/>
                  </a:lnTo>
                  <a:lnTo>
                    <a:pt x="1473" y="183"/>
                  </a:lnTo>
                  <a:lnTo>
                    <a:pt x="1039" y="366"/>
                  </a:lnTo>
                  <a:lnTo>
                    <a:pt x="651" y="571"/>
                  </a:lnTo>
                  <a:lnTo>
                    <a:pt x="446" y="891"/>
                  </a:lnTo>
                  <a:lnTo>
                    <a:pt x="1" y="1176"/>
                  </a:lnTo>
                  <a:lnTo>
                    <a:pt x="309" y="1268"/>
                  </a:lnTo>
                  <a:lnTo>
                    <a:pt x="731" y="1165"/>
                  </a:lnTo>
                  <a:lnTo>
                    <a:pt x="857" y="937"/>
                  </a:lnTo>
                  <a:lnTo>
                    <a:pt x="1188" y="925"/>
                  </a:lnTo>
                  <a:lnTo>
                    <a:pt x="1815" y="446"/>
                  </a:lnTo>
                  <a:lnTo>
                    <a:pt x="2580" y="492"/>
                  </a:lnTo>
                  <a:lnTo>
                    <a:pt x="2249" y="720"/>
                  </a:lnTo>
                  <a:lnTo>
                    <a:pt x="2511" y="914"/>
                  </a:lnTo>
                  <a:lnTo>
                    <a:pt x="3504" y="1051"/>
                  </a:lnTo>
                  <a:lnTo>
                    <a:pt x="3721" y="1233"/>
                  </a:lnTo>
                  <a:lnTo>
                    <a:pt x="4417" y="1484"/>
                  </a:lnTo>
                  <a:lnTo>
                    <a:pt x="4874" y="1450"/>
                  </a:lnTo>
                  <a:lnTo>
                    <a:pt x="4988" y="1964"/>
                  </a:lnTo>
                  <a:lnTo>
                    <a:pt x="5239" y="2226"/>
                  </a:lnTo>
                  <a:lnTo>
                    <a:pt x="5730" y="2283"/>
                  </a:lnTo>
                  <a:lnTo>
                    <a:pt x="6038" y="2523"/>
                  </a:lnTo>
                  <a:lnTo>
                    <a:pt x="5444" y="3025"/>
                  </a:lnTo>
                  <a:lnTo>
                    <a:pt x="6574" y="2934"/>
                  </a:lnTo>
                  <a:lnTo>
                    <a:pt x="7122" y="3002"/>
                  </a:lnTo>
                  <a:lnTo>
                    <a:pt x="7647" y="2968"/>
                  </a:lnTo>
                  <a:lnTo>
                    <a:pt x="8183" y="2854"/>
                  </a:lnTo>
                  <a:lnTo>
                    <a:pt x="8297" y="2637"/>
                  </a:lnTo>
                  <a:lnTo>
                    <a:pt x="7750" y="2260"/>
                  </a:lnTo>
                  <a:lnTo>
                    <a:pt x="7179" y="2215"/>
                  </a:lnTo>
                  <a:lnTo>
                    <a:pt x="7259" y="1975"/>
                  </a:lnTo>
                  <a:lnTo>
                    <a:pt x="6814" y="1793"/>
                  </a:lnTo>
                  <a:lnTo>
                    <a:pt x="6551" y="1793"/>
                  </a:lnTo>
                  <a:lnTo>
                    <a:pt x="6118" y="1393"/>
                  </a:lnTo>
                  <a:lnTo>
                    <a:pt x="5524" y="822"/>
                  </a:lnTo>
                  <a:lnTo>
                    <a:pt x="5262" y="606"/>
                  </a:lnTo>
                  <a:lnTo>
                    <a:pt x="4520" y="72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297" name="Google Shape;4297;p37"/>
            <p:cNvSpPr/>
            <p:nvPr/>
          </p:nvSpPr>
          <p:spPr>
            <a:xfrm>
              <a:off x="3933950" y="1957475"/>
              <a:ext cx="116425" cy="56525"/>
            </a:xfrm>
            <a:custGeom>
              <a:rect b="b" l="l" r="r" t="t"/>
              <a:pathLst>
                <a:path extrusionOk="0" h="2261" w="4657">
                  <a:moveTo>
                    <a:pt x="1872" y="12"/>
                  </a:moveTo>
                  <a:lnTo>
                    <a:pt x="1564" y="104"/>
                  </a:lnTo>
                  <a:lnTo>
                    <a:pt x="1370" y="1"/>
                  </a:lnTo>
                  <a:lnTo>
                    <a:pt x="1210" y="172"/>
                  </a:lnTo>
                  <a:lnTo>
                    <a:pt x="731" y="343"/>
                  </a:lnTo>
                  <a:lnTo>
                    <a:pt x="480" y="560"/>
                  </a:lnTo>
                  <a:lnTo>
                    <a:pt x="1" y="743"/>
                  </a:lnTo>
                  <a:lnTo>
                    <a:pt x="138" y="1016"/>
                  </a:lnTo>
                  <a:lnTo>
                    <a:pt x="240" y="1382"/>
                  </a:lnTo>
                  <a:lnTo>
                    <a:pt x="605" y="1599"/>
                  </a:lnTo>
                  <a:lnTo>
                    <a:pt x="1028" y="1975"/>
                  </a:lnTo>
                  <a:lnTo>
                    <a:pt x="1564" y="2260"/>
                  </a:lnTo>
                  <a:lnTo>
                    <a:pt x="1941" y="1895"/>
                  </a:lnTo>
                  <a:lnTo>
                    <a:pt x="2180" y="1827"/>
                  </a:lnTo>
                  <a:lnTo>
                    <a:pt x="2751" y="2101"/>
                  </a:lnTo>
                  <a:lnTo>
                    <a:pt x="3082" y="2055"/>
                  </a:lnTo>
                  <a:lnTo>
                    <a:pt x="3401" y="2226"/>
                  </a:lnTo>
                  <a:lnTo>
                    <a:pt x="3493" y="2032"/>
                  </a:lnTo>
                  <a:lnTo>
                    <a:pt x="3801" y="2044"/>
                  </a:lnTo>
                  <a:lnTo>
                    <a:pt x="4029" y="1952"/>
                  </a:lnTo>
                  <a:lnTo>
                    <a:pt x="4052" y="1872"/>
                  </a:lnTo>
                  <a:lnTo>
                    <a:pt x="4177" y="1827"/>
                  </a:lnTo>
                  <a:lnTo>
                    <a:pt x="4200" y="1633"/>
                  </a:lnTo>
                  <a:lnTo>
                    <a:pt x="4360" y="1587"/>
                  </a:lnTo>
                  <a:lnTo>
                    <a:pt x="4451" y="1427"/>
                  </a:lnTo>
                  <a:lnTo>
                    <a:pt x="4657" y="1427"/>
                  </a:lnTo>
                  <a:lnTo>
                    <a:pt x="4292" y="982"/>
                  </a:lnTo>
                  <a:lnTo>
                    <a:pt x="3778" y="937"/>
                  </a:lnTo>
                  <a:lnTo>
                    <a:pt x="3675" y="651"/>
                  </a:lnTo>
                  <a:lnTo>
                    <a:pt x="3196" y="571"/>
                  </a:lnTo>
                  <a:lnTo>
                    <a:pt x="3105" y="788"/>
                  </a:lnTo>
                  <a:lnTo>
                    <a:pt x="2717" y="617"/>
                  </a:lnTo>
                  <a:lnTo>
                    <a:pt x="2740" y="377"/>
                  </a:lnTo>
                  <a:lnTo>
                    <a:pt x="2203" y="286"/>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298" name="Google Shape;4298;p37"/>
            <p:cNvSpPr/>
            <p:nvPr/>
          </p:nvSpPr>
          <p:spPr>
            <a:xfrm>
              <a:off x="3824100" y="1873900"/>
              <a:ext cx="156675" cy="167775"/>
            </a:xfrm>
            <a:custGeom>
              <a:rect b="b" l="l" r="r" t="t"/>
              <a:pathLst>
                <a:path extrusionOk="0" h="6711" w="6267">
                  <a:moveTo>
                    <a:pt x="5433" y="1050"/>
                  </a:moveTo>
                  <a:lnTo>
                    <a:pt x="5091" y="776"/>
                  </a:lnTo>
                  <a:lnTo>
                    <a:pt x="4303" y="434"/>
                  </a:lnTo>
                  <a:lnTo>
                    <a:pt x="3950" y="673"/>
                  </a:lnTo>
                  <a:lnTo>
                    <a:pt x="3276" y="833"/>
                  </a:lnTo>
                  <a:lnTo>
                    <a:pt x="3265" y="536"/>
                  </a:lnTo>
                  <a:lnTo>
                    <a:pt x="2569" y="331"/>
                  </a:lnTo>
                  <a:lnTo>
                    <a:pt x="2534" y="0"/>
                  </a:lnTo>
                  <a:lnTo>
                    <a:pt x="2112" y="137"/>
                  </a:lnTo>
                  <a:lnTo>
                    <a:pt x="1599" y="23"/>
                  </a:lnTo>
                  <a:lnTo>
                    <a:pt x="1656" y="502"/>
                  </a:lnTo>
                  <a:lnTo>
                    <a:pt x="1827" y="822"/>
                  </a:lnTo>
                  <a:lnTo>
                    <a:pt x="1393" y="1244"/>
                  </a:lnTo>
                  <a:lnTo>
                    <a:pt x="1256" y="1061"/>
                  </a:lnTo>
                  <a:lnTo>
                    <a:pt x="697" y="1107"/>
                  </a:lnTo>
                  <a:lnTo>
                    <a:pt x="572" y="1290"/>
                  </a:lnTo>
                  <a:lnTo>
                    <a:pt x="708" y="1575"/>
                  </a:lnTo>
                  <a:lnTo>
                    <a:pt x="572" y="2374"/>
                  </a:lnTo>
                  <a:lnTo>
                    <a:pt x="412" y="2705"/>
                  </a:lnTo>
                  <a:lnTo>
                    <a:pt x="1" y="2705"/>
                  </a:lnTo>
                  <a:lnTo>
                    <a:pt x="149" y="3618"/>
                  </a:lnTo>
                  <a:lnTo>
                    <a:pt x="104" y="4211"/>
                  </a:lnTo>
                  <a:lnTo>
                    <a:pt x="241" y="4417"/>
                  </a:lnTo>
                  <a:lnTo>
                    <a:pt x="206" y="4793"/>
                  </a:lnTo>
                  <a:lnTo>
                    <a:pt x="549" y="5033"/>
                  </a:lnTo>
                  <a:lnTo>
                    <a:pt x="1564" y="5193"/>
                  </a:lnTo>
                  <a:lnTo>
                    <a:pt x="1245" y="5797"/>
                  </a:lnTo>
                  <a:lnTo>
                    <a:pt x="1165" y="6437"/>
                  </a:lnTo>
                  <a:lnTo>
                    <a:pt x="1770" y="6437"/>
                  </a:lnTo>
                  <a:lnTo>
                    <a:pt x="1907" y="6242"/>
                  </a:lnTo>
                  <a:lnTo>
                    <a:pt x="2683" y="6505"/>
                  </a:lnTo>
                  <a:lnTo>
                    <a:pt x="2900" y="6471"/>
                  </a:lnTo>
                  <a:lnTo>
                    <a:pt x="3265" y="6710"/>
                  </a:lnTo>
                  <a:lnTo>
                    <a:pt x="3345" y="6482"/>
                  </a:lnTo>
                  <a:lnTo>
                    <a:pt x="3972" y="6528"/>
                  </a:lnTo>
                  <a:lnTo>
                    <a:pt x="4463" y="6357"/>
                  </a:lnTo>
                  <a:lnTo>
                    <a:pt x="4805" y="6379"/>
                  </a:lnTo>
                  <a:lnTo>
                    <a:pt x="5045" y="6562"/>
                  </a:lnTo>
                  <a:lnTo>
                    <a:pt x="5102" y="6414"/>
                  </a:lnTo>
                  <a:lnTo>
                    <a:pt x="4965" y="5843"/>
                  </a:lnTo>
                  <a:lnTo>
                    <a:pt x="5205" y="5729"/>
                  </a:lnTo>
                  <a:lnTo>
                    <a:pt x="5422" y="5307"/>
                  </a:lnTo>
                  <a:lnTo>
                    <a:pt x="5011" y="4942"/>
                  </a:lnTo>
                  <a:lnTo>
                    <a:pt x="4634" y="4725"/>
                  </a:lnTo>
                  <a:lnTo>
                    <a:pt x="4532" y="4359"/>
                  </a:lnTo>
                  <a:lnTo>
                    <a:pt x="4395" y="4086"/>
                  </a:lnTo>
                  <a:lnTo>
                    <a:pt x="4874" y="3903"/>
                  </a:lnTo>
                  <a:lnTo>
                    <a:pt x="5125" y="3686"/>
                  </a:lnTo>
                  <a:lnTo>
                    <a:pt x="5604" y="3515"/>
                  </a:lnTo>
                  <a:lnTo>
                    <a:pt x="5764" y="3344"/>
                  </a:lnTo>
                  <a:lnTo>
                    <a:pt x="5958" y="3447"/>
                  </a:lnTo>
                  <a:lnTo>
                    <a:pt x="6266" y="3355"/>
                  </a:lnTo>
                  <a:lnTo>
                    <a:pt x="5935" y="2796"/>
                  </a:lnTo>
                  <a:lnTo>
                    <a:pt x="5947" y="2499"/>
                  </a:lnTo>
                  <a:lnTo>
                    <a:pt x="5753" y="2031"/>
                  </a:lnTo>
                  <a:lnTo>
                    <a:pt x="5467" y="1712"/>
                  </a:lnTo>
                  <a:lnTo>
                    <a:pt x="5639" y="148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299" name="Google Shape;4299;p37"/>
            <p:cNvSpPr/>
            <p:nvPr/>
          </p:nvSpPr>
          <p:spPr>
            <a:xfrm>
              <a:off x="4551075" y="2824225"/>
              <a:ext cx="32550" cy="39975"/>
            </a:xfrm>
            <a:custGeom>
              <a:rect b="b" l="l" r="r" t="t"/>
              <a:pathLst>
                <a:path extrusionOk="0" h="1599" w="1302">
                  <a:moveTo>
                    <a:pt x="1210" y="1108"/>
                  </a:moveTo>
                  <a:lnTo>
                    <a:pt x="845" y="868"/>
                  </a:lnTo>
                  <a:lnTo>
                    <a:pt x="1290" y="651"/>
                  </a:lnTo>
                  <a:lnTo>
                    <a:pt x="1301" y="263"/>
                  </a:lnTo>
                  <a:lnTo>
                    <a:pt x="1107" y="1"/>
                  </a:lnTo>
                  <a:lnTo>
                    <a:pt x="879" y="206"/>
                  </a:lnTo>
                  <a:lnTo>
                    <a:pt x="537" y="138"/>
                  </a:lnTo>
                  <a:lnTo>
                    <a:pt x="263" y="537"/>
                  </a:lnTo>
                  <a:lnTo>
                    <a:pt x="0" y="971"/>
                  </a:lnTo>
                  <a:lnTo>
                    <a:pt x="80" y="1211"/>
                  </a:lnTo>
                  <a:lnTo>
                    <a:pt x="103" y="1496"/>
                  </a:lnTo>
                  <a:lnTo>
                    <a:pt x="548" y="1507"/>
                  </a:lnTo>
                  <a:lnTo>
                    <a:pt x="731" y="1439"/>
                  </a:lnTo>
                  <a:lnTo>
                    <a:pt x="913" y="1599"/>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00" name="Google Shape;4300;p37"/>
            <p:cNvSpPr/>
            <p:nvPr/>
          </p:nvSpPr>
          <p:spPr>
            <a:xfrm>
              <a:off x="3855200" y="1815675"/>
              <a:ext cx="77350" cy="62225"/>
            </a:xfrm>
            <a:custGeom>
              <a:rect b="b" l="l" r="r" t="t"/>
              <a:pathLst>
                <a:path extrusionOk="0" h="2489" w="3094">
                  <a:moveTo>
                    <a:pt x="3094" y="1793"/>
                  </a:moveTo>
                  <a:lnTo>
                    <a:pt x="2854" y="1370"/>
                  </a:lnTo>
                  <a:lnTo>
                    <a:pt x="1895" y="1656"/>
                  </a:lnTo>
                  <a:lnTo>
                    <a:pt x="2021" y="2009"/>
                  </a:lnTo>
                  <a:lnTo>
                    <a:pt x="2751" y="2489"/>
                  </a:lnTo>
                  <a:close/>
                  <a:moveTo>
                    <a:pt x="1861" y="1062"/>
                  </a:moveTo>
                  <a:lnTo>
                    <a:pt x="1496" y="937"/>
                  </a:lnTo>
                  <a:lnTo>
                    <a:pt x="1393" y="709"/>
                  </a:lnTo>
                  <a:lnTo>
                    <a:pt x="1576" y="423"/>
                  </a:lnTo>
                  <a:lnTo>
                    <a:pt x="1564" y="1"/>
                  </a:lnTo>
                  <a:lnTo>
                    <a:pt x="1051" y="229"/>
                  </a:lnTo>
                  <a:lnTo>
                    <a:pt x="834" y="469"/>
                  </a:lnTo>
                  <a:lnTo>
                    <a:pt x="263" y="526"/>
                  </a:lnTo>
                  <a:lnTo>
                    <a:pt x="92" y="766"/>
                  </a:lnTo>
                  <a:lnTo>
                    <a:pt x="1" y="994"/>
                  </a:lnTo>
                  <a:lnTo>
                    <a:pt x="58" y="1861"/>
                  </a:lnTo>
                  <a:lnTo>
                    <a:pt x="355" y="2352"/>
                  </a:lnTo>
                  <a:lnTo>
                    <a:pt x="868" y="2466"/>
                  </a:lnTo>
                  <a:lnTo>
                    <a:pt x="1290" y="2329"/>
                  </a:lnTo>
                  <a:lnTo>
                    <a:pt x="1085" y="1907"/>
                  </a:lnTo>
                  <a:lnTo>
                    <a:pt x="1519" y="1291"/>
                  </a:lnTo>
                  <a:lnTo>
                    <a:pt x="1724" y="139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01" name="Google Shape;4301;p37"/>
            <p:cNvSpPr/>
            <p:nvPr/>
          </p:nvSpPr>
          <p:spPr>
            <a:xfrm>
              <a:off x="2301725" y="2660750"/>
              <a:ext cx="71625" cy="52250"/>
            </a:xfrm>
            <a:custGeom>
              <a:rect b="b" l="l" r="r" t="t"/>
              <a:pathLst>
                <a:path extrusionOk="0" h="2090" w="2865">
                  <a:moveTo>
                    <a:pt x="137" y="1690"/>
                  </a:moveTo>
                  <a:lnTo>
                    <a:pt x="137" y="1941"/>
                  </a:lnTo>
                  <a:lnTo>
                    <a:pt x="343" y="2089"/>
                  </a:lnTo>
                  <a:lnTo>
                    <a:pt x="708" y="1462"/>
                  </a:lnTo>
                  <a:lnTo>
                    <a:pt x="993" y="1325"/>
                  </a:lnTo>
                  <a:lnTo>
                    <a:pt x="1085" y="1553"/>
                  </a:lnTo>
                  <a:lnTo>
                    <a:pt x="1393" y="1496"/>
                  </a:lnTo>
                  <a:lnTo>
                    <a:pt x="1552" y="1325"/>
                  </a:lnTo>
                  <a:lnTo>
                    <a:pt x="1804" y="1370"/>
                  </a:lnTo>
                  <a:lnTo>
                    <a:pt x="2180" y="1347"/>
                  </a:lnTo>
                  <a:lnTo>
                    <a:pt x="2534" y="1530"/>
                  </a:lnTo>
                  <a:lnTo>
                    <a:pt x="2865" y="1153"/>
                  </a:lnTo>
                  <a:lnTo>
                    <a:pt x="2511" y="834"/>
                  </a:lnTo>
                  <a:lnTo>
                    <a:pt x="2169" y="800"/>
                  </a:lnTo>
                  <a:lnTo>
                    <a:pt x="2203" y="526"/>
                  </a:lnTo>
                  <a:lnTo>
                    <a:pt x="1781" y="549"/>
                  </a:lnTo>
                  <a:lnTo>
                    <a:pt x="1667" y="229"/>
                  </a:lnTo>
                  <a:lnTo>
                    <a:pt x="1461" y="240"/>
                  </a:lnTo>
                  <a:lnTo>
                    <a:pt x="1028" y="12"/>
                  </a:lnTo>
                  <a:lnTo>
                    <a:pt x="400" y="1"/>
                  </a:lnTo>
                  <a:lnTo>
                    <a:pt x="286" y="161"/>
                  </a:lnTo>
                  <a:lnTo>
                    <a:pt x="309" y="663"/>
                  </a:lnTo>
                  <a:lnTo>
                    <a:pt x="206" y="1005"/>
                  </a:lnTo>
                  <a:lnTo>
                    <a:pt x="0" y="1153"/>
                  </a:lnTo>
                  <a:lnTo>
                    <a:pt x="172" y="142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02" name="Google Shape;4302;p37"/>
            <p:cNvSpPr/>
            <p:nvPr/>
          </p:nvSpPr>
          <p:spPr>
            <a:xfrm>
              <a:off x="3553075" y="2269025"/>
              <a:ext cx="402875" cy="410600"/>
            </a:xfrm>
            <a:custGeom>
              <a:rect b="b" l="l" r="r" t="t"/>
              <a:pathLst>
                <a:path extrusionOk="0" h="16424" w="16115">
                  <a:moveTo>
                    <a:pt x="13056" y="161"/>
                  </a:moveTo>
                  <a:lnTo>
                    <a:pt x="12542" y="218"/>
                  </a:lnTo>
                  <a:lnTo>
                    <a:pt x="12223" y="1"/>
                  </a:lnTo>
                  <a:lnTo>
                    <a:pt x="11424" y="1"/>
                  </a:lnTo>
                  <a:lnTo>
                    <a:pt x="10728" y="377"/>
                  </a:lnTo>
                  <a:lnTo>
                    <a:pt x="10340" y="241"/>
                  </a:lnTo>
                  <a:lnTo>
                    <a:pt x="9096" y="309"/>
                  </a:lnTo>
                  <a:lnTo>
                    <a:pt x="7829" y="480"/>
                  </a:lnTo>
                  <a:lnTo>
                    <a:pt x="7110" y="766"/>
                  </a:lnTo>
                  <a:lnTo>
                    <a:pt x="6631" y="1131"/>
                  </a:lnTo>
                  <a:lnTo>
                    <a:pt x="5821" y="1302"/>
                  </a:lnTo>
                  <a:lnTo>
                    <a:pt x="5090" y="1804"/>
                  </a:lnTo>
                  <a:lnTo>
                    <a:pt x="5375" y="2386"/>
                  </a:lnTo>
                  <a:lnTo>
                    <a:pt x="5421" y="2945"/>
                  </a:lnTo>
                  <a:lnTo>
                    <a:pt x="5672" y="3904"/>
                  </a:lnTo>
                  <a:lnTo>
                    <a:pt x="5878" y="4098"/>
                  </a:lnTo>
                  <a:lnTo>
                    <a:pt x="5729" y="4452"/>
                  </a:lnTo>
                  <a:lnTo>
                    <a:pt x="4736" y="4600"/>
                  </a:lnTo>
                  <a:lnTo>
                    <a:pt x="4371" y="4942"/>
                  </a:lnTo>
                  <a:lnTo>
                    <a:pt x="3938" y="5011"/>
                  </a:lnTo>
                  <a:lnTo>
                    <a:pt x="3892" y="5684"/>
                  </a:lnTo>
                  <a:lnTo>
                    <a:pt x="2990" y="6038"/>
                  </a:lnTo>
                  <a:lnTo>
                    <a:pt x="2694" y="6494"/>
                  </a:lnTo>
                  <a:lnTo>
                    <a:pt x="2066" y="6734"/>
                  </a:lnTo>
                  <a:lnTo>
                    <a:pt x="1290" y="6882"/>
                  </a:lnTo>
                  <a:lnTo>
                    <a:pt x="23" y="7556"/>
                  </a:lnTo>
                  <a:lnTo>
                    <a:pt x="12" y="8617"/>
                  </a:lnTo>
                  <a:lnTo>
                    <a:pt x="12" y="8674"/>
                  </a:lnTo>
                  <a:lnTo>
                    <a:pt x="0" y="8845"/>
                  </a:lnTo>
                  <a:lnTo>
                    <a:pt x="2888" y="11059"/>
                  </a:lnTo>
                  <a:lnTo>
                    <a:pt x="5512" y="13045"/>
                  </a:lnTo>
                  <a:lnTo>
                    <a:pt x="8171" y="15008"/>
                  </a:lnTo>
                  <a:lnTo>
                    <a:pt x="8354" y="15442"/>
                  </a:lnTo>
                  <a:lnTo>
                    <a:pt x="8845" y="15693"/>
                  </a:lnTo>
                  <a:lnTo>
                    <a:pt x="9210" y="15852"/>
                  </a:lnTo>
                  <a:lnTo>
                    <a:pt x="9221" y="16423"/>
                  </a:lnTo>
                  <a:lnTo>
                    <a:pt x="10100" y="16343"/>
                  </a:lnTo>
                  <a:lnTo>
                    <a:pt x="11207" y="15944"/>
                  </a:lnTo>
                  <a:lnTo>
                    <a:pt x="13467" y="14152"/>
                  </a:lnTo>
                  <a:lnTo>
                    <a:pt x="16114" y="12417"/>
                  </a:lnTo>
                  <a:lnTo>
                    <a:pt x="15761" y="11847"/>
                  </a:lnTo>
                  <a:lnTo>
                    <a:pt x="15144" y="11436"/>
                  </a:lnTo>
                  <a:lnTo>
                    <a:pt x="14779" y="11607"/>
                  </a:lnTo>
                  <a:lnTo>
                    <a:pt x="14494" y="11094"/>
                  </a:lnTo>
                  <a:lnTo>
                    <a:pt x="14460" y="10706"/>
                  </a:lnTo>
                  <a:lnTo>
                    <a:pt x="13980" y="10032"/>
                  </a:lnTo>
                  <a:lnTo>
                    <a:pt x="14277" y="9667"/>
                  </a:lnTo>
                  <a:lnTo>
                    <a:pt x="14209" y="9096"/>
                  </a:lnTo>
                  <a:lnTo>
                    <a:pt x="14288" y="8594"/>
                  </a:lnTo>
                  <a:lnTo>
                    <a:pt x="14220" y="8183"/>
                  </a:lnTo>
                  <a:lnTo>
                    <a:pt x="14345" y="7442"/>
                  </a:lnTo>
                  <a:lnTo>
                    <a:pt x="14288" y="7008"/>
                  </a:lnTo>
                  <a:lnTo>
                    <a:pt x="14015" y="6209"/>
                  </a:lnTo>
                  <a:lnTo>
                    <a:pt x="13649" y="4600"/>
                  </a:lnTo>
                  <a:lnTo>
                    <a:pt x="13159" y="4223"/>
                  </a:lnTo>
                  <a:lnTo>
                    <a:pt x="13159" y="4018"/>
                  </a:lnTo>
                  <a:lnTo>
                    <a:pt x="12520" y="3470"/>
                  </a:lnTo>
                  <a:lnTo>
                    <a:pt x="12440" y="2785"/>
                  </a:lnTo>
                  <a:lnTo>
                    <a:pt x="12896" y="2272"/>
                  </a:lnTo>
                  <a:lnTo>
                    <a:pt x="13044" y="1519"/>
                  </a:lnTo>
                  <a:lnTo>
                    <a:pt x="12908" y="629"/>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03" name="Google Shape;4303;p37"/>
            <p:cNvSpPr/>
            <p:nvPr/>
          </p:nvSpPr>
          <p:spPr>
            <a:xfrm>
              <a:off x="2098875" y="3081000"/>
              <a:ext cx="114725" cy="143550"/>
            </a:xfrm>
            <a:custGeom>
              <a:rect b="b" l="l" r="r" t="t"/>
              <a:pathLst>
                <a:path extrusionOk="0" h="5742" w="4589">
                  <a:moveTo>
                    <a:pt x="4474" y="1382"/>
                  </a:moveTo>
                  <a:lnTo>
                    <a:pt x="4132" y="1165"/>
                  </a:lnTo>
                  <a:lnTo>
                    <a:pt x="3732" y="868"/>
                  </a:lnTo>
                  <a:lnTo>
                    <a:pt x="3504" y="1005"/>
                  </a:lnTo>
                  <a:lnTo>
                    <a:pt x="2831" y="880"/>
                  </a:lnTo>
                  <a:lnTo>
                    <a:pt x="2637" y="492"/>
                  </a:lnTo>
                  <a:lnTo>
                    <a:pt x="2488" y="514"/>
                  </a:lnTo>
                  <a:lnTo>
                    <a:pt x="1689" y="1"/>
                  </a:lnTo>
                  <a:lnTo>
                    <a:pt x="1130" y="355"/>
                  </a:lnTo>
                  <a:lnTo>
                    <a:pt x="696" y="549"/>
                  </a:lnTo>
                  <a:lnTo>
                    <a:pt x="754" y="925"/>
                  </a:lnTo>
                  <a:lnTo>
                    <a:pt x="434" y="1507"/>
                  </a:lnTo>
                  <a:lnTo>
                    <a:pt x="286" y="2067"/>
                  </a:lnTo>
                  <a:lnTo>
                    <a:pt x="23" y="2203"/>
                  </a:lnTo>
                  <a:lnTo>
                    <a:pt x="160" y="3037"/>
                  </a:lnTo>
                  <a:lnTo>
                    <a:pt x="0" y="3288"/>
                  </a:lnTo>
                  <a:lnTo>
                    <a:pt x="491" y="3676"/>
                  </a:lnTo>
                  <a:lnTo>
                    <a:pt x="788" y="3265"/>
                  </a:lnTo>
                  <a:lnTo>
                    <a:pt x="970" y="3664"/>
                  </a:lnTo>
                  <a:lnTo>
                    <a:pt x="560" y="4326"/>
                  </a:lnTo>
                  <a:lnTo>
                    <a:pt x="662" y="4714"/>
                  </a:lnTo>
                  <a:lnTo>
                    <a:pt x="445" y="4931"/>
                  </a:lnTo>
                  <a:lnTo>
                    <a:pt x="480" y="5262"/>
                  </a:lnTo>
                  <a:lnTo>
                    <a:pt x="811" y="5182"/>
                  </a:lnTo>
                  <a:lnTo>
                    <a:pt x="1130" y="5285"/>
                  </a:lnTo>
                  <a:lnTo>
                    <a:pt x="1484" y="5741"/>
                  </a:lnTo>
                  <a:lnTo>
                    <a:pt x="1929" y="5376"/>
                  </a:lnTo>
                  <a:lnTo>
                    <a:pt x="2055" y="4760"/>
                  </a:lnTo>
                  <a:lnTo>
                    <a:pt x="2534" y="3972"/>
                  </a:lnTo>
                  <a:lnTo>
                    <a:pt x="3481" y="3619"/>
                  </a:lnTo>
                  <a:lnTo>
                    <a:pt x="4337" y="2660"/>
                  </a:lnTo>
                  <a:lnTo>
                    <a:pt x="4588" y="207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04" name="Google Shape;4304;p37"/>
            <p:cNvSpPr/>
            <p:nvPr/>
          </p:nvSpPr>
          <p:spPr>
            <a:xfrm>
              <a:off x="4196425" y="2395425"/>
              <a:ext cx="248250" cy="217700"/>
            </a:xfrm>
            <a:custGeom>
              <a:rect b="b" l="l" r="r" t="t"/>
              <a:pathLst>
                <a:path extrusionOk="0" h="8708" w="9930">
                  <a:moveTo>
                    <a:pt x="2820" y="514"/>
                  </a:moveTo>
                  <a:lnTo>
                    <a:pt x="2044" y="240"/>
                  </a:lnTo>
                  <a:lnTo>
                    <a:pt x="1279" y="0"/>
                  </a:lnTo>
                  <a:lnTo>
                    <a:pt x="275" y="35"/>
                  </a:lnTo>
                  <a:lnTo>
                    <a:pt x="12" y="457"/>
                  </a:lnTo>
                  <a:lnTo>
                    <a:pt x="172" y="845"/>
                  </a:lnTo>
                  <a:lnTo>
                    <a:pt x="1" y="1404"/>
                  </a:lnTo>
                  <a:lnTo>
                    <a:pt x="286" y="2123"/>
                  </a:lnTo>
                  <a:lnTo>
                    <a:pt x="469" y="5364"/>
                  </a:lnTo>
                  <a:lnTo>
                    <a:pt x="617" y="8708"/>
                  </a:lnTo>
                  <a:lnTo>
                    <a:pt x="3767" y="8708"/>
                  </a:lnTo>
                  <a:lnTo>
                    <a:pt x="6814" y="8708"/>
                  </a:lnTo>
                  <a:lnTo>
                    <a:pt x="9929" y="8708"/>
                  </a:lnTo>
                  <a:lnTo>
                    <a:pt x="9781" y="8514"/>
                  </a:lnTo>
                  <a:lnTo>
                    <a:pt x="8811" y="7704"/>
                  </a:lnTo>
                  <a:lnTo>
                    <a:pt x="8754" y="7110"/>
                  </a:lnTo>
                  <a:lnTo>
                    <a:pt x="8902" y="6951"/>
                  </a:lnTo>
                  <a:lnTo>
                    <a:pt x="8149" y="5946"/>
                  </a:lnTo>
                  <a:lnTo>
                    <a:pt x="7864" y="5433"/>
                  </a:lnTo>
                  <a:lnTo>
                    <a:pt x="7533" y="4931"/>
                  </a:lnTo>
                  <a:lnTo>
                    <a:pt x="6848" y="3527"/>
                  </a:lnTo>
                  <a:lnTo>
                    <a:pt x="6289" y="2614"/>
                  </a:lnTo>
                  <a:lnTo>
                    <a:pt x="5890" y="1655"/>
                  </a:lnTo>
                  <a:lnTo>
                    <a:pt x="5958" y="1575"/>
                  </a:lnTo>
                  <a:lnTo>
                    <a:pt x="6620" y="2865"/>
                  </a:lnTo>
                  <a:lnTo>
                    <a:pt x="7008" y="3287"/>
                  </a:lnTo>
                  <a:lnTo>
                    <a:pt x="7293" y="3572"/>
                  </a:lnTo>
                  <a:lnTo>
                    <a:pt x="7464" y="3413"/>
                  </a:lnTo>
                  <a:lnTo>
                    <a:pt x="7636" y="2933"/>
                  </a:lnTo>
                  <a:lnTo>
                    <a:pt x="7727" y="2249"/>
                  </a:lnTo>
                  <a:lnTo>
                    <a:pt x="7921" y="1895"/>
                  </a:lnTo>
                  <a:lnTo>
                    <a:pt x="7818" y="1655"/>
                  </a:lnTo>
                  <a:lnTo>
                    <a:pt x="7259" y="343"/>
                  </a:lnTo>
                  <a:lnTo>
                    <a:pt x="7259" y="343"/>
                  </a:lnTo>
                  <a:lnTo>
                    <a:pt x="6905" y="571"/>
                  </a:lnTo>
                  <a:lnTo>
                    <a:pt x="6300" y="514"/>
                  </a:lnTo>
                  <a:lnTo>
                    <a:pt x="5673" y="297"/>
                  </a:lnTo>
                  <a:lnTo>
                    <a:pt x="5513" y="605"/>
                  </a:lnTo>
                  <a:lnTo>
                    <a:pt x="5273" y="149"/>
                  </a:lnTo>
                  <a:lnTo>
                    <a:pt x="4714" y="35"/>
                  </a:lnTo>
                  <a:lnTo>
                    <a:pt x="4052" y="115"/>
                  </a:lnTo>
                  <a:lnTo>
                    <a:pt x="3744" y="377"/>
                  </a:lnTo>
                  <a:lnTo>
                    <a:pt x="3196" y="66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05" name="Google Shape;4305;p37"/>
            <p:cNvSpPr/>
            <p:nvPr/>
          </p:nvSpPr>
          <p:spPr>
            <a:xfrm>
              <a:off x="4442375" y="2703850"/>
              <a:ext cx="136400" cy="125550"/>
            </a:xfrm>
            <a:custGeom>
              <a:rect b="b" l="l" r="r" t="t"/>
              <a:pathLst>
                <a:path extrusionOk="0" h="5022" w="5456">
                  <a:moveTo>
                    <a:pt x="2739" y="2328"/>
                  </a:moveTo>
                  <a:lnTo>
                    <a:pt x="2283" y="1883"/>
                  </a:lnTo>
                  <a:lnTo>
                    <a:pt x="2032" y="1050"/>
                  </a:lnTo>
                  <a:lnTo>
                    <a:pt x="1495" y="0"/>
                  </a:lnTo>
                  <a:lnTo>
                    <a:pt x="1130" y="514"/>
                  </a:lnTo>
                  <a:lnTo>
                    <a:pt x="559" y="662"/>
                  </a:lnTo>
                  <a:lnTo>
                    <a:pt x="331" y="947"/>
                  </a:lnTo>
                  <a:lnTo>
                    <a:pt x="274" y="1541"/>
                  </a:lnTo>
                  <a:lnTo>
                    <a:pt x="0" y="2887"/>
                  </a:lnTo>
                  <a:lnTo>
                    <a:pt x="103" y="3241"/>
                  </a:lnTo>
                  <a:lnTo>
                    <a:pt x="1027" y="3424"/>
                  </a:lnTo>
                  <a:lnTo>
                    <a:pt x="1244" y="2762"/>
                  </a:lnTo>
                  <a:lnTo>
                    <a:pt x="1746" y="3173"/>
                  </a:lnTo>
                  <a:lnTo>
                    <a:pt x="2203" y="2956"/>
                  </a:lnTo>
                  <a:lnTo>
                    <a:pt x="2397" y="3138"/>
                  </a:lnTo>
                  <a:lnTo>
                    <a:pt x="2956" y="3161"/>
                  </a:lnTo>
                  <a:lnTo>
                    <a:pt x="3652" y="3515"/>
                  </a:lnTo>
                  <a:lnTo>
                    <a:pt x="3880" y="3823"/>
                  </a:lnTo>
                  <a:lnTo>
                    <a:pt x="4245" y="4131"/>
                  </a:lnTo>
                  <a:lnTo>
                    <a:pt x="4599" y="4656"/>
                  </a:lnTo>
                  <a:lnTo>
                    <a:pt x="4885" y="4953"/>
                  </a:lnTo>
                  <a:lnTo>
                    <a:pt x="5227" y="5021"/>
                  </a:lnTo>
                  <a:lnTo>
                    <a:pt x="5455" y="4816"/>
                  </a:lnTo>
                  <a:lnTo>
                    <a:pt x="5056" y="4542"/>
                  </a:lnTo>
                  <a:lnTo>
                    <a:pt x="4782" y="4223"/>
                  </a:lnTo>
                  <a:lnTo>
                    <a:pt x="4325" y="3698"/>
                  </a:lnTo>
                  <a:lnTo>
                    <a:pt x="3869" y="318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06" name="Google Shape;4306;p37"/>
            <p:cNvSpPr/>
            <p:nvPr/>
          </p:nvSpPr>
          <p:spPr>
            <a:xfrm>
              <a:off x="4098000" y="1776025"/>
              <a:ext cx="76500" cy="44825"/>
            </a:xfrm>
            <a:custGeom>
              <a:rect b="b" l="l" r="r" t="t"/>
              <a:pathLst>
                <a:path extrusionOk="0" h="1793" w="3060">
                  <a:moveTo>
                    <a:pt x="1553" y="1"/>
                  </a:moveTo>
                  <a:lnTo>
                    <a:pt x="765" y="126"/>
                  </a:lnTo>
                  <a:lnTo>
                    <a:pt x="1" y="354"/>
                  </a:lnTo>
                  <a:lnTo>
                    <a:pt x="126" y="845"/>
                  </a:lnTo>
                  <a:lnTo>
                    <a:pt x="594" y="1142"/>
                  </a:lnTo>
                  <a:lnTo>
                    <a:pt x="811" y="1028"/>
                  </a:lnTo>
                  <a:lnTo>
                    <a:pt x="822" y="1530"/>
                  </a:lnTo>
                  <a:lnTo>
                    <a:pt x="1359" y="1382"/>
                  </a:lnTo>
                  <a:lnTo>
                    <a:pt x="1655" y="1484"/>
                  </a:lnTo>
                  <a:lnTo>
                    <a:pt x="2283" y="1792"/>
                  </a:lnTo>
                  <a:lnTo>
                    <a:pt x="2819" y="1792"/>
                  </a:lnTo>
                  <a:lnTo>
                    <a:pt x="3048" y="1518"/>
                  </a:lnTo>
                  <a:lnTo>
                    <a:pt x="2694" y="742"/>
                  </a:lnTo>
                  <a:lnTo>
                    <a:pt x="3059" y="252"/>
                  </a:lnTo>
                  <a:lnTo>
                    <a:pt x="2934" y="115"/>
                  </a:lnTo>
                  <a:lnTo>
                    <a:pt x="2934" y="115"/>
                  </a:lnTo>
                  <a:lnTo>
                    <a:pt x="2283" y="13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07" name="Google Shape;4307;p37"/>
            <p:cNvSpPr/>
            <p:nvPr/>
          </p:nvSpPr>
          <p:spPr>
            <a:xfrm>
              <a:off x="4380175" y="2772875"/>
              <a:ext cx="296175" cy="261650"/>
            </a:xfrm>
            <a:custGeom>
              <a:rect b="b" l="l" r="r" t="t"/>
              <a:pathLst>
                <a:path extrusionOk="0" h="10466" w="11847">
                  <a:moveTo>
                    <a:pt x="3732" y="1"/>
                  </a:moveTo>
                  <a:lnTo>
                    <a:pt x="3515" y="663"/>
                  </a:lnTo>
                  <a:lnTo>
                    <a:pt x="2591" y="480"/>
                  </a:lnTo>
                  <a:lnTo>
                    <a:pt x="2488" y="1268"/>
                  </a:lnTo>
                  <a:lnTo>
                    <a:pt x="2191" y="2146"/>
                  </a:lnTo>
                  <a:lnTo>
                    <a:pt x="1735" y="2603"/>
                  </a:lnTo>
                  <a:lnTo>
                    <a:pt x="1404" y="3288"/>
                  </a:lnTo>
                  <a:lnTo>
                    <a:pt x="1336" y="3664"/>
                  </a:lnTo>
                  <a:lnTo>
                    <a:pt x="970" y="3915"/>
                  </a:lnTo>
                  <a:lnTo>
                    <a:pt x="765" y="4874"/>
                  </a:lnTo>
                  <a:lnTo>
                    <a:pt x="765" y="4977"/>
                  </a:lnTo>
                  <a:lnTo>
                    <a:pt x="799" y="5684"/>
                  </a:lnTo>
                  <a:lnTo>
                    <a:pt x="685" y="5969"/>
                  </a:lnTo>
                  <a:lnTo>
                    <a:pt x="251" y="5992"/>
                  </a:lnTo>
                  <a:lnTo>
                    <a:pt x="0" y="6506"/>
                  </a:lnTo>
                  <a:lnTo>
                    <a:pt x="480" y="6574"/>
                  </a:lnTo>
                  <a:lnTo>
                    <a:pt x="890" y="7019"/>
                  </a:lnTo>
                  <a:lnTo>
                    <a:pt x="1039" y="7373"/>
                  </a:lnTo>
                  <a:lnTo>
                    <a:pt x="1404" y="7590"/>
                  </a:lnTo>
                  <a:lnTo>
                    <a:pt x="1906" y="8571"/>
                  </a:lnTo>
                  <a:lnTo>
                    <a:pt x="2317" y="8731"/>
                  </a:lnTo>
                  <a:lnTo>
                    <a:pt x="2317" y="9245"/>
                  </a:lnTo>
                  <a:lnTo>
                    <a:pt x="2602" y="9541"/>
                  </a:lnTo>
                  <a:lnTo>
                    <a:pt x="3161" y="9541"/>
                  </a:lnTo>
                  <a:lnTo>
                    <a:pt x="4189" y="10306"/>
                  </a:lnTo>
                  <a:lnTo>
                    <a:pt x="4451" y="10306"/>
                  </a:lnTo>
                  <a:lnTo>
                    <a:pt x="4634" y="10295"/>
                  </a:lnTo>
                  <a:lnTo>
                    <a:pt x="4805" y="10397"/>
                  </a:lnTo>
                  <a:lnTo>
                    <a:pt x="5341" y="10466"/>
                  </a:lnTo>
                  <a:lnTo>
                    <a:pt x="5569" y="10078"/>
                  </a:lnTo>
                  <a:lnTo>
                    <a:pt x="6300" y="9713"/>
                  </a:lnTo>
                  <a:lnTo>
                    <a:pt x="6631" y="10009"/>
                  </a:lnTo>
                  <a:lnTo>
                    <a:pt x="7167" y="10009"/>
                  </a:lnTo>
                  <a:lnTo>
                    <a:pt x="7384" y="9724"/>
                  </a:lnTo>
                  <a:lnTo>
                    <a:pt x="7898" y="9713"/>
                  </a:lnTo>
                  <a:lnTo>
                    <a:pt x="8594" y="9073"/>
                  </a:lnTo>
                  <a:lnTo>
                    <a:pt x="9655" y="9028"/>
                  </a:lnTo>
                  <a:lnTo>
                    <a:pt x="11846" y="6300"/>
                  </a:lnTo>
                  <a:lnTo>
                    <a:pt x="11161" y="6312"/>
                  </a:lnTo>
                  <a:lnTo>
                    <a:pt x="8525" y="5228"/>
                  </a:lnTo>
                  <a:lnTo>
                    <a:pt x="8217" y="4919"/>
                  </a:lnTo>
                  <a:lnTo>
                    <a:pt x="7909" y="4474"/>
                  </a:lnTo>
                  <a:lnTo>
                    <a:pt x="7601" y="3972"/>
                  </a:lnTo>
                  <a:lnTo>
                    <a:pt x="7761" y="3653"/>
                  </a:lnTo>
                  <a:lnTo>
                    <a:pt x="7567" y="3493"/>
                  </a:lnTo>
                  <a:lnTo>
                    <a:pt x="7384" y="3561"/>
                  </a:lnTo>
                  <a:lnTo>
                    <a:pt x="6939" y="3550"/>
                  </a:lnTo>
                  <a:lnTo>
                    <a:pt x="6916" y="3265"/>
                  </a:lnTo>
                  <a:lnTo>
                    <a:pt x="6848" y="3025"/>
                  </a:lnTo>
                  <a:lnTo>
                    <a:pt x="7099" y="2591"/>
                  </a:lnTo>
                  <a:lnTo>
                    <a:pt x="7373" y="2192"/>
                  </a:lnTo>
                  <a:lnTo>
                    <a:pt x="7087" y="1895"/>
                  </a:lnTo>
                  <a:lnTo>
                    <a:pt x="6733" y="1370"/>
                  </a:lnTo>
                  <a:lnTo>
                    <a:pt x="6368" y="1062"/>
                  </a:lnTo>
                  <a:lnTo>
                    <a:pt x="6140" y="754"/>
                  </a:lnTo>
                  <a:lnTo>
                    <a:pt x="5444" y="389"/>
                  </a:lnTo>
                  <a:lnTo>
                    <a:pt x="4885" y="377"/>
                  </a:lnTo>
                  <a:lnTo>
                    <a:pt x="4691" y="195"/>
                  </a:lnTo>
                  <a:lnTo>
                    <a:pt x="4234" y="41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08" name="Google Shape;4308;p37"/>
            <p:cNvSpPr/>
            <p:nvPr/>
          </p:nvSpPr>
          <p:spPr>
            <a:xfrm>
              <a:off x="4022100" y="1565475"/>
              <a:ext cx="189775" cy="205450"/>
            </a:xfrm>
            <a:custGeom>
              <a:rect b="b" l="l" r="r" t="t"/>
              <a:pathLst>
                <a:path extrusionOk="0" h="8218" w="7591">
                  <a:moveTo>
                    <a:pt x="4623" y="845"/>
                  </a:moveTo>
                  <a:lnTo>
                    <a:pt x="4737" y="309"/>
                  </a:lnTo>
                  <a:lnTo>
                    <a:pt x="3915" y="0"/>
                  </a:lnTo>
                  <a:lnTo>
                    <a:pt x="3094" y="263"/>
                  </a:lnTo>
                  <a:lnTo>
                    <a:pt x="2934" y="822"/>
                  </a:lnTo>
                  <a:lnTo>
                    <a:pt x="2455" y="1165"/>
                  </a:lnTo>
                  <a:lnTo>
                    <a:pt x="1781" y="971"/>
                  </a:lnTo>
                  <a:lnTo>
                    <a:pt x="1028" y="1016"/>
                  </a:lnTo>
                  <a:lnTo>
                    <a:pt x="298" y="605"/>
                  </a:lnTo>
                  <a:lnTo>
                    <a:pt x="1" y="799"/>
                  </a:lnTo>
                  <a:lnTo>
                    <a:pt x="834" y="1187"/>
                  </a:lnTo>
                  <a:lnTo>
                    <a:pt x="1861" y="1712"/>
                  </a:lnTo>
                  <a:lnTo>
                    <a:pt x="2112" y="2911"/>
                  </a:lnTo>
                  <a:lnTo>
                    <a:pt x="2375" y="3230"/>
                  </a:lnTo>
                  <a:lnTo>
                    <a:pt x="3288" y="3595"/>
                  </a:lnTo>
                  <a:lnTo>
                    <a:pt x="3425" y="3926"/>
                  </a:lnTo>
                  <a:lnTo>
                    <a:pt x="3048" y="4097"/>
                  </a:lnTo>
                  <a:lnTo>
                    <a:pt x="1804" y="4965"/>
                  </a:lnTo>
                  <a:lnTo>
                    <a:pt x="1336" y="5478"/>
                  </a:lnTo>
                  <a:lnTo>
                    <a:pt x="1119" y="5958"/>
                  </a:lnTo>
                  <a:lnTo>
                    <a:pt x="1542" y="6688"/>
                  </a:lnTo>
                  <a:lnTo>
                    <a:pt x="1519" y="7510"/>
                  </a:lnTo>
                  <a:lnTo>
                    <a:pt x="2192" y="7772"/>
                  </a:lnTo>
                  <a:lnTo>
                    <a:pt x="2637" y="8217"/>
                  </a:lnTo>
                  <a:lnTo>
                    <a:pt x="3653" y="8046"/>
                  </a:lnTo>
                  <a:lnTo>
                    <a:pt x="4714" y="7749"/>
                  </a:lnTo>
                  <a:lnTo>
                    <a:pt x="5855" y="7681"/>
                  </a:lnTo>
                  <a:lnTo>
                    <a:pt x="5855" y="7681"/>
                  </a:lnTo>
                  <a:lnTo>
                    <a:pt x="6985" y="6620"/>
                  </a:lnTo>
                  <a:lnTo>
                    <a:pt x="7453" y="6152"/>
                  </a:lnTo>
                  <a:lnTo>
                    <a:pt x="7590" y="5741"/>
                  </a:lnTo>
                  <a:lnTo>
                    <a:pt x="6540" y="5182"/>
                  </a:lnTo>
                  <a:lnTo>
                    <a:pt x="6677" y="4657"/>
                  </a:lnTo>
                  <a:lnTo>
                    <a:pt x="5970" y="4063"/>
                  </a:lnTo>
                  <a:lnTo>
                    <a:pt x="6221" y="3378"/>
                  </a:lnTo>
                  <a:lnTo>
                    <a:pt x="5308" y="2488"/>
                  </a:lnTo>
                  <a:lnTo>
                    <a:pt x="5707" y="1895"/>
                  </a:lnTo>
                  <a:lnTo>
                    <a:pt x="4680" y="137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09" name="Google Shape;4309;p37"/>
            <p:cNvSpPr/>
            <p:nvPr/>
          </p:nvSpPr>
          <p:spPr>
            <a:xfrm>
              <a:off x="7224100" y="3476725"/>
              <a:ext cx="63625" cy="50250"/>
            </a:xfrm>
            <a:custGeom>
              <a:rect b="b" l="l" r="r" t="t"/>
              <a:pathLst>
                <a:path extrusionOk="0" h="2010" w="2545">
                  <a:moveTo>
                    <a:pt x="2545" y="1"/>
                  </a:moveTo>
                  <a:lnTo>
                    <a:pt x="2020" y="286"/>
                  </a:lnTo>
                  <a:lnTo>
                    <a:pt x="1746" y="332"/>
                  </a:lnTo>
                  <a:lnTo>
                    <a:pt x="1301" y="514"/>
                  </a:lnTo>
                  <a:lnTo>
                    <a:pt x="1335" y="857"/>
                  </a:lnTo>
                  <a:lnTo>
                    <a:pt x="1883" y="674"/>
                  </a:lnTo>
                  <a:lnTo>
                    <a:pt x="2442" y="446"/>
                  </a:lnTo>
                  <a:close/>
                  <a:moveTo>
                    <a:pt x="970" y="1153"/>
                  </a:moveTo>
                  <a:lnTo>
                    <a:pt x="742" y="1302"/>
                  </a:lnTo>
                  <a:lnTo>
                    <a:pt x="422" y="1187"/>
                  </a:lnTo>
                  <a:lnTo>
                    <a:pt x="34" y="1496"/>
                  </a:lnTo>
                  <a:lnTo>
                    <a:pt x="0" y="1895"/>
                  </a:lnTo>
                  <a:lnTo>
                    <a:pt x="422" y="2009"/>
                  </a:lnTo>
                  <a:lnTo>
                    <a:pt x="936" y="1884"/>
                  </a:lnTo>
                  <a:lnTo>
                    <a:pt x="1187" y="1416"/>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10" name="Google Shape;4310;p37"/>
            <p:cNvSpPr/>
            <p:nvPr/>
          </p:nvSpPr>
          <p:spPr>
            <a:xfrm>
              <a:off x="3897425" y="3059625"/>
              <a:ext cx="113300" cy="142950"/>
            </a:xfrm>
            <a:custGeom>
              <a:rect b="b" l="l" r="r" t="t"/>
              <a:pathLst>
                <a:path extrusionOk="0" h="5718" w="4532">
                  <a:moveTo>
                    <a:pt x="3447" y="34"/>
                  </a:moveTo>
                  <a:lnTo>
                    <a:pt x="3345" y="0"/>
                  </a:lnTo>
                  <a:lnTo>
                    <a:pt x="2854" y="114"/>
                  </a:lnTo>
                  <a:lnTo>
                    <a:pt x="2375" y="0"/>
                  </a:lnTo>
                  <a:lnTo>
                    <a:pt x="1998" y="57"/>
                  </a:lnTo>
                  <a:lnTo>
                    <a:pt x="1998" y="1141"/>
                  </a:lnTo>
                  <a:lnTo>
                    <a:pt x="834" y="1141"/>
                  </a:lnTo>
                  <a:lnTo>
                    <a:pt x="560" y="1175"/>
                  </a:lnTo>
                  <a:lnTo>
                    <a:pt x="400" y="1860"/>
                  </a:lnTo>
                  <a:lnTo>
                    <a:pt x="218" y="2522"/>
                  </a:lnTo>
                  <a:lnTo>
                    <a:pt x="35" y="2807"/>
                  </a:lnTo>
                  <a:lnTo>
                    <a:pt x="1" y="3104"/>
                  </a:lnTo>
                  <a:lnTo>
                    <a:pt x="492" y="4051"/>
                  </a:lnTo>
                  <a:lnTo>
                    <a:pt x="1017" y="4805"/>
                  </a:lnTo>
                  <a:lnTo>
                    <a:pt x="1850" y="5718"/>
                  </a:lnTo>
                  <a:lnTo>
                    <a:pt x="2454" y="5215"/>
                  </a:lnTo>
                  <a:lnTo>
                    <a:pt x="2158" y="4611"/>
                  </a:lnTo>
                  <a:lnTo>
                    <a:pt x="2432" y="4382"/>
                  </a:lnTo>
                  <a:lnTo>
                    <a:pt x="2968" y="4280"/>
                  </a:lnTo>
                  <a:lnTo>
                    <a:pt x="3048" y="3880"/>
                  </a:lnTo>
                  <a:lnTo>
                    <a:pt x="3470" y="4302"/>
                  </a:lnTo>
                  <a:lnTo>
                    <a:pt x="4166" y="4348"/>
                  </a:lnTo>
                  <a:lnTo>
                    <a:pt x="4417" y="3914"/>
                  </a:lnTo>
                  <a:lnTo>
                    <a:pt x="4531" y="3310"/>
                  </a:lnTo>
                  <a:lnTo>
                    <a:pt x="4440" y="2602"/>
                  </a:lnTo>
                  <a:lnTo>
                    <a:pt x="4052" y="2066"/>
                  </a:lnTo>
                  <a:lnTo>
                    <a:pt x="4395" y="1004"/>
                  </a:lnTo>
                  <a:lnTo>
                    <a:pt x="4201" y="833"/>
                  </a:lnTo>
                  <a:lnTo>
                    <a:pt x="3596" y="913"/>
                  </a:lnTo>
                  <a:lnTo>
                    <a:pt x="3390" y="43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11" name="Google Shape;4311;p37"/>
            <p:cNvSpPr/>
            <p:nvPr/>
          </p:nvSpPr>
          <p:spPr>
            <a:xfrm>
              <a:off x="3593575" y="1796275"/>
              <a:ext cx="156375" cy="186625"/>
            </a:xfrm>
            <a:custGeom>
              <a:rect b="b" l="l" r="r" t="t"/>
              <a:pathLst>
                <a:path extrusionOk="0" h="7465" w="6255">
                  <a:moveTo>
                    <a:pt x="1302" y="3470"/>
                  </a:moveTo>
                  <a:lnTo>
                    <a:pt x="606" y="2945"/>
                  </a:lnTo>
                  <a:lnTo>
                    <a:pt x="47" y="2980"/>
                  </a:lnTo>
                  <a:lnTo>
                    <a:pt x="161" y="3436"/>
                  </a:lnTo>
                  <a:lnTo>
                    <a:pt x="1" y="3892"/>
                  </a:lnTo>
                  <a:lnTo>
                    <a:pt x="423" y="3881"/>
                  </a:lnTo>
                  <a:lnTo>
                    <a:pt x="914" y="4064"/>
                  </a:lnTo>
                  <a:close/>
                  <a:moveTo>
                    <a:pt x="3162" y="1"/>
                  </a:moveTo>
                  <a:lnTo>
                    <a:pt x="2375" y="69"/>
                  </a:lnTo>
                  <a:lnTo>
                    <a:pt x="1861" y="12"/>
                  </a:lnTo>
                  <a:lnTo>
                    <a:pt x="1336" y="697"/>
                  </a:lnTo>
                  <a:lnTo>
                    <a:pt x="1062" y="1576"/>
                  </a:lnTo>
                  <a:lnTo>
                    <a:pt x="1370" y="1998"/>
                  </a:lnTo>
                  <a:lnTo>
                    <a:pt x="1393" y="2831"/>
                  </a:lnTo>
                  <a:lnTo>
                    <a:pt x="1758" y="2432"/>
                  </a:lnTo>
                  <a:lnTo>
                    <a:pt x="1964" y="2660"/>
                  </a:lnTo>
                  <a:lnTo>
                    <a:pt x="1713" y="3037"/>
                  </a:lnTo>
                  <a:lnTo>
                    <a:pt x="1861" y="3265"/>
                  </a:lnTo>
                  <a:lnTo>
                    <a:pt x="2671" y="3425"/>
                  </a:lnTo>
                  <a:lnTo>
                    <a:pt x="2683" y="3425"/>
                  </a:lnTo>
                  <a:lnTo>
                    <a:pt x="3128" y="3961"/>
                  </a:lnTo>
                  <a:lnTo>
                    <a:pt x="3014" y="4463"/>
                  </a:lnTo>
                  <a:lnTo>
                    <a:pt x="3014" y="4463"/>
                  </a:lnTo>
                  <a:lnTo>
                    <a:pt x="1998" y="4383"/>
                  </a:lnTo>
                  <a:lnTo>
                    <a:pt x="1861" y="4954"/>
                  </a:lnTo>
                  <a:lnTo>
                    <a:pt x="2226" y="5422"/>
                  </a:lnTo>
                  <a:lnTo>
                    <a:pt x="1507" y="5696"/>
                  </a:lnTo>
                  <a:lnTo>
                    <a:pt x="1690" y="6038"/>
                  </a:lnTo>
                  <a:lnTo>
                    <a:pt x="2763" y="6175"/>
                  </a:lnTo>
                  <a:lnTo>
                    <a:pt x="2763" y="6175"/>
                  </a:lnTo>
                  <a:lnTo>
                    <a:pt x="2146" y="6369"/>
                  </a:lnTo>
                  <a:lnTo>
                    <a:pt x="1108" y="7293"/>
                  </a:lnTo>
                  <a:lnTo>
                    <a:pt x="1462" y="7464"/>
                  </a:lnTo>
                  <a:lnTo>
                    <a:pt x="1964" y="7134"/>
                  </a:lnTo>
                  <a:lnTo>
                    <a:pt x="2603" y="7236"/>
                  </a:lnTo>
                  <a:lnTo>
                    <a:pt x="3071" y="6814"/>
                  </a:lnTo>
                  <a:lnTo>
                    <a:pt x="3390" y="6985"/>
                  </a:lnTo>
                  <a:lnTo>
                    <a:pt x="4566" y="6746"/>
                  </a:lnTo>
                  <a:lnTo>
                    <a:pt x="5502" y="6757"/>
                  </a:lnTo>
                  <a:lnTo>
                    <a:pt x="6106" y="6289"/>
                  </a:lnTo>
                  <a:lnTo>
                    <a:pt x="5844" y="5844"/>
                  </a:lnTo>
                  <a:lnTo>
                    <a:pt x="6186" y="5593"/>
                  </a:lnTo>
                  <a:lnTo>
                    <a:pt x="6255" y="5034"/>
                  </a:lnTo>
                  <a:lnTo>
                    <a:pt x="5422" y="4863"/>
                  </a:lnTo>
                  <a:lnTo>
                    <a:pt x="5239" y="4532"/>
                  </a:lnTo>
                  <a:lnTo>
                    <a:pt x="4828" y="3550"/>
                  </a:lnTo>
                  <a:lnTo>
                    <a:pt x="4372" y="3413"/>
                  </a:lnTo>
                  <a:lnTo>
                    <a:pt x="3790" y="2397"/>
                  </a:lnTo>
                  <a:lnTo>
                    <a:pt x="3733" y="2306"/>
                  </a:lnTo>
                  <a:lnTo>
                    <a:pt x="3048" y="2249"/>
                  </a:lnTo>
                  <a:lnTo>
                    <a:pt x="3641" y="1496"/>
                  </a:lnTo>
                  <a:lnTo>
                    <a:pt x="3824" y="800"/>
                  </a:lnTo>
                  <a:lnTo>
                    <a:pt x="3116" y="800"/>
                  </a:lnTo>
                  <a:lnTo>
                    <a:pt x="2443" y="91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12" name="Google Shape;4312;p37"/>
            <p:cNvSpPr/>
            <p:nvPr/>
          </p:nvSpPr>
          <p:spPr>
            <a:xfrm>
              <a:off x="4445800" y="2124375"/>
              <a:ext cx="131825" cy="54825"/>
            </a:xfrm>
            <a:custGeom>
              <a:rect b="b" l="l" r="r" t="t"/>
              <a:pathLst>
                <a:path extrusionOk="0" h="2193" w="5273">
                  <a:moveTo>
                    <a:pt x="2876" y="720"/>
                  </a:moveTo>
                  <a:lnTo>
                    <a:pt x="1803" y="298"/>
                  </a:lnTo>
                  <a:lnTo>
                    <a:pt x="708" y="161"/>
                  </a:lnTo>
                  <a:lnTo>
                    <a:pt x="69" y="1"/>
                  </a:lnTo>
                  <a:lnTo>
                    <a:pt x="0" y="104"/>
                  </a:lnTo>
                  <a:lnTo>
                    <a:pt x="308" y="366"/>
                  </a:lnTo>
                  <a:lnTo>
                    <a:pt x="742" y="469"/>
                  </a:lnTo>
                  <a:lnTo>
                    <a:pt x="1221" y="800"/>
                  </a:lnTo>
                  <a:lnTo>
                    <a:pt x="1518" y="1393"/>
                  </a:lnTo>
                  <a:lnTo>
                    <a:pt x="1484" y="1781"/>
                  </a:lnTo>
                  <a:lnTo>
                    <a:pt x="2248" y="1736"/>
                  </a:lnTo>
                  <a:lnTo>
                    <a:pt x="3047" y="2169"/>
                  </a:lnTo>
                  <a:lnTo>
                    <a:pt x="4029" y="2021"/>
                  </a:lnTo>
                  <a:lnTo>
                    <a:pt x="4188" y="1884"/>
                  </a:lnTo>
                  <a:lnTo>
                    <a:pt x="4793" y="2135"/>
                  </a:lnTo>
                  <a:lnTo>
                    <a:pt x="5193" y="2192"/>
                  </a:lnTo>
                  <a:lnTo>
                    <a:pt x="5273" y="2101"/>
                  </a:lnTo>
                  <a:lnTo>
                    <a:pt x="4816" y="1610"/>
                  </a:lnTo>
                  <a:lnTo>
                    <a:pt x="4976" y="1485"/>
                  </a:lnTo>
                  <a:lnTo>
                    <a:pt x="4474" y="1290"/>
                  </a:lnTo>
                  <a:lnTo>
                    <a:pt x="4177" y="925"/>
                  </a:lnTo>
                  <a:lnTo>
                    <a:pt x="3447" y="743"/>
                  </a:lnTo>
                  <a:lnTo>
                    <a:pt x="3036" y="88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13" name="Google Shape;4313;p37"/>
            <p:cNvSpPr/>
            <p:nvPr/>
          </p:nvSpPr>
          <p:spPr>
            <a:xfrm>
              <a:off x="3656350" y="2860475"/>
              <a:ext cx="85900" cy="144950"/>
            </a:xfrm>
            <a:custGeom>
              <a:rect b="b" l="l" r="r" t="t"/>
              <a:pathLst>
                <a:path extrusionOk="0" h="5798" w="3436">
                  <a:moveTo>
                    <a:pt x="2614" y="69"/>
                  </a:moveTo>
                  <a:lnTo>
                    <a:pt x="2249" y="0"/>
                  </a:lnTo>
                  <a:lnTo>
                    <a:pt x="1986" y="149"/>
                  </a:lnTo>
                  <a:lnTo>
                    <a:pt x="1644" y="69"/>
                  </a:lnTo>
                  <a:lnTo>
                    <a:pt x="263" y="114"/>
                  </a:lnTo>
                  <a:lnTo>
                    <a:pt x="229" y="628"/>
                  </a:lnTo>
                  <a:lnTo>
                    <a:pt x="343" y="1313"/>
                  </a:lnTo>
                  <a:lnTo>
                    <a:pt x="548" y="2614"/>
                  </a:lnTo>
                  <a:lnTo>
                    <a:pt x="217" y="3367"/>
                  </a:lnTo>
                  <a:lnTo>
                    <a:pt x="1" y="4394"/>
                  </a:lnTo>
                  <a:lnTo>
                    <a:pt x="343" y="5181"/>
                  </a:lnTo>
                  <a:lnTo>
                    <a:pt x="320" y="5535"/>
                  </a:lnTo>
                  <a:lnTo>
                    <a:pt x="1028" y="5798"/>
                  </a:lnTo>
                  <a:lnTo>
                    <a:pt x="1747" y="5524"/>
                  </a:lnTo>
                  <a:lnTo>
                    <a:pt x="2203" y="5227"/>
                  </a:lnTo>
                  <a:lnTo>
                    <a:pt x="3436" y="4679"/>
                  </a:lnTo>
                  <a:lnTo>
                    <a:pt x="3264" y="4371"/>
                  </a:lnTo>
                  <a:lnTo>
                    <a:pt x="3059" y="3801"/>
                  </a:lnTo>
                  <a:lnTo>
                    <a:pt x="3002" y="3344"/>
                  </a:lnTo>
                  <a:lnTo>
                    <a:pt x="3173" y="2522"/>
                  </a:lnTo>
                  <a:lnTo>
                    <a:pt x="2968" y="2203"/>
                  </a:lnTo>
                  <a:lnTo>
                    <a:pt x="2888" y="1473"/>
                  </a:lnTo>
                  <a:lnTo>
                    <a:pt x="2899" y="811"/>
                  </a:lnTo>
                  <a:lnTo>
                    <a:pt x="2557" y="34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14" name="Google Shape;4314;p37"/>
            <p:cNvSpPr/>
            <p:nvPr/>
          </p:nvSpPr>
          <p:spPr>
            <a:xfrm>
              <a:off x="3419550" y="2826525"/>
              <a:ext cx="145250" cy="119850"/>
            </a:xfrm>
            <a:custGeom>
              <a:rect b="b" l="l" r="r" t="t"/>
              <a:pathLst>
                <a:path extrusionOk="0" h="4794" w="5810">
                  <a:moveTo>
                    <a:pt x="2899" y="137"/>
                  </a:moveTo>
                  <a:lnTo>
                    <a:pt x="2785" y="194"/>
                  </a:lnTo>
                  <a:lnTo>
                    <a:pt x="2363" y="114"/>
                  </a:lnTo>
                  <a:lnTo>
                    <a:pt x="2306" y="217"/>
                  </a:lnTo>
                  <a:lnTo>
                    <a:pt x="2112" y="229"/>
                  </a:lnTo>
                  <a:lnTo>
                    <a:pt x="1541" y="23"/>
                  </a:lnTo>
                  <a:lnTo>
                    <a:pt x="1164" y="0"/>
                  </a:lnTo>
                  <a:lnTo>
                    <a:pt x="1142" y="308"/>
                  </a:lnTo>
                  <a:lnTo>
                    <a:pt x="1062" y="400"/>
                  </a:lnTo>
                  <a:lnTo>
                    <a:pt x="1119" y="708"/>
                  </a:lnTo>
                  <a:lnTo>
                    <a:pt x="1005" y="833"/>
                  </a:lnTo>
                  <a:lnTo>
                    <a:pt x="822" y="833"/>
                  </a:lnTo>
                  <a:lnTo>
                    <a:pt x="617" y="970"/>
                  </a:lnTo>
                  <a:lnTo>
                    <a:pt x="377" y="959"/>
                  </a:lnTo>
                  <a:lnTo>
                    <a:pt x="0" y="1404"/>
                  </a:lnTo>
                  <a:lnTo>
                    <a:pt x="229" y="1564"/>
                  </a:lnTo>
                  <a:lnTo>
                    <a:pt x="343" y="1758"/>
                  </a:lnTo>
                  <a:lnTo>
                    <a:pt x="445" y="2157"/>
                  </a:lnTo>
                  <a:lnTo>
                    <a:pt x="628" y="2328"/>
                  </a:lnTo>
                  <a:lnTo>
                    <a:pt x="845" y="2454"/>
                  </a:lnTo>
                  <a:lnTo>
                    <a:pt x="1142" y="2808"/>
                  </a:lnTo>
                  <a:lnTo>
                    <a:pt x="1484" y="3344"/>
                  </a:lnTo>
                  <a:lnTo>
                    <a:pt x="1918" y="2945"/>
                  </a:lnTo>
                  <a:lnTo>
                    <a:pt x="2020" y="2705"/>
                  </a:lnTo>
                  <a:lnTo>
                    <a:pt x="2157" y="2500"/>
                  </a:lnTo>
                  <a:lnTo>
                    <a:pt x="2374" y="2477"/>
                  </a:lnTo>
                  <a:lnTo>
                    <a:pt x="2557" y="2306"/>
                  </a:lnTo>
                  <a:lnTo>
                    <a:pt x="3196" y="2306"/>
                  </a:lnTo>
                  <a:lnTo>
                    <a:pt x="3413" y="2625"/>
                  </a:lnTo>
                  <a:lnTo>
                    <a:pt x="3584" y="3013"/>
                  </a:lnTo>
                  <a:lnTo>
                    <a:pt x="3561" y="3276"/>
                  </a:lnTo>
                  <a:lnTo>
                    <a:pt x="3687" y="3515"/>
                  </a:lnTo>
                  <a:lnTo>
                    <a:pt x="3687" y="3846"/>
                  </a:lnTo>
                  <a:lnTo>
                    <a:pt x="3903" y="3801"/>
                  </a:lnTo>
                  <a:lnTo>
                    <a:pt x="4075" y="3766"/>
                  </a:lnTo>
                  <a:lnTo>
                    <a:pt x="4280" y="3675"/>
                  </a:lnTo>
                  <a:lnTo>
                    <a:pt x="4611" y="4223"/>
                  </a:lnTo>
                  <a:lnTo>
                    <a:pt x="4554" y="4599"/>
                  </a:lnTo>
                  <a:lnTo>
                    <a:pt x="4714" y="4782"/>
                  </a:lnTo>
                  <a:lnTo>
                    <a:pt x="4942" y="4793"/>
                  </a:lnTo>
                  <a:lnTo>
                    <a:pt x="5102" y="4428"/>
                  </a:lnTo>
                  <a:lnTo>
                    <a:pt x="5330" y="4451"/>
                  </a:lnTo>
                  <a:lnTo>
                    <a:pt x="5455" y="4451"/>
                  </a:lnTo>
                  <a:lnTo>
                    <a:pt x="5501" y="4052"/>
                  </a:lnTo>
                  <a:lnTo>
                    <a:pt x="5444" y="3880"/>
                  </a:lnTo>
                  <a:lnTo>
                    <a:pt x="5524" y="3755"/>
                  </a:lnTo>
                  <a:lnTo>
                    <a:pt x="5809" y="3641"/>
                  </a:lnTo>
                  <a:lnTo>
                    <a:pt x="5627" y="2910"/>
                  </a:lnTo>
                  <a:lnTo>
                    <a:pt x="5444" y="2545"/>
                  </a:lnTo>
                  <a:lnTo>
                    <a:pt x="5513" y="2226"/>
                  </a:lnTo>
                  <a:lnTo>
                    <a:pt x="5672" y="2157"/>
                  </a:lnTo>
                  <a:lnTo>
                    <a:pt x="5421" y="1906"/>
                  </a:lnTo>
                  <a:lnTo>
                    <a:pt x="5467" y="1632"/>
                  </a:lnTo>
                  <a:lnTo>
                    <a:pt x="5364" y="1530"/>
                  </a:lnTo>
                  <a:lnTo>
                    <a:pt x="5193" y="1621"/>
                  </a:lnTo>
                  <a:lnTo>
                    <a:pt x="5227" y="1313"/>
                  </a:lnTo>
                  <a:lnTo>
                    <a:pt x="5398" y="1084"/>
                  </a:lnTo>
                  <a:lnTo>
                    <a:pt x="5067" y="708"/>
                  </a:lnTo>
                  <a:lnTo>
                    <a:pt x="4988" y="457"/>
                  </a:lnTo>
                  <a:lnTo>
                    <a:pt x="4794" y="263"/>
                  </a:lnTo>
                  <a:lnTo>
                    <a:pt x="4645" y="229"/>
                  </a:lnTo>
                  <a:lnTo>
                    <a:pt x="4451" y="365"/>
                  </a:lnTo>
                  <a:lnTo>
                    <a:pt x="4200" y="480"/>
                  </a:lnTo>
                  <a:lnTo>
                    <a:pt x="3972" y="674"/>
                  </a:lnTo>
                  <a:lnTo>
                    <a:pt x="3629" y="605"/>
                  </a:lnTo>
                  <a:lnTo>
                    <a:pt x="3413" y="377"/>
                  </a:lnTo>
                  <a:lnTo>
                    <a:pt x="3287" y="343"/>
                  </a:lnTo>
                  <a:lnTo>
                    <a:pt x="3070" y="457"/>
                  </a:lnTo>
                  <a:lnTo>
                    <a:pt x="2945" y="45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15" name="Google Shape;4315;p37"/>
            <p:cNvSpPr/>
            <p:nvPr/>
          </p:nvSpPr>
          <p:spPr>
            <a:xfrm>
              <a:off x="3386450" y="2797425"/>
              <a:ext cx="59650" cy="16850"/>
            </a:xfrm>
            <a:custGeom>
              <a:rect b="b" l="l" r="r" t="t"/>
              <a:pathLst>
                <a:path extrusionOk="0" h="674" w="2386">
                  <a:moveTo>
                    <a:pt x="1" y="651"/>
                  </a:moveTo>
                  <a:lnTo>
                    <a:pt x="720" y="674"/>
                  </a:lnTo>
                  <a:lnTo>
                    <a:pt x="914" y="537"/>
                  </a:lnTo>
                  <a:lnTo>
                    <a:pt x="1062" y="537"/>
                  </a:lnTo>
                  <a:lnTo>
                    <a:pt x="1359" y="331"/>
                  </a:lnTo>
                  <a:lnTo>
                    <a:pt x="1701" y="525"/>
                  </a:lnTo>
                  <a:lnTo>
                    <a:pt x="2043" y="537"/>
                  </a:lnTo>
                  <a:lnTo>
                    <a:pt x="2386" y="331"/>
                  </a:lnTo>
                  <a:lnTo>
                    <a:pt x="2226" y="69"/>
                  </a:lnTo>
                  <a:lnTo>
                    <a:pt x="1963" y="228"/>
                  </a:lnTo>
                  <a:lnTo>
                    <a:pt x="1712" y="217"/>
                  </a:lnTo>
                  <a:lnTo>
                    <a:pt x="1416" y="0"/>
                  </a:lnTo>
                  <a:lnTo>
                    <a:pt x="1153" y="12"/>
                  </a:lnTo>
                  <a:lnTo>
                    <a:pt x="971" y="228"/>
                  </a:lnTo>
                  <a:lnTo>
                    <a:pt x="103" y="25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16" name="Google Shape;4316;p37"/>
            <p:cNvSpPr/>
            <p:nvPr/>
          </p:nvSpPr>
          <p:spPr>
            <a:xfrm>
              <a:off x="3389300" y="2825675"/>
              <a:ext cx="59375" cy="35950"/>
            </a:xfrm>
            <a:custGeom>
              <a:rect b="b" l="l" r="r" t="t"/>
              <a:pathLst>
                <a:path extrusionOk="0" h="1438" w="2375">
                  <a:moveTo>
                    <a:pt x="2374" y="34"/>
                  </a:moveTo>
                  <a:lnTo>
                    <a:pt x="902" y="0"/>
                  </a:lnTo>
                  <a:lnTo>
                    <a:pt x="685" y="91"/>
                  </a:lnTo>
                  <a:lnTo>
                    <a:pt x="434" y="69"/>
                  </a:lnTo>
                  <a:lnTo>
                    <a:pt x="1" y="228"/>
                  </a:lnTo>
                  <a:lnTo>
                    <a:pt x="46" y="411"/>
                  </a:lnTo>
                  <a:lnTo>
                    <a:pt x="286" y="605"/>
                  </a:lnTo>
                  <a:lnTo>
                    <a:pt x="286" y="742"/>
                  </a:lnTo>
                  <a:lnTo>
                    <a:pt x="457" y="993"/>
                  </a:lnTo>
                  <a:lnTo>
                    <a:pt x="800" y="1061"/>
                  </a:lnTo>
                  <a:lnTo>
                    <a:pt x="1210" y="1438"/>
                  </a:lnTo>
                  <a:lnTo>
                    <a:pt x="1587" y="993"/>
                  </a:lnTo>
                  <a:lnTo>
                    <a:pt x="1827" y="1004"/>
                  </a:lnTo>
                  <a:lnTo>
                    <a:pt x="2032" y="867"/>
                  </a:lnTo>
                  <a:lnTo>
                    <a:pt x="2215" y="867"/>
                  </a:lnTo>
                  <a:lnTo>
                    <a:pt x="2329" y="742"/>
                  </a:lnTo>
                  <a:lnTo>
                    <a:pt x="2272" y="434"/>
                  </a:lnTo>
                  <a:lnTo>
                    <a:pt x="2352" y="34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17" name="Google Shape;4317;p37"/>
            <p:cNvSpPr/>
            <p:nvPr/>
          </p:nvSpPr>
          <p:spPr>
            <a:xfrm>
              <a:off x="3907700" y="3060175"/>
              <a:ext cx="39675" cy="28850"/>
            </a:xfrm>
            <a:custGeom>
              <a:rect b="b" l="l" r="r" t="t"/>
              <a:pathLst>
                <a:path extrusionOk="0" h="1154" w="1587">
                  <a:moveTo>
                    <a:pt x="1587" y="24"/>
                  </a:moveTo>
                  <a:lnTo>
                    <a:pt x="275" y="1"/>
                  </a:lnTo>
                  <a:lnTo>
                    <a:pt x="1" y="1028"/>
                  </a:lnTo>
                  <a:lnTo>
                    <a:pt x="149" y="1153"/>
                  </a:lnTo>
                  <a:lnTo>
                    <a:pt x="423" y="1119"/>
                  </a:lnTo>
                  <a:lnTo>
                    <a:pt x="1587" y="1119"/>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18" name="Google Shape;4318;p37"/>
            <p:cNvSpPr/>
            <p:nvPr/>
          </p:nvSpPr>
          <p:spPr>
            <a:xfrm>
              <a:off x="4094300" y="2162625"/>
              <a:ext cx="123275" cy="157225"/>
            </a:xfrm>
            <a:custGeom>
              <a:rect b="b" l="l" r="r" t="t"/>
              <a:pathLst>
                <a:path extrusionOk="0" h="6289" w="4931">
                  <a:moveTo>
                    <a:pt x="2945" y="5558"/>
                  </a:moveTo>
                  <a:lnTo>
                    <a:pt x="2830" y="5957"/>
                  </a:lnTo>
                  <a:lnTo>
                    <a:pt x="3766" y="6128"/>
                  </a:lnTo>
                  <a:lnTo>
                    <a:pt x="3766" y="6288"/>
                  </a:lnTo>
                  <a:lnTo>
                    <a:pt x="4850" y="6208"/>
                  </a:lnTo>
                  <a:lnTo>
                    <a:pt x="4930" y="5934"/>
                  </a:lnTo>
                  <a:lnTo>
                    <a:pt x="4531" y="6049"/>
                  </a:lnTo>
                  <a:lnTo>
                    <a:pt x="4531" y="5889"/>
                  </a:lnTo>
                  <a:lnTo>
                    <a:pt x="3972" y="5820"/>
                  </a:lnTo>
                  <a:lnTo>
                    <a:pt x="3390" y="5877"/>
                  </a:lnTo>
                  <a:close/>
                  <a:moveTo>
                    <a:pt x="4588" y="228"/>
                  </a:moveTo>
                  <a:lnTo>
                    <a:pt x="4200" y="0"/>
                  </a:lnTo>
                  <a:lnTo>
                    <a:pt x="4246" y="422"/>
                  </a:lnTo>
                  <a:lnTo>
                    <a:pt x="3584" y="514"/>
                  </a:lnTo>
                  <a:lnTo>
                    <a:pt x="3024" y="206"/>
                  </a:lnTo>
                  <a:lnTo>
                    <a:pt x="2465" y="457"/>
                  </a:lnTo>
                  <a:lnTo>
                    <a:pt x="1929" y="422"/>
                  </a:lnTo>
                  <a:lnTo>
                    <a:pt x="1792" y="457"/>
                  </a:lnTo>
                  <a:lnTo>
                    <a:pt x="1689" y="616"/>
                  </a:lnTo>
                  <a:lnTo>
                    <a:pt x="1290" y="594"/>
                  </a:lnTo>
                  <a:lnTo>
                    <a:pt x="1016" y="776"/>
                  </a:lnTo>
                  <a:lnTo>
                    <a:pt x="548" y="867"/>
                  </a:lnTo>
                  <a:lnTo>
                    <a:pt x="548" y="1096"/>
                  </a:lnTo>
                  <a:lnTo>
                    <a:pt x="320" y="1221"/>
                  </a:lnTo>
                  <a:lnTo>
                    <a:pt x="308" y="1529"/>
                  </a:lnTo>
                  <a:lnTo>
                    <a:pt x="0" y="1952"/>
                  </a:lnTo>
                  <a:lnTo>
                    <a:pt x="80" y="2226"/>
                  </a:lnTo>
                  <a:lnTo>
                    <a:pt x="491" y="2739"/>
                  </a:lnTo>
                  <a:lnTo>
                    <a:pt x="822" y="3161"/>
                  </a:lnTo>
                  <a:lnTo>
                    <a:pt x="1005" y="3778"/>
                  </a:lnTo>
                  <a:lnTo>
                    <a:pt x="1335" y="4508"/>
                  </a:lnTo>
                  <a:lnTo>
                    <a:pt x="1986" y="4919"/>
                  </a:lnTo>
                  <a:lnTo>
                    <a:pt x="2477" y="4907"/>
                  </a:lnTo>
                  <a:lnTo>
                    <a:pt x="2134" y="4097"/>
                  </a:lnTo>
                  <a:lnTo>
                    <a:pt x="2602" y="3994"/>
                  </a:lnTo>
                  <a:lnTo>
                    <a:pt x="2328" y="3527"/>
                  </a:lnTo>
                  <a:lnTo>
                    <a:pt x="3036" y="3766"/>
                  </a:lnTo>
                  <a:lnTo>
                    <a:pt x="2979" y="3241"/>
                  </a:lnTo>
                  <a:lnTo>
                    <a:pt x="2602" y="2979"/>
                  </a:lnTo>
                  <a:lnTo>
                    <a:pt x="2146" y="2556"/>
                  </a:lnTo>
                  <a:lnTo>
                    <a:pt x="2397" y="2351"/>
                  </a:lnTo>
                  <a:lnTo>
                    <a:pt x="1997" y="1929"/>
                  </a:lnTo>
                  <a:lnTo>
                    <a:pt x="1769" y="1381"/>
                  </a:lnTo>
                  <a:lnTo>
                    <a:pt x="1895" y="1198"/>
                  </a:lnTo>
                  <a:lnTo>
                    <a:pt x="2328" y="1655"/>
                  </a:lnTo>
                  <a:lnTo>
                    <a:pt x="2739" y="1655"/>
                  </a:lnTo>
                  <a:lnTo>
                    <a:pt x="3104" y="1507"/>
                  </a:lnTo>
                  <a:lnTo>
                    <a:pt x="2545" y="993"/>
                  </a:lnTo>
                  <a:lnTo>
                    <a:pt x="3413" y="765"/>
                  </a:lnTo>
                  <a:lnTo>
                    <a:pt x="3801" y="856"/>
                  </a:lnTo>
                  <a:lnTo>
                    <a:pt x="4257" y="879"/>
                  </a:lnTo>
                  <a:lnTo>
                    <a:pt x="4405" y="776"/>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19" name="Google Shape;4319;p37"/>
            <p:cNvSpPr/>
            <p:nvPr/>
          </p:nvSpPr>
          <p:spPr>
            <a:xfrm>
              <a:off x="2778475" y="1342375"/>
              <a:ext cx="794300" cy="424550"/>
            </a:xfrm>
            <a:custGeom>
              <a:rect b="b" l="l" r="r" t="t"/>
              <a:pathLst>
                <a:path extrusionOk="0" h="16982" w="31772">
                  <a:moveTo>
                    <a:pt x="24982" y="57"/>
                  </a:moveTo>
                  <a:lnTo>
                    <a:pt x="21273" y="0"/>
                  </a:lnTo>
                  <a:lnTo>
                    <a:pt x="19584" y="34"/>
                  </a:lnTo>
                  <a:lnTo>
                    <a:pt x="18876" y="228"/>
                  </a:lnTo>
                  <a:lnTo>
                    <a:pt x="17233" y="206"/>
                  </a:lnTo>
                  <a:lnTo>
                    <a:pt x="15418" y="514"/>
                  </a:lnTo>
                  <a:lnTo>
                    <a:pt x="15190" y="753"/>
                  </a:lnTo>
                  <a:lnTo>
                    <a:pt x="16148" y="1050"/>
                  </a:lnTo>
                  <a:lnTo>
                    <a:pt x="15258" y="867"/>
                  </a:lnTo>
                  <a:lnTo>
                    <a:pt x="14619" y="822"/>
                  </a:lnTo>
                  <a:lnTo>
                    <a:pt x="13626" y="628"/>
                  </a:lnTo>
                  <a:lnTo>
                    <a:pt x="12109" y="925"/>
                  </a:lnTo>
                  <a:lnTo>
                    <a:pt x="11721" y="753"/>
                  </a:lnTo>
                  <a:lnTo>
                    <a:pt x="10237" y="753"/>
                  </a:lnTo>
                  <a:lnTo>
                    <a:pt x="8685" y="833"/>
                  </a:lnTo>
                  <a:lnTo>
                    <a:pt x="7418" y="982"/>
                  </a:lnTo>
                  <a:lnTo>
                    <a:pt x="7384" y="1233"/>
                  </a:lnTo>
                  <a:lnTo>
                    <a:pt x="6631" y="1313"/>
                  </a:lnTo>
                  <a:lnTo>
                    <a:pt x="4554" y="1723"/>
                  </a:lnTo>
                  <a:lnTo>
                    <a:pt x="3892" y="1963"/>
                  </a:lnTo>
                  <a:lnTo>
                    <a:pt x="5044" y="2180"/>
                  </a:lnTo>
                  <a:lnTo>
                    <a:pt x="4645" y="2408"/>
                  </a:lnTo>
                  <a:lnTo>
                    <a:pt x="2522" y="2716"/>
                  </a:lnTo>
                  <a:lnTo>
                    <a:pt x="308" y="3036"/>
                  </a:lnTo>
                  <a:lnTo>
                    <a:pt x="0" y="3275"/>
                  </a:lnTo>
                  <a:lnTo>
                    <a:pt x="913" y="3561"/>
                  </a:lnTo>
                  <a:lnTo>
                    <a:pt x="2979" y="3732"/>
                  </a:lnTo>
                  <a:lnTo>
                    <a:pt x="1906" y="3766"/>
                  </a:lnTo>
                  <a:lnTo>
                    <a:pt x="354" y="3972"/>
                  </a:lnTo>
                  <a:lnTo>
                    <a:pt x="890" y="4417"/>
                  </a:lnTo>
                  <a:lnTo>
                    <a:pt x="1324" y="4633"/>
                  </a:lnTo>
                  <a:lnTo>
                    <a:pt x="2659" y="4588"/>
                  </a:lnTo>
                  <a:lnTo>
                    <a:pt x="4109" y="4565"/>
                  </a:lnTo>
                  <a:lnTo>
                    <a:pt x="5193" y="4599"/>
                  </a:lnTo>
                  <a:lnTo>
                    <a:pt x="6334" y="5022"/>
                  </a:lnTo>
                  <a:lnTo>
                    <a:pt x="6129" y="5318"/>
                  </a:lnTo>
                  <a:lnTo>
                    <a:pt x="6642" y="5592"/>
                  </a:lnTo>
                  <a:lnTo>
                    <a:pt x="6848" y="6345"/>
                  </a:lnTo>
                  <a:lnTo>
                    <a:pt x="6984" y="6859"/>
                  </a:lnTo>
                  <a:lnTo>
                    <a:pt x="7190" y="7133"/>
                  </a:lnTo>
                  <a:lnTo>
                    <a:pt x="6186" y="7817"/>
                  </a:lnTo>
                  <a:lnTo>
                    <a:pt x="6562" y="8000"/>
                  </a:lnTo>
                  <a:lnTo>
                    <a:pt x="7190" y="7886"/>
                  </a:lnTo>
                  <a:lnTo>
                    <a:pt x="7555" y="8148"/>
                  </a:lnTo>
                  <a:lnTo>
                    <a:pt x="8308" y="8628"/>
                  </a:lnTo>
                  <a:lnTo>
                    <a:pt x="7247" y="8434"/>
                  </a:lnTo>
                  <a:lnTo>
                    <a:pt x="6699" y="8434"/>
                  </a:lnTo>
                  <a:lnTo>
                    <a:pt x="6277" y="8833"/>
                  </a:lnTo>
                  <a:lnTo>
                    <a:pt x="6060" y="9347"/>
                  </a:lnTo>
                  <a:lnTo>
                    <a:pt x="6665" y="9598"/>
                  </a:lnTo>
                  <a:lnTo>
                    <a:pt x="7236" y="9484"/>
                  </a:lnTo>
                  <a:lnTo>
                    <a:pt x="7601" y="9370"/>
                  </a:lnTo>
                  <a:lnTo>
                    <a:pt x="8388" y="9096"/>
                  </a:lnTo>
                  <a:lnTo>
                    <a:pt x="7989" y="9701"/>
                  </a:lnTo>
                  <a:lnTo>
                    <a:pt x="7612" y="10020"/>
                  </a:lnTo>
                  <a:lnTo>
                    <a:pt x="6608" y="10305"/>
                  </a:lnTo>
                  <a:lnTo>
                    <a:pt x="5604" y="11207"/>
                  </a:lnTo>
                  <a:lnTo>
                    <a:pt x="5889" y="11492"/>
                  </a:lnTo>
                  <a:lnTo>
                    <a:pt x="5410" y="12063"/>
                  </a:lnTo>
                  <a:lnTo>
                    <a:pt x="5935" y="12805"/>
                  </a:lnTo>
                  <a:lnTo>
                    <a:pt x="5718" y="13524"/>
                  </a:lnTo>
                  <a:lnTo>
                    <a:pt x="5820" y="14049"/>
                  </a:lnTo>
                  <a:lnTo>
                    <a:pt x="6505" y="15064"/>
                  </a:lnTo>
                  <a:lnTo>
                    <a:pt x="6619" y="15863"/>
                  </a:lnTo>
                  <a:lnTo>
                    <a:pt x="7064" y="16320"/>
                  </a:lnTo>
                  <a:lnTo>
                    <a:pt x="8331" y="16320"/>
                  </a:lnTo>
                  <a:lnTo>
                    <a:pt x="9039" y="16981"/>
                  </a:lnTo>
                  <a:lnTo>
                    <a:pt x="9974" y="16947"/>
                  </a:lnTo>
                  <a:lnTo>
                    <a:pt x="10556" y="16126"/>
                  </a:lnTo>
                  <a:lnTo>
                    <a:pt x="11059" y="15441"/>
                  </a:lnTo>
                  <a:lnTo>
                    <a:pt x="11013" y="14813"/>
                  </a:lnTo>
                  <a:lnTo>
                    <a:pt x="12234" y="14163"/>
                  </a:lnTo>
                  <a:lnTo>
                    <a:pt x="12713" y="13638"/>
                  </a:lnTo>
                  <a:lnTo>
                    <a:pt x="12907" y="13079"/>
                  </a:lnTo>
                  <a:lnTo>
                    <a:pt x="13581" y="12576"/>
                  </a:lnTo>
                  <a:lnTo>
                    <a:pt x="14505" y="12394"/>
                  </a:lnTo>
                  <a:lnTo>
                    <a:pt x="15372" y="12188"/>
                  </a:lnTo>
                  <a:lnTo>
                    <a:pt x="15806" y="12166"/>
                  </a:lnTo>
                  <a:lnTo>
                    <a:pt x="17255" y="11606"/>
                  </a:lnTo>
                  <a:lnTo>
                    <a:pt x="18317" y="10796"/>
                  </a:lnTo>
                  <a:lnTo>
                    <a:pt x="19002" y="10499"/>
                  </a:lnTo>
                  <a:lnTo>
                    <a:pt x="19652" y="10477"/>
                  </a:lnTo>
                  <a:lnTo>
                    <a:pt x="21444" y="10225"/>
                  </a:lnTo>
                  <a:lnTo>
                    <a:pt x="23167" y="9609"/>
                  </a:lnTo>
                  <a:lnTo>
                    <a:pt x="24867" y="8959"/>
                  </a:lnTo>
                  <a:lnTo>
                    <a:pt x="24080" y="8913"/>
                  </a:lnTo>
                  <a:lnTo>
                    <a:pt x="22562" y="8879"/>
                  </a:lnTo>
                  <a:lnTo>
                    <a:pt x="23327" y="8479"/>
                  </a:lnTo>
                  <a:lnTo>
                    <a:pt x="23247" y="7966"/>
                  </a:lnTo>
                  <a:lnTo>
                    <a:pt x="23852" y="8400"/>
                  </a:lnTo>
                  <a:lnTo>
                    <a:pt x="24240" y="8696"/>
                  </a:lnTo>
                  <a:lnTo>
                    <a:pt x="25278" y="8559"/>
                  </a:lnTo>
                  <a:lnTo>
                    <a:pt x="25187" y="7943"/>
                  </a:lnTo>
                  <a:lnTo>
                    <a:pt x="24548" y="7498"/>
                  </a:lnTo>
                  <a:lnTo>
                    <a:pt x="23840" y="7315"/>
                  </a:lnTo>
                  <a:lnTo>
                    <a:pt x="24183" y="7110"/>
                  </a:lnTo>
                  <a:lnTo>
                    <a:pt x="25210" y="7418"/>
                  </a:lnTo>
                  <a:lnTo>
                    <a:pt x="25278" y="7087"/>
                  </a:lnTo>
                  <a:lnTo>
                    <a:pt x="24696" y="6596"/>
                  </a:lnTo>
                  <a:lnTo>
                    <a:pt x="25461" y="6596"/>
                  </a:lnTo>
                  <a:lnTo>
                    <a:pt x="26260" y="6482"/>
                  </a:lnTo>
                  <a:lnTo>
                    <a:pt x="26499" y="6231"/>
                  </a:lnTo>
                  <a:lnTo>
                    <a:pt x="25929" y="5934"/>
                  </a:lnTo>
                  <a:lnTo>
                    <a:pt x="27161" y="5889"/>
                  </a:lnTo>
                  <a:lnTo>
                    <a:pt x="26591" y="5273"/>
                  </a:lnTo>
                  <a:lnTo>
                    <a:pt x="27173" y="5204"/>
                  </a:lnTo>
                  <a:lnTo>
                    <a:pt x="27184" y="4599"/>
                  </a:lnTo>
                  <a:lnTo>
                    <a:pt x="26305" y="4245"/>
                  </a:lnTo>
                  <a:lnTo>
                    <a:pt x="27218" y="4017"/>
                  </a:lnTo>
                  <a:lnTo>
                    <a:pt x="28040" y="4006"/>
                  </a:lnTo>
                  <a:lnTo>
                    <a:pt x="27526" y="3549"/>
                  </a:lnTo>
                  <a:lnTo>
                    <a:pt x="27686" y="2819"/>
                  </a:lnTo>
                  <a:lnTo>
                    <a:pt x="28200" y="2408"/>
                  </a:lnTo>
                  <a:lnTo>
                    <a:pt x="28896" y="1952"/>
                  </a:lnTo>
                  <a:lnTo>
                    <a:pt x="27755" y="1917"/>
                  </a:lnTo>
                  <a:lnTo>
                    <a:pt x="29375" y="1826"/>
                  </a:lnTo>
                  <a:lnTo>
                    <a:pt x="29683" y="1678"/>
                  </a:lnTo>
                  <a:lnTo>
                    <a:pt x="31772" y="1267"/>
                  </a:lnTo>
                  <a:lnTo>
                    <a:pt x="31544" y="1027"/>
                  </a:lnTo>
                  <a:lnTo>
                    <a:pt x="30117" y="913"/>
                  </a:lnTo>
                  <a:lnTo>
                    <a:pt x="27698" y="1119"/>
                  </a:lnTo>
                  <a:lnTo>
                    <a:pt x="26385" y="1335"/>
                  </a:lnTo>
                  <a:lnTo>
                    <a:pt x="27036" y="1004"/>
                  </a:lnTo>
                  <a:lnTo>
                    <a:pt x="26705" y="810"/>
                  </a:lnTo>
                  <a:lnTo>
                    <a:pt x="25700" y="982"/>
                  </a:lnTo>
                  <a:lnTo>
                    <a:pt x="24320" y="776"/>
                  </a:lnTo>
                  <a:lnTo>
                    <a:pt x="22596" y="856"/>
                  </a:lnTo>
                  <a:lnTo>
                    <a:pt x="22391" y="753"/>
                  </a:lnTo>
                  <a:lnTo>
                    <a:pt x="25004" y="696"/>
                  </a:lnTo>
                  <a:lnTo>
                    <a:pt x="26842" y="662"/>
                  </a:lnTo>
                  <a:lnTo>
                    <a:pt x="27789" y="46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20" name="Google Shape;4320;p37"/>
            <p:cNvSpPr/>
            <p:nvPr/>
          </p:nvSpPr>
          <p:spPr>
            <a:xfrm>
              <a:off x="1890025" y="2707825"/>
              <a:ext cx="82475" cy="92750"/>
            </a:xfrm>
            <a:custGeom>
              <a:rect b="b" l="l" r="r" t="t"/>
              <a:pathLst>
                <a:path extrusionOk="0" h="3710" w="3299">
                  <a:moveTo>
                    <a:pt x="2797" y="12"/>
                  </a:moveTo>
                  <a:lnTo>
                    <a:pt x="2066" y="1"/>
                  </a:lnTo>
                  <a:lnTo>
                    <a:pt x="1324" y="1"/>
                  </a:lnTo>
                  <a:lnTo>
                    <a:pt x="1267" y="514"/>
                  </a:lnTo>
                  <a:lnTo>
                    <a:pt x="902" y="514"/>
                  </a:lnTo>
                  <a:lnTo>
                    <a:pt x="1153" y="811"/>
                  </a:lnTo>
                  <a:lnTo>
                    <a:pt x="1427" y="1028"/>
                  </a:lnTo>
                  <a:lnTo>
                    <a:pt x="1496" y="1233"/>
                  </a:lnTo>
                  <a:lnTo>
                    <a:pt x="1610" y="1279"/>
                  </a:lnTo>
                  <a:lnTo>
                    <a:pt x="1553" y="1587"/>
                  </a:lnTo>
                  <a:lnTo>
                    <a:pt x="548" y="1587"/>
                  </a:lnTo>
                  <a:lnTo>
                    <a:pt x="69" y="2329"/>
                  </a:lnTo>
                  <a:lnTo>
                    <a:pt x="172" y="2500"/>
                  </a:lnTo>
                  <a:lnTo>
                    <a:pt x="58" y="2706"/>
                  </a:lnTo>
                  <a:lnTo>
                    <a:pt x="1" y="2979"/>
                  </a:lnTo>
                  <a:lnTo>
                    <a:pt x="389" y="3356"/>
                  </a:lnTo>
                  <a:lnTo>
                    <a:pt x="742" y="3539"/>
                  </a:lnTo>
                  <a:lnTo>
                    <a:pt x="1222" y="3550"/>
                  </a:lnTo>
                  <a:lnTo>
                    <a:pt x="1633" y="3710"/>
                  </a:lnTo>
                  <a:lnTo>
                    <a:pt x="1655" y="3573"/>
                  </a:lnTo>
                  <a:lnTo>
                    <a:pt x="1952" y="3345"/>
                  </a:lnTo>
                  <a:lnTo>
                    <a:pt x="2112" y="3242"/>
                  </a:lnTo>
                  <a:lnTo>
                    <a:pt x="2089" y="3139"/>
                  </a:lnTo>
                  <a:lnTo>
                    <a:pt x="2283" y="3082"/>
                  </a:lnTo>
                  <a:lnTo>
                    <a:pt x="2466" y="2854"/>
                  </a:lnTo>
                  <a:lnTo>
                    <a:pt x="2431" y="2671"/>
                  </a:lnTo>
                  <a:lnTo>
                    <a:pt x="2500" y="2500"/>
                  </a:lnTo>
                  <a:lnTo>
                    <a:pt x="2899" y="2238"/>
                  </a:lnTo>
                  <a:lnTo>
                    <a:pt x="3299" y="1895"/>
                  </a:lnTo>
                  <a:lnTo>
                    <a:pt x="3082" y="1781"/>
                  </a:lnTo>
                  <a:lnTo>
                    <a:pt x="3002" y="1918"/>
                  </a:lnTo>
                  <a:lnTo>
                    <a:pt x="2751" y="1758"/>
                  </a:lnTo>
                  <a:lnTo>
                    <a:pt x="2523" y="1758"/>
                  </a:lnTo>
                  <a:lnTo>
                    <a:pt x="2694" y="73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21" name="Google Shape;4321;p37"/>
            <p:cNvSpPr/>
            <p:nvPr/>
          </p:nvSpPr>
          <p:spPr>
            <a:xfrm>
              <a:off x="2492600" y="2922100"/>
              <a:ext cx="95875" cy="161225"/>
            </a:xfrm>
            <a:custGeom>
              <a:rect b="b" l="l" r="r" t="t"/>
              <a:pathLst>
                <a:path extrusionOk="0" h="6449" w="3835">
                  <a:moveTo>
                    <a:pt x="3412" y="2191"/>
                  </a:moveTo>
                  <a:lnTo>
                    <a:pt x="3116" y="1861"/>
                  </a:lnTo>
                  <a:lnTo>
                    <a:pt x="2705" y="1415"/>
                  </a:lnTo>
                  <a:lnTo>
                    <a:pt x="2408" y="1404"/>
                  </a:lnTo>
                  <a:lnTo>
                    <a:pt x="2385" y="936"/>
                  </a:lnTo>
                  <a:lnTo>
                    <a:pt x="1917" y="343"/>
                  </a:lnTo>
                  <a:lnTo>
                    <a:pt x="1404" y="0"/>
                  </a:lnTo>
                  <a:lnTo>
                    <a:pt x="753" y="548"/>
                  </a:lnTo>
                  <a:lnTo>
                    <a:pt x="662" y="879"/>
                  </a:lnTo>
                  <a:lnTo>
                    <a:pt x="936" y="1199"/>
                  </a:lnTo>
                  <a:lnTo>
                    <a:pt x="719" y="1370"/>
                  </a:lnTo>
                  <a:lnTo>
                    <a:pt x="228" y="1530"/>
                  </a:lnTo>
                  <a:lnTo>
                    <a:pt x="228" y="1940"/>
                  </a:lnTo>
                  <a:lnTo>
                    <a:pt x="0" y="2203"/>
                  </a:lnTo>
                  <a:lnTo>
                    <a:pt x="537" y="2888"/>
                  </a:lnTo>
                  <a:lnTo>
                    <a:pt x="947" y="2842"/>
                  </a:lnTo>
                  <a:lnTo>
                    <a:pt x="1130" y="3059"/>
                  </a:lnTo>
                  <a:lnTo>
                    <a:pt x="1016" y="3458"/>
                  </a:lnTo>
                  <a:lnTo>
                    <a:pt x="1290" y="3584"/>
                  </a:lnTo>
                  <a:lnTo>
                    <a:pt x="1461" y="4006"/>
                  </a:lnTo>
                  <a:lnTo>
                    <a:pt x="1233" y="4326"/>
                  </a:lnTo>
                  <a:lnTo>
                    <a:pt x="1084" y="5090"/>
                  </a:lnTo>
                  <a:lnTo>
                    <a:pt x="1290" y="5570"/>
                  </a:lnTo>
                  <a:lnTo>
                    <a:pt x="1335" y="5980"/>
                  </a:lnTo>
                  <a:lnTo>
                    <a:pt x="1826" y="6403"/>
                  </a:lnTo>
                  <a:lnTo>
                    <a:pt x="2214" y="6448"/>
                  </a:lnTo>
                  <a:lnTo>
                    <a:pt x="2317" y="6266"/>
                  </a:lnTo>
                  <a:lnTo>
                    <a:pt x="2557" y="6231"/>
                  </a:lnTo>
                  <a:lnTo>
                    <a:pt x="2933" y="6083"/>
                  </a:lnTo>
                  <a:lnTo>
                    <a:pt x="3184" y="5832"/>
                  </a:lnTo>
                  <a:lnTo>
                    <a:pt x="3629" y="5912"/>
                  </a:lnTo>
                  <a:lnTo>
                    <a:pt x="3835" y="5878"/>
                  </a:lnTo>
                  <a:lnTo>
                    <a:pt x="3355" y="5079"/>
                  </a:lnTo>
                  <a:lnTo>
                    <a:pt x="3264" y="4577"/>
                  </a:lnTo>
                  <a:lnTo>
                    <a:pt x="3002" y="4565"/>
                  </a:lnTo>
                  <a:lnTo>
                    <a:pt x="2659" y="3915"/>
                  </a:lnTo>
                  <a:lnTo>
                    <a:pt x="2819" y="3435"/>
                  </a:lnTo>
                  <a:lnTo>
                    <a:pt x="2773" y="3230"/>
                  </a:lnTo>
                  <a:lnTo>
                    <a:pt x="3275" y="300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22" name="Google Shape;4322;p37"/>
            <p:cNvSpPr/>
            <p:nvPr/>
          </p:nvSpPr>
          <p:spPr>
            <a:xfrm>
              <a:off x="1947100" y="2748925"/>
              <a:ext cx="124400" cy="68775"/>
            </a:xfrm>
            <a:custGeom>
              <a:rect b="b" l="l" r="r" t="t"/>
              <a:pathLst>
                <a:path extrusionOk="0" h="2751" w="4976">
                  <a:moveTo>
                    <a:pt x="4976" y="925"/>
                  </a:moveTo>
                  <a:lnTo>
                    <a:pt x="4793" y="673"/>
                  </a:lnTo>
                  <a:lnTo>
                    <a:pt x="4519" y="525"/>
                  </a:lnTo>
                  <a:lnTo>
                    <a:pt x="4314" y="331"/>
                  </a:lnTo>
                  <a:lnTo>
                    <a:pt x="4086" y="160"/>
                  </a:lnTo>
                  <a:lnTo>
                    <a:pt x="3972" y="137"/>
                  </a:lnTo>
                  <a:lnTo>
                    <a:pt x="3606" y="12"/>
                  </a:lnTo>
                  <a:lnTo>
                    <a:pt x="3458" y="80"/>
                  </a:lnTo>
                  <a:lnTo>
                    <a:pt x="3241" y="114"/>
                  </a:lnTo>
                  <a:lnTo>
                    <a:pt x="3059" y="57"/>
                  </a:lnTo>
                  <a:lnTo>
                    <a:pt x="2807" y="0"/>
                  </a:lnTo>
                  <a:lnTo>
                    <a:pt x="2693" y="103"/>
                  </a:lnTo>
                  <a:lnTo>
                    <a:pt x="2442" y="194"/>
                  </a:lnTo>
                  <a:lnTo>
                    <a:pt x="2066" y="228"/>
                  </a:lnTo>
                  <a:lnTo>
                    <a:pt x="1712" y="137"/>
                  </a:lnTo>
                  <a:lnTo>
                    <a:pt x="1586" y="194"/>
                  </a:lnTo>
                  <a:lnTo>
                    <a:pt x="1518" y="114"/>
                  </a:lnTo>
                  <a:lnTo>
                    <a:pt x="1290" y="126"/>
                  </a:lnTo>
                  <a:lnTo>
                    <a:pt x="1096" y="285"/>
                  </a:lnTo>
                  <a:lnTo>
                    <a:pt x="1016" y="251"/>
                  </a:lnTo>
                  <a:lnTo>
                    <a:pt x="616" y="594"/>
                  </a:lnTo>
                  <a:lnTo>
                    <a:pt x="217" y="856"/>
                  </a:lnTo>
                  <a:lnTo>
                    <a:pt x="137" y="1027"/>
                  </a:lnTo>
                  <a:lnTo>
                    <a:pt x="183" y="1210"/>
                  </a:lnTo>
                  <a:lnTo>
                    <a:pt x="0" y="1438"/>
                  </a:lnTo>
                  <a:lnTo>
                    <a:pt x="217" y="1507"/>
                  </a:lnTo>
                  <a:lnTo>
                    <a:pt x="365" y="1701"/>
                  </a:lnTo>
                  <a:lnTo>
                    <a:pt x="605" y="1838"/>
                  </a:lnTo>
                  <a:lnTo>
                    <a:pt x="616" y="1963"/>
                  </a:lnTo>
                  <a:lnTo>
                    <a:pt x="970" y="1849"/>
                  </a:lnTo>
                  <a:lnTo>
                    <a:pt x="1130" y="1929"/>
                  </a:lnTo>
                  <a:lnTo>
                    <a:pt x="1233" y="2020"/>
                  </a:lnTo>
                  <a:lnTo>
                    <a:pt x="1141" y="2385"/>
                  </a:lnTo>
                  <a:lnTo>
                    <a:pt x="1381" y="2465"/>
                  </a:lnTo>
                  <a:lnTo>
                    <a:pt x="1484" y="2751"/>
                  </a:lnTo>
                  <a:lnTo>
                    <a:pt x="1746" y="2705"/>
                  </a:lnTo>
                  <a:lnTo>
                    <a:pt x="1860" y="2499"/>
                  </a:lnTo>
                  <a:lnTo>
                    <a:pt x="1974" y="2499"/>
                  </a:lnTo>
                  <a:lnTo>
                    <a:pt x="1997" y="2054"/>
                  </a:lnTo>
                  <a:lnTo>
                    <a:pt x="2180" y="2020"/>
                  </a:lnTo>
                  <a:lnTo>
                    <a:pt x="2351" y="2020"/>
                  </a:lnTo>
                  <a:lnTo>
                    <a:pt x="2556" y="1780"/>
                  </a:lnTo>
                  <a:lnTo>
                    <a:pt x="2773" y="1963"/>
                  </a:lnTo>
                  <a:lnTo>
                    <a:pt x="2853" y="1849"/>
                  </a:lnTo>
                  <a:lnTo>
                    <a:pt x="3013" y="1758"/>
                  </a:lnTo>
                  <a:lnTo>
                    <a:pt x="3310" y="1495"/>
                  </a:lnTo>
                  <a:lnTo>
                    <a:pt x="3355" y="1313"/>
                  </a:lnTo>
                  <a:lnTo>
                    <a:pt x="3424" y="1324"/>
                  </a:lnTo>
                  <a:lnTo>
                    <a:pt x="3538" y="1107"/>
                  </a:lnTo>
                  <a:lnTo>
                    <a:pt x="3629" y="1084"/>
                  </a:lnTo>
                  <a:lnTo>
                    <a:pt x="3755" y="1210"/>
                  </a:lnTo>
                  <a:lnTo>
                    <a:pt x="3914" y="1256"/>
                  </a:lnTo>
                  <a:lnTo>
                    <a:pt x="4097" y="1141"/>
                  </a:lnTo>
                  <a:lnTo>
                    <a:pt x="4291" y="1141"/>
                  </a:lnTo>
                  <a:lnTo>
                    <a:pt x="4576" y="1027"/>
                  </a:lnTo>
                  <a:lnTo>
                    <a:pt x="4713" y="90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23" name="Google Shape;4323;p37"/>
            <p:cNvSpPr/>
            <p:nvPr/>
          </p:nvSpPr>
          <p:spPr>
            <a:xfrm>
              <a:off x="3966475" y="2059325"/>
              <a:ext cx="102725" cy="88475"/>
            </a:xfrm>
            <a:custGeom>
              <a:rect b="b" l="l" r="r" t="t"/>
              <a:pathLst>
                <a:path extrusionOk="0" h="3539" w="4109">
                  <a:moveTo>
                    <a:pt x="2797" y="492"/>
                  </a:moveTo>
                  <a:lnTo>
                    <a:pt x="2226" y="115"/>
                  </a:lnTo>
                  <a:lnTo>
                    <a:pt x="1998" y="1"/>
                  </a:lnTo>
                  <a:lnTo>
                    <a:pt x="1439" y="252"/>
                  </a:lnTo>
                  <a:lnTo>
                    <a:pt x="1393" y="606"/>
                  </a:lnTo>
                  <a:lnTo>
                    <a:pt x="1153" y="686"/>
                  </a:lnTo>
                  <a:lnTo>
                    <a:pt x="1176" y="937"/>
                  </a:lnTo>
                  <a:lnTo>
                    <a:pt x="891" y="914"/>
                  </a:lnTo>
                  <a:lnTo>
                    <a:pt x="640" y="777"/>
                  </a:lnTo>
                  <a:lnTo>
                    <a:pt x="526" y="914"/>
                  </a:lnTo>
                  <a:lnTo>
                    <a:pt x="23" y="891"/>
                  </a:lnTo>
                  <a:lnTo>
                    <a:pt x="1" y="903"/>
                  </a:lnTo>
                  <a:lnTo>
                    <a:pt x="1" y="1222"/>
                  </a:lnTo>
                  <a:lnTo>
                    <a:pt x="240" y="1507"/>
                  </a:lnTo>
                  <a:lnTo>
                    <a:pt x="423" y="1131"/>
                  </a:lnTo>
                  <a:lnTo>
                    <a:pt x="891" y="1279"/>
                  </a:lnTo>
                  <a:lnTo>
                    <a:pt x="936" y="1564"/>
                  </a:lnTo>
                  <a:lnTo>
                    <a:pt x="1290" y="1930"/>
                  </a:lnTo>
                  <a:lnTo>
                    <a:pt x="1153" y="1998"/>
                  </a:lnTo>
                  <a:lnTo>
                    <a:pt x="1804" y="2649"/>
                  </a:lnTo>
                  <a:lnTo>
                    <a:pt x="2488" y="2900"/>
                  </a:lnTo>
                  <a:lnTo>
                    <a:pt x="2934" y="3219"/>
                  </a:lnTo>
                  <a:lnTo>
                    <a:pt x="3641" y="3539"/>
                  </a:lnTo>
                  <a:lnTo>
                    <a:pt x="3641" y="3539"/>
                  </a:lnTo>
                  <a:lnTo>
                    <a:pt x="3721" y="3402"/>
                  </a:lnTo>
                  <a:lnTo>
                    <a:pt x="3048" y="3059"/>
                  </a:lnTo>
                  <a:lnTo>
                    <a:pt x="2728" y="2706"/>
                  </a:lnTo>
                  <a:lnTo>
                    <a:pt x="2443" y="2500"/>
                  </a:lnTo>
                  <a:lnTo>
                    <a:pt x="2089" y="2181"/>
                  </a:lnTo>
                  <a:lnTo>
                    <a:pt x="1906" y="1907"/>
                  </a:lnTo>
                  <a:lnTo>
                    <a:pt x="1518" y="1496"/>
                  </a:lnTo>
                  <a:lnTo>
                    <a:pt x="1644" y="1131"/>
                  </a:lnTo>
                  <a:lnTo>
                    <a:pt x="1918" y="1336"/>
                  </a:lnTo>
                  <a:lnTo>
                    <a:pt x="2066" y="1154"/>
                  </a:lnTo>
                  <a:lnTo>
                    <a:pt x="2386" y="1131"/>
                  </a:lnTo>
                  <a:lnTo>
                    <a:pt x="3013" y="1279"/>
                  </a:lnTo>
                  <a:lnTo>
                    <a:pt x="3516" y="1256"/>
                  </a:lnTo>
                  <a:lnTo>
                    <a:pt x="3858" y="1462"/>
                  </a:lnTo>
                  <a:lnTo>
                    <a:pt x="3858" y="1462"/>
                  </a:lnTo>
                  <a:lnTo>
                    <a:pt x="4109" y="1131"/>
                  </a:lnTo>
                  <a:lnTo>
                    <a:pt x="3858" y="880"/>
                  </a:lnTo>
                  <a:lnTo>
                    <a:pt x="3653" y="537"/>
                  </a:lnTo>
                  <a:lnTo>
                    <a:pt x="3653" y="537"/>
                  </a:lnTo>
                  <a:lnTo>
                    <a:pt x="3390" y="66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24" name="Google Shape;4324;p37"/>
            <p:cNvSpPr/>
            <p:nvPr/>
          </p:nvSpPr>
          <p:spPr>
            <a:xfrm>
              <a:off x="2251225" y="2660475"/>
              <a:ext cx="58225" cy="42525"/>
            </a:xfrm>
            <a:custGeom>
              <a:rect b="b" l="l" r="r" t="t"/>
              <a:pathLst>
                <a:path extrusionOk="0" h="1701" w="2329">
                  <a:moveTo>
                    <a:pt x="2306" y="172"/>
                  </a:moveTo>
                  <a:lnTo>
                    <a:pt x="1644" y="23"/>
                  </a:lnTo>
                  <a:lnTo>
                    <a:pt x="1165" y="0"/>
                  </a:lnTo>
                  <a:lnTo>
                    <a:pt x="959" y="240"/>
                  </a:lnTo>
                  <a:lnTo>
                    <a:pt x="1450" y="388"/>
                  </a:lnTo>
                  <a:lnTo>
                    <a:pt x="1404" y="731"/>
                  </a:lnTo>
                  <a:lnTo>
                    <a:pt x="1712" y="1130"/>
                  </a:lnTo>
                  <a:lnTo>
                    <a:pt x="1416" y="1324"/>
                  </a:lnTo>
                  <a:lnTo>
                    <a:pt x="822" y="1256"/>
                  </a:lnTo>
                  <a:lnTo>
                    <a:pt x="103" y="1130"/>
                  </a:lnTo>
                  <a:lnTo>
                    <a:pt x="0" y="1427"/>
                  </a:lnTo>
                  <a:lnTo>
                    <a:pt x="400" y="1701"/>
                  </a:lnTo>
                  <a:lnTo>
                    <a:pt x="788" y="1541"/>
                  </a:lnTo>
                  <a:lnTo>
                    <a:pt x="1256" y="1598"/>
                  </a:lnTo>
                  <a:lnTo>
                    <a:pt x="1644" y="1541"/>
                  </a:lnTo>
                  <a:lnTo>
                    <a:pt x="2157" y="1701"/>
                  </a:lnTo>
                  <a:lnTo>
                    <a:pt x="2192" y="1438"/>
                  </a:lnTo>
                  <a:lnTo>
                    <a:pt x="2020" y="1164"/>
                  </a:lnTo>
                  <a:lnTo>
                    <a:pt x="2226" y="1016"/>
                  </a:lnTo>
                  <a:lnTo>
                    <a:pt x="2329" y="67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25" name="Google Shape;4325;p37"/>
            <p:cNvSpPr/>
            <p:nvPr/>
          </p:nvSpPr>
          <p:spPr>
            <a:xfrm>
              <a:off x="4009275" y="2012550"/>
              <a:ext cx="113000" cy="63350"/>
            </a:xfrm>
            <a:custGeom>
              <a:rect b="b" l="l" r="r" t="t"/>
              <a:pathLst>
                <a:path extrusionOk="0" h="2534" w="4520">
                  <a:moveTo>
                    <a:pt x="3093" y="0"/>
                  </a:moveTo>
                  <a:lnTo>
                    <a:pt x="2865" y="57"/>
                  </a:lnTo>
                  <a:lnTo>
                    <a:pt x="2717" y="263"/>
                  </a:lnTo>
                  <a:lnTo>
                    <a:pt x="2408" y="366"/>
                  </a:lnTo>
                  <a:lnTo>
                    <a:pt x="2317" y="308"/>
                  </a:lnTo>
                  <a:lnTo>
                    <a:pt x="1998" y="457"/>
                  </a:lnTo>
                  <a:lnTo>
                    <a:pt x="1724" y="480"/>
                  </a:lnTo>
                  <a:lnTo>
                    <a:pt x="1678" y="651"/>
                  </a:lnTo>
                  <a:lnTo>
                    <a:pt x="1096" y="765"/>
                  </a:lnTo>
                  <a:lnTo>
                    <a:pt x="822" y="662"/>
                  </a:lnTo>
                  <a:lnTo>
                    <a:pt x="457" y="434"/>
                  </a:lnTo>
                  <a:lnTo>
                    <a:pt x="423" y="811"/>
                  </a:lnTo>
                  <a:lnTo>
                    <a:pt x="23" y="811"/>
                  </a:lnTo>
                  <a:lnTo>
                    <a:pt x="183" y="993"/>
                  </a:lnTo>
                  <a:lnTo>
                    <a:pt x="0" y="1564"/>
                  </a:lnTo>
                  <a:lnTo>
                    <a:pt x="115" y="1575"/>
                  </a:lnTo>
                  <a:lnTo>
                    <a:pt x="286" y="1883"/>
                  </a:lnTo>
                  <a:lnTo>
                    <a:pt x="514" y="1997"/>
                  </a:lnTo>
                  <a:lnTo>
                    <a:pt x="1085" y="2363"/>
                  </a:lnTo>
                  <a:lnTo>
                    <a:pt x="1678" y="2534"/>
                  </a:lnTo>
                  <a:lnTo>
                    <a:pt x="1941" y="2408"/>
                  </a:lnTo>
                  <a:lnTo>
                    <a:pt x="1941" y="2408"/>
                  </a:lnTo>
                  <a:lnTo>
                    <a:pt x="2465" y="2180"/>
                  </a:lnTo>
                  <a:lnTo>
                    <a:pt x="2922" y="2203"/>
                  </a:lnTo>
                  <a:lnTo>
                    <a:pt x="3458" y="2055"/>
                  </a:lnTo>
                  <a:lnTo>
                    <a:pt x="3835" y="1438"/>
                  </a:lnTo>
                  <a:lnTo>
                    <a:pt x="4109" y="833"/>
                  </a:lnTo>
                  <a:lnTo>
                    <a:pt x="4520" y="651"/>
                  </a:lnTo>
                  <a:lnTo>
                    <a:pt x="4428" y="423"/>
                  </a:lnTo>
                  <a:lnTo>
                    <a:pt x="4018" y="183"/>
                  </a:lnTo>
                  <a:lnTo>
                    <a:pt x="3881" y="26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26" name="Google Shape;4326;p37"/>
            <p:cNvSpPr/>
            <p:nvPr/>
          </p:nvSpPr>
          <p:spPr>
            <a:xfrm>
              <a:off x="5628375" y="2987725"/>
              <a:ext cx="917850" cy="359500"/>
            </a:xfrm>
            <a:custGeom>
              <a:rect b="b" l="l" r="r" t="t"/>
              <a:pathLst>
                <a:path extrusionOk="0" h="14380" w="36714">
                  <a:moveTo>
                    <a:pt x="20040" y="14265"/>
                  </a:moveTo>
                  <a:lnTo>
                    <a:pt x="20109" y="14026"/>
                  </a:lnTo>
                  <a:lnTo>
                    <a:pt x="19858" y="13752"/>
                  </a:lnTo>
                  <a:lnTo>
                    <a:pt x="19458" y="13467"/>
                  </a:lnTo>
                  <a:lnTo>
                    <a:pt x="18694" y="13649"/>
                  </a:lnTo>
                  <a:lnTo>
                    <a:pt x="19698" y="14277"/>
                  </a:lnTo>
                  <a:close/>
                  <a:moveTo>
                    <a:pt x="23019" y="14185"/>
                  </a:moveTo>
                  <a:lnTo>
                    <a:pt x="23590" y="13501"/>
                  </a:lnTo>
                  <a:lnTo>
                    <a:pt x="23601" y="13227"/>
                  </a:lnTo>
                  <a:lnTo>
                    <a:pt x="23533" y="13044"/>
                  </a:lnTo>
                  <a:lnTo>
                    <a:pt x="22722" y="13409"/>
                  </a:lnTo>
                  <a:lnTo>
                    <a:pt x="22323" y="13969"/>
                  </a:lnTo>
                  <a:lnTo>
                    <a:pt x="22220" y="14265"/>
                  </a:lnTo>
                  <a:lnTo>
                    <a:pt x="22311" y="14380"/>
                  </a:lnTo>
                  <a:close/>
                  <a:moveTo>
                    <a:pt x="17941" y="12325"/>
                  </a:moveTo>
                  <a:lnTo>
                    <a:pt x="17712" y="12645"/>
                  </a:lnTo>
                  <a:lnTo>
                    <a:pt x="17267" y="12656"/>
                  </a:lnTo>
                  <a:lnTo>
                    <a:pt x="16959" y="13170"/>
                  </a:lnTo>
                  <a:lnTo>
                    <a:pt x="17381" y="13181"/>
                  </a:lnTo>
                  <a:lnTo>
                    <a:pt x="17941" y="13056"/>
                  </a:lnTo>
                  <a:lnTo>
                    <a:pt x="18888" y="12885"/>
                  </a:lnTo>
                  <a:lnTo>
                    <a:pt x="18717" y="12485"/>
                  </a:lnTo>
                  <a:lnTo>
                    <a:pt x="18215" y="12576"/>
                  </a:lnTo>
                  <a:close/>
                  <a:moveTo>
                    <a:pt x="21946" y="12325"/>
                  </a:moveTo>
                  <a:lnTo>
                    <a:pt x="21205" y="12656"/>
                  </a:lnTo>
                  <a:lnTo>
                    <a:pt x="20668" y="12725"/>
                  </a:lnTo>
                  <a:lnTo>
                    <a:pt x="20177" y="12451"/>
                  </a:lnTo>
                  <a:lnTo>
                    <a:pt x="19538" y="12645"/>
                  </a:lnTo>
                  <a:lnTo>
                    <a:pt x="19516" y="12964"/>
                  </a:lnTo>
                  <a:lnTo>
                    <a:pt x="20565" y="13079"/>
                  </a:lnTo>
                  <a:lnTo>
                    <a:pt x="21798" y="12827"/>
                  </a:lnTo>
                  <a:close/>
                  <a:moveTo>
                    <a:pt x="10614" y="11127"/>
                  </a:moveTo>
                  <a:lnTo>
                    <a:pt x="10511" y="10807"/>
                  </a:lnTo>
                  <a:lnTo>
                    <a:pt x="10180" y="10728"/>
                  </a:lnTo>
                  <a:lnTo>
                    <a:pt x="9553" y="10385"/>
                  </a:lnTo>
                  <a:lnTo>
                    <a:pt x="8583" y="10328"/>
                  </a:lnTo>
                  <a:lnTo>
                    <a:pt x="8001" y="11207"/>
                  </a:lnTo>
                  <a:lnTo>
                    <a:pt x="8731" y="11264"/>
                  </a:lnTo>
                  <a:lnTo>
                    <a:pt x="8845" y="11663"/>
                  </a:lnTo>
                  <a:lnTo>
                    <a:pt x="10272" y="12029"/>
                  </a:lnTo>
                  <a:lnTo>
                    <a:pt x="10614" y="11914"/>
                  </a:lnTo>
                  <a:lnTo>
                    <a:pt x="11196" y="12006"/>
                  </a:lnTo>
                  <a:lnTo>
                    <a:pt x="12098" y="12348"/>
                  </a:lnTo>
                  <a:lnTo>
                    <a:pt x="12839" y="12519"/>
                  </a:lnTo>
                  <a:lnTo>
                    <a:pt x="13661" y="12588"/>
                  </a:lnTo>
                  <a:lnTo>
                    <a:pt x="14391" y="12554"/>
                  </a:lnTo>
                  <a:lnTo>
                    <a:pt x="15236" y="12919"/>
                  </a:lnTo>
                  <a:lnTo>
                    <a:pt x="16172" y="12576"/>
                  </a:lnTo>
                  <a:lnTo>
                    <a:pt x="15236" y="12029"/>
                  </a:lnTo>
                  <a:lnTo>
                    <a:pt x="14049" y="11869"/>
                  </a:lnTo>
                  <a:lnTo>
                    <a:pt x="13787" y="11287"/>
                  </a:lnTo>
                  <a:lnTo>
                    <a:pt x="12326" y="10842"/>
                  </a:lnTo>
                  <a:lnTo>
                    <a:pt x="12132" y="11218"/>
                  </a:lnTo>
                  <a:close/>
                  <a:moveTo>
                    <a:pt x="31521" y="10613"/>
                  </a:moveTo>
                  <a:lnTo>
                    <a:pt x="31555" y="10191"/>
                  </a:lnTo>
                  <a:lnTo>
                    <a:pt x="31384" y="9917"/>
                  </a:lnTo>
                  <a:lnTo>
                    <a:pt x="31190" y="10237"/>
                  </a:lnTo>
                  <a:lnTo>
                    <a:pt x="31019" y="10545"/>
                  </a:lnTo>
                  <a:lnTo>
                    <a:pt x="31065" y="11230"/>
                  </a:lnTo>
                  <a:close/>
                  <a:moveTo>
                    <a:pt x="25678" y="8114"/>
                  </a:moveTo>
                  <a:lnTo>
                    <a:pt x="25473" y="7817"/>
                  </a:lnTo>
                  <a:lnTo>
                    <a:pt x="24662" y="7863"/>
                  </a:lnTo>
                  <a:lnTo>
                    <a:pt x="24799" y="8251"/>
                  </a:lnTo>
                  <a:lnTo>
                    <a:pt x="25359" y="8422"/>
                  </a:lnTo>
                  <a:close/>
                  <a:moveTo>
                    <a:pt x="28257" y="7772"/>
                  </a:moveTo>
                  <a:lnTo>
                    <a:pt x="27390" y="7521"/>
                  </a:lnTo>
                  <a:lnTo>
                    <a:pt x="26397" y="7566"/>
                  </a:lnTo>
                  <a:lnTo>
                    <a:pt x="26192" y="8057"/>
                  </a:lnTo>
                  <a:lnTo>
                    <a:pt x="26739" y="8091"/>
                  </a:lnTo>
                  <a:lnTo>
                    <a:pt x="27196" y="8034"/>
                  </a:lnTo>
                  <a:lnTo>
                    <a:pt x="27858" y="8103"/>
                  </a:lnTo>
                  <a:lnTo>
                    <a:pt x="28531" y="8479"/>
                  </a:lnTo>
                  <a:close/>
                  <a:moveTo>
                    <a:pt x="31247" y="6026"/>
                  </a:moveTo>
                  <a:lnTo>
                    <a:pt x="31133" y="5683"/>
                  </a:lnTo>
                  <a:lnTo>
                    <a:pt x="29855" y="5307"/>
                  </a:lnTo>
                  <a:lnTo>
                    <a:pt x="29444" y="5615"/>
                  </a:lnTo>
                  <a:lnTo>
                    <a:pt x="28360" y="5820"/>
                  </a:lnTo>
                  <a:lnTo>
                    <a:pt x="28679" y="6277"/>
                  </a:lnTo>
                  <a:lnTo>
                    <a:pt x="29398" y="6448"/>
                  </a:lnTo>
                  <a:lnTo>
                    <a:pt x="29695" y="6984"/>
                  </a:lnTo>
                  <a:lnTo>
                    <a:pt x="30882" y="6996"/>
                  </a:lnTo>
                  <a:lnTo>
                    <a:pt x="30939" y="7224"/>
                  </a:lnTo>
                  <a:lnTo>
                    <a:pt x="30369" y="7213"/>
                  </a:lnTo>
                  <a:lnTo>
                    <a:pt x="29478" y="7532"/>
                  </a:lnTo>
                  <a:lnTo>
                    <a:pt x="30083" y="7977"/>
                  </a:lnTo>
                  <a:lnTo>
                    <a:pt x="30072" y="8377"/>
                  </a:lnTo>
                  <a:lnTo>
                    <a:pt x="30243" y="8708"/>
                  </a:lnTo>
                  <a:lnTo>
                    <a:pt x="30540" y="8639"/>
                  </a:lnTo>
                  <a:lnTo>
                    <a:pt x="30791" y="8194"/>
                  </a:lnTo>
                  <a:lnTo>
                    <a:pt x="31966" y="9039"/>
                  </a:lnTo>
                  <a:lnTo>
                    <a:pt x="32617" y="9107"/>
                  </a:lnTo>
                  <a:lnTo>
                    <a:pt x="34135" y="9872"/>
                  </a:lnTo>
                  <a:lnTo>
                    <a:pt x="34454" y="10625"/>
                  </a:lnTo>
                  <a:lnTo>
                    <a:pt x="34602" y="11618"/>
                  </a:lnTo>
                  <a:lnTo>
                    <a:pt x="34077" y="11869"/>
                  </a:lnTo>
                  <a:lnTo>
                    <a:pt x="33678" y="12611"/>
                  </a:lnTo>
                  <a:lnTo>
                    <a:pt x="34682" y="12588"/>
                  </a:lnTo>
                  <a:lnTo>
                    <a:pt x="34911" y="12325"/>
                  </a:lnTo>
                  <a:lnTo>
                    <a:pt x="35698" y="12508"/>
                  </a:lnTo>
                  <a:lnTo>
                    <a:pt x="36360" y="13250"/>
                  </a:lnTo>
                  <a:lnTo>
                    <a:pt x="36565" y="10294"/>
                  </a:lnTo>
                  <a:lnTo>
                    <a:pt x="36714" y="7338"/>
                  </a:lnTo>
                  <a:lnTo>
                    <a:pt x="35858" y="7167"/>
                  </a:lnTo>
                  <a:lnTo>
                    <a:pt x="35276" y="6836"/>
                  </a:lnTo>
                  <a:lnTo>
                    <a:pt x="34602" y="6517"/>
                  </a:lnTo>
                  <a:lnTo>
                    <a:pt x="33883" y="6517"/>
                  </a:lnTo>
                  <a:lnTo>
                    <a:pt x="32948" y="7064"/>
                  </a:lnTo>
                  <a:lnTo>
                    <a:pt x="32252" y="8034"/>
                  </a:lnTo>
                  <a:lnTo>
                    <a:pt x="31430" y="7487"/>
                  </a:lnTo>
                  <a:close/>
                  <a:moveTo>
                    <a:pt x="24115" y="3686"/>
                  </a:moveTo>
                  <a:lnTo>
                    <a:pt x="23978" y="3481"/>
                  </a:lnTo>
                  <a:lnTo>
                    <a:pt x="23190" y="4143"/>
                  </a:lnTo>
                  <a:lnTo>
                    <a:pt x="22266" y="4188"/>
                  </a:lnTo>
                  <a:lnTo>
                    <a:pt x="21250" y="4051"/>
                  </a:lnTo>
                  <a:lnTo>
                    <a:pt x="20622" y="3789"/>
                  </a:lnTo>
                  <a:lnTo>
                    <a:pt x="19949" y="4474"/>
                  </a:lnTo>
                  <a:lnTo>
                    <a:pt x="19778" y="4839"/>
                  </a:lnTo>
                  <a:lnTo>
                    <a:pt x="19367" y="6208"/>
                  </a:lnTo>
                  <a:lnTo>
                    <a:pt x="19242" y="6927"/>
                  </a:lnTo>
                  <a:lnTo>
                    <a:pt x="18899" y="7521"/>
                  </a:lnTo>
                  <a:lnTo>
                    <a:pt x="19127" y="8137"/>
                  </a:lnTo>
                  <a:lnTo>
                    <a:pt x="19447" y="8148"/>
                  </a:lnTo>
                  <a:lnTo>
                    <a:pt x="19538" y="9016"/>
                  </a:lnTo>
                  <a:lnTo>
                    <a:pt x="19264" y="9860"/>
                  </a:lnTo>
                  <a:lnTo>
                    <a:pt x="19595" y="10134"/>
                  </a:lnTo>
                  <a:lnTo>
                    <a:pt x="20109" y="9986"/>
                  </a:lnTo>
                  <a:lnTo>
                    <a:pt x="20155" y="8696"/>
                  </a:lnTo>
                  <a:lnTo>
                    <a:pt x="20120" y="7635"/>
                  </a:lnTo>
                  <a:lnTo>
                    <a:pt x="20668" y="7361"/>
                  </a:lnTo>
                  <a:lnTo>
                    <a:pt x="20565" y="8251"/>
                  </a:lnTo>
                  <a:lnTo>
                    <a:pt x="21125" y="8776"/>
                  </a:lnTo>
                  <a:lnTo>
                    <a:pt x="21010" y="9130"/>
                  </a:lnTo>
                  <a:lnTo>
                    <a:pt x="21193" y="9381"/>
                  </a:lnTo>
                  <a:lnTo>
                    <a:pt x="21992" y="9039"/>
                  </a:lnTo>
                  <a:lnTo>
                    <a:pt x="21558" y="9780"/>
                  </a:lnTo>
                  <a:lnTo>
                    <a:pt x="21866" y="10089"/>
                  </a:lnTo>
                  <a:lnTo>
                    <a:pt x="22300" y="9815"/>
                  </a:lnTo>
                  <a:lnTo>
                    <a:pt x="22346" y="9233"/>
                  </a:lnTo>
                  <a:lnTo>
                    <a:pt x="21672" y="8183"/>
                  </a:lnTo>
                  <a:lnTo>
                    <a:pt x="21832" y="7863"/>
                  </a:lnTo>
                  <a:lnTo>
                    <a:pt x="21102" y="6711"/>
                  </a:lnTo>
                  <a:lnTo>
                    <a:pt x="21821" y="6357"/>
                  </a:lnTo>
                  <a:lnTo>
                    <a:pt x="22186" y="5820"/>
                  </a:lnTo>
                  <a:lnTo>
                    <a:pt x="22528" y="5957"/>
                  </a:lnTo>
                  <a:lnTo>
                    <a:pt x="22608" y="5535"/>
                  </a:lnTo>
                  <a:lnTo>
                    <a:pt x="21102" y="5843"/>
                  </a:lnTo>
                  <a:lnTo>
                    <a:pt x="20668" y="6254"/>
                  </a:lnTo>
                  <a:lnTo>
                    <a:pt x="19949" y="5455"/>
                  </a:lnTo>
                  <a:lnTo>
                    <a:pt x="20075" y="4770"/>
                  </a:lnTo>
                  <a:lnTo>
                    <a:pt x="20782" y="4622"/>
                  </a:lnTo>
                  <a:lnTo>
                    <a:pt x="22106" y="4588"/>
                  </a:lnTo>
                  <a:lnTo>
                    <a:pt x="22871" y="4770"/>
                  </a:lnTo>
                  <a:lnTo>
                    <a:pt x="23487" y="4588"/>
                  </a:lnTo>
                  <a:close/>
                  <a:moveTo>
                    <a:pt x="26888" y="3960"/>
                  </a:moveTo>
                  <a:lnTo>
                    <a:pt x="26796" y="3584"/>
                  </a:lnTo>
                  <a:lnTo>
                    <a:pt x="26329" y="3492"/>
                  </a:lnTo>
                  <a:lnTo>
                    <a:pt x="26260" y="3002"/>
                  </a:lnTo>
                  <a:lnTo>
                    <a:pt x="25998" y="3321"/>
                  </a:lnTo>
                  <a:lnTo>
                    <a:pt x="25861" y="4051"/>
                  </a:lnTo>
                  <a:lnTo>
                    <a:pt x="26100" y="5227"/>
                  </a:lnTo>
                  <a:lnTo>
                    <a:pt x="26420" y="5798"/>
                  </a:lnTo>
                  <a:lnTo>
                    <a:pt x="26648" y="5683"/>
                  </a:lnTo>
                  <a:lnTo>
                    <a:pt x="26317" y="5216"/>
                  </a:lnTo>
                  <a:lnTo>
                    <a:pt x="26443" y="4656"/>
                  </a:lnTo>
                  <a:lnTo>
                    <a:pt x="26854" y="4736"/>
                  </a:lnTo>
                  <a:close/>
                  <a:moveTo>
                    <a:pt x="18203" y="3310"/>
                  </a:moveTo>
                  <a:lnTo>
                    <a:pt x="18329" y="2899"/>
                  </a:lnTo>
                  <a:lnTo>
                    <a:pt x="17712" y="2043"/>
                  </a:lnTo>
                  <a:lnTo>
                    <a:pt x="18146" y="1221"/>
                  </a:lnTo>
                  <a:lnTo>
                    <a:pt x="17427" y="1073"/>
                  </a:lnTo>
                  <a:lnTo>
                    <a:pt x="16514" y="1073"/>
                  </a:lnTo>
                  <a:lnTo>
                    <a:pt x="16274" y="2100"/>
                  </a:lnTo>
                  <a:lnTo>
                    <a:pt x="15989" y="2420"/>
                  </a:lnTo>
                  <a:lnTo>
                    <a:pt x="15601" y="3686"/>
                  </a:lnTo>
                  <a:lnTo>
                    <a:pt x="14962" y="3869"/>
                  </a:lnTo>
                  <a:lnTo>
                    <a:pt x="14186" y="3618"/>
                  </a:lnTo>
                  <a:lnTo>
                    <a:pt x="13798" y="3698"/>
                  </a:lnTo>
                  <a:lnTo>
                    <a:pt x="13342" y="4154"/>
                  </a:lnTo>
                  <a:lnTo>
                    <a:pt x="12839" y="4097"/>
                  </a:lnTo>
                  <a:lnTo>
                    <a:pt x="12326" y="4268"/>
                  </a:lnTo>
                  <a:lnTo>
                    <a:pt x="11767" y="3766"/>
                  </a:lnTo>
                  <a:lnTo>
                    <a:pt x="11618" y="3161"/>
                  </a:lnTo>
                  <a:lnTo>
                    <a:pt x="11150" y="3755"/>
                  </a:lnTo>
                  <a:lnTo>
                    <a:pt x="11070" y="4599"/>
                  </a:lnTo>
                  <a:lnTo>
                    <a:pt x="11185" y="5398"/>
                  </a:lnTo>
                  <a:lnTo>
                    <a:pt x="11550" y="6163"/>
                  </a:lnTo>
                  <a:lnTo>
                    <a:pt x="11949" y="6425"/>
                  </a:lnTo>
                  <a:lnTo>
                    <a:pt x="12052" y="7635"/>
                  </a:lnTo>
                  <a:lnTo>
                    <a:pt x="12702" y="7749"/>
                  </a:lnTo>
                  <a:lnTo>
                    <a:pt x="13216" y="7692"/>
                  </a:lnTo>
                  <a:lnTo>
                    <a:pt x="13501" y="8137"/>
                  </a:lnTo>
                  <a:lnTo>
                    <a:pt x="14460" y="7806"/>
                  </a:lnTo>
                  <a:lnTo>
                    <a:pt x="14859" y="8091"/>
                  </a:lnTo>
                  <a:lnTo>
                    <a:pt x="15430" y="8148"/>
                  </a:lnTo>
                  <a:lnTo>
                    <a:pt x="15715" y="8708"/>
                  </a:lnTo>
                  <a:lnTo>
                    <a:pt x="16640" y="8297"/>
                  </a:lnTo>
                  <a:lnTo>
                    <a:pt x="16754" y="8616"/>
                  </a:lnTo>
                  <a:lnTo>
                    <a:pt x="17108" y="7235"/>
                  </a:lnTo>
                  <a:lnTo>
                    <a:pt x="17153" y="6323"/>
                  </a:lnTo>
                  <a:lnTo>
                    <a:pt x="17941" y="5706"/>
                  </a:lnTo>
                  <a:lnTo>
                    <a:pt x="17906" y="4885"/>
                  </a:lnTo>
                  <a:lnTo>
                    <a:pt x="18169" y="4268"/>
                  </a:lnTo>
                  <a:lnTo>
                    <a:pt x="19127" y="4154"/>
                  </a:lnTo>
                  <a:close/>
                  <a:moveTo>
                    <a:pt x="8400" y="10294"/>
                  </a:moveTo>
                  <a:lnTo>
                    <a:pt x="8503" y="8890"/>
                  </a:lnTo>
                  <a:lnTo>
                    <a:pt x="8742" y="7749"/>
                  </a:lnTo>
                  <a:lnTo>
                    <a:pt x="8366" y="7178"/>
                  </a:lnTo>
                  <a:lnTo>
                    <a:pt x="7784" y="7110"/>
                  </a:lnTo>
                  <a:lnTo>
                    <a:pt x="7510" y="6596"/>
                  </a:lnTo>
                  <a:lnTo>
                    <a:pt x="7384" y="5969"/>
                  </a:lnTo>
                  <a:lnTo>
                    <a:pt x="7099" y="5934"/>
                  </a:lnTo>
                  <a:lnTo>
                    <a:pt x="6643" y="5626"/>
                  </a:lnTo>
                  <a:lnTo>
                    <a:pt x="6973" y="4885"/>
                  </a:lnTo>
                  <a:lnTo>
                    <a:pt x="6357" y="4462"/>
                  </a:lnTo>
                  <a:lnTo>
                    <a:pt x="5889" y="3709"/>
                  </a:lnTo>
                  <a:lnTo>
                    <a:pt x="5205" y="3081"/>
                  </a:lnTo>
                  <a:lnTo>
                    <a:pt x="4394" y="3070"/>
                  </a:lnTo>
                  <a:lnTo>
                    <a:pt x="3607" y="2100"/>
                  </a:lnTo>
                  <a:lnTo>
                    <a:pt x="3150" y="1712"/>
                  </a:lnTo>
                  <a:lnTo>
                    <a:pt x="2511" y="1107"/>
                  </a:lnTo>
                  <a:lnTo>
                    <a:pt x="1770" y="217"/>
                  </a:lnTo>
                  <a:lnTo>
                    <a:pt x="514" y="46"/>
                  </a:lnTo>
                  <a:lnTo>
                    <a:pt x="1" y="0"/>
                  </a:lnTo>
                  <a:lnTo>
                    <a:pt x="81" y="457"/>
                  </a:lnTo>
                  <a:lnTo>
                    <a:pt x="948" y="1461"/>
                  </a:lnTo>
                  <a:lnTo>
                    <a:pt x="1576" y="1974"/>
                  </a:lnTo>
                  <a:lnTo>
                    <a:pt x="2021" y="2762"/>
                  </a:lnTo>
                  <a:lnTo>
                    <a:pt x="2751" y="3333"/>
                  </a:lnTo>
                  <a:lnTo>
                    <a:pt x="3059" y="4029"/>
                  </a:lnTo>
                  <a:lnTo>
                    <a:pt x="3310" y="4816"/>
                  </a:lnTo>
                  <a:lnTo>
                    <a:pt x="4006" y="5569"/>
                  </a:lnTo>
                  <a:lnTo>
                    <a:pt x="4588" y="6836"/>
                  </a:lnTo>
                  <a:lnTo>
                    <a:pt x="4976" y="7521"/>
                  </a:lnTo>
                  <a:lnTo>
                    <a:pt x="5558" y="8263"/>
                  </a:lnTo>
                  <a:lnTo>
                    <a:pt x="5878" y="8799"/>
                  </a:lnTo>
                  <a:lnTo>
                    <a:pt x="6871" y="9541"/>
                  </a:lnTo>
                  <a:lnTo>
                    <a:pt x="7510" y="1030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27" name="Google Shape;4327;p37"/>
            <p:cNvSpPr/>
            <p:nvPr/>
          </p:nvSpPr>
          <p:spPr>
            <a:xfrm>
              <a:off x="5054350" y="2306700"/>
              <a:ext cx="552950" cy="624825"/>
            </a:xfrm>
            <a:custGeom>
              <a:rect b="b" l="l" r="r" t="t"/>
              <a:pathLst>
                <a:path extrusionOk="0" h="24993" w="22118">
                  <a:moveTo>
                    <a:pt x="9073" y="4816"/>
                  </a:moveTo>
                  <a:lnTo>
                    <a:pt x="7863" y="4189"/>
                  </a:lnTo>
                  <a:lnTo>
                    <a:pt x="6985" y="3618"/>
                  </a:lnTo>
                  <a:lnTo>
                    <a:pt x="6517" y="2625"/>
                  </a:lnTo>
                  <a:lnTo>
                    <a:pt x="7110" y="2751"/>
                  </a:lnTo>
                  <a:lnTo>
                    <a:pt x="7019" y="2283"/>
                  </a:lnTo>
                  <a:lnTo>
                    <a:pt x="6597" y="1815"/>
                  </a:lnTo>
                  <a:lnTo>
                    <a:pt x="6482" y="1073"/>
                  </a:lnTo>
                  <a:lnTo>
                    <a:pt x="5398" y="0"/>
                  </a:lnTo>
                  <a:lnTo>
                    <a:pt x="4873" y="765"/>
                  </a:lnTo>
                  <a:lnTo>
                    <a:pt x="4052" y="913"/>
                  </a:lnTo>
                  <a:lnTo>
                    <a:pt x="2842" y="685"/>
                  </a:lnTo>
                  <a:lnTo>
                    <a:pt x="2568" y="1084"/>
                  </a:lnTo>
                  <a:lnTo>
                    <a:pt x="3025" y="1883"/>
                  </a:lnTo>
                  <a:lnTo>
                    <a:pt x="3447" y="2500"/>
                  </a:lnTo>
                  <a:lnTo>
                    <a:pt x="4154" y="2933"/>
                  </a:lnTo>
                  <a:lnTo>
                    <a:pt x="3629" y="3470"/>
                  </a:lnTo>
                  <a:lnTo>
                    <a:pt x="3766" y="4109"/>
                  </a:lnTo>
                  <a:lnTo>
                    <a:pt x="3207" y="5010"/>
                  </a:lnTo>
                  <a:lnTo>
                    <a:pt x="2910" y="5935"/>
                  </a:lnTo>
                  <a:lnTo>
                    <a:pt x="2271" y="6893"/>
                  </a:lnTo>
                  <a:lnTo>
                    <a:pt x="1358" y="6813"/>
                  </a:lnTo>
                  <a:lnTo>
                    <a:pt x="662" y="7761"/>
                  </a:lnTo>
                  <a:lnTo>
                    <a:pt x="1233" y="8171"/>
                  </a:lnTo>
                  <a:lnTo>
                    <a:pt x="1415" y="8868"/>
                  </a:lnTo>
                  <a:lnTo>
                    <a:pt x="1918" y="9324"/>
                  </a:lnTo>
                  <a:lnTo>
                    <a:pt x="2169" y="10111"/>
                  </a:lnTo>
                  <a:lnTo>
                    <a:pt x="457" y="10111"/>
                  </a:lnTo>
                  <a:lnTo>
                    <a:pt x="0" y="10716"/>
                  </a:lnTo>
                  <a:lnTo>
                    <a:pt x="1016" y="11481"/>
                  </a:lnTo>
                  <a:lnTo>
                    <a:pt x="1290" y="11835"/>
                  </a:lnTo>
                  <a:lnTo>
                    <a:pt x="948" y="12166"/>
                  </a:lnTo>
                  <a:lnTo>
                    <a:pt x="2089" y="13261"/>
                  </a:lnTo>
                  <a:lnTo>
                    <a:pt x="2659" y="13375"/>
                  </a:lnTo>
                  <a:lnTo>
                    <a:pt x="3744" y="12839"/>
                  </a:lnTo>
                  <a:lnTo>
                    <a:pt x="3983" y="13672"/>
                  </a:lnTo>
                  <a:lnTo>
                    <a:pt x="4097" y="14790"/>
                  </a:lnTo>
                  <a:lnTo>
                    <a:pt x="4451" y="15943"/>
                  </a:lnTo>
                  <a:lnTo>
                    <a:pt x="4965" y="17701"/>
                  </a:lnTo>
                  <a:lnTo>
                    <a:pt x="5798" y="18956"/>
                  </a:lnTo>
                  <a:lnTo>
                    <a:pt x="5980" y="19515"/>
                  </a:lnTo>
                  <a:lnTo>
                    <a:pt x="6266" y="20656"/>
                  </a:lnTo>
                  <a:lnTo>
                    <a:pt x="6745" y="21524"/>
                  </a:lnTo>
                  <a:lnTo>
                    <a:pt x="7064" y="21957"/>
                  </a:lnTo>
                  <a:lnTo>
                    <a:pt x="7418" y="22870"/>
                  </a:lnTo>
                  <a:lnTo>
                    <a:pt x="7863" y="24137"/>
                  </a:lnTo>
                  <a:lnTo>
                    <a:pt x="8651" y="24993"/>
                  </a:lnTo>
                  <a:lnTo>
                    <a:pt x="8959" y="24730"/>
                  </a:lnTo>
                  <a:lnTo>
                    <a:pt x="9199" y="24103"/>
                  </a:lnTo>
                  <a:lnTo>
                    <a:pt x="9918" y="23852"/>
                  </a:lnTo>
                  <a:lnTo>
                    <a:pt x="9655" y="23555"/>
                  </a:lnTo>
                  <a:lnTo>
                    <a:pt x="9975" y="22870"/>
                  </a:lnTo>
                  <a:lnTo>
                    <a:pt x="10385" y="22825"/>
                  </a:lnTo>
                  <a:lnTo>
                    <a:pt x="10283" y="21284"/>
                  </a:lnTo>
                  <a:lnTo>
                    <a:pt x="10557" y="20417"/>
                  </a:lnTo>
                  <a:lnTo>
                    <a:pt x="10454" y="19652"/>
                  </a:lnTo>
                  <a:lnTo>
                    <a:pt x="10191" y="18488"/>
                  </a:lnTo>
                  <a:lnTo>
                    <a:pt x="10363" y="17792"/>
                  </a:lnTo>
                  <a:lnTo>
                    <a:pt x="10716" y="17746"/>
                  </a:lnTo>
                  <a:lnTo>
                    <a:pt x="11401" y="17415"/>
                  </a:lnTo>
                  <a:lnTo>
                    <a:pt x="11766" y="17187"/>
                  </a:lnTo>
                  <a:lnTo>
                    <a:pt x="11732" y="16776"/>
                  </a:lnTo>
                  <a:lnTo>
                    <a:pt x="12440" y="16171"/>
                  </a:lnTo>
                  <a:lnTo>
                    <a:pt x="12965" y="15601"/>
                  </a:lnTo>
                  <a:lnTo>
                    <a:pt x="13729" y="14539"/>
                  </a:lnTo>
                  <a:lnTo>
                    <a:pt x="14779" y="13935"/>
                  </a:lnTo>
                  <a:lnTo>
                    <a:pt x="15121" y="13398"/>
                  </a:lnTo>
                  <a:lnTo>
                    <a:pt x="14996" y="12713"/>
                  </a:lnTo>
                  <a:lnTo>
                    <a:pt x="15932" y="12519"/>
                  </a:lnTo>
                  <a:lnTo>
                    <a:pt x="16468" y="12542"/>
                  </a:lnTo>
                  <a:lnTo>
                    <a:pt x="16537" y="12200"/>
                  </a:lnTo>
                  <a:lnTo>
                    <a:pt x="16308" y="11458"/>
                  </a:lnTo>
                  <a:lnTo>
                    <a:pt x="15932" y="10773"/>
                  </a:lnTo>
                  <a:lnTo>
                    <a:pt x="15989" y="10226"/>
                  </a:lnTo>
                  <a:lnTo>
                    <a:pt x="15464" y="9986"/>
                  </a:lnTo>
                  <a:lnTo>
                    <a:pt x="15578" y="9655"/>
                  </a:lnTo>
                  <a:lnTo>
                    <a:pt x="16023" y="9313"/>
                  </a:lnTo>
                  <a:lnTo>
                    <a:pt x="15361" y="8833"/>
                  </a:lnTo>
                  <a:lnTo>
                    <a:pt x="15532" y="8217"/>
                  </a:lnTo>
                  <a:lnTo>
                    <a:pt x="16217" y="8605"/>
                  </a:lnTo>
                  <a:lnTo>
                    <a:pt x="16605" y="8662"/>
                  </a:lnTo>
                  <a:lnTo>
                    <a:pt x="16776" y="9290"/>
                  </a:lnTo>
                  <a:lnTo>
                    <a:pt x="17552" y="9415"/>
                  </a:lnTo>
                  <a:lnTo>
                    <a:pt x="18260" y="9404"/>
                  </a:lnTo>
                  <a:lnTo>
                    <a:pt x="18751" y="9552"/>
                  </a:lnTo>
                  <a:lnTo>
                    <a:pt x="18522" y="10317"/>
                  </a:lnTo>
                  <a:lnTo>
                    <a:pt x="18180" y="10374"/>
                  </a:lnTo>
                  <a:lnTo>
                    <a:pt x="18020" y="10888"/>
                  </a:lnTo>
                  <a:lnTo>
                    <a:pt x="18522" y="11355"/>
                  </a:lnTo>
                  <a:lnTo>
                    <a:pt x="18545" y="10785"/>
                  </a:lnTo>
                  <a:lnTo>
                    <a:pt x="18762" y="10773"/>
                  </a:lnTo>
                  <a:lnTo>
                    <a:pt x="19401" y="12211"/>
                  </a:lnTo>
                  <a:lnTo>
                    <a:pt x="19743" y="11994"/>
                  </a:lnTo>
                  <a:lnTo>
                    <a:pt x="19618" y="11606"/>
                  </a:lnTo>
                  <a:lnTo>
                    <a:pt x="19743" y="11310"/>
                  </a:lnTo>
                  <a:lnTo>
                    <a:pt x="19618" y="10374"/>
                  </a:lnTo>
                  <a:lnTo>
                    <a:pt x="20280" y="10568"/>
                  </a:lnTo>
                  <a:lnTo>
                    <a:pt x="20485" y="9826"/>
                  </a:lnTo>
                  <a:lnTo>
                    <a:pt x="20451" y="9381"/>
                  </a:lnTo>
                  <a:lnTo>
                    <a:pt x="20748" y="8616"/>
                  </a:lnTo>
                  <a:lnTo>
                    <a:pt x="20611" y="8103"/>
                  </a:lnTo>
                  <a:lnTo>
                    <a:pt x="21489" y="7475"/>
                  </a:lnTo>
                  <a:lnTo>
                    <a:pt x="22071" y="7635"/>
                  </a:lnTo>
                  <a:lnTo>
                    <a:pt x="21889" y="7076"/>
                  </a:lnTo>
                  <a:lnTo>
                    <a:pt x="22117" y="6905"/>
                  </a:lnTo>
                  <a:lnTo>
                    <a:pt x="21980" y="6562"/>
                  </a:lnTo>
                  <a:lnTo>
                    <a:pt x="21113" y="6437"/>
                  </a:lnTo>
                  <a:lnTo>
                    <a:pt x="21284" y="6049"/>
                  </a:lnTo>
                  <a:lnTo>
                    <a:pt x="20782" y="5490"/>
                  </a:lnTo>
                  <a:lnTo>
                    <a:pt x="20325" y="5866"/>
                  </a:lnTo>
                  <a:lnTo>
                    <a:pt x="19629" y="5649"/>
                  </a:lnTo>
                  <a:lnTo>
                    <a:pt x="18876" y="6220"/>
                  </a:lnTo>
                  <a:lnTo>
                    <a:pt x="18317" y="6905"/>
                  </a:lnTo>
                  <a:lnTo>
                    <a:pt x="17723" y="7019"/>
                  </a:lnTo>
                  <a:lnTo>
                    <a:pt x="18100" y="7304"/>
                  </a:lnTo>
                  <a:lnTo>
                    <a:pt x="18157" y="7863"/>
                  </a:lnTo>
                  <a:lnTo>
                    <a:pt x="17529" y="7886"/>
                  </a:lnTo>
                  <a:lnTo>
                    <a:pt x="16868" y="7829"/>
                  </a:lnTo>
                  <a:lnTo>
                    <a:pt x="16411" y="7977"/>
                  </a:lnTo>
                  <a:lnTo>
                    <a:pt x="15624" y="7612"/>
                  </a:lnTo>
                  <a:lnTo>
                    <a:pt x="15578" y="7441"/>
                  </a:lnTo>
                  <a:lnTo>
                    <a:pt x="15361" y="6722"/>
                  </a:lnTo>
                  <a:lnTo>
                    <a:pt x="14939" y="6916"/>
                  </a:lnTo>
                  <a:lnTo>
                    <a:pt x="14950" y="7304"/>
                  </a:lnTo>
                  <a:lnTo>
                    <a:pt x="15167" y="7886"/>
                  </a:lnTo>
                  <a:lnTo>
                    <a:pt x="15156" y="8240"/>
                  </a:lnTo>
                  <a:lnTo>
                    <a:pt x="14494" y="8263"/>
                  </a:lnTo>
                  <a:lnTo>
                    <a:pt x="13524" y="8046"/>
                  </a:lnTo>
                  <a:lnTo>
                    <a:pt x="12907" y="7955"/>
                  </a:lnTo>
                  <a:lnTo>
                    <a:pt x="12371" y="7498"/>
                  </a:lnTo>
                  <a:lnTo>
                    <a:pt x="11287" y="7373"/>
                  </a:lnTo>
                  <a:lnTo>
                    <a:pt x="10191" y="6870"/>
                  </a:lnTo>
                  <a:lnTo>
                    <a:pt x="9358" y="6437"/>
                  </a:lnTo>
                  <a:lnTo>
                    <a:pt x="8548" y="6072"/>
                  </a:lnTo>
                  <a:lnTo>
                    <a:pt x="8674" y="523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28" name="Google Shape;4328;p37"/>
            <p:cNvSpPr/>
            <p:nvPr/>
          </p:nvSpPr>
          <p:spPr>
            <a:xfrm>
              <a:off x="3550225" y="1870750"/>
              <a:ext cx="68775" cy="74775"/>
            </a:xfrm>
            <a:custGeom>
              <a:rect b="b" l="l" r="r" t="t"/>
              <a:pathLst>
                <a:path extrusionOk="0" h="2991" w="2751">
                  <a:moveTo>
                    <a:pt x="2648" y="1085"/>
                  </a:moveTo>
                  <a:lnTo>
                    <a:pt x="2157" y="902"/>
                  </a:lnTo>
                  <a:lnTo>
                    <a:pt x="1735" y="913"/>
                  </a:lnTo>
                  <a:lnTo>
                    <a:pt x="1895" y="457"/>
                  </a:lnTo>
                  <a:lnTo>
                    <a:pt x="1781" y="1"/>
                  </a:lnTo>
                  <a:lnTo>
                    <a:pt x="1256" y="400"/>
                  </a:lnTo>
                  <a:lnTo>
                    <a:pt x="297" y="1073"/>
                  </a:lnTo>
                  <a:lnTo>
                    <a:pt x="594" y="1941"/>
                  </a:lnTo>
                  <a:lnTo>
                    <a:pt x="0" y="2854"/>
                  </a:lnTo>
                  <a:lnTo>
                    <a:pt x="959" y="2990"/>
                  </a:lnTo>
                  <a:lnTo>
                    <a:pt x="2191" y="2477"/>
                  </a:lnTo>
                  <a:lnTo>
                    <a:pt x="2751" y="170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29" name="Google Shape;4329;p37"/>
            <p:cNvSpPr/>
            <p:nvPr/>
          </p:nvSpPr>
          <p:spPr>
            <a:xfrm>
              <a:off x="4538525" y="2209700"/>
              <a:ext cx="412575" cy="333525"/>
            </a:xfrm>
            <a:custGeom>
              <a:rect b="b" l="l" r="r" t="t"/>
              <a:pathLst>
                <a:path extrusionOk="0" h="13341" w="16503">
                  <a:moveTo>
                    <a:pt x="1096" y="753"/>
                  </a:moveTo>
                  <a:lnTo>
                    <a:pt x="639" y="343"/>
                  </a:lnTo>
                  <a:lnTo>
                    <a:pt x="468" y="0"/>
                  </a:lnTo>
                  <a:lnTo>
                    <a:pt x="0" y="251"/>
                  </a:lnTo>
                  <a:lnTo>
                    <a:pt x="411" y="1301"/>
                  </a:lnTo>
                  <a:lnTo>
                    <a:pt x="308" y="1586"/>
                  </a:lnTo>
                  <a:lnTo>
                    <a:pt x="833" y="2328"/>
                  </a:lnTo>
                  <a:lnTo>
                    <a:pt x="833" y="2328"/>
                  </a:lnTo>
                  <a:lnTo>
                    <a:pt x="1506" y="3435"/>
                  </a:lnTo>
                  <a:lnTo>
                    <a:pt x="2031" y="3709"/>
                  </a:lnTo>
                  <a:lnTo>
                    <a:pt x="2180" y="4245"/>
                  </a:lnTo>
                  <a:lnTo>
                    <a:pt x="1849" y="4565"/>
                  </a:lnTo>
                  <a:lnTo>
                    <a:pt x="1780" y="5273"/>
                  </a:lnTo>
                  <a:lnTo>
                    <a:pt x="2431" y="6151"/>
                  </a:lnTo>
                  <a:lnTo>
                    <a:pt x="3435" y="6631"/>
                  </a:lnTo>
                  <a:lnTo>
                    <a:pt x="3937" y="7327"/>
                  </a:lnTo>
                  <a:lnTo>
                    <a:pt x="3903" y="7989"/>
                  </a:lnTo>
                  <a:lnTo>
                    <a:pt x="4143" y="7989"/>
                  </a:lnTo>
                  <a:lnTo>
                    <a:pt x="4223" y="8457"/>
                  </a:lnTo>
                  <a:lnTo>
                    <a:pt x="4702" y="8947"/>
                  </a:lnTo>
                  <a:lnTo>
                    <a:pt x="4942" y="8582"/>
                  </a:lnTo>
                  <a:lnTo>
                    <a:pt x="5478" y="8890"/>
                  </a:lnTo>
                  <a:lnTo>
                    <a:pt x="5877" y="8742"/>
                  </a:lnTo>
                  <a:lnTo>
                    <a:pt x="6596" y="9940"/>
                  </a:lnTo>
                  <a:lnTo>
                    <a:pt x="7213" y="10807"/>
                  </a:lnTo>
                  <a:lnTo>
                    <a:pt x="8000" y="11070"/>
                  </a:lnTo>
                  <a:lnTo>
                    <a:pt x="8867" y="11766"/>
                  </a:lnTo>
                  <a:lnTo>
                    <a:pt x="9849" y="12063"/>
                  </a:lnTo>
                  <a:lnTo>
                    <a:pt x="10579" y="11629"/>
                  </a:lnTo>
                  <a:lnTo>
                    <a:pt x="11150" y="11469"/>
                  </a:lnTo>
                  <a:lnTo>
                    <a:pt x="11549" y="11629"/>
                  </a:lnTo>
                  <a:lnTo>
                    <a:pt x="12006" y="12736"/>
                  </a:lnTo>
                  <a:lnTo>
                    <a:pt x="12907" y="12850"/>
                  </a:lnTo>
                  <a:lnTo>
                    <a:pt x="13775" y="13067"/>
                  </a:lnTo>
                  <a:lnTo>
                    <a:pt x="15270" y="13341"/>
                  </a:lnTo>
                  <a:lnTo>
                    <a:pt x="15441" y="12280"/>
                  </a:lnTo>
                  <a:lnTo>
                    <a:pt x="16502" y="11812"/>
                  </a:lnTo>
                  <a:lnTo>
                    <a:pt x="16377" y="11401"/>
                  </a:lnTo>
                  <a:lnTo>
                    <a:pt x="15989" y="11253"/>
                  </a:lnTo>
                  <a:lnTo>
                    <a:pt x="15840" y="10442"/>
                  </a:lnTo>
                  <a:lnTo>
                    <a:pt x="15041" y="10054"/>
                  </a:lnTo>
                  <a:lnTo>
                    <a:pt x="14642" y="9495"/>
                  </a:lnTo>
                  <a:lnTo>
                    <a:pt x="14185" y="9027"/>
                  </a:lnTo>
                  <a:lnTo>
                    <a:pt x="14745" y="8206"/>
                  </a:lnTo>
                  <a:lnTo>
                    <a:pt x="14585" y="7635"/>
                  </a:lnTo>
                  <a:lnTo>
                    <a:pt x="13980" y="7475"/>
                  </a:lnTo>
                  <a:lnTo>
                    <a:pt x="13820" y="6905"/>
                  </a:lnTo>
                  <a:lnTo>
                    <a:pt x="13432" y="6174"/>
                  </a:lnTo>
                  <a:lnTo>
                    <a:pt x="13660" y="5672"/>
                  </a:lnTo>
                  <a:lnTo>
                    <a:pt x="13307" y="5546"/>
                  </a:lnTo>
                  <a:lnTo>
                    <a:pt x="13375" y="4873"/>
                  </a:lnTo>
                  <a:lnTo>
                    <a:pt x="13444" y="3732"/>
                  </a:lnTo>
                  <a:lnTo>
                    <a:pt x="13215" y="2956"/>
                  </a:lnTo>
                  <a:lnTo>
                    <a:pt x="12668" y="2922"/>
                  </a:lnTo>
                  <a:lnTo>
                    <a:pt x="11618" y="2111"/>
                  </a:lnTo>
                  <a:lnTo>
                    <a:pt x="11013" y="2009"/>
                  </a:lnTo>
                  <a:lnTo>
                    <a:pt x="10077" y="1541"/>
                  </a:lnTo>
                  <a:lnTo>
                    <a:pt x="9541" y="1450"/>
                  </a:lnTo>
                  <a:lnTo>
                    <a:pt x="9244" y="1621"/>
                  </a:lnTo>
                  <a:lnTo>
                    <a:pt x="8742" y="1598"/>
                  </a:lnTo>
                  <a:lnTo>
                    <a:pt x="8308" y="2123"/>
                  </a:lnTo>
                  <a:lnTo>
                    <a:pt x="7680" y="2294"/>
                  </a:lnTo>
                  <a:lnTo>
                    <a:pt x="7658" y="2522"/>
                  </a:lnTo>
                  <a:lnTo>
                    <a:pt x="6528" y="2762"/>
                  </a:lnTo>
                  <a:lnTo>
                    <a:pt x="5444" y="2614"/>
                  </a:lnTo>
                  <a:lnTo>
                    <a:pt x="4827" y="2134"/>
                  </a:lnTo>
                  <a:lnTo>
                    <a:pt x="4086" y="1952"/>
                  </a:lnTo>
                  <a:lnTo>
                    <a:pt x="3732" y="1267"/>
                  </a:lnTo>
                  <a:lnTo>
                    <a:pt x="3549" y="1313"/>
                  </a:lnTo>
                  <a:lnTo>
                    <a:pt x="3001" y="822"/>
                  </a:lnTo>
                  <a:lnTo>
                    <a:pt x="3173" y="388"/>
                  </a:lnTo>
                  <a:lnTo>
                    <a:pt x="2910" y="114"/>
                  </a:lnTo>
                  <a:lnTo>
                    <a:pt x="2636" y="183"/>
                  </a:lnTo>
                  <a:lnTo>
                    <a:pt x="1883" y="856"/>
                  </a:lnTo>
                  <a:lnTo>
                    <a:pt x="1621" y="879"/>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30" name="Google Shape;4330;p37"/>
            <p:cNvSpPr/>
            <p:nvPr/>
          </p:nvSpPr>
          <p:spPr>
            <a:xfrm>
              <a:off x="4458925" y="2262750"/>
              <a:ext cx="197150" cy="189200"/>
            </a:xfrm>
            <a:custGeom>
              <a:rect b="b" l="l" r="r" t="t"/>
              <a:pathLst>
                <a:path extrusionOk="0" h="7568" w="7886">
                  <a:moveTo>
                    <a:pt x="3389" y="126"/>
                  </a:moveTo>
                  <a:lnTo>
                    <a:pt x="2511" y="1"/>
                  </a:lnTo>
                  <a:lnTo>
                    <a:pt x="2214" y="149"/>
                  </a:lnTo>
                  <a:lnTo>
                    <a:pt x="1906" y="731"/>
                  </a:lnTo>
                  <a:lnTo>
                    <a:pt x="1529" y="959"/>
                  </a:lnTo>
                  <a:lnTo>
                    <a:pt x="1700" y="1633"/>
                  </a:lnTo>
                  <a:lnTo>
                    <a:pt x="1564" y="2740"/>
                  </a:lnTo>
                  <a:lnTo>
                    <a:pt x="0" y="3698"/>
                  </a:lnTo>
                  <a:lnTo>
                    <a:pt x="434" y="4794"/>
                  </a:lnTo>
                  <a:lnTo>
                    <a:pt x="1392" y="5034"/>
                  </a:lnTo>
                  <a:lnTo>
                    <a:pt x="2613" y="5684"/>
                  </a:lnTo>
                  <a:lnTo>
                    <a:pt x="4987" y="7487"/>
                  </a:lnTo>
                  <a:lnTo>
                    <a:pt x="6448" y="7567"/>
                  </a:lnTo>
                  <a:lnTo>
                    <a:pt x="6904" y="6688"/>
                  </a:lnTo>
                  <a:lnTo>
                    <a:pt x="7429" y="6768"/>
                  </a:lnTo>
                  <a:lnTo>
                    <a:pt x="7886" y="6814"/>
                  </a:lnTo>
                  <a:lnTo>
                    <a:pt x="7407" y="6335"/>
                  </a:lnTo>
                  <a:lnTo>
                    <a:pt x="7327" y="5867"/>
                  </a:lnTo>
                  <a:lnTo>
                    <a:pt x="7087" y="5867"/>
                  </a:lnTo>
                  <a:lnTo>
                    <a:pt x="7121" y="5205"/>
                  </a:lnTo>
                  <a:lnTo>
                    <a:pt x="6619" y="4509"/>
                  </a:lnTo>
                  <a:lnTo>
                    <a:pt x="5615" y="4029"/>
                  </a:lnTo>
                  <a:lnTo>
                    <a:pt x="4964" y="3151"/>
                  </a:lnTo>
                  <a:lnTo>
                    <a:pt x="5033" y="2443"/>
                  </a:lnTo>
                  <a:lnTo>
                    <a:pt x="5364" y="2123"/>
                  </a:lnTo>
                  <a:lnTo>
                    <a:pt x="5215" y="1587"/>
                  </a:lnTo>
                  <a:lnTo>
                    <a:pt x="4690" y="1313"/>
                  </a:lnTo>
                  <a:lnTo>
                    <a:pt x="4017" y="206"/>
                  </a:lnTo>
                  <a:lnTo>
                    <a:pt x="4017" y="206"/>
                  </a:lnTo>
                  <a:lnTo>
                    <a:pt x="3698" y="35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31" name="Google Shape;4331;p37"/>
            <p:cNvSpPr/>
            <p:nvPr/>
          </p:nvSpPr>
          <p:spPr>
            <a:xfrm>
              <a:off x="3353350" y="1635650"/>
              <a:ext cx="161225" cy="60525"/>
            </a:xfrm>
            <a:custGeom>
              <a:rect b="b" l="l" r="r" t="t"/>
              <a:pathLst>
                <a:path extrusionOk="0" h="2421" w="6449">
                  <a:moveTo>
                    <a:pt x="6015" y="69"/>
                  </a:moveTo>
                  <a:lnTo>
                    <a:pt x="5034" y="1"/>
                  </a:lnTo>
                  <a:lnTo>
                    <a:pt x="3995" y="423"/>
                  </a:lnTo>
                  <a:lnTo>
                    <a:pt x="3265" y="206"/>
                  </a:lnTo>
                  <a:lnTo>
                    <a:pt x="2283" y="640"/>
                  </a:lnTo>
                  <a:lnTo>
                    <a:pt x="1439" y="92"/>
                  </a:lnTo>
                  <a:lnTo>
                    <a:pt x="514" y="206"/>
                  </a:lnTo>
                  <a:lnTo>
                    <a:pt x="1" y="731"/>
                  </a:lnTo>
                  <a:lnTo>
                    <a:pt x="1245" y="925"/>
                  </a:lnTo>
                  <a:lnTo>
                    <a:pt x="1222" y="1154"/>
                  </a:lnTo>
                  <a:lnTo>
                    <a:pt x="115" y="1302"/>
                  </a:lnTo>
                  <a:lnTo>
                    <a:pt x="1370" y="1690"/>
                  </a:lnTo>
                  <a:lnTo>
                    <a:pt x="708" y="2044"/>
                  </a:lnTo>
                  <a:lnTo>
                    <a:pt x="2386" y="2306"/>
                  </a:lnTo>
                  <a:lnTo>
                    <a:pt x="3185" y="2420"/>
                  </a:lnTo>
                  <a:lnTo>
                    <a:pt x="3733" y="2272"/>
                  </a:lnTo>
                  <a:lnTo>
                    <a:pt x="5581" y="1724"/>
                  </a:lnTo>
                  <a:lnTo>
                    <a:pt x="6449" y="1119"/>
                  </a:lnTo>
                  <a:lnTo>
                    <a:pt x="5821" y="57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32" name="Google Shape;4332;p37"/>
            <p:cNvSpPr/>
            <p:nvPr/>
          </p:nvSpPr>
          <p:spPr>
            <a:xfrm>
              <a:off x="4377875" y="2357200"/>
              <a:ext cx="26000" cy="85600"/>
            </a:xfrm>
            <a:custGeom>
              <a:rect b="b" l="l" r="r" t="t"/>
              <a:pathLst>
                <a:path extrusionOk="0" h="3424" w="1040">
                  <a:moveTo>
                    <a:pt x="1005" y="0"/>
                  </a:moveTo>
                  <a:lnTo>
                    <a:pt x="800" y="23"/>
                  </a:lnTo>
                  <a:lnTo>
                    <a:pt x="743" y="171"/>
                  </a:lnTo>
                  <a:lnTo>
                    <a:pt x="480" y="171"/>
                  </a:lnTo>
                  <a:lnTo>
                    <a:pt x="469" y="194"/>
                  </a:lnTo>
                  <a:lnTo>
                    <a:pt x="389" y="423"/>
                  </a:lnTo>
                  <a:lnTo>
                    <a:pt x="298" y="1107"/>
                  </a:lnTo>
                  <a:lnTo>
                    <a:pt x="149" y="1518"/>
                  </a:lnTo>
                  <a:lnTo>
                    <a:pt x="206" y="1575"/>
                  </a:lnTo>
                  <a:lnTo>
                    <a:pt x="1" y="1872"/>
                  </a:lnTo>
                  <a:lnTo>
                    <a:pt x="1" y="1872"/>
                  </a:lnTo>
                  <a:lnTo>
                    <a:pt x="560" y="3184"/>
                  </a:lnTo>
                  <a:lnTo>
                    <a:pt x="663" y="3424"/>
                  </a:lnTo>
                  <a:lnTo>
                    <a:pt x="903" y="1975"/>
                  </a:lnTo>
                  <a:lnTo>
                    <a:pt x="845" y="1632"/>
                  </a:lnTo>
                  <a:lnTo>
                    <a:pt x="503" y="1746"/>
                  </a:lnTo>
                  <a:lnTo>
                    <a:pt x="515" y="1507"/>
                  </a:lnTo>
                  <a:lnTo>
                    <a:pt x="686" y="1393"/>
                  </a:lnTo>
                  <a:lnTo>
                    <a:pt x="492" y="1290"/>
                  </a:lnTo>
                  <a:lnTo>
                    <a:pt x="583" y="674"/>
                  </a:lnTo>
                  <a:lnTo>
                    <a:pt x="868" y="799"/>
                  </a:lnTo>
                  <a:lnTo>
                    <a:pt x="971" y="514"/>
                  </a:lnTo>
                  <a:lnTo>
                    <a:pt x="960" y="514"/>
                  </a:lnTo>
                  <a:lnTo>
                    <a:pt x="1039" y="37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33" name="Google Shape;4333;p37"/>
            <p:cNvSpPr/>
            <p:nvPr/>
          </p:nvSpPr>
          <p:spPr>
            <a:xfrm>
              <a:off x="3842650" y="2045925"/>
              <a:ext cx="219725" cy="234550"/>
            </a:xfrm>
            <a:custGeom>
              <a:rect b="b" l="l" r="r" t="t"/>
              <a:pathLst>
                <a:path extrusionOk="0" h="9382" w="8789">
                  <a:moveTo>
                    <a:pt x="6722" y="7909"/>
                  </a:moveTo>
                  <a:lnTo>
                    <a:pt x="6152" y="7978"/>
                  </a:lnTo>
                  <a:lnTo>
                    <a:pt x="5399" y="8080"/>
                  </a:lnTo>
                  <a:lnTo>
                    <a:pt x="4520" y="7989"/>
                  </a:lnTo>
                  <a:lnTo>
                    <a:pt x="4440" y="8480"/>
                  </a:lnTo>
                  <a:lnTo>
                    <a:pt x="5501" y="8948"/>
                  </a:lnTo>
                  <a:lnTo>
                    <a:pt x="5889" y="9050"/>
                  </a:lnTo>
                  <a:lnTo>
                    <a:pt x="6494" y="9381"/>
                  </a:lnTo>
                  <a:lnTo>
                    <a:pt x="6620" y="8913"/>
                  </a:lnTo>
                  <a:lnTo>
                    <a:pt x="6494" y="8628"/>
                  </a:lnTo>
                  <a:close/>
                  <a:moveTo>
                    <a:pt x="1907" y="5205"/>
                  </a:moveTo>
                  <a:lnTo>
                    <a:pt x="1553" y="5478"/>
                  </a:lnTo>
                  <a:lnTo>
                    <a:pt x="1153" y="5433"/>
                  </a:lnTo>
                  <a:lnTo>
                    <a:pt x="1336" y="5946"/>
                  </a:lnTo>
                  <a:lnTo>
                    <a:pt x="1393" y="7030"/>
                  </a:lnTo>
                  <a:lnTo>
                    <a:pt x="1690" y="7282"/>
                  </a:lnTo>
                  <a:lnTo>
                    <a:pt x="1975" y="6973"/>
                  </a:lnTo>
                  <a:lnTo>
                    <a:pt x="2329" y="7030"/>
                  </a:lnTo>
                  <a:lnTo>
                    <a:pt x="2386" y="5832"/>
                  </a:lnTo>
                  <a:close/>
                  <a:moveTo>
                    <a:pt x="3949" y="320"/>
                  </a:moveTo>
                  <a:lnTo>
                    <a:pt x="3767" y="1"/>
                  </a:lnTo>
                  <a:lnTo>
                    <a:pt x="3082" y="160"/>
                  </a:lnTo>
                  <a:lnTo>
                    <a:pt x="3014" y="332"/>
                  </a:lnTo>
                  <a:lnTo>
                    <a:pt x="2568" y="206"/>
                  </a:lnTo>
                  <a:lnTo>
                    <a:pt x="2523" y="560"/>
                  </a:lnTo>
                  <a:lnTo>
                    <a:pt x="2226" y="720"/>
                  </a:lnTo>
                  <a:lnTo>
                    <a:pt x="1678" y="605"/>
                  </a:lnTo>
                  <a:lnTo>
                    <a:pt x="1553" y="959"/>
                  </a:lnTo>
                  <a:lnTo>
                    <a:pt x="1210" y="982"/>
                  </a:lnTo>
                  <a:lnTo>
                    <a:pt x="1085" y="845"/>
                  </a:lnTo>
                  <a:lnTo>
                    <a:pt x="697" y="1142"/>
                  </a:lnTo>
                  <a:lnTo>
                    <a:pt x="354" y="1187"/>
                  </a:lnTo>
                  <a:lnTo>
                    <a:pt x="46" y="1005"/>
                  </a:lnTo>
                  <a:lnTo>
                    <a:pt x="12" y="1245"/>
                  </a:lnTo>
                  <a:lnTo>
                    <a:pt x="240" y="1587"/>
                  </a:lnTo>
                  <a:lnTo>
                    <a:pt x="1" y="1838"/>
                  </a:lnTo>
                  <a:lnTo>
                    <a:pt x="218" y="2523"/>
                  </a:lnTo>
                  <a:lnTo>
                    <a:pt x="594" y="2637"/>
                  </a:lnTo>
                  <a:lnTo>
                    <a:pt x="526" y="3025"/>
                  </a:lnTo>
                  <a:lnTo>
                    <a:pt x="822" y="2956"/>
                  </a:lnTo>
                  <a:lnTo>
                    <a:pt x="1222" y="2557"/>
                  </a:lnTo>
                  <a:lnTo>
                    <a:pt x="1553" y="2431"/>
                  </a:lnTo>
                  <a:lnTo>
                    <a:pt x="2158" y="2728"/>
                  </a:lnTo>
                  <a:lnTo>
                    <a:pt x="2523" y="2831"/>
                  </a:lnTo>
                  <a:lnTo>
                    <a:pt x="2797" y="3687"/>
                  </a:lnTo>
                  <a:lnTo>
                    <a:pt x="3310" y="4200"/>
                  </a:lnTo>
                  <a:lnTo>
                    <a:pt x="4006" y="4771"/>
                  </a:lnTo>
                  <a:lnTo>
                    <a:pt x="4611" y="5170"/>
                  </a:lnTo>
                  <a:lnTo>
                    <a:pt x="5159" y="5227"/>
                  </a:lnTo>
                  <a:lnTo>
                    <a:pt x="5490" y="5581"/>
                  </a:lnTo>
                  <a:lnTo>
                    <a:pt x="5981" y="5752"/>
                  </a:lnTo>
                  <a:lnTo>
                    <a:pt x="6220" y="6140"/>
                  </a:lnTo>
                  <a:lnTo>
                    <a:pt x="6528" y="6254"/>
                  </a:lnTo>
                  <a:lnTo>
                    <a:pt x="6791" y="6711"/>
                  </a:lnTo>
                  <a:lnTo>
                    <a:pt x="7122" y="7236"/>
                  </a:lnTo>
                  <a:lnTo>
                    <a:pt x="6962" y="7418"/>
                  </a:lnTo>
                  <a:lnTo>
                    <a:pt x="6848" y="7921"/>
                  </a:lnTo>
                  <a:lnTo>
                    <a:pt x="6859" y="8206"/>
                  </a:lnTo>
                  <a:lnTo>
                    <a:pt x="7156" y="8137"/>
                  </a:lnTo>
                  <a:lnTo>
                    <a:pt x="7521" y="7339"/>
                  </a:lnTo>
                  <a:lnTo>
                    <a:pt x="7818" y="7282"/>
                  </a:lnTo>
                  <a:lnTo>
                    <a:pt x="7875" y="6802"/>
                  </a:lnTo>
                  <a:lnTo>
                    <a:pt x="7316" y="6483"/>
                  </a:lnTo>
                  <a:lnTo>
                    <a:pt x="7590" y="5889"/>
                  </a:lnTo>
                  <a:lnTo>
                    <a:pt x="8229" y="6038"/>
                  </a:lnTo>
                  <a:lnTo>
                    <a:pt x="8674" y="6460"/>
                  </a:lnTo>
                  <a:lnTo>
                    <a:pt x="8788" y="6140"/>
                  </a:lnTo>
                  <a:lnTo>
                    <a:pt x="8697" y="5969"/>
                  </a:lnTo>
                  <a:lnTo>
                    <a:pt x="8035" y="5513"/>
                  </a:lnTo>
                  <a:lnTo>
                    <a:pt x="7476" y="5239"/>
                  </a:lnTo>
                  <a:lnTo>
                    <a:pt x="6791" y="4908"/>
                  </a:lnTo>
                  <a:lnTo>
                    <a:pt x="6985" y="4737"/>
                  </a:lnTo>
                  <a:lnTo>
                    <a:pt x="6791" y="4543"/>
                  </a:lnTo>
                  <a:lnTo>
                    <a:pt x="6220" y="4554"/>
                  </a:lnTo>
                  <a:lnTo>
                    <a:pt x="5364" y="3835"/>
                  </a:lnTo>
                  <a:lnTo>
                    <a:pt x="4954" y="3116"/>
                  </a:lnTo>
                  <a:lnTo>
                    <a:pt x="4246" y="2671"/>
                  </a:lnTo>
                  <a:lnTo>
                    <a:pt x="3972" y="2226"/>
                  </a:lnTo>
                  <a:lnTo>
                    <a:pt x="4052" y="1975"/>
                  </a:lnTo>
                  <a:lnTo>
                    <a:pt x="3995" y="1541"/>
                  </a:lnTo>
                  <a:lnTo>
                    <a:pt x="4543" y="1233"/>
                  </a:lnTo>
                  <a:lnTo>
                    <a:pt x="5136" y="1359"/>
                  </a:lnTo>
                  <a:lnTo>
                    <a:pt x="4931" y="971"/>
                  </a:lnTo>
                  <a:lnTo>
                    <a:pt x="4976" y="54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34" name="Google Shape;4334;p37"/>
            <p:cNvSpPr/>
            <p:nvPr/>
          </p:nvSpPr>
          <p:spPr>
            <a:xfrm>
              <a:off x="2174750" y="2691850"/>
              <a:ext cx="41400" cy="18575"/>
            </a:xfrm>
            <a:custGeom>
              <a:rect b="b" l="l" r="r" t="t"/>
              <a:pathLst>
                <a:path extrusionOk="0" h="743" w="1656">
                  <a:moveTo>
                    <a:pt x="1097" y="594"/>
                  </a:moveTo>
                  <a:lnTo>
                    <a:pt x="1656" y="583"/>
                  </a:lnTo>
                  <a:lnTo>
                    <a:pt x="1542" y="332"/>
                  </a:lnTo>
                  <a:lnTo>
                    <a:pt x="1154" y="115"/>
                  </a:lnTo>
                  <a:lnTo>
                    <a:pt x="629" y="24"/>
                  </a:lnTo>
                  <a:lnTo>
                    <a:pt x="446" y="1"/>
                  </a:lnTo>
                  <a:lnTo>
                    <a:pt x="104" y="58"/>
                  </a:lnTo>
                  <a:lnTo>
                    <a:pt x="1" y="263"/>
                  </a:lnTo>
                  <a:lnTo>
                    <a:pt x="412" y="594"/>
                  </a:lnTo>
                  <a:lnTo>
                    <a:pt x="834" y="74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35" name="Google Shape;4335;p37"/>
            <p:cNvSpPr/>
            <p:nvPr/>
          </p:nvSpPr>
          <p:spPr>
            <a:xfrm>
              <a:off x="4394425" y="2355200"/>
              <a:ext cx="75350" cy="94450"/>
            </a:xfrm>
            <a:custGeom>
              <a:rect b="b" l="l" r="r" t="t"/>
              <a:pathLst>
                <a:path extrusionOk="0" h="3778" w="3014">
                  <a:moveTo>
                    <a:pt x="3014" y="1096"/>
                  </a:moveTo>
                  <a:lnTo>
                    <a:pt x="2580" y="0"/>
                  </a:lnTo>
                  <a:lnTo>
                    <a:pt x="1211" y="959"/>
                  </a:lnTo>
                  <a:lnTo>
                    <a:pt x="309" y="594"/>
                  </a:lnTo>
                  <a:lnTo>
                    <a:pt x="206" y="879"/>
                  </a:lnTo>
                  <a:lnTo>
                    <a:pt x="263" y="1438"/>
                  </a:lnTo>
                  <a:lnTo>
                    <a:pt x="183" y="1712"/>
                  </a:lnTo>
                  <a:lnTo>
                    <a:pt x="241" y="2055"/>
                  </a:lnTo>
                  <a:lnTo>
                    <a:pt x="1" y="3504"/>
                  </a:lnTo>
                  <a:lnTo>
                    <a:pt x="35" y="3629"/>
                  </a:lnTo>
                  <a:lnTo>
                    <a:pt x="914" y="3778"/>
                  </a:lnTo>
                  <a:lnTo>
                    <a:pt x="1211" y="3492"/>
                  </a:lnTo>
                  <a:lnTo>
                    <a:pt x="1370" y="3162"/>
                  </a:lnTo>
                  <a:lnTo>
                    <a:pt x="1941" y="3047"/>
                  </a:lnTo>
                  <a:lnTo>
                    <a:pt x="2032" y="2739"/>
                  </a:lnTo>
                  <a:lnTo>
                    <a:pt x="2283" y="2591"/>
                  </a:lnTo>
                  <a:lnTo>
                    <a:pt x="1405" y="1678"/>
                  </a:lnTo>
                  <a:lnTo>
                    <a:pt x="2888" y="123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36" name="Google Shape;4336;p37"/>
            <p:cNvSpPr/>
            <p:nvPr/>
          </p:nvSpPr>
          <p:spPr>
            <a:xfrm>
              <a:off x="6182725" y="2080450"/>
              <a:ext cx="189475" cy="327850"/>
            </a:xfrm>
            <a:custGeom>
              <a:rect b="b" l="l" r="r" t="t"/>
              <a:pathLst>
                <a:path extrusionOk="0" h="13114" w="7579">
                  <a:moveTo>
                    <a:pt x="3652" y="10271"/>
                  </a:moveTo>
                  <a:lnTo>
                    <a:pt x="3013" y="10089"/>
                  </a:lnTo>
                  <a:lnTo>
                    <a:pt x="2854" y="10477"/>
                  </a:lnTo>
                  <a:lnTo>
                    <a:pt x="2386" y="10363"/>
                  </a:lnTo>
                  <a:lnTo>
                    <a:pt x="2203" y="10899"/>
                  </a:lnTo>
                  <a:lnTo>
                    <a:pt x="2374" y="11333"/>
                  </a:lnTo>
                  <a:lnTo>
                    <a:pt x="2968" y="11584"/>
                  </a:lnTo>
                  <a:lnTo>
                    <a:pt x="2956" y="11059"/>
                  </a:lnTo>
                  <a:lnTo>
                    <a:pt x="3253" y="10842"/>
                  </a:lnTo>
                  <a:lnTo>
                    <a:pt x="3698" y="11150"/>
                  </a:lnTo>
                  <a:lnTo>
                    <a:pt x="3881" y="10591"/>
                  </a:lnTo>
                  <a:close/>
                  <a:moveTo>
                    <a:pt x="7133" y="7521"/>
                  </a:moveTo>
                  <a:lnTo>
                    <a:pt x="6620" y="6562"/>
                  </a:lnTo>
                  <a:lnTo>
                    <a:pt x="6814" y="5649"/>
                  </a:lnTo>
                  <a:lnTo>
                    <a:pt x="6414" y="4908"/>
                  </a:lnTo>
                  <a:lnTo>
                    <a:pt x="5250" y="3675"/>
                  </a:lnTo>
                  <a:lnTo>
                    <a:pt x="4565" y="3846"/>
                  </a:lnTo>
                  <a:lnTo>
                    <a:pt x="4600" y="4394"/>
                  </a:lnTo>
                  <a:lnTo>
                    <a:pt x="5330" y="5410"/>
                  </a:lnTo>
                  <a:lnTo>
                    <a:pt x="5467" y="6540"/>
                  </a:lnTo>
                  <a:lnTo>
                    <a:pt x="5227" y="6893"/>
                  </a:lnTo>
                  <a:lnTo>
                    <a:pt x="4588" y="7818"/>
                  </a:lnTo>
                  <a:lnTo>
                    <a:pt x="3869" y="7384"/>
                  </a:lnTo>
                  <a:lnTo>
                    <a:pt x="3869" y="9016"/>
                  </a:lnTo>
                  <a:lnTo>
                    <a:pt x="2968" y="8833"/>
                  </a:lnTo>
                  <a:lnTo>
                    <a:pt x="1598" y="9107"/>
                  </a:lnTo>
                  <a:lnTo>
                    <a:pt x="1336" y="9735"/>
                  </a:lnTo>
                  <a:lnTo>
                    <a:pt x="777" y="10203"/>
                  </a:lnTo>
                  <a:lnTo>
                    <a:pt x="617" y="10774"/>
                  </a:lnTo>
                  <a:lnTo>
                    <a:pt x="1" y="11059"/>
                  </a:lnTo>
                  <a:lnTo>
                    <a:pt x="571" y="11675"/>
                  </a:lnTo>
                  <a:lnTo>
                    <a:pt x="1165" y="11938"/>
                  </a:lnTo>
                  <a:lnTo>
                    <a:pt x="1290" y="12759"/>
                  </a:lnTo>
                  <a:lnTo>
                    <a:pt x="1792" y="13113"/>
                  </a:lnTo>
                  <a:lnTo>
                    <a:pt x="2146" y="12725"/>
                  </a:lnTo>
                  <a:lnTo>
                    <a:pt x="2032" y="11184"/>
                  </a:lnTo>
                  <a:lnTo>
                    <a:pt x="993" y="10511"/>
                  </a:lnTo>
                  <a:lnTo>
                    <a:pt x="1861" y="10500"/>
                  </a:lnTo>
                  <a:lnTo>
                    <a:pt x="2568" y="10077"/>
                  </a:lnTo>
                  <a:lnTo>
                    <a:pt x="3801" y="9872"/>
                  </a:lnTo>
                  <a:lnTo>
                    <a:pt x="4143" y="10557"/>
                  </a:lnTo>
                  <a:lnTo>
                    <a:pt x="4794" y="10899"/>
                  </a:lnTo>
                  <a:lnTo>
                    <a:pt x="5421" y="9861"/>
                  </a:lnTo>
                  <a:lnTo>
                    <a:pt x="6722" y="9804"/>
                  </a:lnTo>
                  <a:lnTo>
                    <a:pt x="7498" y="9370"/>
                  </a:lnTo>
                  <a:lnTo>
                    <a:pt x="7578" y="8719"/>
                  </a:lnTo>
                  <a:lnTo>
                    <a:pt x="7224" y="8263"/>
                  </a:lnTo>
                  <a:close/>
                  <a:moveTo>
                    <a:pt x="5456" y="1210"/>
                  </a:moveTo>
                  <a:lnTo>
                    <a:pt x="4702" y="913"/>
                  </a:lnTo>
                  <a:lnTo>
                    <a:pt x="3219" y="0"/>
                  </a:lnTo>
                  <a:lnTo>
                    <a:pt x="3481" y="685"/>
                  </a:lnTo>
                  <a:lnTo>
                    <a:pt x="4098" y="1906"/>
                  </a:lnTo>
                  <a:lnTo>
                    <a:pt x="3356" y="1952"/>
                  </a:lnTo>
                  <a:lnTo>
                    <a:pt x="3447" y="2625"/>
                  </a:lnTo>
                  <a:lnTo>
                    <a:pt x="4098" y="3493"/>
                  </a:lnTo>
                  <a:lnTo>
                    <a:pt x="4908" y="3493"/>
                  </a:lnTo>
                  <a:lnTo>
                    <a:pt x="4680" y="2523"/>
                  </a:lnTo>
                  <a:lnTo>
                    <a:pt x="6220" y="3127"/>
                  </a:lnTo>
                  <a:lnTo>
                    <a:pt x="6277" y="2260"/>
                  </a:lnTo>
                  <a:lnTo>
                    <a:pt x="7190" y="2009"/>
                  </a:lnTo>
                  <a:lnTo>
                    <a:pt x="6334" y="1028"/>
                  </a:lnTo>
                  <a:lnTo>
                    <a:pt x="6095" y="140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37" name="Google Shape;4337;p37"/>
            <p:cNvSpPr/>
            <p:nvPr/>
          </p:nvSpPr>
          <p:spPr>
            <a:xfrm>
              <a:off x="4538525" y="1865050"/>
              <a:ext cx="710700" cy="323275"/>
            </a:xfrm>
            <a:custGeom>
              <a:rect b="b" l="l" r="r" t="t"/>
              <a:pathLst>
                <a:path extrusionOk="0" h="12931" w="28428">
                  <a:moveTo>
                    <a:pt x="14688" y="194"/>
                  </a:moveTo>
                  <a:lnTo>
                    <a:pt x="13409" y="0"/>
                  </a:lnTo>
                  <a:lnTo>
                    <a:pt x="12964" y="365"/>
                  </a:lnTo>
                  <a:lnTo>
                    <a:pt x="11424" y="674"/>
                  </a:lnTo>
                  <a:lnTo>
                    <a:pt x="11184" y="890"/>
                  </a:lnTo>
                  <a:lnTo>
                    <a:pt x="8787" y="1187"/>
                  </a:lnTo>
                  <a:lnTo>
                    <a:pt x="8582" y="1484"/>
                  </a:lnTo>
                  <a:lnTo>
                    <a:pt x="9301" y="2066"/>
                  </a:lnTo>
                  <a:lnTo>
                    <a:pt x="8742" y="2294"/>
                  </a:lnTo>
                  <a:lnTo>
                    <a:pt x="8947" y="2545"/>
                  </a:lnTo>
                  <a:lnTo>
                    <a:pt x="8445" y="2956"/>
                  </a:lnTo>
                  <a:lnTo>
                    <a:pt x="9780" y="3549"/>
                  </a:lnTo>
                  <a:lnTo>
                    <a:pt x="9757" y="3983"/>
                  </a:lnTo>
                  <a:lnTo>
                    <a:pt x="8765" y="3937"/>
                  </a:lnTo>
                  <a:lnTo>
                    <a:pt x="8650" y="4200"/>
                  </a:lnTo>
                  <a:lnTo>
                    <a:pt x="7612" y="3743"/>
                  </a:lnTo>
                  <a:lnTo>
                    <a:pt x="6528" y="3766"/>
                  </a:lnTo>
                  <a:lnTo>
                    <a:pt x="5912" y="4120"/>
                  </a:lnTo>
                  <a:lnTo>
                    <a:pt x="4976" y="3778"/>
                  </a:lnTo>
                  <a:lnTo>
                    <a:pt x="3275" y="3173"/>
                  </a:lnTo>
                  <a:lnTo>
                    <a:pt x="2203" y="3196"/>
                  </a:lnTo>
                  <a:lnTo>
                    <a:pt x="1050" y="4143"/>
                  </a:lnTo>
                  <a:lnTo>
                    <a:pt x="1153" y="4793"/>
                  </a:lnTo>
                  <a:lnTo>
                    <a:pt x="297" y="4280"/>
                  </a:lnTo>
                  <a:lnTo>
                    <a:pt x="0" y="5250"/>
                  </a:lnTo>
                  <a:lnTo>
                    <a:pt x="240" y="5421"/>
                  </a:lnTo>
                  <a:lnTo>
                    <a:pt x="0" y="6094"/>
                  </a:lnTo>
                  <a:lnTo>
                    <a:pt x="753" y="6711"/>
                  </a:lnTo>
                  <a:lnTo>
                    <a:pt x="1267" y="6676"/>
                  </a:lnTo>
                  <a:lnTo>
                    <a:pt x="1860" y="7258"/>
                  </a:lnTo>
                  <a:lnTo>
                    <a:pt x="1894" y="7715"/>
                  </a:lnTo>
                  <a:lnTo>
                    <a:pt x="2294" y="7863"/>
                  </a:lnTo>
                  <a:lnTo>
                    <a:pt x="2922" y="7681"/>
                  </a:lnTo>
                  <a:lnTo>
                    <a:pt x="3629" y="7293"/>
                  </a:lnTo>
                  <a:lnTo>
                    <a:pt x="4302" y="7509"/>
                  </a:lnTo>
                  <a:lnTo>
                    <a:pt x="4999" y="7464"/>
                  </a:lnTo>
                  <a:lnTo>
                    <a:pt x="5272" y="8023"/>
                  </a:lnTo>
                  <a:lnTo>
                    <a:pt x="5364" y="8879"/>
                  </a:lnTo>
                  <a:lnTo>
                    <a:pt x="4702" y="8742"/>
                  </a:lnTo>
                  <a:lnTo>
                    <a:pt x="4131" y="8890"/>
                  </a:lnTo>
                  <a:lnTo>
                    <a:pt x="4257" y="9529"/>
                  </a:lnTo>
                  <a:lnTo>
                    <a:pt x="3549" y="9450"/>
                  </a:lnTo>
                  <a:lnTo>
                    <a:pt x="3629" y="9735"/>
                  </a:lnTo>
                  <a:lnTo>
                    <a:pt x="4086" y="9963"/>
                  </a:lnTo>
                  <a:lnTo>
                    <a:pt x="4622" y="10739"/>
                  </a:lnTo>
                  <a:lnTo>
                    <a:pt x="5535" y="11047"/>
                  </a:lnTo>
                  <a:lnTo>
                    <a:pt x="5740" y="11344"/>
                  </a:lnTo>
                  <a:lnTo>
                    <a:pt x="5649" y="11709"/>
                  </a:lnTo>
                  <a:lnTo>
                    <a:pt x="5740" y="11926"/>
                  </a:lnTo>
                  <a:lnTo>
                    <a:pt x="6003" y="11641"/>
                  </a:lnTo>
                  <a:lnTo>
                    <a:pt x="6790" y="11458"/>
                  </a:lnTo>
                  <a:lnTo>
                    <a:pt x="7327" y="11698"/>
                  </a:lnTo>
                  <a:lnTo>
                    <a:pt x="8023" y="12394"/>
                  </a:lnTo>
                  <a:lnTo>
                    <a:pt x="8388" y="12360"/>
                  </a:lnTo>
                  <a:lnTo>
                    <a:pt x="7498" y="9107"/>
                  </a:lnTo>
                  <a:lnTo>
                    <a:pt x="9198" y="8594"/>
                  </a:lnTo>
                  <a:lnTo>
                    <a:pt x="9358" y="8662"/>
                  </a:lnTo>
                  <a:lnTo>
                    <a:pt x="10648" y="9301"/>
                  </a:lnTo>
                  <a:lnTo>
                    <a:pt x="11332" y="9632"/>
                  </a:lnTo>
                  <a:lnTo>
                    <a:pt x="12268" y="10420"/>
                  </a:lnTo>
                  <a:lnTo>
                    <a:pt x="13078" y="10283"/>
                  </a:lnTo>
                  <a:lnTo>
                    <a:pt x="14300" y="10214"/>
                  </a:lnTo>
                  <a:lnTo>
                    <a:pt x="15372" y="10853"/>
                  </a:lnTo>
                  <a:lnTo>
                    <a:pt x="15589" y="11743"/>
                  </a:lnTo>
                  <a:lnTo>
                    <a:pt x="15943" y="11755"/>
                  </a:lnTo>
                  <a:lnTo>
                    <a:pt x="16319" y="12474"/>
                  </a:lnTo>
                  <a:lnTo>
                    <a:pt x="17255" y="12497"/>
                  </a:lnTo>
                  <a:lnTo>
                    <a:pt x="17586" y="12930"/>
                  </a:lnTo>
                  <a:lnTo>
                    <a:pt x="17860" y="12930"/>
                  </a:lnTo>
                  <a:lnTo>
                    <a:pt x="17986" y="12280"/>
                  </a:lnTo>
                  <a:lnTo>
                    <a:pt x="18750" y="11675"/>
                  </a:lnTo>
                  <a:lnTo>
                    <a:pt x="19115" y="11504"/>
                  </a:lnTo>
                  <a:lnTo>
                    <a:pt x="19150" y="11116"/>
                  </a:lnTo>
                  <a:lnTo>
                    <a:pt x="19595" y="11002"/>
                  </a:lnTo>
                  <a:lnTo>
                    <a:pt x="20896" y="11298"/>
                  </a:lnTo>
                  <a:lnTo>
                    <a:pt x="20827" y="10785"/>
                  </a:lnTo>
                  <a:lnTo>
                    <a:pt x="21181" y="10602"/>
                  </a:lnTo>
                  <a:lnTo>
                    <a:pt x="22334" y="10967"/>
                  </a:lnTo>
                  <a:lnTo>
                    <a:pt x="22562" y="10876"/>
                  </a:lnTo>
                  <a:lnTo>
                    <a:pt x="23794" y="10899"/>
                  </a:lnTo>
                  <a:lnTo>
                    <a:pt x="24901" y="10990"/>
                  </a:lnTo>
                  <a:lnTo>
                    <a:pt x="25369" y="11298"/>
                  </a:lnTo>
                  <a:lnTo>
                    <a:pt x="25872" y="11424"/>
                  </a:lnTo>
                  <a:lnTo>
                    <a:pt x="25632" y="10933"/>
                  </a:lnTo>
                  <a:lnTo>
                    <a:pt x="26043" y="10705"/>
                  </a:lnTo>
                  <a:lnTo>
                    <a:pt x="24799" y="9176"/>
                  </a:lnTo>
                  <a:lnTo>
                    <a:pt x="26088" y="8833"/>
                  </a:lnTo>
                  <a:lnTo>
                    <a:pt x="26374" y="8628"/>
                  </a:lnTo>
                  <a:lnTo>
                    <a:pt x="26225" y="7053"/>
                  </a:lnTo>
                  <a:lnTo>
                    <a:pt x="27755" y="7338"/>
                  </a:lnTo>
                  <a:lnTo>
                    <a:pt x="27983" y="6939"/>
                  </a:lnTo>
                  <a:lnTo>
                    <a:pt x="27629" y="6049"/>
                  </a:lnTo>
                  <a:lnTo>
                    <a:pt x="28165" y="5969"/>
                  </a:lnTo>
                  <a:lnTo>
                    <a:pt x="28428" y="5364"/>
                  </a:lnTo>
                  <a:lnTo>
                    <a:pt x="27812" y="4828"/>
                  </a:lnTo>
                  <a:lnTo>
                    <a:pt x="26956" y="4953"/>
                  </a:lnTo>
                  <a:lnTo>
                    <a:pt x="26488" y="4577"/>
                  </a:lnTo>
                  <a:lnTo>
                    <a:pt x="25929" y="4405"/>
                  </a:lnTo>
                  <a:lnTo>
                    <a:pt x="25347" y="3892"/>
                  </a:lnTo>
                  <a:lnTo>
                    <a:pt x="24890" y="3743"/>
                  </a:lnTo>
                  <a:lnTo>
                    <a:pt x="24000" y="3972"/>
                  </a:lnTo>
                  <a:lnTo>
                    <a:pt x="22824" y="3458"/>
                  </a:lnTo>
                  <a:lnTo>
                    <a:pt x="22665" y="3926"/>
                  </a:lnTo>
                  <a:lnTo>
                    <a:pt x="20086" y="1712"/>
                  </a:lnTo>
                  <a:lnTo>
                    <a:pt x="18899" y="1039"/>
                  </a:lnTo>
                  <a:lnTo>
                    <a:pt x="19013" y="776"/>
                  </a:lnTo>
                  <a:lnTo>
                    <a:pt x="17712" y="1587"/>
                  </a:lnTo>
                  <a:lnTo>
                    <a:pt x="17084" y="1644"/>
                  </a:lnTo>
                  <a:lnTo>
                    <a:pt x="16913" y="1176"/>
                  </a:lnTo>
                  <a:lnTo>
                    <a:pt x="15920" y="868"/>
                  </a:lnTo>
                  <a:lnTo>
                    <a:pt x="15304" y="108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38" name="Google Shape;4338;p37"/>
            <p:cNvSpPr/>
            <p:nvPr/>
          </p:nvSpPr>
          <p:spPr>
            <a:xfrm>
              <a:off x="4400700" y="2987150"/>
              <a:ext cx="158675" cy="231125"/>
            </a:xfrm>
            <a:custGeom>
              <a:rect b="b" l="l" r="r" t="t"/>
              <a:pathLst>
                <a:path extrusionOk="0" h="9245" w="6347">
                  <a:moveTo>
                    <a:pt x="6346" y="1438"/>
                  </a:moveTo>
                  <a:lnTo>
                    <a:pt x="5810" y="1438"/>
                  </a:lnTo>
                  <a:lnTo>
                    <a:pt x="5479" y="1142"/>
                  </a:lnTo>
                  <a:lnTo>
                    <a:pt x="4748" y="1507"/>
                  </a:lnTo>
                  <a:lnTo>
                    <a:pt x="4520" y="1895"/>
                  </a:lnTo>
                  <a:lnTo>
                    <a:pt x="3984" y="1826"/>
                  </a:lnTo>
                  <a:lnTo>
                    <a:pt x="3813" y="1724"/>
                  </a:lnTo>
                  <a:lnTo>
                    <a:pt x="3630" y="1735"/>
                  </a:lnTo>
                  <a:lnTo>
                    <a:pt x="3368" y="1735"/>
                  </a:lnTo>
                  <a:lnTo>
                    <a:pt x="2340" y="970"/>
                  </a:lnTo>
                  <a:lnTo>
                    <a:pt x="1781" y="970"/>
                  </a:lnTo>
                  <a:lnTo>
                    <a:pt x="1496" y="674"/>
                  </a:lnTo>
                  <a:lnTo>
                    <a:pt x="1496" y="160"/>
                  </a:lnTo>
                  <a:lnTo>
                    <a:pt x="1085" y="0"/>
                  </a:lnTo>
                  <a:lnTo>
                    <a:pt x="549" y="594"/>
                  </a:lnTo>
                  <a:lnTo>
                    <a:pt x="58" y="1142"/>
                  </a:lnTo>
                  <a:lnTo>
                    <a:pt x="446" y="1769"/>
                  </a:lnTo>
                  <a:lnTo>
                    <a:pt x="549" y="2226"/>
                  </a:lnTo>
                  <a:lnTo>
                    <a:pt x="914" y="3264"/>
                  </a:lnTo>
                  <a:lnTo>
                    <a:pt x="617" y="3938"/>
                  </a:lnTo>
                  <a:lnTo>
                    <a:pt x="229" y="4531"/>
                  </a:lnTo>
                  <a:lnTo>
                    <a:pt x="1" y="4908"/>
                  </a:lnTo>
                  <a:lnTo>
                    <a:pt x="1" y="4953"/>
                  </a:lnTo>
                  <a:lnTo>
                    <a:pt x="206" y="5296"/>
                  </a:lnTo>
                  <a:lnTo>
                    <a:pt x="149" y="5957"/>
                  </a:lnTo>
                  <a:lnTo>
                    <a:pt x="3025" y="7818"/>
                  </a:lnTo>
                  <a:lnTo>
                    <a:pt x="3082" y="8343"/>
                  </a:lnTo>
                  <a:lnTo>
                    <a:pt x="4223" y="9244"/>
                  </a:lnTo>
                  <a:lnTo>
                    <a:pt x="4543" y="8947"/>
                  </a:lnTo>
                  <a:lnTo>
                    <a:pt x="4714" y="8343"/>
                  </a:lnTo>
                  <a:lnTo>
                    <a:pt x="4965" y="7977"/>
                  </a:lnTo>
                  <a:lnTo>
                    <a:pt x="5091" y="7327"/>
                  </a:lnTo>
                  <a:lnTo>
                    <a:pt x="5399" y="7270"/>
                  </a:lnTo>
                  <a:lnTo>
                    <a:pt x="5593" y="6893"/>
                  </a:lnTo>
                  <a:lnTo>
                    <a:pt x="6164" y="6528"/>
                  </a:lnTo>
                  <a:lnTo>
                    <a:pt x="5696" y="5775"/>
                  </a:lnTo>
                  <a:lnTo>
                    <a:pt x="5661" y="246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39" name="Google Shape;4339;p37"/>
            <p:cNvSpPr/>
            <p:nvPr/>
          </p:nvSpPr>
          <p:spPr>
            <a:xfrm>
              <a:off x="5005550" y="2130100"/>
              <a:ext cx="179775" cy="89325"/>
            </a:xfrm>
            <a:custGeom>
              <a:rect b="b" l="l" r="r" t="t"/>
              <a:pathLst>
                <a:path extrusionOk="0" h="3573" w="7191">
                  <a:moveTo>
                    <a:pt x="7191" y="833"/>
                  </a:moveTo>
                  <a:lnTo>
                    <a:pt x="6688" y="696"/>
                  </a:lnTo>
                  <a:lnTo>
                    <a:pt x="6220" y="388"/>
                  </a:lnTo>
                  <a:lnTo>
                    <a:pt x="5113" y="297"/>
                  </a:lnTo>
                  <a:lnTo>
                    <a:pt x="3881" y="274"/>
                  </a:lnTo>
                  <a:lnTo>
                    <a:pt x="3653" y="377"/>
                  </a:lnTo>
                  <a:lnTo>
                    <a:pt x="2500" y="0"/>
                  </a:lnTo>
                  <a:lnTo>
                    <a:pt x="2146" y="183"/>
                  </a:lnTo>
                  <a:lnTo>
                    <a:pt x="2215" y="696"/>
                  </a:lnTo>
                  <a:lnTo>
                    <a:pt x="914" y="400"/>
                  </a:lnTo>
                  <a:lnTo>
                    <a:pt x="469" y="514"/>
                  </a:lnTo>
                  <a:lnTo>
                    <a:pt x="434" y="902"/>
                  </a:lnTo>
                  <a:lnTo>
                    <a:pt x="686" y="982"/>
                  </a:lnTo>
                  <a:lnTo>
                    <a:pt x="240" y="1575"/>
                  </a:lnTo>
                  <a:lnTo>
                    <a:pt x="902" y="1895"/>
                  </a:lnTo>
                  <a:lnTo>
                    <a:pt x="1359" y="1666"/>
                  </a:lnTo>
                  <a:lnTo>
                    <a:pt x="2375" y="2146"/>
                  </a:lnTo>
                  <a:lnTo>
                    <a:pt x="1633" y="2785"/>
                  </a:lnTo>
                  <a:lnTo>
                    <a:pt x="1039" y="2693"/>
                  </a:lnTo>
                  <a:lnTo>
                    <a:pt x="845" y="2979"/>
                  </a:lnTo>
                  <a:lnTo>
                    <a:pt x="1" y="2830"/>
                  </a:lnTo>
                  <a:lnTo>
                    <a:pt x="92" y="3355"/>
                  </a:lnTo>
                  <a:lnTo>
                    <a:pt x="857" y="3287"/>
                  </a:lnTo>
                  <a:lnTo>
                    <a:pt x="1872" y="3572"/>
                  </a:lnTo>
                  <a:lnTo>
                    <a:pt x="3230" y="3435"/>
                  </a:lnTo>
                  <a:lnTo>
                    <a:pt x="3367" y="3230"/>
                  </a:lnTo>
                  <a:lnTo>
                    <a:pt x="3208" y="3013"/>
                  </a:lnTo>
                  <a:lnTo>
                    <a:pt x="3778" y="2579"/>
                  </a:lnTo>
                  <a:lnTo>
                    <a:pt x="4235" y="2408"/>
                  </a:lnTo>
                  <a:lnTo>
                    <a:pt x="5056" y="2545"/>
                  </a:lnTo>
                  <a:lnTo>
                    <a:pt x="5136" y="1974"/>
                  </a:lnTo>
                  <a:lnTo>
                    <a:pt x="6049" y="1860"/>
                  </a:lnTo>
                  <a:lnTo>
                    <a:pt x="6198" y="1518"/>
                  </a:lnTo>
                  <a:lnTo>
                    <a:pt x="7168" y="102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40" name="Google Shape;4340;p37"/>
            <p:cNvSpPr/>
            <p:nvPr/>
          </p:nvSpPr>
          <p:spPr>
            <a:xfrm>
              <a:off x="5756200" y="2781725"/>
              <a:ext cx="105000" cy="92475"/>
            </a:xfrm>
            <a:custGeom>
              <a:rect b="b" l="l" r="r" t="t"/>
              <a:pathLst>
                <a:path extrusionOk="0" h="3699" w="4200">
                  <a:moveTo>
                    <a:pt x="3926" y="332"/>
                  </a:moveTo>
                  <a:lnTo>
                    <a:pt x="3184" y="1"/>
                  </a:lnTo>
                  <a:lnTo>
                    <a:pt x="2899" y="617"/>
                  </a:lnTo>
                  <a:lnTo>
                    <a:pt x="2203" y="274"/>
                  </a:lnTo>
                  <a:lnTo>
                    <a:pt x="1450" y="126"/>
                  </a:lnTo>
                  <a:lnTo>
                    <a:pt x="434" y="309"/>
                  </a:lnTo>
                  <a:lnTo>
                    <a:pt x="0" y="1050"/>
                  </a:lnTo>
                  <a:lnTo>
                    <a:pt x="308" y="2157"/>
                  </a:lnTo>
                  <a:lnTo>
                    <a:pt x="788" y="3093"/>
                  </a:lnTo>
                  <a:lnTo>
                    <a:pt x="1164" y="3561"/>
                  </a:lnTo>
                  <a:lnTo>
                    <a:pt x="1826" y="3698"/>
                  </a:lnTo>
                  <a:lnTo>
                    <a:pt x="2500" y="3333"/>
                  </a:lnTo>
                  <a:lnTo>
                    <a:pt x="3333" y="3264"/>
                  </a:lnTo>
                  <a:lnTo>
                    <a:pt x="2933" y="2728"/>
                  </a:lnTo>
                  <a:lnTo>
                    <a:pt x="4200" y="2021"/>
                  </a:lnTo>
                  <a:lnTo>
                    <a:pt x="4189" y="92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41" name="Google Shape;4341;p37"/>
            <p:cNvSpPr/>
            <p:nvPr/>
          </p:nvSpPr>
          <p:spPr>
            <a:xfrm>
              <a:off x="6077175" y="2234525"/>
              <a:ext cx="84175" cy="97575"/>
            </a:xfrm>
            <a:custGeom>
              <a:rect b="b" l="l" r="r" t="t"/>
              <a:pathLst>
                <a:path extrusionOk="0" h="3903" w="3367">
                  <a:moveTo>
                    <a:pt x="0" y="799"/>
                  </a:moveTo>
                  <a:lnTo>
                    <a:pt x="890" y="1586"/>
                  </a:lnTo>
                  <a:lnTo>
                    <a:pt x="399" y="1746"/>
                  </a:lnTo>
                  <a:lnTo>
                    <a:pt x="1141" y="2716"/>
                  </a:lnTo>
                  <a:lnTo>
                    <a:pt x="1301" y="3401"/>
                  </a:lnTo>
                  <a:lnTo>
                    <a:pt x="1598" y="3903"/>
                  </a:lnTo>
                  <a:lnTo>
                    <a:pt x="2237" y="3823"/>
                  </a:lnTo>
                  <a:lnTo>
                    <a:pt x="2693" y="3446"/>
                  </a:lnTo>
                  <a:lnTo>
                    <a:pt x="3298" y="3275"/>
                  </a:lnTo>
                  <a:lnTo>
                    <a:pt x="3367" y="2762"/>
                  </a:lnTo>
                  <a:lnTo>
                    <a:pt x="2887" y="1689"/>
                  </a:lnTo>
                  <a:lnTo>
                    <a:pt x="2408" y="1084"/>
                  </a:lnTo>
                  <a:lnTo>
                    <a:pt x="1244" y="0"/>
                  </a:lnTo>
                  <a:lnTo>
                    <a:pt x="1255" y="228"/>
                  </a:lnTo>
                  <a:lnTo>
                    <a:pt x="959" y="285"/>
                  </a:lnTo>
                  <a:lnTo>
                    <a:pt x="457" y="331"/>
                  </a:lnTo>
                  <a:lnTo>
                    <a:pt x="354" y="742"/>
                  </a:lnTo>
                  <a:lnTo>
                    <a:pt x="11" y="719"/>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42" name="Google Shape;4342;p37"/>
            <p:cNvSpPr/>
            <p:nvPr/>
          </p:nvSpPr>
          <p:spPr>
            <a:xfrm>
              <a:off x="4620100" y="2429950"/>
              <a:ext cx="37125" cy="35125"/>
            </a:xfrm>
            <a:custGeom>
              <a:rect b="b" l="l" r="r" t="t"/>
              <a:pathLst>
                <a:path extrusionOk="0" h="1405" w="1485">
                  <a:moveTo>
                    <a:pt x="982" y="80"/>
                  </a:moveTo>
                  <a:lnTo>
                    <a:pt x="457" y="0"/>
                  </a:lnTo>
                  <a:lnTo>
                    <a:pt x="1" y="879"/>
                  </a:lnTo>
                  <a:lnTo>
                    <a:pt x="697" y="959"/>
                  </a:lnTo>
                  <a:lnTo>
                    <a:pt x="937" y="1404"/>
                  </a:lnTo>
                  <a:lnTo>
                    <a:pt x="1485" y="1370"/>
                  </a:lnTo>
                  <a:lnTo>
                    <a:pt x="1142" y="685"/>
                  </a:lnTo>
                  <a:lnTo>
                    <a:pt x="1176" y="48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43" name="Google Shape;4343;p37"/>
            <p:cNvSpPr/>
            <p:nvPr/>
          </p:nvSpPr>
          <p:spPr>
            <a:xfrm>
              <a:off x="5691150" y="2602275"/>
              <a:ext cx="164075" cy="194600"/>
            </a:xfrm>
            <a:custGeom>
              <a:rect b="b" l="l" r="r" t="t"/>
              <a:pathLst>
                <a:path extrusionOk="0" h="7784" w="6563">
                  <a:moveTo>
                    <a:pt x="6528" y="7510"/>
                  </a:moveTo>
                  <a:lnTo>
                    <a:pt x="6562" y="6597"/>
                  </a:lnTo>
                  <a:lnTo>
                    <a:pt x="6277" y="5946"/>
                  </a:lnTo>
                  <a:lnTo>
                    <a:pt x="5592" y="5318"/>
                  </a:lnTo>
                  <a:lnTo>
                    <a:pt x="4976" y="4520"/>
                  </a:lnTo>
                  <a:lnTo>
                    <a:pt x="4166" y="3458"/>
                  </a:lnTo>
                  <a:lnTo>
                    <a:pt x="3116" y="2910"/>
                  </a:lnTo>
                  <a:lnTo>
                    <a:pt x="3310" y="2579"/>
                  </a:lnTo>
                  <a:lnTo>
                    <a:pt x="3778" y="2340"/>
                  </a:lnTo>
                  <a:lnTo>
                    <a:pt x="3344" y="1552"/>
                  </a:lnTo>
                  <a:lnTo>
                    <a:pt x="2374" y="1541"/>
                  </a:lnTo>
                  <a:lnTo>
                    <a:pt x="1895" y="731"/>
                  </a:lnTo>
                  <a:lnTo>
                    <a:pt x="1324" y="0"/>
                  </a:lnTo>
                  <a:lnTo>
                    <a:pt x="936" y="149"/>
                  </a:lnTo>
                  <a:lnTo>
                    <a:pt x="1210" y="1176"/>
                  </a:lnTo>
                  <a:lnTo>
                    <a:pt x="799" y="1153"/>
                  </a:lnTo>
                  <a:lnTo>
                    <a:pt x="696" y="936"/>
                  </a:lnTo>
                  <a:lnTo>
                    <a:pt x="114" y="1530"/>
                  </a:lnTo>
                  <a:lnTo>
                    <a:pt x="0" y="1872"/>
                  </a:lnTo>
                  <a:lnTo>
                    <a:pt x="366" y="2134"/>
                  </a:lnTo>
                  <a:lnTo>
                    <a:pt x="491" y="2682"/>
                  </a:lnTo>
                  <a:lnTo>
                    <a:pt x="1039" y="2728"/>
                  </a:lnTo>
                  <a:lnTo>
                    <a:pt x="982" y="3675"/>
                  </a:lnTo>
                  <a:lnTo>
                    <a:pt x="1119" y="4497"/>
                  </a:lnTo>
                  <a:lnTo>
                    <a:pt x="1872" y="3949"/>
                  </a:lnTo>
                  <a:lnTo>
                    <a:pt x="2134" y="4120"/>
                  </a:lnTo>
                  <a:lnTo>
                    <a:pt x="2591" y="4097"/>
                  </a:lnTo>
                  <a:lnTo>
                    <a:pt x="2705" y="3778"/>
                  </a:lnTo>
                  <a:lnTo>
                    <a:pt x="3321" y="3835"/>
                  </a:lnTo>
                  <a:lnTo>
                    <a:pt x="4017" y="4577"/>
                  </a:lnTo>
                  <a:lnTo>
                    <a:pt x="4200" y="5478"/>
                  </a:lnTo>
                  <a:lnTo>
                    <a:pt x="4942" y="6266"/>
                  </a:lnTo>
                  <a:lnTo>
                    <a:pt x="5010" y="7030"/>
                  </a:lnTo>
                  <a:lnTo>
                    <a:pt x="4805" y="7441"/>
                  </a:lnTo>
                  <a:lnTo>
                    <a:pt x="5501" y="7783"/>
                  </a:lnTo>
                  <a:lnTo>
                    <a:pt x="5786" y="7179"/>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44" name="Google Shape;4344;p37"/>
            <p:cNvSpPr/>
            <p:nvPr/>
          </p:nvSpPr>
          <p:spPr>
            <a:xfrm>
              <a:off x="4390150" y="2326375"/>
              <a:ext cx="25125" cy="35125"/>
            </a:xfrm>
            <a:custGeom>
              <a:rect b="b" l="l" r="r" t="t"/>
              <a:pathLst>
                <a:path extrusionOk="0" h="1405" w="1005">
                  <a:moveTo>
                    <a:pt x="514" y="1233"/>
                  </a:moveTo>
                  <a:lnTo>
                    <a:pt x="640" y="743"/>
                  </a:lnTo>
                  <a:lnTo>
                    <a:pt x="1005" y="400"/>
                  </a:lnTo>
                  <a:lnTo>
                    <a:pt x="834" y="35"/>
                  </a:lnTo>
                  <a:lnTo>
                    <a:pt x="491" y="1"/>
                  </a:lnTo>
                  <a:lnTo>
                    <a:pt x="480" y="24"/>
                  </a:lnTo>
                  <a:lnTo>
                    <a:pt x="183" y="663"/>
                  </a:lnTo>
                  <a:lnTo>
                    <a:pt x="1" y="1404"/>
                  </a:lnTo>
                  <a:lnTo>
                    <a:pt x="252" y="1404"/>
                  </a:lnTo>
                  <a:lnTo>
                    <a:pt x="309" y="1256"/>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45" name="Google Shape;4345;p37"/>
            <p:cNvSpPr/>
            <p:nvPr/>
          </p:nvSpPr>
          <p:spPr>
            <a:xfrm>
              <a:off x="3492575" y="2918100"/>
              <a:ext cx="77925" cy="95325"/>
            </a:xfrm>
            <a:custGeom>
              <a:rect b="b" l="l" r="r" t="t"/>
              <a:pathLst>
                <a:path extrusionOk="0" h="3813" w="3117">
                  <a:moveTo>
                    <a:pt x="2409" y="788"/>
                  </a:moveTo>
                  <a:lnTo>
                    <a:pt x="2181" y="765"/>
                  </a:lnTo>
                  <a:lnTo>
                    <a:pt x="2021" y="1130"/>
                  </a:lnTo>
                  <a:lnTo>
                    <a:pt x="1793" y="1119"/>
                  </a:lnTo>
                  <a:lnTo>
                    <a:pt x="1633" y="936"/>
                  </a:lnTo>
                  <a:lnTo>
                    <a:pt x="1690" y="560"/>
                  </a:lnTo>
                  <a:lnTo>
                    <a:pt x="1359" y="1"/>
                  </a:lnTo>
                  <a:lnTo>
                    <a:pt x="1142" y="103"/>
                  </a:lnTo>
                  <a:lnTo>
                    <a:pt x="971" y="138"/>
                  </a:lnTo>
                  <a:lnTo>
                    <a:pt x="606" y="560"/>
                  </a:lnTo>
                  <a:lnTo>
                    <a:pt x="229" y="1051"/>
                  </a:lnTo>
                  <a:lnTo>
                    <a:pt x="195" y="1324"/>
                  </a:lnTo>
                  <a:lnTo>
                    <a:pt x="1" y="1610"/>
                  </a:lnTo>
                  <a:lnTo>
                    <a:pt x="537" y="2192"/>
                  </a:lnTo>
                  <a:lnTo>
                    <a:pt x="1222" y="2694"/>
                  </a:lnTo>
                  <a:lnTo>
                    <a:pt x="1952" y="3379"/>
                  </a:lnTo>
                  <a:lnTo>
                    <a:pt x="2763" y="3812"/>
                  </a:lnTo>
                  <a:lnTo>
                    <a:pt x="2980" y="3801"/>
                  </a:lnTo>
                  <a:lnTo>
                    <a:pt x="3048" y="3059"/>
                  </a:lnTo>
                  <a:lnTo>
                    <a:pt x="3116" y="2945"/>
                  </a:lnTo>
                  <a:lnTo>
                    <a:pt x="3094" y="2591"/>
                  </a:lnTo>
                  <a:lnTo>
                    <a:pt x="2763" y="2203"/>
                  </a:lnTo>
                  <a:lnTo>
                    <a:pt x="2500" y="2146"/>
                  </a:lnTo>
                  <a:lnTo>
                    <a:pt x="2272" y="1895"/>
                  </a:lnTo>
                  <a:lnTo>
                    <a:pt x="2443" y="1496"/>
                  </a:lnTo>
                  <a:lnTo>
                    <a:pt x="2363" y="105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46" name="Google Shape;4346;p37"/>
            <p:cNvSpPr/>
            <p:nvPr/>
          </p:nvSpPr>
          <p:spPr>
            <a:xfrm>
              <a:off x="3902575" y="2360625"/>
              <a:ext cx="311000" cy="307300"/>
            </a:xfrm>
            <a:custGeom>
              <a:rect b="b" l="l" r="r" t="t"/>
              <a:pathLst>
                <a:path extrusionOk="0" h="12292" w="12440">
                  <a:moveTo>
                    <a:pt x="12029" y="1427"/>
                  </a:moveTo>
                  <a:lnTo>
                    <a:pt x="11812" y="1119"/>
                  </a:lnTo>
                  <a:lnTo>
                    <a:pt x="11036" y="1004"/>
                  </a:lnTo>
                  <a:lnTo>
                    <a:pt x="10785" y="845"/>
                  </a:lnTo>
                  <a:lnTo>
                    <a:pt x="10499" y="845"/>
                  </a:lnTo>
                  <a:lnTo>
                    <a:pt x="10214" y="445"/>
                  </a:lnTo>
                  <a:lnTo>
                    <a:pt x="9176" y="263"/>
                  </a:lnTo>
                  <a:lnTo>
                    <a:pt x="8662" y="377"/>
                  </a:lnTo>
                  <a:lnTo>
                    <a:pt x="8126" y="810"/>
                  </a:lnTo>
                  <a:lnTo>
                    <a:pt x="7920" y="1244"/>
                  </a:lnTo>
                  <a:lnTo>
                    <a:pt x="8126" y="1929"/>
                  </a:lnTo>
                  <a:lnTo>
                    <a:pt x="7783" y="2363"/>
                  </a:lnTo>
                  <a:lnTo>
                    <a:pt x="7430" y="2591"/>
                  </a:lnTo>
                  <a:lnTo>
                    <a:pt x="6585" y="2146"/>
                  </a:lnTo>
                  <a:lnTo>
                    <a:pt x="5490" y="1758"/>
                  </a:lnTo>
                  <a:lnTo>
                    <a:pt x="4793" y="1598"/>
                  </a:lnTo>
                  <a:lnTo>
                    <a:pt x="4394" y="776"/>
                  </a:lnTo>
                  <a:lnTo>
                    <a:pt x="3367" y="377"/>
                  </a:lnTo>
                  <a:lnTo>
                    <a:pt x="2716" y="217"/>
                  </a:lnTo>
                  <a:lnTo>
                    <a:pt x="2408" y="308"/>
                  </a:lnTo>
                  <a:lnTo>
                    <a:pt x="1495" y="0"/>
                  </a:lnTo>
                  <a:lnTo>
                    <a:pt x="1484" y="696"/>
                  </a:lnTo>
                  <a:lnTo>
                    <a:pt x="1107" y="947"/>
                  </a:lnTo>
                  <a:lnTo>
                    <a:pt x="890" y="1233"/>
                  </a:lnTo>
                  <a:lnTo>
                    <a:pt x="365" y="1598"/>
                  </a:lnTo>
                  <a:lnTo>
                    <a:pt x="468" y="1963"/>
                  </a:lnTo>
                  <a:lnTo>
                    <a:pt x="411" y="2351"/>
                  </a:lnTo>
                  <a:lnTo>
                    <a:pt x="35" y="2545"/>
                  </a:lnTo>
                  <a:lnTo>
                    <a:pt x="308" y="3344"/>
                  </a:lnTo>
                  <a:lnTo>
                    <a:pt x="365" y="3778"/>
                  </a:lnTo>
                  <a:lnTo>
                    <a:pt x="240" y="4519"/>
                  </a:lnTo>
                  <a:lnTo>
                    <a:pt x="308" y="4930"/>
                  </a:lnTo>
                  <a:lnTo>
                    <a:pt x="229" y="5432"/>
                  </a:lnTo>
                  <a:lnTo>
                    <a:pt x="297" y="6003"/>
                  </a:lnTo>
                  <a:lnTo>
                    <a:pt x="0" y="6368"/>
                  </a:lnTo>
                  <a:lnTo>
                    <a:pt x="480" y="7042"/>
                  </a:lnTo>
                  <a:lnTo>
                    <a:pt x="514" y="7430"/>
                  </a:lnTo>
                  <a:lnTo>
                    <a:pt x="799" y="7943"/>
                  </a:lnTo>
                  <a:lnTo>
                    <a:pt x="1164" y="7772"/>
                  </a:lnTo>
                  <a:lnTo>
                    <a:pt x="1781" y="8183"/>
                  </a:lnTo>
                  <a:lnTo>
                    <a:pt x="2134" y="8753"/>
                  </a:lnTo>
                  <a:lnTo>
                    <a:pt x="3390" y="9153"/>
                  </a:lnTo>
                  <a:lnTo>
                    <a:pt x="3835" y="9655"/>
                  </a:lnTo>
                  <a:lnTo>
                    <a:pt x="4394" y="9313"/>
                  </a:lnTo>
                  <a:lnTo>
                    <a:pt x="5159" y="8810"/>
                  </a:lnTo>
                  <a:lnTo>
                    <a:pt x="8343" y="10556"/>
                  </a:lnTo>
                  <a:lnTo>
                    <a:pt x="11538" y="12291"/>
                  </a:lnTo>
                  <a:lnTo>
                    <a:pt x="11538" y="11903"/>
                  </a:lnTo>
                  <a:lnTo>
                    <a:pt x="12440" y="11903"/>
                  </a:lnTo>
                  <a:lnTo>
                    <a:pt x="12371" y="10100"/>
                  </a:lnTo>
                  <a:lnTo>
                    <a:pt x="12223" y="6756"/>
                  </a:lnTo>
                  <a:lnTo>
                    <a:pt x="12040" y="3515"/>
                  </a:lnTo>
                  <a:lnTo>
                    <a:pt x="11755" y="2796"/>
                  </a:lnTo>
                  <a:lnTo>
                    <a:pt x="11926" y="2237"/>
                  </a:lnTo>
                  <a:lnTo>
                    <a:pt x="11766" y="1849"/>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47" name="Google Shape;4347;p37"/>
            <p:cNvSpPr/>
            <p:nvPr/>
          </p:nvSpPr>
          <p:spPr>
            <a:xfrm>
              <a:off x="5313675" y="2889275"/>
              <a:ext cx="42550" cy="87625"/>
            </a:xfrm>
            <a:custGeom>
              <a:rect b="b" l="l" r="r" t="t"/>
              <a:pathLst>
                <a:path extrusionOk="0" h="3505" w="1702">
                  <a:moveTo>
                    <a:pt x="1291" y="3288"/>
                  </a:moveTo>
                  <a:lnTo>
                    <a:pt x="1610" y="3025"/>
                  </a:lnTo>
                  <a:lnTo>
                    <a:pt x="1701" y="2089"/>
                  </a:lnTo>
                  <a:lnTo>
                    <a:pt x="1268" y="1142"/>
                  </a:lnTo>
                  <a:lnTo>
                    <a:pt x="857" y="503"/>
                  </a:lnTo>
                  <a:lnTo>
                    <a:pt x="275" y="1"/>
                  </a:lnTo>
                  <a:lnTo>
                    <a:pt x="1" y="1473"/>
                  </a:lnTo>
                  <a:lnTo>
                    <a:pt x="206" y="2774"/>
                  </a:lnTo>
                  <a:lnTo>
                    <a:pt x="606" y="350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48" name="Google Shape;4348;p37"/>
            <p:cNvSpPr/>
            <p:nvPr/>
          </p:nvSpPr>
          <p:spPr>
            <a:xfrm>
              <a:off x="4240950" y="3762025"/>
              <a:ext cx="45950" cy="45400"/>
            </a:xfrm>
            <a:custGeom>
              <a:rect b="b" l="l" r="r" t="t"/>
              <a:pathLst>
                <a:path extrusionOk="0" h="1816" w="1838">
                  <a:moveTo>
                    <a:pt x="810" y="1724"/>
                  </a:moveTo>
                  <a:lnTo>
                    <a:pt x="970" y="1439"/>
                  </a:lnTo>
                  <a:lnTo>
                    <a:pt x="1415" y="1302"/>
                  </a:lnTo>
                  <a:lnTo>
                    <a:pt x="1564" y="1005"/>
                  </a:lnTo>
                  <a:lnTo>
                    <a:pt x="1837" y="560"/>
                  </a:lnTo>
                  <a:lnTo>
                    <a:pt x="1598" y="286"/>
                  </a:lnTo>
                  <a:lnTo>
                    <a:pt x="1267" y="1"/>
                  </a:lnTo>
                  <a:lnTo>
                    <a:pt x="902" y="183"/>
                  </a:lnTo>
                  <a:lnTo>
                    <a:pt x="457" y="549"/>
                  </a:lnTo>
                  <a:lnTo>
                    <a:pt x="0" y="1119"/>
                  </a:lnTo>
                  <a:lnTo>
                    <a:pt x="525" y="181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49" name="Google Shape;4349;p37"/>
            <p:cNvSpPr/>
            <p:nvPr/>
          </p:nvSpPr>
          <p:spPr>
            <a:xfrm>
              <a:off x="4070900" y="1843925"/>
              <a:ext cx="94750" cy="52825"/>
            </a:xfrm>
            <a:custGeom>
              <a:rect b="b" l="l" r="r" t="t"/>
              <a:pathLst>
                <a:path extrusionOk="0" h="2113" w="3790">
                  <a:moveTo>
                    <a:pt x="3664" y="663"/>
                  </a:moveTo>
                  <a:lnTo>
                    <a:pt x="2956" y="252"/>
                  </a:lnTo>
                  <a:lnTo>
                    <a:pt x="2591" y="195"/>
                  </a:lnTo>
                  <a:lnTo>
                    <a:pt x="2465" y="1"/>
                  </a:lnTo>
                  <a:lnTo>
                    <a:pt x="1838" y="92"/>
                  </a:lnTo>
                  <a:lnTo>
                    <a:pt x="708" y="35"/>
                  </a:lnTo>
                  <a:lnTo>
                    <a:pt x="0" y="309"/>
                  </a:lnTo>
                  <a:lnTo>
                    <a:pt x="240" y="1016"/>
                  </a:lnTo>
                  <a:lnTo>
                    <a:pt x="948" y="1176"/>
                  </a:lnTo>
                  <a:lnTo>
                    <a:pt x="1267" y="1302"/>
                  </a:lnTo>
                  <a:lnTo>
                    <a:pt x="1233" y="1541"/>
                  </a:lnTo>
                  <a:lnTo>
                    <a:pt x="1324" y="1758"/>
                  </a:lnTo>
                  <a:lnTo>
                    <a:pt x="1678" y="1850"/>
                  </a:lnTo>
                  <a:lnTo>
                    <a:pt x="1883" y="2112"/>
                  </a:lnTo>
                  <a:lnTo>
                    <a:pt x="2534" y="2112"/>
                  </a:lnTo>
                  <a:lnTo>
                    <a:pt x="3219" y="1804"/>
                  </a:lnTo>
                  <a:lnTo>
                    <a:pt x="3287" y="1313"/>
                  </a:lnTo>
                  <a:lnTo>
                    <a:pt x="3789" y="102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50" name="Google Shape;4350;p37"/>
            <p:cNvSpPr/>
            <p:nvPr/>
          </p:nvSpPr>
          <p:spPr>
            <a:xfrm>
              <a:off x="3820400" y="1979175"/>
              <a:ext cx="9725" cy="15125"/>
            </a:xfrm>
            <a:custGeom>
              <a:rect b="b" l="l" r="r" t="t"/>
              <a:pathLst>
                <a:path extrusionOk="0" h="605" w="389">
                  <a:moveTo>
                    <a:pt x="366" y="594"/>
                  </a:moveTo>
                  <a:lnTo>
                    <a:pt x="389" y="206"/>
                  </a:lnTo>
                  <a:lnTo>
                    <a:pt x="252" y="0"/>
                  </a:lnTo>
                  <a:lnTo>
                    <a:pt x="58" y="34"/>
                  </a:lnTo>
                  <a:lnTo>
                    <a:pt x="1" y="536"/>
                  </a:lnTo>
                  <a:lnTo>
                    <a:pt x="160" y="60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51" name="Google Shape;4351;p37"/>
            <p:cNvSpPr/>
            <p:nvPr/>
          </p:nvSpPr>
          <p:spPr>
            <a:xfrm>
              <a:off x="4068900" y="1810550"/>
              <a:ext cx="119275" cy="49950"/>
            </a:xfrm>
            <a:custGeom>
              <a:rect b="b" l="l" r="r" t="t"/>
              <a:pathLst>
                <a:path extrusionOk="0" h="1998" w="4771">
                  <a:moveTo>
                    <a:pt x="3983" y="411"/>
                  </a:moveTo>
                  <a:lnTo>
                    <a:pt x="3447" y="411"/>
                  </a:lnTo>
                  <a:lnTo>
                    <a:pt x="2819" y="103"/>
                  </a:lnTo>
                  <a:lnTo>
                    <a:pt x="2523" y="1"/>
                  </a:lnTo>
                  <a:lnTo>
                    <a:pt x="1986" y="149"/>
                  </a:lnTo>
                  <a:lnTo>
                    <a:pt x="1963" y="799"/>
                  </a:lnTo>
                  <a:lnTo>
                    <a:pt x="1450" y="811"/>
                  </a:lnTo>
                  <a:lnTo>
                    <a:pt x="822" y="172"/>
                  </a:lnTo>
                  <a:lnTo>
                    <a:pt x="252" y="468"/>
                  </a:lnTo>
                  <a:lnTo>
                    <a:pt x="1" y="1005"/>
                  </a:lnTo>
                  <a:lnTo>
                    <a:pt x="80" y="1644"/>
                  </a:lnTo>
                  <a:lnTo>
                    <a:pt x="788" y="1370"/>
                  </a:lnTo>
                  <a:lnTo>
                    <a:pt x="1918" y="1427"/>
                  </a:lnTo>
                  <a:lnTo>
                    <a:pt x="2545" y="1347"/>
                  </a:lnTo>
                  <a:lnTo>
                    <a:pt x="2671" y="1530"/>
                  </a:lnTo>
                  <a:lnTo>
                    <a:pt x="3036" y="1587"/>
                  </a:lnTo>
                  <a:lnTo>
                    <a:pt x="3744" y="1998"/>
                  </a:lnTo>
                  <a:lnTo>
                    <a:pt x="4120" y="1861"/>
                  </a:lnTo>
                  <a:lnTo>
                    <a:pt x="4771" y="1530"/>
                  </a:lnTo>
                  <a:lnTo>
                    <a:pt x="4474" y="1016"/>
                  </a:lnTo>
                  <a:lnTo>
                    <a:pt x="4326" y="61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52" name="Google Shape;4352;p37"/>
            <p:cNvSpPr/>
            <p:nvPr/>
          </p:nvSpPr>
          <p:spPr>
            <a:xfrm>
              <a:off x="3387025" y="2300700"/>
              <a:ext cx="313000" cy="325550"/>
            </a:xfrm>
            <a:custGeom>
              <a:rect b="b" l="l" r="r" t="t"/>
              <a:pathLst>
                <a:path extrusionOk="0" h="13022" w="12520">
                  <a:moveTo>
                    <a:pt x="11732" y="537"/>
                  </a:moveTo>
                  <a:lnTo>
                    <a:pt x="11401" y="526"/>
                  </a:lnTo>
                  <a:lnTo>
                    <a:pt x="10625" y="320"/>
                  </a:lnTo>
                  <a:lnTo>
                    <a:pt x="9906" y="377"/>
                  </a:lnTo>
                  <a:lnTo>
                    <a:pt x="9461" y="1"/>
                  </a:lnTo>
                  <a:lnTo>
                    <a:pt x="8913" y="1"/>
                  </a:lnTo>
                  <a:lnTo>
                    <a:pt x="8651" y="548"/>
                  </a:lnTo>
                  <a:lnTo>
                    <a:pt x="8126" y="1507"/>
                  </a:lnTo>
                  <a:lnTo>
                    <a:pt x="7555" y="1872"/>
                  </a:lnTo>
                  <a:lnTo>
                    <a:pt x="6779" y="2294"/>
                  </a:lnTo>
                  <a:lnTo>
                    <a:pt x="6289" y="2899"/>
                  </a:lnTo>
                  <a:lnTo>
                    <a:pt x="6152" y="3390"/>
                  </a:lnTo>
                  <a:lnTo>
                    <a:pt x="5855" y="4155"/>
                  </a:lnTo>
                  <a:lnTo>
                    <a:pt x="6015" y="5284"/>
                  </a:lnTo>
                  <a:lnTo>
                    <a:pt x="5341" y="6038"/>
                  </a:lnTo>
                  <a:lnTo>
                    <a:pt x="4953" y="6289"/>
                  </a:lnTo>
                  <a:lnTo>
                    <a:pt x="4326" y="6916"/>
                  </a:lnTo>
                  <a:lnTo>
                    <a:pt x="3607" y="7008"/>
                  </a:lnTo>
                  <a:lnTo>
                    <a:pt x="3207" y="7350"/>
                  </a:lnTo>
                  <a:lnTo>
                    <a:pt x="3184" y="7373"/>
                  </a:lnTo>
                  <a:lnTo>
                    <a:pt x="2671" y="8297"/>
                  </a:lnTo>
                  <a:lnTo>
                    <a:pt x="2146" y="8628"/>
                  </a:lnTo>
                  <a:lnTo>
                    <a:pt x="1849" y="9199"/>
                  </a:lnTo>
                  <a:lnTo>
                    <a:pt x="1815" y="9667"/>
                  </a:lnTo>
                  <a:lnTo>
                    <a:pt x="1587" y="10203"/>
                  </a:lnTo>
                  <a:lnTo>
                    <a:pt x="1324" y="10351"/>
                  </a:lnTo>
                  <a:lnTo>
                    <a:pt x="879" y="10922"/>
                  </a:lnTo>
                  <a:lnTo>
                    <a:pt x="594" y="11561"/>
                  </a:lnTo>
                  <a:lnTo>
                    <a:pt x="628" y="11881"/>
                  </a:lnTo>
                  <a:lnTo>
                    <a:pt x="366" y="12349"/>
                  </a:lnTo>
                  <a:lnTo>
                    <a:pt x="46" y="12588"/>
                  </a:lnTo>
                  <a:lnTo>
                    <a:pt x="0" y="13022"/>
                  </a:lnTo>
                  <a:lnTo>
                    <a:pt x="23" y="13022"/>
                  </a:lnTo>
                  <a:lnTo>
                    <a:pt x="1792" y="12942"/>
                  </a:lnTo>
                  <a:lnTo>
                    <a:pt x="1895" y="12623"/>
                  </a:lnTo>
                  <a:lnTo>
                    <a:pt x="2214" y="12200"/>
                  </a:lnTo>
                  <a:lnTo>
                    <a:pt x="2500" y="10945"/>
                  </a:lnTo>
                  <a:lnTo>
                    <a:pt x="3618" y="9975"/>
                  </a:lnTo>
                  <a:lnTo>
                    <a:pt x="4018" y="8822"/>
                  </a:lnTo>
                  <a:lnTo>
                    <a:pt x="4257" y="8765"/>
                  </a:lnTo>
                  <a:lnTo>
                    <a:pt x="4531" y="8058"/>
                  </a:lnTo>
                  <a:lnTo>
                    <a:pt x="5182" y="7955"/>
                  </a:lnTo>
                  <a:lnTo>
                    <a:pt x="5455" y="8080"/>
                  </a:lnTo>
                  <a:lnTo>
                    <a:pt x="5809" y="8080"/>
                  </a:lnTo>
                  <a:lnTo>
                    <a:pt x="6072" y="7864"/>
                  </a:lnTo>
                  <a:lnTo>
                    <a:pt x="6551" y="7841"/>
                  </a:lnTo>
                  <a:lnTo>
                    <a:pt x="6540" y="7350"/>
                  </a:lnTo>
                  <a:lnTo>
                    <a:pt x="6540" y="7350"/>
                  </a:lnTo>
                  <a:lnTo>
                    <a:pt x="6654" y="7350"/>
                  </a:lnTo>
                  <a:lnTo>
                    <a:pt x="6665" y="6289"/>
                  </a:lnTo>
                  <a:lnTo>
                    <a:pt x="7932" y="5615"/>
                  </a:lnTo>
                  <a:lnTo>
                    <a:pt x="8708" y="5467"/>
                  </a:lnTo>
                  <a:lnTo>
                    <a:pt x="9336" y="5227"/>
                  </a:lnTo>
                  <a:lnTo>
                    <a:pt x="9632" y="4771"/>
                  </a:lnTo>
                  <a:lnTo>
                    <a:pt x="10534" y="4417"/>
                  </a:lnTo>
                  <a:lnTo>
                    <a:pt x="10580" y="3744"/>
                  </a:lnTo>
                  <a:lnTo>
                    <a:pt x="11013" y="3675"/>
                  </a:lnTo>
                  <a:lnTo>
                    <a:pt x="11378" y="3333"/>
                  </a:lnTo>
                  <a:lnTo>
                    <a:pt x="12371" y="3185"/>
                  </a:lnTo>
                  <a:lnTo>
                    <a:pt x="12520" y="2831"/>
                  </a:lnTo>
                  <a:lnTo>
                    <a:pt x="12314" y="2637"/>
                  </a:lnTo>
                  <a:lnTo>
                    <a:pt x="12063" y="1678"/>
                  </a:lnTo>
                  <a:lnTo>
                    <a:pt x="12017" y="1119"/>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53" name="Google Shape;4353;p37"/>
            <p:cNvSpPr/>
            <p:nvPr/>
          </p:nvSpPr>
          <p:spPr>
            <a:xfrm>
              <a:off x="4189875" y="2015975"/>
              <a:ext cx="65925" cy="65925"/>
            </a:xfrm>
            <a:custGeom>
              <a:rect b="b" l="l" r="r" t="t"/>
              <a:pathLst>
                <a:path extrusionOk="0" h="2637" w="2637">
                  <a:moveTo>
                    <a:pt x="1484" y="2637"/>
                  </a:moveTo>
                  <a:lnTo>
                    <a:pt x="1655" y="2545"/>
                  </a:lnTo>
                  <a:lnTo>
                    <a:pt x="1735" y="2237"/>
                  </a:lnTo>
                  <a:lnTo>
                    <a:pt x="1883" y="1952"/>
                  </a:lnTo>
                  <a:lnTo>
                    <a:pt x="1815" y="1792"/>
                  </a:lnTo>
                  <a:lnTo>
                    <a:pt x="1963" y="1724"/>
                  </a:lnTo>
                  <a:lnTo>
                    <a:pt x="2043" y="1849"/>
                  </a:lnTo>
                  <a:lnTo>
                    <a:pt x="2465" y="1883"/>
                  </a:lnTo>
                  <a:lnTo>
                    <a:pt x="2637" y="1815"/>
                  </a:lnTo>
                  <a:lnTo>
                    <a:pt x="2500" y="1724"/>
                  </a:lnTo>
                  <a:lnTo>
                    <a:pt x="2534" y="1587"/>
                  </a:lnTo>
                  <a:lnTo>
                    <a:pt x="2249" y="1370"/>
                  </a:lnTo>
                  <a:lnTo>
                    <a:pt x="2089" y="993"/>
                  </a:lnTo>
                  <a:lnTo>
                    <a:pt x="1815" y="845"/>
                  </a:lnTo>
                  <a:lnTo>
                    <a:pt x="1815" y="537"/>
                  </a:lnTo>
                  <a:lnTo>
                    <a:pt x="1461" y="308"/>
                  </a:lnTo>
                  <a:lnTo>
                    <a:pt x="1176" y="274"/>
                  </a:lnTo>
                  <a:lnTo>
                    <a:pt x="617" y="0"/>
                  </a:lnTo>
                  <a:lnTo>
                    <a:pt x="160" y="80"/>
                  </a:lnTo>
                  <a:lnTo>
                    <a:pt x="0" y="217"/>
                  </a:lnTo>
                  <a:lnTo>
                    <a:pt x="229" y="297"/>
                  </a:lnTo>
                  <a:lnTo>
                    <a:pt x="491" y="571"/>
                  </a:lnTo>
                  <a:lnTo>
                    <a:pt x="754" y="936"/>
                  </a:lnTo>
                  <a:lnTo>
                    <a:pt x="1244" y="1472"/>
                  </a:lnTo>
                  <a:lnTo>
                    <a:pt x="1324" y="1849"/>
                  </a:lnTo>
                  <a:lnTo>
                    <a:pt x="1301" y="223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54" name="Google Shape;4354;p37"/>
            <p:cNvSpPr/>
            <p:nvPr/>
          </p:nvSpPr>
          <p:spPr>
            <a:xfrm>
              <a:off x="4569600" y="3385425"/>
              <a:ext cx="153250" cy="307875"/>
            </a:xfrm>
            <a:custGeom>
              <a:rect b="b" l="l" r="r" t="t"/>
              <a:pathLst>
                <a:path extrusionOk="0" h="12315" w="6130">
                  <a:moveTo>
                    <a:pt x="5867" y="1370"/>
                  </a:moveTo>
                  <a:lnTo>
                    <a:pt x="5718" y="765"/>
                  </a:lnTo>
                  <a:lnTo>
                    <a:pt x="5513" y="389"/>
                  </a:lnTo>
                  <a:lnTo>
                    <a:pt x="5262" y="1"/>
                  </a:lnTo>
                  <a:lnTo>
                    <a:pt x="4977" y="400"/>
                  </a:lnTo>
                  <a:lnTo>
                    <a:pt x="4931" y="937"/>
                  </a:lnTo>
                  <a:lnTo>
                    <a:pt x="4463" y="1587"/>
                  </a:lnTo>
                  <a:lnTo>
                    <a:pt x="4132" y="1473"/>
                  </a:lnTo>
                  <a:lnTo>
                    <a:pt x="4212" y="1850"/>
                  </a:lnTo>
                  <a:lnTo>
                    <a:pt x="3961" y="2306"/>
                  </a:lnTo>
                  <a:lnTo>
                    <a:pt x="3276" y="2865"/>
                  </a:lnTo>
                  <a:lnTo>
                    <a:pt x="2786" y="3390"/>
                  </a:lnTo>
                  <a:lnTo>
                    <a:pt x="2443" y="3390"/>
                  </a:lnTo>
                  <a:lnTo>
                    <a:pt x="2135" y="3573"/>
                  </a:lnTo>
                  <a:lnTo>
                    <a:pt x="1690" y="3755"/>
                  </a:lnTo>
                  <a:lnTo>
                    <a:pt x="1291" y="3778"/>
                  </a:lnTo>
                  <a:lnTo>
                    <a:pt x="1154" y="4372"/>
                  </a:lnTo>
                  <a:lnTo>
                    <a:pt x="834" y="4862"/>
                  </a:lnTo>
                  <a:lnTo>
                    <a:pt x="845" y="5707"/>
                  </a:lnTo>
                  <a:lnTo>
                    <a:pt x="960" y="6277"/>
                  </a:lnTo>
                  <a:lnTo>
                    <a:pt x="1119" y="6711"/>
                  </a:lnTo>
                  <a:lnTo>
                    <a:pt x="1005" y="7293"/>
                  </a:lnTo>
                  <a:lnTo>
                    <a:pt x="594" y="7978"/>
                  </a:lnTo>
                  <a:lnTo>
                    <a:pt x="560" y="8275"/>
                  </a:lnTo>
                  <a:lnTo>
                    <a:pt x="195" y="8434"/>
                  </a:lnTo>
                  <a:lnTo>
                    <a:pt x="1" y="9085"/>
                  </a:lnTo>
                  <a:lnTo>
                    <a:pt x="35" y="9747"/>
                  </a:lnTo>
                  <a:lnTo>
                    <a:pt x="263" y="10454"/>
                  </a:lnTo>
                  <a:lnTo>
                    <a:pt x="252" y="11276"/>
                  </a:lnTo>
                  <a:lnTo>
                    <a:pt x="423" y="11744"/>
                  </a:lnTo>
                  <a:lnTo>
                    <a:pt x="1017" y="12075"/>
                  </a:lnTo>
                  <a:lnTo>
                    <a:pt x="1450" y="12314"/>
                  </a:lnTo>
                  <a:lnTo>
                    <a:pt x="2158" y="11926"/>
                  </a:lnTo>
                  <a:lnTo>
                    <a:pt x="2820" y="11710"/>
                  </a:lnTo>
                  <a:lnTo>
                    <a:pt x="3253" y="10660"/>
                  </a:lnTo>
                  <a:lnTo>
                    <a:pt x="3653" y="9393"/>
                  </a:lnTo>
                  <a:lnTo>
                    <a:pt x="4269" y="7681"/>
                  </a:lnTo>
                  <a:lnTo>
                    <a:pt x="4737" y="6426"/>
                  </a:lnTo>
                  <a:lnTo>
                    <a:pt x="5125" y="5364"/>
                  </a:lnTo>
                  <a:lnTo>
                    <a:pt x="5239" y="4600"/>
                  </a:lnTo>
                  <a:lnTo>
                    <a:pt x="5467" y="4383"/>
                  </a:lnTo>
                  <a:lnTo>
                    <a:pt x="5570" y="3995"/>
                  </a:lnTo>
                  <a:lnTo>
                    <a:pt x="5456" y="3322"/>
                  </a:lnTo>
                  <a:lnTo>
                    <a:pt x="5627" y="3059"/>
                  </a:lnTo>
                  <a:lnTo>
                    <a:pt x="5855" y="3596"/>
                  </a:lnTo>
                  <a:lnTo>
                    <a:pt x="6015" y="3322"/>
                  </a:lnTo>
                  <a:lnTo>
                    <a:pt x="6129" y="2888"/>
                  </a:lnTo>
                  <a:lnTo>
                    <a:pt x="5935" y="2466"/>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55" name="Google Shape;4355;p37"/>
            <p:cNvSpPr/>
            <p:nvPr/>
          </p:nvSpPr>
          <p:spPr>
            <a:xfrm>
              <a:off x="1486900" y="2369750"/>
              <a:ext cx="529250" cy="412575"/>
            </a:xfrm>
            <a:custGeom>
              <a:rect b="b" l="l" r="r" t="t"/>
              <a:pathLst>
                <a:path extrusionOk="0" h="16503" w="21170">
                  <a:moveTo>
                    <a:pt x="13444" y="6254"/>
                  </a:moveTo>
                  <a:lnTo>
                    <a:pt x="12930" y="6049"/>
                  </a:lnTo>
                  <a:lnTo>
                    <a:pt x="12371" y="5764"/>
                  </a:lnTo>
                  <a:lnTo>
                    <a:pt x="12257" y="5341"/>
                  </a:lnTo>
                  <a:lnTo>
                    <a:pt x="12234" y="4691"/>
                  </a:lnTo>
                  <a:lnTo>
                    <a:pt x="11892" y="4177"/>
                  </a:lnTo>
                  <a:lnTo>
                    <a:pt x="11743" y="3652"/>
                  </a:lnTo>
                  <a:lnTo>
                    <a:pt x="11515" y="3025"/>
                  </a:lnTo>
                  <a:lnTo>
                    <a:pt x="11070" y="2671"/>
                  </a:lnTo>
                  <a:lnTo>
                    <a:pt x="10454" y="2682"/>
                  </a:lnTo>
                  <a:lnTo>
                    <a:pt x="9769" y="3401"/>
                  </a:lnTo>
                  <a:lnTo>
                    <a:pt x="9198" y="3127"/>
                  </a:lnTo>
                  <a:lnTo>
                    <a:pt x="8879" y="2853"/>
                  </a:lnTo>
                  <a:lnTo>
                    <a:pt x="8822" y="2351"/>
                  </a:lnTo>
                  <a:lnTo>
                    <a:pt x="8708" y="1883"/>
                  </a:lnTo>
                  <a:lnTo>
                    <a:pt x="8365" y="1484"/>
                  </a:lnTo>
                  <a:lnTo>
                    <a:pt x="8069" y="1199"/>
                  </a:lnTo>
                  <a:lnTo>
                    <a:pt x="7886" y="891"/>
                  </a:lnTo>
                  <a:lnTo>
                    <a:pt x="6551" y="891"/>
                  </a:lnTo>
                  <a:lnTo>
                    <a:pt x="6437" y="1256"/>
                  </a:lnTo>
                  <a:lnTo>
                    <a:pt x="5820" y="1256"/>
                  </a:lnTo>
                  <a:lnTo>
                    <a:pt x="4303" y="1256"/>
                  </a:lnTo>
                  <a:lnTo>
                    <a:pt x="2773" y="628"/>
                  </a:lnTo>
                  <a:lnTo>
                    <a:pt x="1758" y="183"/>
                  </a:lnTo>
                  <a:lnTo>
                    <a:pt x="1906" y="0"/>
                  </a:lnTo>
                  <a:lnTo>
                    <a:pt x="902" y="103"/>
                  </a:lnTo>
                  <a:lnTo>
                    <a:pt x="0" y="172"/>
                  </a:lnTo>
                  <a:lnTo>
                    <a:pt x="34" y="982"/>
                  </a:lnTo>
                  <a:lnTo>
                    <a:pt x="137" y="1712"/>
                  </a:lnTo>
                  <a:lnTo>
                    <a:pt x="228" y="2294"/>
                  </a:lnTo>
                  <a:lnTo>
                    <a:pt x="343" y="2865"/>
                  </a:lnTo>
                  <a:lnTo>
                    <a:pt x="719" y="3127"/>
                  </a:lnTo>
                  <a:lnTo>
                    <a:pt x="1130" y="3766"/>
                  </a:lnTo>
                  <a:lnTo>
                    <a:pt x="993" y="4177"/>
                  </a:lnTo>
                  <a:lnTo>
                    <a:pt x="605" y="4508"/>
                  </a:lnTo>
                  <a:lnTo>
                    <a:pt x="308" y="4463"/>
                  </a:lnTo>
                  <a:lnTo>
                    <a:pt x="217" y="4542"/>
                  </a:lnTo>
                  <a:lnTo>
                    <a:pt x="548" y="5067"/>
                  </a:lnTo>
                  <a:lnTo>
                    <a:pt x="959" y="5284"/>
                  </a:lnTo>
                  <a:lnTo>
                    <a:pt x="1107" y="5524"/>
                  </a:lnTo>
                  <a:lnTo>
                    <a:pt x="1233" y="5398"/>
                  </a:lnTo>
                  <a:lnTo>
                    <a:pt x="1678" y="5809"/>
                  </a:lnTo>
                  <a:lnTo>
                    <a:pt x="1974" y="6094"/>
                  </a:lnTo>
                  <a:lnTo>
                    <a:pt x="1986" y="6574"/>
                  </a:lnTo>
                  <a:lnTo>
                    <a:pt x="1815" y="7247"/>
                  </a:lnTo>
                  <a:lnTo>
                    <a:pt x="2169" y="7475"/>
                  </a:lnTo>
                  <a:lnTo>
                    <a:pt x="2648" y="7920"/>
                  </a:lnTo>
                  <a:lnTo>
                    <a:pt x="3059" y="8434"/>
                  </a:lnTo>
                  <a:lnTo>
                    <a:pt x="3161" y="8993"/>
                  </a:lnTo>
                  <a:lnTo>
                    <a:pt x="3298" y="8993"/>
                  </a:lnTo>
                  <a:lnTo>
                    <a:pt x="3686" y="8662"/>
                  </a:lnTo>
                  <a:lnTo>
                    <a:pt x="3743" y="8491"/>
                  </a:lnTo>
                  <a:lnTo>
                    <a:pt x="3527" y="8092"/>
                  </a:lnTo>
                  <a:lnTo>
                    <a:pt x="3298" y="7681"/>
                  </a:lnTo>
                  <a:lnTo>
                    <a:pt x="2933" y="7647"/>
                  </a:lnTo>
                  <a:lnTo>
                    <a:pt x="2990" y="7167"/>
                  </a:lnTo>
                  <a:lnTo>
                    <a:pt x="2853" y="6734"/>
                  </a:lnTo>
                  <a:lnTo>
                    <a:pt x="2716" y="6334"/>
                  </a:lnTo>
                  <a:lnTo>
                    <a:pt x="2648" y="5490"/>
                  </a:lnTo>
                  <a:lnTo>
                    <a:pt x="2271" y="5033"/>
                  </a:lnTo>
                  <a:lnTo>
                    <a:pt x="2191" y="4714"/>
                  </a:lnTo>
                  <a:lnTo>
                    <a:pt x="2020" y="4485"/>
                  </a:lnTo>
                  <a:lnTo>
                    <a:pt x="2020" y="3892"/>
                  </a:lnTo>
                  <a:lnTo>
                    <a:pt x="1872" y="3915"/>
                  </a:lnTo>
                  <a:lnTo>
                    <a:pt x="1860" y="3595"/>
                  </a:lnTo>
                  <a:lnTo>
                    <a:pt x="1758" y="3527"/>
                  </a:lnTo>
                  <a:lnTo>
                    <a:pt x="1701" y="3321"/>
                  </a:lnTo>
                  <a:lnTo>
                    <a:pt x="1313" y="2694"/>
                  </a:lnTo>
                  <a:lnTo>
                    <a:pt x="1164" y="2328"/>
                  </a:lnTo>
                  <a:lnTo>
                    <a:pt x="1301" y="1644"/>
                  </a:lnTo>
                  <a:lnTo>
                    <a:pt x="1313" y="1210"/>
                  </a:lnTo>
                  <a:lnTo>
                    <a:pt x="1575" y="845"/>
                  </a:lnTo>
                  <a:lnTo>
                    <a:pt x="1917" y="1085"/>
                  </a:lnTo>
                  <a:lnTo>
                    <a:pt x="2191" y="1062"/>
                  </a:lnTo>
                  <a:lnTo>
                    <a:pt x="2625" y="1416"/>
                  </a:lnTo>
                  <a:lnTo>
                    <a:pt x="2499" y="1758"/>
                  </a:lnTo>
                  <a:lnTo>
                    <a:pt x="2557" y="2454"/>
                  </a:lnTo>
                  <a:lnTo>
                    <a:pt x="2773" y="3127"/>
                  </a:lnTo>
                  <a:lnTo>
                    <a:pt x="2716" y="3413"/>
                  </a:lnTo>
                  <a:lnTo>
                    <a:pt x="2956" y="3858"/>
                  </a:lnTo>
                  <a:lnTo>
                    <a:pt x="3287" y="4337"/>
                  </a:lnTo>
                  <a:lnTo>
                    <a:pt x="3675" y="4405"/>
                  </a:lnTo>
                  <a:lnTo>
                    <a:pt x="3709" y="5033"/>
                  </a:lnTo>
                  <a:lnTo>
                    <a:pt x="4052" y="5478"/>
                  </a:lnTo>
                  <a:lnTo>
                    <a:pt x="4417" y="5695"/>
                  </a:lnTo>
                  <a:lnTo>
                    <a:pt x="4154" y="6266"/>
                  </a:lnTo>
                  <a:lnTo>
                    <a:pt x="4257" y="6483"/>
                  </a:lnTo>
                  <a:lnTo>
                    <a:pt x="4839" y="6848"/>
                  </a:lnTo>
                  <a:lnTo>
                    <a:pt x="5113" y="7418"/>
                  </a:lnTo>
                  <a:lnTo>
                    <a:pt x="5752" y="8114"/>
                  </a:lnTo>
                  <a:lnTo>
                    <a:pt x="6300" y="9027"/>
                  </a:lnTo>
                  <a:lnTo>
                    <a:pt x="6482" y="9484"/>
                  </a:lnTo>
                  <a:lnTo>
                    <a:pt x="6482" y="9849"/>
                  </a:lnTo>
                  <a:lnTo>
                    <a:pt x="6676" y="10260"/>
                  </a:lnTo>
                  <a:lnTo>
                    <a:pt x="6642" y="10568"/>
                  </a:lnTo>
                  <a:lnTo>
                    <a:pt x="6414" y="10796"/>
                  </a:lnTo>
                  <a:lnTo>
                    <a:pt x="6448" y="11059"/>
                  </a:lnTo>
                  <a:lnTo>
                    <a:pt x="6186" y="11161"/>
                  </a:lnTo>
                  <a:lnTo>
                    <a:pt x="6300" y="11595"/>
                  </a:lnTo>
                  <a:lnTo>
                    <a:pt x="6608" y="12166"/>
                  </a:lnTo>
                  <a:lnTo>
                    <a:pt x="7361" y="12679"/>
                  </a:lnTo>
                  <a:lnTo>
                    <a:pt x="7635" y="13102"/>
                  </a:lnTo>
                  <a:lnTo>
                    <a:pt x="8411" y="13387"/>
                  </a:lnTo>
                  <a:lnTo>
                    <a:pt x="8833" y="13444"/>
                  </a:lnTo>
                  <a:lnTo>
                    <a:pt x="9004" y="13684"/>
                  </a:lnTo>
                  <a:lnTo>
                    <a:pt x="9609" y="14106"/>
                  </a:lnTo>
                  <a:lnTo>
                    <a:pt x="10442" y="14540"/>
                  </a:lnTo>
                  <a:lnTo>
                    <a:pt x="11013" y="14665"/>
                  </a:lnTo>
                  <a:lnTo>
                    <a:pt x="11698" y="15076"/>
                  </a:lnTo>
                  <a:lnTo>
                    <a:pt x="12268" y="15247"/>
                  </a:lnTo>
                  <a:lnTo>
                    <a:pt x="12805" y="15498"/>
                  </a:lnTo>
                  <a:lnTo>
                    <a:pt x="13216" y="15395"/>
                  </a:lnTo>
                  <a:lnTo>
                    <a:pt x="13900" y="15053"/>
                  </a:lnTo>
                  <a:lnTo>
                    <a:pt x="14345" y="14996"/>
                  </a:lnTo>
                  <a:lnTo>
                    <a:pt x="14973" y="15224"/>
                  </a:lnTo>
                  <a:lnTo>
                    <a:pt x="15338" y="15521"/>
                  </a:lnTo>
                  <a:lnTo>
                    <a:pt x="16126" y="16502"/>
                  </a:lnTo>
                  <a:lnTo>
                    <a:pt x="16183" y="16240"/>
                  </a:lnTo>
                  <a:lnTo>
                    <a:pt x="16297" y="16023"/>
                  </a:lnTo>
                  <a:lnTo>
                    <a:pt x="16194" y="15852"/>
                  </a:lnTo>
                  <a:lnTo>
                    <a:pt x="16662" y="15110"/>
                  </a:lnTo>
                  <a:lnTo>
                    <a:pt x="17678" y="15110"/>
                  </a:lnTo>
                  <a:lnTo>
                    <a:pt x="17735" y="14813"/>
                  </a:lnTo>
                  <a:lnTo>
                    <a:pt x="17621" y="14756"/>
                  </a:lnTo>
                  <a:lnTo>
                    <a:pt x="17552" y="14551"/>
                  </a:lnTo>
                  <a:lnTo>
                    <a:pt x="17278" y="14334"/>
                  </a:lnTo>
                  <a:lnTo>
                    <a:pt x="17027" y="14037"/>
                  </a:lnTo>
                  <a:lnTo>
                    <a:pt x="17392" y="14037"/>
                  </a:lnTo>
                  <a:lnTo>
                    <a:pt x="17449" y="13524"/>
                  </a:lnTo>
                  <a:lnTo>
                    <a:pt x="18191" y="13524"/>
                  </a:lnTo>
                  <a:lnTo>
                    <a:pt x="18922" y="13535"/>
                  </a:lnTo>
                  <a:lnTo>
                    <a:pt x="18933" y="13398"/>
                  </a:lnTo>
                  <a:lnTo>
                    <a:pt x="19036" y="13353"/>
                  </a:lnTo>
                  <a:lnTo>
                    <a:pt x="19161" y="13467"/>
                  </a:lnTo>
                  <a:lnTo>
                    <a:pt x="19515" y="12908"/>
                  </a:lnTo>
                  <a:lnTo>
                    <a:pt x="19663" y="12908"/>
                  </a:lnTo>
                  <a:lnTo>
                    <a:pt x="19835" y="12896"/>
                  </a:lnTo>
                  <a:lnTo>
                    <a:pt x="20006" y="13124"/>
                  </a:lnTo>
                  <a:lnTo>
                    <a:pt x="20291" y="12417"/>
                  </a:lnTo>
                  <a:lnTo>
                    <a:pt x="20462" y="12029"/>
                  </a:lnTo>
                  <a:lnTo>
                    <a:pt x="20337" y="11869"/>
                  </a:lnTo>
                  <a:lnTo>
                    <a:pt x="20588" y="11310"/>
                  </a:lnTo>
                  <a:lnTo>
                    <a:pt x="21090" y="10773"/>
                  </a:lnTo>
                  <a:lnTo>
                    <a:pt x="21170" y="10328"/>
                  </a:lnTo>
                  <a:lnTo>
                    <a:pt x="20999" y="10146"/>
                  </a:lnTo>
                  <a:lnTo>
                    <a:pt x="20519" y="10214"/>
                  </a:lnTo>
                  <a:lnTo>
                    <a:pt x="19835" y="10191"/>
                  </a:lnTo>
                  <a:lnTo>
                    <a:pt x="18979" y="10397"/>
                  </a:lnTo>
                  <a:lnTo>
                    <a:pt x="18408" y="10648"/>
                  </a:lnTo>
                  <a:lnTo>
                    <a:pt x="18237" y="10899"/>
                  </a:lnTo>
                  <a:lnTo>
                    <a:pt x="18066" y="11675"/>
                  </a:lnTo>
                  <a:lnTo>
                    <a:pt x="17803" y="12200"/>
                  </a:lnTo>
                  <a:lnTo>
                    <a:pt x="17255" y="12565"/>
                  </a:lnTo>
                  <a:lnTo>
                    <a:pt x="16742" y="12725"/>
                  </a:lnTo>
                  <a:lnTo>
                    <a:pt x="16126" y="12885"/>
                  </a:lnTo>
                  <a:lnTo>
                    <a:pt x="15509" y="12965"/>
                  </a:lnTo>
                  <a:lnTo>
                    <a:pt x="14779" y="13227"/>
                  </a:lnTo>
                  <a:lnTo>
                    <a:pt x="14517" y="12851"/>
                  </a:lnTo>
                  <a:lnTo>
                    <a:pt x="13718" y="12611"/>
                  </a:lnTo>
                  <a:lnTo>
                    <a:pt x="13455" y="12154"/>
                  </a:lnTo>
                  <a:lnTo>
                    <a:pt x="13352" y="11641"/>
                  </a:lnTo>
                  <a:lnTo>
                    <a:pt x="12930" y="10967"/>
                  </a:lnTo>
                  <a:lnTo>
                    <a:pt x="12873" y="10260"/>
                  </a:lnTo>
                  <a:lnTo>
                    <a:pt x="12702" y="9815"/>
                  </a:lnTo>
                  <a:lnTo>
                    <a:pt x="12633" y="9336"/>
                  </a:lnTo>
                  <a:lnTo>
                    <a:pt x="12782" y="8890"/>
                  </a:lnTo>
                  <a:lnTo>
                    <a:pt x="13044" y="7658"/>
                  </a:lnTo>
                  <a:lnTo>
                    <a:pt x="13295" y="7019"/>
                  </a:lnTo>
                  <a:lnTo>
                    <a:pt x="13740" y="622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56" name="Google Shape;4356;p37"/>
            <p:cNvSpPr/>
            <p:nvPr/>
          </p:nvSpPr>
          <p:spPr>
            <a:xfrm>
              <a:off x="4096575" y="2151500"/>
              <a:ext cx="45950" cy="32825"/>
            </a:xfrm>
            <a:custGeom>
              <a:rect b="b" l="l" r="r" t="t"/>
              <a:pathLst>
                <a:path extrusionOk="0" h="1313" w="1838">
                  <a:moveTo>
                    <a:pt x="1724" y="285"/>
                  </a:moveTo>
                  <a:lnTo>
                    <a:pt x="1324" y="0"/>
                  </a:lnTo>
                  <a:lnTo>
                    <a:pt x="982" y="11"/>
                  </a:lnTo>
                  <a:lnTo>
                    <a:pt x="742" y="69"/>
                  </a:lnTo>
                  <a:lnTo>
                    <a:pt x="583" y="103"/>
                  </a:lnTo>
                  <a:lnTo>
                    <a:pt x="172" y="240"/>
                  </a:lnTo>
                  <a:lnTo>
                    <a:pt x="160" y="411"/>
                  </a:lnTo>
                  <a:lnTo>
                    <a:pt x="58" y="411"/>
                  </a:lnTo>
                  <a:lnTo>
                    <a:pt x="58" y="411"/>
                  </a:lnTo>
                  <a:lnTo>
                    <a:pt x="1" y="719"/>
                  </a:lnTo>
                  <a:lnTo>
                    <a:pt x="126" y="1084"/>
                  </a:lnTo>
                  <a:lnTo>
                    <a:pt x="457" y="1312"/>
                  </a:lnTo>
                  <a:lnTo>
                    <a:pt x="925" y="1233"/>
                  </a:lnTo>
                  <a:lnTo>
                    <a:pt x="1199" y="1039"/>
                  </a:lnTo>
                  <a:lnTo>
                    <a:pt x="1598" y="1061"/>
                  </a:lnTo>
                  <a:lnTo>
                    <a:pt x="1701" y="902"/>
                  </a:lnTo>
                  <a:lnTo>
                    <a:pt x="1838" y="86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57" name="Google Shape;4357;p37"/>
            <p:cNvSpPr/>
            <p:nvPr/>
          </p:nvSpPr>
          <p:spPr>
            <a:xfrm>
              <a:off x="3479450" y="2545500"/>
              <a:ext cx="326425" cy="337525"/>
            </a:xfrm>
            <a:custGeom>
              <a:rect b="b" l="l" r="r" t="t"/>
              <a:pathLst>
                <a:path extrusionOk="0" h="13501" w="13057">
                  <a:moveTo>
                    <a:pt x="13045" y="5284"/>
                  </a:moveTo>
                  <a:lnTo>
                    <a:pt x="12178" y="5364"/>
                  </a:lnTo>
                  <a:lnTo>
                    <a:pt x="12155" y="4793"/>
                  </a:lnTo>
                  <a:lnTo>
                    <a:pt x="11790" y="4645"/>
                  </a:lnTo>
                  <a:lnTo>
                    <a:pt x="11299" y="4383"/>
                  </a:lnTo>
                  <a:lnTo>
                    <a:pt x="11116" y="3960"/>
                  </a:lnTo>
                  <a:lnTo>
                    <a:pt x="8469" y="1986"/>
                  </a:lnTo>
                  <a:lnTo>
                    <a:pt x="5844" y="0"/>
                  </a:lnTo>
                  <a:lnTo>
                    <a:pt x="4646" y="23"/>
                  </a:lnTo>
                  <a:lnTo>
                    <a:pt x="4988" y="3926"/>
                  </a:lnTo>
                  <a:lnTo>
                    <a:pt x="5330" y="7852"/>
                  </a:lnTo>
                  <a:lnTo>
                    <a:pt x="5467" y="7966"/>
                  </a:lnTo>
                  <a:lnTo>
                    <a:pt x="5285" y="8594"/>
                  </a:lnTo>
                  <a:lnTo>
                    <a:pt x="2101" y="8605"/>
                  </a:lnTo>
                  <a:lnTo>
                    <a:pt x="1975" y="8810"/>
                  </a:lnTo>
                  <a:lnTo>
                    <a:pt x="1679" y="8753"/>
                  </a:lnTo>
                  <a:lnTo>
                    <a:pt x="1222" y="8936"/>
                  </a:lnTo>
                  <a:lnTo>
                    <a:pt x="674" y="8674"/>
                  </a:lnTo>
                  <a:lnTo>
                    <a:pt x="423" y="8708"/>
                  </a:lnTo>
                  <a:lnTo>
                    <a:pt x="275" y="9233"/>
                  </a:lnTo>
                  <a:lnTo>
                    <a:pt x="1" y="9404"/>
                  </a:lnTo>
                  <a:lnTo>
                    <a:pt x="35" y="9963"/>
                  </a:lnTo>
                  <a:lnTo>
                    <a:pt x="195" y="10488"/>
                  </a:lnTo>
                  <a:lnTo>
                    <a:pt x="492" y="10751"/>
                  </a:lnTo>
                  <a:lnTo>
                    <a:pt x="549" y="11082"/>
                  </a:lnTo>
                  <a:lnTo>
                    <a:pt x="503" y="11367"/>
                  </a:lnTo>
                  <a:lnTo>
                    <a:pt x="549" y="11698"/>
                  </a:lnTo>
                  <a:lnTo>
                    <a:pt x="674" y="11698"/>
                  </a:lnTo>
                  <a:lnTo>
                    <a:pt x="891" y="11584"/>
                  </a:lnTo>
                  <a:lnTo>
                    <a:pt x="1017" y="11618"/>
                  </a:lnTo>
                  <a:lnTo>
                    <a:pt x="1233" y="11846"/>
                  </a:lnTo>
                  <a:lnTo>
                    <a:pt x="1576" y="11915"/>
                  </a:lnTo>
                  <a:lnTo>
                    <a:pt x="1804" y="11721"/>
                  </a:lnTo>
                  <a:lnTo>
                    <a:pt x="2055" y="11606"/>
                  </a:lnTo>
                  <a:lnTo>
                    <a:pt x="2249" y="11470"/>
                  </a:lnTo>
                  <a:lnTo>
                    <a:pt x="2398" y="11504"/>
                  </a:lnTo>
                  <a:lnTo>
                    <a:pt x="2592" y="11698"/>
                  </a:lnTo>
                  <a:lnTo>
                    <a:pt x="2671" y="11937"/>
                  </a:lnTo>
                  <a:lnTo>
                    <a:pt x="3002" y="12325"/>
                  </a:lnTo>
                  <a:lnTo>
                    <a:pt x="2831" y="12554"/>
                  </a:lnTo>
                  <a:lnTo>
                    <a:pt x="2797" y="12862"/>
                  </a:lnTo>
                  <a:lnTo>
                    <a:pt x="2968" y="12771"/>
                  </a:lnTo>
                  <a:lnTo>
                    <a:pt x="3071" y="12873"/>
                  </a:lnTo>
                  <a:lnTo>
                    <a:pt x="3025" y="13136"/>
                  </a:lnTo>
                  <a:lnTo>
                    <a:pt x="3276" y="13398"/>
                  </a:lnTo>
                  <a:lnTo>
                    <a:pt x="3368" y="13307"/>
                  </a:lnTo>
                  <a:lnTo>
                    <a:pt x="3596" y="13455"/>
                  </a:lnTo>
                  <a:lnTo>
                    <a:pt x="4212" y="13467"/>
                  </a:lnTo>
                  <a:lnTo>
                    <a:pt x="4360" y="13193"/>
                  </a:lnTo>
                  <a:lnTo>
                    <a:pt x="4497" y="13216"/>
                  </a:lnTo>
                  <a:lnTo>
                    <a:pt x="4726" y="13113"/>
                  </a:lnTo>
                  <a:lnTo>
                    <a:pt x="4851" y="13501"/>
                  </a:lnTo>
                  <a:lnTo>
                    <a:pt x="5045" y="13387"/>
                  </a:lnTo>
                  <a:lnTo>
                    <a:pt x="5365" y="13261"/>
                  </a:lnTo>
                  <a:lnTo>
                    <a:pt x="5308" y="12725"/>
                  </a:lnTo>
                  <a:lnTo>
                    <a:pt x="5536" y="12348"/>
                  </a:lnTo>
                  <a:lnTo>
                    <a:pt x="5513" y="12029"/>
                  </a:lnTo>
                  <a:lnTo>
                    <a:pt x="6152" y="11287"/>
                  </a:lnTo>
                  <a:lnTo>
                    <a:pt x="6266" y="10659"/>
                  </a:lnTo>
                  <a:lnTo>
                    <a:pt x="6495" y="10431"/>
                  </a:lnTo>
                  <a:lnTo>
                    <a:pt x="6883" y="10557"/>
                  </a:lnTo>
                  <a:lnTo>
                    <a:pt x="7213" y="10374"/>
                  </a:lnTo>
                  <a:lnTo>
                    <a:pt x="7328" y="10146"/>
                  </a:lnTo>
                  <a:lnTo>
                    <a:pt x="7932" y="9735"/>
                  </a:lnTo>
                  <a:lnTo>
                    <a:pt x="8092" y="9450"/>
                  </a:lnTo>
                  <a:lnTo>
                    <a:pt x="8834" y="9073"/>
                  </a:lnTo>
                  <a:lnTo>
                    <a:pt x="9268" y="8947"/>
                  </a:lnTo>
                  <a:lnTo>
                    <a:pt x="9462" y="9119"/>
                  </a:lnTo>
                  <a:lnTo>
                    <a:pt x="9975" y="9119"/>
                  </a:lnTo>
                  <a:lnTo>
                    <a:pt x="10489" y="9073"/>
                  </a:lnTo>
                  <a:lnTo>
                    <a:pt x="10774" y="8765"/>
                  </a:lnTo>
                  <a:lnTo>
                    <a:pt x="11858" y="8674"/>
                  </a:lnTo>
                  <a:lnTo>
                    <a:pt x="12554" y="8537"/>
                  </a:lnTo>
                  <a:lnTo>
                    <a:pt x="12634" y="7977"/>
                  </a:lnTo>
                  <a:lnTo>
                    <a:pt x="13057" y="736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58" name="Google Shape;4358;p37"/>
            <p:cNvSpPr/>
            <p:nvPr/>
          </p:nvSpPr>
          <p:spPr>
            <a:xfrm>
              <a:off x="5533650" y="2469325"/>
              <a:ext cx="174925" cy="417425"/>
            </a:xfrm>
            <a:custGeom>
              <a:rect b="b" l="l" r="r" t="t"/>
              <a:pathLst>
                <a:path extrusionOk="0" h="16697" w="6997">
                  <a:moveTo>
                    <a:pt x="6996" y="6266"/>
                  </a:moveTo>
                  <a:lnTo>
                    <a:pt x="6905" y="5889"/>
                  </a:lnTo>
                  <a:lnTo>
                    <a:pt x="6369" y="6151"/>
                  </a:lnTo>
                  <a:lnTo>
                    <a:pt x="6015" y="5980"/>
                  </a:lnTo>
                  <a:lnTo>
                    <a:pt x="5365" y="5638"/>
                  </a:lnTo>
                  <a:lnTo>
                    <a:pt x="5479" y="4896"/>
                  </a:lnTo>
                  <a:lnTo>
                    <a:pt x="4954" y="4702"/>
                  </a:lnTo>
                  <a:lnTo>
                    <a:pt x="4623" y="3880"/>
                  </a:lnTo>
                  <a:lnTo>
                    <a:pt x="3824" y="4017"/>
                  </a:lnTo>
                  <a:lnTo>
                    <a:pt x="3733" y="2956"/>
                  </a:lnTo>
                  <a:lnTo>
                    <a:pt x="4315" y="2191"/>
                  </a:lnTo>
                  <a:lnTo>
                    <a:pt x="4200" y="1438"/>
                  </a:lnTo>
                  <a:lnTo>
                    <a:pt x="4018" y="742"/>
                  </a:lnTo>
                  <a:lnTo>
                    <a:pt x="3630" y="525"/>
                  </a:lnTo>
                  <a:lnTo>
                    <a:pt x="3242" y="0"/>
                  </a:lnTo>
                  <a:lnTo>
                    <a:pt x="2820" y="57"/>
                  </a:lnTo>
                  <a:lnTo>
                    <a:pt x="2945" y="400"/>
                  </a:lnTo>
                  <a:lnTo>
                    <a:pt x="2717" y="571"/>
                  </a:lnTo>
                  <a:lnTo>
                    <a:pt x="2899" y="1119"/>
                  </a:lnTo>
                  <a:lnTo>
                    <a:pt x="2317" y="970"/>
                  </a:lnTo>
                  <a:lnTo>
                    <a:pt x="1450" y="1598"/>
                  </a:lnTo>
                  <a:lnTo>
                    <a:pt x="1576" y="2111"/>
                  </a:lnTo>
                  <a:lnTo>
                    <a:pt x="1279" y="2876"/>
                  </a:lnTo>
                  <a:lnTo>
                    <a:pt x="1313" y="3321"/>
                  </a:lnTo>
                  <a:lnTo>
                    <a:pt x="1108" y="4063"/>
                  </a:lnTo>
                  <a:lnTo>
                    <a:pt x="446" y="3858"/>
                  </a:lnTo>
                  <a:lnTo>
                    <a:pt x="571" y="4805"/>
                  </a:lnTo>
                  <a:lnTo>
                    <a:pt x="446" y="5101"/>
                  </a:lnTo>
                  <a:lnTo>
                    <a:pt x="571" y="5489"/>
                  </a:lnTo>
                  <a:lnTo>
                    <a:pt x="229" y="5706"/>
                  </a:lnTo>
                  <a:lnTo>
                    <a:pt x="309" y="6357"/>
                  </a:lnTo>
                  <a:lnTo>
                    <a:pt x="1" y="6220"/>
                  </a:lnTo>
                  <a:lnTo>
                    <a:pt x="161" y="6950"/>
                  </a:lnTo>
                  <a:lnTo>
                    <a:pt x="822" y="7692"/>
                  </a:lnTo>
                  <a:lnTo>
                    <a:pt x="1302" y="7818"/>
                  </a:lnTo>
                  <a:lnTo>
                    <a:pt x="1245" y="8126"/>
                  </a:lnTo>
                  <a:lnTo>
                    <a:pt x="2021" y="9187"/>
                  </a:lnTo>
                  <a:lnTo>
                    <a:pt x="2283" y="10020"/>
                  </a:lnTo>
                  <a:lnTo>
                    <a:pt x="2158" y="11150"/>
                  </a:lnTo>
                  <a:lnTo>
                    <a:pt x="2671" y="11367"/>
                  </a:lnTo>
                  <a:lnTo>
                    <a:pt x="3128" y="11447"/>
                  </a:lnTo>
                  <a:lnTo>
                    <a:pt x="3961" y="10796"/>
                  </a:lnTo>
                  <a:lnTo>
                    <a:pt x="4417" y="10351"/>
                  </a:lnTo>
                  <a:lnTo>
                    <a:pt x="4851" y="11093"/>
                  </a:lnTo>
                  <a:lnTo>
                    <a:pt x="5136" y="12246"/>
                  </a:lnTo>
                  <a:lnTo>
                    <a:pt x="5513" y="13330"/>
                  </a:lnTo>
                  <a:lnTo>
                    <a:pt x="5878" y="13809"/>
                  </a:lnTo>
                  <a:lnTo>
                    <a:pt x="5912" y="14790"/>
                  </a:lnTo>
                  <a:lnTo>
                    <a:pt x="6220" y="15327"/>
                  </a:lnTo>
                  <a:lnTo>
                    <a:pt x="6038" y="16012"/>
                  </a:lnTo>
                  <a:lnTo>
                    <a:pt x="6163" y="16696"/>
                  </a:lnTo>
                  <a:lnTo>
                    <a:pt x="6483" y="15760"/>
                  </a:lnTo>
                  <a:lnTo>
                    <a:pt x="6848" y="14916"/>
                  </a:lnTo>
                  <a:lnTo>
                    <a:pt x="6449" y="14094"/>
                  </a:lnTo>
                  <a:lnTo>
                    <a:pt x="6426" y="13661"/>
                  </a:lnTo>
                  <a:lnTo>
                    <a:pt x="6278" y="13158"/>
                  </a:lnTo>
                  <a:lnTo>
                    <a:pt x="5684" y="12440"/>
                  </a:lnTo>
                  <a:lnTo>
                    <a:pt x="5444" y="11983"/>
                  </a:lnTo>
                  <a:lnTo>
                    <a:pt x="5684" y="11823"/>
                  </a:lnTo>
                  <a:lnTo>
                    <a:pt x="5878" y="11024"/>
                  </a:lnTo>
                  <a:lnTo>
                    <a:pt x="5467" y="10420"/>
                  </a:lnTo>
                  <a:lnTo>
                    <a:pt x="4885" y="9769"/>
                  </a:lnTo>
                  <a:lnTo>
                    <a:pt x="4383" y="8970"/>
                  </a:lnTo>
                  <a:lnTo>
                    <a:pt x="4703" y="8810"/>
                  </a:lnTo>
                  <a:lnTo>
                    <a:pt x="4908" y="7829"/>
                  </a:lnTo>
                  <a:lnTo>
                    <a:pt x="5467" y="7783"/>
                  </a:lnTo>
                  <a:lnTo>
                    <a:pt x="5867" y="7384"/>
                  </a:lnTo>
                  <a:lnTo>
                    <a:pt x="6300" y="7190"/>
                  </a:lnTo>
                  <a:lnTo>
                    <a:pt x="6414" y="684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59" name="Google Shape;4359;p37"/>
            <p:cNvSpPr/>
            <p:nvPr/>
          </p:nvSpPr>
          <p:spPr>
            <a:xfrm>
              <a:off x="4057775" y="2124950"/>
              <a:ext cx="33400" cy="36275"/>
            </a:xfrm>
            <a:custGeom>
              <a:rect b="b" l="l" r="r" t="t"/>
              <a:pathLst>
                <a:path extrusionOk="0" h="1451" w="1336">
                  <a:moveTo>
                    <a:pt x="1279" y="640"/>
                  </a:moveTo>
                  <a:lnTo>
                    <a:pt x="1336" y="549"/>
                  </a:lnTo>
                  <a:lnTo>
                    <a:pt x="1050" y="377"/>
                  </a:lnTo>
                  <a:lnTo>
                    <a:pt x="799" y="275"/>
                  </a:lnTo>
                  <a:lnTo>
                    <a:pt x="685" y="161"/>
                  </a:lnTo>
                  <a:lnTo>
                    <a:pt x="468" y="1"/>
                  </a:lnTo>
                  <a:lnTo>
                    <a:pt x="343" y="92"/>
                  </a:lnTo>
                  <a:lnTo>
                    <a:pt x="126" y="286"/>
                  </a:lnTo>
                  <a:lnTo>
                    <a:pt x="69" y="777"/>
                  </a:lnTo>
                  <a:lnTo>
                    <a:pt x="1" y="914"/>
                  </a:lnTo>
                  <a:lnTo>
                    <a:pt x="1" y="914"/>
                  </a:lnTo>
                  <a:lnTo>
                    <a:pt x="320" y="1085"/>
                  </a:lnTo>
                  <a:lnTo>
                    <a:pt x="548" y="1393"/>
                  </a:lnTo>
                  <a:lnTo>
                    <a:pt x="708" y="1450"/>
                  </a:lnTo>
                  <a:lnTo>
                    <a:pt x="708" y="1450"/>
                  </a:lnTo>
                  <a:lnTo>
                    <a:pt x="640" y="1176"/>
                  </a:lnTo>
                  <a:lnTo>
                    <a:pt x="925" y="731"/>
                  </a:lnTo>
                  <a:lnTo>
                    <a:pt x="982" y="902"/>
                  </a:lnTo>
                  <a:lnTo>
                    <a:pt x="1165" y="83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60" name="Google Shape;4360;p37"/>
            <p:cNvSpPr/>
            <p:nvPr/>
          </p:nvSpPr>
          <p:spPr>
            <a:xfrm>
              <a:off x="5255200" y="1937225"/>
              <a:ext cx="593450" cy="230275"/>
            </a:xfrm>
            <a:custGeom>
              <a:rect b="b" l="l" r="r" t="t"/>
              <a:pathLst>
                <a:path extrusionOk="0" h="9211" w="23738">
                  <a:moveTo>
                    <a:pt x="9541" y="1336"/>
                  </a:moveTo>
                  <a:lnTo>
                    <a:pt x="9016" y="685"/>
                  </a:lnTo>
                  <a:lnTo>
                    <a:pt x="8080" y="468"/>
                  </a:lnTo>
                  <a:lnTo>
                    <a:pt x="7396" y="354"/>
                  </a:lnTo>
                  <a:lnTo>
                    <a:pt x="6403" y="1"/>
                  </a:lnTo>
                  <a:lnTo>
                    <a:pt x="6220" y="914"/>
                  </a:lnTo>
                  <a:lnTo>
                    <a:pt x="6791" y="1427"/>
                  </a:lnTo>
                  <a:lnTo>
                    <a:pt x="6448" y="2043"/>
                  </a:lnTo>
                  <a:lnTo>
                    <a:pt x="5319" y="1815"/>
                  </a:lnTo>
                  <a:lnTo>
                    <a:pt x="4611" y="1781"/>
                  </a:lnTo>
                  <a:lnTo>
                    <a:pt x="3938" y="1370"/>
                  </a:lnTo>
                  <a:lnTo>
                    <a:pt x="3207" y="1359"/>
                  </a:lnTo>
                  <a:lnTo>
                    <a:pt x="2454" y="1085"/>
                  </a:lnTo>
                  <a:lnTo>
                    <a:pt x="1610" y="1496"/>
                  </a:lnTo>
                  <a:lnTo>
                    <a:pt x="674" y="2272"/>
                  </a:lnTo>
                  <a:lnTo>
                    <a:pt x="0" y="2409"/>
                  </a:lnTo>
                  <a:lnTo>
                    <a:pt x="468" y="3036"/>
                  </a:lnTo>
                  <a:lnTo>
                    <a:pt x="1290" y="3504"/>
                  </a:lnTo>
                  <a:lnTo>
                    <a:pt x="2443" y="3835"/>
                  </a:lnTo>
                  <a:lnTo>
                    <a:pt x="3264" y="4554"/>
                  </a:lnTo>
                  <a:lnTo>
                    <a:pt x="3447" y="5593"/>
                  </a:lnTo>
                  <a:lnTo>
                    <a:pt x="3881" y="5981"/>
                  </a:lnTo>
                  <a:lnTo>
                    <a:pt x="4794" y="6117"/>
                  </a:lnTo>
                  <a:lnTo>
                    <a:pt x="5821" y="6243"/>
                  </a:lnTo>
                  <a:lnTo>
                    <a:pt x="6951" y="6791"/>
                  </a:lnTo>
                  <a:lnTo>
                    <a:pt x="7430" y="6893"/>
                  </a:lnTo>
                  <a:lnTo>
                    <a:pt x="8137" y="7704"/>
                  </a:lnTo>
                  <a:lnTo>
                    <a:pt x="8799" y="8217"/>
                  </a:lnTo>
                  <a:lnTo>
                    <a:pt x="9587" y="8206"/>
                  </a:lnTo>
                  <a:lnTo>
                    <a:pt x="11184" y="8388"/>
                  </a:lnTo>
                  <a:lnTo>
                    <a:pt x="12097" y="8274"/>
                  </a:lnTo>
                  <a:lnTo>
                    <a:pt x="12885" y="8400"/>
                  </a:lnTo>
                  <a:lnTo>
                    <a:pt x="14209" y="8936"/>
                  </a:lnTo>
                  <a:lnTo>
                    <a:pt x="15099" y="8925"/>
                  </a:lnTo>
                  <a:lnTo>
                    <a:pt x="15555" y="9210"/>
                  </a:lnTo>
                  <a:lnTo>
                    <a:pt x="16183" y="8742"/>
                  </a:lnTo>
                  <a:lnTo>
                    <a:pt x="17210" y="8423"/>
                  </a:lnTo>
                  <a:lnTo>
                    <a:pt x="18271" y="8400"/>
                  </a:lnTo>
                  <a:lnTo>
                    <a:pt x="18979" y="8080"/>
                  </a:lnTo>
                  <a:lnTo>
                    <a:pt x="19241" y="7612"/>
                  </a:lnTo>
                  <a:lnTo>
                    <a:pt x="19607" y="7327"/>
                  </a:lnTo>
                  <a:lnTo>
                    <a:pt x="19333" y="7030"/>
                  </a:lnTo>
                  <a:lnTo>
                    <a:pt x="18922" y="6699"/>
                  </a:lnTo>
                  <a:lnTo>
                    <a:pt x="18979" y="6129"/>
                  </a:lnTo>
                  <a:lnTo>
                    <a:pt x="19435" y="6197"/>
                  </a:lnTo>
                  <a:lnTo>
                    <a:pt x="20269" y="6391"/>
                  </a:lnTo>
                  <a:lnTo>
                    <a:pt x="20714" y="5912"/>
                  </a:lnTo>
                  <a:lnTo>
                    <a:pt x="21615" y="5570"/>
                  </a:lnTo>
                  <a:lnTo>
                    <a:pt x="21809" y="4988"/>
                  </a:lnTo>
                  <a:lnTo>
                    <a:pt x="22152" y="4737"/>
                  </a:lnTo>
                  <a:lnTo>
                    <a:pt x="23122" y="4622"/>
                  </a:lnTo>
                  <a:lnTo>
                    <a:pt x="23738" y="4714"/>
                  </a:lnTo>
                  <a:lnTo>
                    <a:pt x="23635" y="4406"/>
                  </a:lnTo>
                  <a:lnTo>
                    <a:pt x="22608" y="3789"/>
                  </a:lnTo>
                  <a:lnTo>
                    <a:pt x="21889" y="3504"/>
                  </a:lnTo>
                  <a:lnTo>
                    <a:pt x="21524" y="3835"/>
                  </a:lnTo>
                  <a:lnTo>
                    <a:pt x="20759" y="3687"/>
                  </a:lnTo>
                  <a:lnTo>
                    <a:pt x="20417" y="3801"/>
                  </a:lnTo>
                  <a:lnTo>
                    <a:pt x="20029" y="3436"/>
                  </a:lnTo>
                  <a:lnTo>
                    <a:pt x="19983" y="2545"/>
                  </a:lnTo>
                  <a:lnTo>
                    <a:pt x="19903" y="1895"/>
                  </a:lnTo>
                  <a:lnTo>
                    <a:pt x="19116" y="1963"/>
                  </a:lnTo>
                  <a:lnTo>
                    <a:pt x="18557" y="1667"/>
                  </a:lnTo>
                  <a:lnTo>
                    <a:pt x="18089" y="1564"/>
                  </a:lnTo>
                  <a:lnTo>
                    <a:pt x="17450" y="2192"/>
                  </a:lnTo>
                  <a:lnTo>
                    <a:pt x="16617" y="2340"/>
                  </a:lnTo>
                  <a:lnTo>
                    <a:pt x="16103" y="2568"/>
                  </a:lnTo>
                  <a:lnTo>
                    <a:pt x="15156" y="2420"/>
                  </a:lnTo>
                  <a:lnTo>
                    <a:pt x="14505" y="2420"/>
                  </a:lnTo>
                  <a:lnTo>
                    <a:pt x="13809" y="1975"/>
                  </a:lnTo>
                  <a:lnTo>
                    <a:pt x="12885" y="1553"/>
                  </a:lnTo>
                  <a:lnTo>
                    <a:pt x="12109" y="1438"/>
                  </a:lnTo>
                  <a:lnTo>
                    <a:pt x="11299" y="1553"/>
                  </a:lnTo>
                  <a:lnTo>
                    <a:pt x="10739" y="171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61" name="Google Shape;4361;p37"/>
            <p:cNvSpPr/>
            <p:nvPr/>
          </p:nvSpPr>
          <p:spPr>
            <a:xfrm>
              <a:off x="4320550" y="3346350"/>
              <a:ext cx="210275" cy="372625"/>
            </a:xfrm>
            <a:custGeom>
              <a:rect b="b" l="l" r="r" t="t"/>
              <a:pathLst>
                <a:path extrusionOk="0" h="14905" w="8411">
                  <a:moveTo>
                    <a:pt x="8320" y="411"/>
                  </a:moveTo>
                  <a:lnTo>
                    <a:pt x="8206" y="0"/>
                  </a:lnTo>
                  <a:lnTo>
                    <a:pt x="8206" y="0"/>
                  </a:lnTo>
                  <a:lnTo>
                    <a:pt x="8206" y="0"/>
                  </a:lnTo>
                  <a:lnTo>
                    <a:pt x="7544" y="525"/>
                  </a:lnTo>
                  <a:lnTo>
                    <a:pt x="6665" y="879"/>
                  </a:lnTo>
                  <a:lnTo>
                    <a:pt x="6186" y="868"/>
                  </a:lnTo>
                  <a:lnTo>
                    <a:pt x="5889" y="1141"/>
                  </a:lnTo>
                  <a:lnTo>
                    <a:pt x="5330" y="1153"/>
                  </a:lnTo>
                  <a:lnTo>
                    <a:pt x="5136" y="1267"/>
                  </a:lnTo>
                  <a:lnTo>
                    <a:pt x="4177" y="1005"/>
                  </a:lnTo>
                  <a:lnTo>
                    <a:pt x="3880" y="1050"/>
                  </a:lnTo>
                  <a:lnTo>
                    <a:pt x="3652" y="1906"/>
                  </a:lnTo>
                  <a:lnTo>
                    <a:pt x="3755" y="2945"/>
                  </a:lnTo>
                  <a:lnTo>
                    <a:pt x="3789" y="2945"/>
                  </a:lnTo>
                  <a:lnTo>
                    <a:pt x="4063" y="3230"/>
                  </a:lnTo>
                  <a:lnTo>
                    <a:pt x="4382" y="3892"/>
                  </a:lnTo>
                  <a:lnTo>
                    <a:pt x="4394" y="5056"/>
                  </a:lnTo>
                  <a:lnTo>
                    <a:pt x="4040" y="5250"/>
                  </a:lnTo>
                  <a:lnTo>
                    <a:pt x="3766" y="5889"/>
                  </a:lnTo>
                  <a:lnTo>
                    <a:pt x="3275" y="5318"/>
                  </a:lnTo>
                  <a:lnTo>
                    <a:pt x="3253" y="4679"/>
                  </a:lnTo>
                  <a:lnTo>
                    <a:pt x="3435" y="4257"/>
                  </a:lnTo>
                  <a:lnTo>
                    <a:pt x="3390" y="3892"/>
                  </a:lnTo>
                  <a:lnTo>
                    <a:pt x="3093" y="3664"/>
                  </a:lnTo>
                  <a:lnTo>
                    <a:pt x="2865" y="3743"/>
                  </a:lnTo>
                  <a:lnTo>
                    <a:pt x="2442" y="3321"/>
                  </a:lnTo>
                  <a:lnTo>
                    <a:pt x="0" y="4063"/>
                  </a:lnTo>
                  <a:lnTo>
                    <a:pt x="46" y="4702"/>
                  </a:lnTo>
                  <a:lnTo>
                    <a:pt x="80" y="5044"/>
                  </a:lnTo>
                  <a:lnTo>
                    <a:pt x="742" y="5033"/>
                  </a:lnTo>
                  <a:lnTo>
                    <a:pt x="1107" y="5216"/>
                  </a:lnTo>
                  <a:lnTo>
                    <a:pt x="1267" y="5444"/>
                  </a:lnTo>
                  <a:lnTo>
                    <a:pt x="1632" y="5512"/>
                  </a:lnTo>
                  <a:lnTo>
                    <a:pt x="2032" y="5798"/>
                  </a:lnTo>
                  <a:lnTo>
                    <a:pt x="1997" y="6962"/>
                  </a:lnTo>
                  <a:lnTo>
                    <a:pt x="1803" y="7589"/>
                  </a:lnTo>
                  <a:lnTo>
                    <a:pt x="1735" y="8251"/>
                  </a:lnTo>
                  <a:lnTo>
                    <a:pt x="1849" y="8525"/>
                  </a:lnTo>
                  <a:lnTo>
                    <a:pt x="1735" y="9050"/>
                  </a:lnTo>
                  <a:lnTo>
                    <a:pt x="1609" y="9141"/>
                  </a:lnTo>
                  <a:lnTo>
                    <a:pt x="1381" y="9792"/>
                  </a:lnTo>
                  <a:lnTo>
                    <a:pt x="491" y="10819"/>
                  </a:lnTo>
                  <a:lnTo>
                    <a:pt x="810" y="12109"/>
                  </a:lnTo>
                  <a:lnTo>
                    <a:pt x="970" y="12748"/>
                  </a:lnTo>
                  <a:lnTo>
                    <a:pt x="765" y="13763"/>
                  </a:lnTo>
                  <a:lnTo>
                    <a:pt x="822" y="14094"/>
                  </a:lnTo>
                  <a:lnTo>
                    <a:pt x="913" y="14505"/>
                  </a:lnTo>
                  <a:lnTo>
                    <a:pt x="947" y="14905"/>
                  </a:lnTo>
                  <a:lnTo>
                    <a:pt x="1541" y="14905"/>
                  </a:lnTo>
                  <a:lnTo>
                    <a:pt x="1632" y="14437"/>
                  </a:lnTo>
                  <a:lnTo>
                    <a:pt x="1438" y="14357"/>
                  </a:lnTo>
                  <a:lnTo>
                    <a:pt x="1392" y="13992"/>
                  </a:lnTo>
                  <a:lnTo>
                    <a:pt x="1769" y="13649"/>
                  </a:lnTo>
                  <a:lnTo>
                    <a:pt x="2739" y="13159"/>
                  </a:lnTo>
                  <a:lnTo>
                    <a:pt x="3390" y="12850"/>
                  </a:lnTo>
                  <a:lnTo>
                    <a:pt x="3743" y="12519"/>
                  </a:lnTo>
                  <a:lnTo>
                    <a:pt x="3880" y="12154"/>
                  </a:lnTo>
                  <a:lnTo>
                    <a:pt x="3709" y="11994"/>
                  </a:lnTo>
                  <a:lnTo>
                    <a:pt x="3857" y="11561"/>
                  </a:lnTo>
                  <a:lnTo>
                    <a:pt x="3937" y="10682"/>
                  </a:lnTo>
                  <a:lnTo>
                    <a:pt x="3789" y="10728"/>
                  </a:lnTo>
                  <a:lnTo>
                    <a:pt x="3789" y="10454"/>
                  </a:lnTo>
                  <a:lnTo>
                    <a:pt x="3675" y="9929"/>
                  </a:lnTo>
                  <a:lnTo>
                    <a:pt x="3332" y="9244"/>
                  </a:lnTo>
                  <a:lnTo>
                    <a:pt x="3435" y="8582"/>
                  </a:lnTo>
                  <a:lnTo>
                    <a:pt x="3766" y="8388"/>
                  </a:lnTo>
                  <a:lnTo>
                    <a:pt x="4348" y="7726"/>
                  </a:lnTo>
                  <a:lnTo>
                    <a:pt x="4656" y="7567"/>
                  </a:lnTo>
                  <a:lnTo>
                    <a:pt x="5615" y="6597"/>
                  </a:lnTo>
                  <a:lnTo>
                    <a:pt x="6528" y="6163"/>
                  </a:lnTo>
                  <a:lnTo>
                    <a:pt x="7270" y="5798"/>
                  </a:lnTo>
                  <a:lnTo>
                    <a:pt x="7795" y="5250"/>
                  </a:lnTo>
                  <a:lnTo>
                    <a:pt x="8137" y="4622"/>
                  </a:lnTo>
                  <a:lnTo>
                    <a:pt x="8411" y="3960"/>
                  </a:lnTo>
                  <a:lnTo>
                    <a:pt x="8285" y="3515"/>
                  </a:lnTo>
                  <a:lnTo>
                    <a:pt x="8308" y="2112"/>
                  </a:lnTo>
                  <a:lnTo>
                    <a:pt x="8251" y="131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62" name="Google Shape;4362;p37"/>
            <p:cNvSpPr/>
            <p:nvPr/>
          </p:nvSpPr>
          <p:spPr>
            <a:xfrm>
              <a:off x="3386175" y="2490425"/>
              <a:ext cx="239400" cy="290175"/>
            </a:xfrm>
            <a:custGeom>
              <a:rect b="b" l="l" r="r" t="t"/>
              <a:pathLst>
                <a:path extrusionOk="0" h="11607" w="9576">
                  <a:moveTo>
                    <a:pt x="9575" y="2203"/>
                  </a:moveTo>
                  <a:lnTo>
                    <a:pt x="6676" y="1"/>
                  </a:lnTo>
                  <a:lnTo>
                    <a:pt x="6642" y="1382"/>
                  </a:lnTo>
                  <a:lnTo>
                    <a:pt x="4097" y="1336"/>
                  </a:lnTo>
                  <a:lnTo>
                    <a:pt x="4063" y="3664"/>
                  </a:lnTo>
                  <a:lnTo>
                    <a:pt x="3321" y="3733"/>
                  </a:lnTo>
                  <a:lnTo>
                    <a:pt x="3116" y="4200"/>
                  </a:lnTo>
                  <a:lnTo>
                    <a:pt x="3253" y="5513"/>
                  </a:lnTo>
                  <a:lnTo>
                    <a:pt x="171" y="5501"/>
                  </a:lnTo>
                  <a:lnTo>
                    <a:pt x="0" y="5821"/>
                  </a:lnTo>
                  <a:lnTo>
                    <a:pt x="400" y="6198"/>
                  </a:lnTo>
                  <a:lnTo>
                    <a:pt x="594" y="6631"/>
                  </a:lnTo>
                  <a:lnTo>
                    <a:pt x="491" y="7088"/>
                  </a:lnTo>
                  <a:lnTo>
                    <a:pt x="582" y="7544"/>
                  </a:lnTo>
                  <a:lnTo>
                    <a:pt x="651" y="8434"/>
                  </a:lnTo>
                  <a:lnTo>
                    <a:pt x="537" y="9279"/>
                  </a:lnTo>
                  <a:lnTo>
                    <a:pt x="297" y="9735"/>
                  </a:lnTo>
                  <a:lnTo>
                    <a:pt x="354" y="10226"/>
                  </a:lnTo>
                  <a:lnTo>
                    <a:pt x="639" y="9941"/>
                  </a:lnTo>
                  <a:lnTo>
                    <a:pt x="1027" y="10009"/>
                  </a:lnTo>
                  <a:lnTo>
                    <a:pt x="1427" y="9804"/>
                  </a:lnTo>
                  <a:lnTo>
                    <a:pt x="1860" y="9804"/>
                  </a:lnTo>
                  <a:lnTo>
                    <a:pt x="2237" y="10066"/>
                  </a:lnTo>
                  <a:lnTo>
                    <a:pt x="2762" y="10306"/>
                  </a:lnTo>
                  <a:lnTo>
                    <a:pt x="3218" y="10979"/>
                  </a:lnTo>
                  <a:lnTo>
                    <a:pt x="3732" y="11607"/>
                  </a:lnTo>
                  <a:lnTo>
                    <a:pt x="4006" y="11436"/>
                  </a:lnTo>
                  <a:lnTo>
                    <a:pt x="4143" y="10911"/>
                  </a:lnTo>
                  <a:lnTo>
                    <a:pt x="4405" y="10877"/>
                  </a:lnTo>
                  <a:lnTo>
                    <a:pt x="4942" y="11139"/>
                  </a:lnTo>
                  <a:lnTo>
                    <a:pt x="5398" y="10945"/>
                  </a:lnTo>
                  <a:lnTo>
                    <a:pt x="5706" y="11002"/>
                  </a:lnTo>
                  <a:lnTo>
                    <a:pt x="5832" y="10808"/>
                  </a:lnTo>
                  <a:lnTo>
                    <a:pt x="9016" y="10797"/>
                  </a:lnTo>
                  <a:lnTo>
                    <a:pt x="9198" y="10169"/>
                  </a:lnTo>
                  <a:lnTo>
                    <a:pt x="9050" y="10055"/>
                  </a:lnTo>
                  <a:lnTo>
                    <a:pt x="8708" y="6129"/>
                  </a:lnTo>
                  <a:lnTo>
                    <a:pt x="8365" y="221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63" name="Google Shape;4363;p37"/>
            <p:cNvSpPr/>
            <p:nvPr/>
          </p:nvSpPr>
          <p:spPr>
            <a:xfrm>
              <a:off x="4371050" y="3321525"/>
              <a:ext cx="59350" cy="172050"/>
            </a:xfrm>
            <a:custGeom>
              <a:rect b="b" l="l" r="r" t="t"/>
              <a:pathLst>
                <a:path extrusionOk="0" h="6882" w="2374">
                  <a:moveTo>
                    <a:pt x="1472" y="4371"/>
                  </a:moveTo>
                  <a:lnTo>
                    <a:pt x="1484" y="4040"/>
                  </a:lnTo>
                  <a:lnTo>
                    <a:pt x="1312" y="3766"/>
                  </a:lnTo>
                  <a:lnTo>
                    <a:pt x="1324" y="3367"/>
                  </a:lnTo>
                  <a:lnTo>
                    <a:pt x="1118" y="2705"/>
                  </a:lnTo>
                  <a:lnTo>
                    <a:pt x="1358" y="2203"/>
                  </a:lnTo>
                  <a:lnTo>
                    <a:pt x="1347" y="1107"/>
                  </a:lnTo>
                  <a:lnTo>
                    <a:pt x="1073" y="514"/>
                  </a:lnTo>
                  <a:lnTo>
                    <a:pt x="1096" y="411"/>
                  </a:lnTo>
                  <a:lnTo>
                    <a:pt x="1096" y="411"/>
                  </a:lnTo>
                  <a:lnTo>
                    <a:pt x="947" y="172"/>
                  </a:lnTo>
                  <a:lnTo>
                    <a:pt x="171" y="0"/>
                  </a:lnTo>
                  <a:lnTo>
                    <a:pt x="548" y="400"/>
                  </a:lnTo>
                  <a:lnTo>
                    <a:pt x="719" y="1176"/>
                  </a:lnTo>
                  <a:lnTo>
                    <a:pt x="571" y="1427"/>
                  </a:lnTo>
                  <a:lnTo>
                    <a:pt x="400" y="2157"/>
                  </a:lnTo>
                  <a:lnTo>
                    <a:pt x="525" y="2911"/>
                  </a:lnTo>
                  <a:lnTo>
                    <a:pt x="274" y="3230"/>
                  </a:lnTo>
                  <a:lnTo>
                    <a:pt x="0" y="4063"/>
                  </a:lnTo>
                  <a:lnTo>
                    <a:pt x="422" y="4314"/>
                  </a:lnTo>
                  <a:lnTo>
                    <a:pt x="845" y="4736"/>
                  </a:lnTo>
                  <a:lnTo>
                    <a:pt x="1073" y="4657"/>
                  </a:lnTo>
                  <a:lnTo>
                    <a:pt x="1370" y="4885"/>
                  </a:lnTo>
                  <a:lnTo>
                    <a:pt x="1415" y="5250"/>
                  </a:lnTo>
                  <a:lnTo>
                    <a:pt x="1233" y="5661"/>
                  </a:lnTo>
                  <a:lnTo>
                    <a:pt x="1255" y="6311"/>
                  </a:lnTo>
                  <a:lnTo>
                    <a:pt x="1746" y="6882"/>
                  </a:lnTo>
                  <a:lnTo>
                    <a:pt x="2020" y="6231"/>
                  </a:lnTo>
                  <a:lnTo>
                    <a:pt x="2374" y="6049"/>
                  </a:lnTo>
                  <a:lnTo>
                    <a:pt x="2362" y="4885"/>
                  </a:lnTo>
                  <a:lnTo>
                    <a:pt x="2043" y="4223"/>
                  </a:lnTo>
                  <a:lnTo>
                    <a:pt x="1769" y="3938"/>
                  </a:lnTo>
                  <a:lnTo>
                    <a:pt x="1735" y="3938"/>
                  </a:lnTo>
                  <a:lnTo>
                    <a:pt x="1735" y="4052"/>
                  </a:lnTo>
                  <a:lnTo>
                    <a:pt x="1883" y="4097"/>
                  </a:lnTo>
                  <a:lnTo>
                    <a:pt x="2031" y="4577"/>
                  </a:lnTo>
                  <a:lnTo>
                    <a:pt x="1997" y="4691"/>
                  </a:lnTo>
                  <a:lnTo>
                    <a:pt x="1723" y="4337"/>
                  </a:lnTo>
                  <a:lnTo>
                    <a:pt x="1586" y="456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64" name="Google Shape;4364;p37"/>
            <p:cNvSpPr/>
            <p:nvPr/>
          </p:nvSpPr>
          <p:spPr>
            <a:xfrm>
              <a:off x="5723100" y="2954900"/>
              <a:ext cx="383475" cy="139550"/>
            </a:xfrm>
            <a:custGeom>
              <a:rect b="b" l="l" r="r" t="t"/>
              <a:pathLst>
                <a:path extrusionOk="0" h="5582" w="15339">
                  <a:moveTo>
                    <a:pt x="799" y="663"/>
                  </a:moveTo>
                  <a:lnTo>
                    <a:pt x="126" y="263"/>
                  </a:lnTo>
                  <a:lnTo>
                    <a:pt x="0" y="423"/>
                  </a:lnTo>
                  <a:lnTo>
                    <a:pt x="206" y="800"/>
                  </a:lnTo>
                  <a:lnTo>
                    <a:pt x="137" y="1473"/>
                  </a:lnTo>
                  <a:lnTo>
                    <a:pt x="446" y="1964"/>
                  </a:lnTo>
                  <a:lnTo>
                    <a:pt x="583" y="2717"/>
                  </a:lnTo>
                  <a:lnTo>
                    <a:pt x="1073" y="3333"/>
                  </a:lnTo>
                  <a:lnTo>
                    <a:pt x="1187" y="3790"/>
                  </a:lnTo>
                  <a:lnTo>
                    <a:pt x="2135" y="4497"/>
                  </a:lnTo>
                  <a:lnTo>
                    <a:pt x="2911" y="5182"/>
                  </a:lnTo>
                  <a:lnTo>
                    <a:pt x="3481" y="5113"/>
                  </a:lnTo>
                  <a:lnTo>
                    <a:pt x="3493" y="4817"/>
                  </a:lnTo>
                  <a:lnTo>
                    <a:pt x="3162" y="4018"/>
                  </a:lnTo>
                  <a:lnTo>
                    <a:pt x="2865" y="3755"/>
                  </a:lnTo>
                  <a:lnTo>
                    <a:pt x="2796" y="3219"/>
                  </a:lnTo>
                  <a:lnTo>
                    <a:pt x="2717" y="2911"/>
                  </a:lnTo>
                  <a:lnTo>
                    <a:pt x="2785" y="2500"/>
                  </a:lnTo>
                  <a:lnTo>
                    <a:pt x="2717" y="1884"/>
                  </a:lnTo>
                  <a:lnTo>
                    <a:pt x="2340" y="1279"/>
                  </a:lnTo>
                  <a:lnTo>
                    <a:pt x="1838" y="731"/>
                  </a:lnTo>
                  <a:lnTo>
                    <a:pt x="1655" y="651"/>
                  </a:lnTo>
                  <a:lnTo>
                    <a:pt x="1416" y="1016"/>
                  </a:lnTo>
                  <a:lnTo>
                    <a:pt x="891" y="1131"/>
                  </a:lnTo>
                  <a:close/>
                  <a:moveTo>
                    <a:pt x="14928" y="2226"/>
                  </a:moveTo>
                  <a:lnTo>
                    <a:pt x="14756" y="1792"/>
                  </a:lnTo>
                  <a:lnTo>
                    <a:pt x="15293" y="1735"/>
                  </a:lnTo>
                  <a:lnTo>
                    <a:pt x="15338" y="1393"/>
                  </a:lnTo>
                  <a:lnTo>
                    <a:pt x="14654" y="1108"/>
                  </a:lnTo>
                  <a:lnTo>
                    <a:pt x="14106" y="857"/>
                  </a:lnTo>
                  <a:lnTo>
                    <a:pt x="14049" y="457"/>
                  </a:lnTo>
                  <a:lnTo>
                    <a:pt x="13615" y="1"/>
                  </a:lnTo>
                  <a:lnTo>
                    <a:pt x="13284" y="1"/>
                  </a:lnTo>
                  <a:lnTo>
                    <a:pt x="12931" y="720"/>
                  </a:lnTo>
                  <a:lnTo>
                    <a:pt x="12337" y="1347"/>
                  </a:lnTo>
                  <a:lnTo>
                    <a:pt x="12326" y="1792"/>
                  </a:lnTo>
                  <a:lnTo>
                    <a:pt x="12314" y="2374"/>
                  </a:lnTo>
                  <a:lnTo>
                    <a:pt x="11926" y="2340"/>
                  </a:lnTo>
                  <a:lnTo>
                    <a:pt x="11766" y="2660"/>
                  </a:lnTo>
                  <a:lnTo>
                    <a:pt x="11390" y="2192"/>
                  </a:lnTo>
                  <a:lnTo>
                    <a:pt x="11013" y="2763"/>
                  </a:lnTo>
                  <a:lnTo>
                    <a:pt x="10477" y="3470"/>
                  </a:lnTo>
                  <a:lnTo>
                    <a:pt x="9518" y="3675"/>
                  </a:lnTo>
                  <a:lnTo>
                    <a:pt x="9176" y="3847"/>
                  </a:lnTo>
                  <a:lnTo>
                    <a:pt x="9050" y="4611"/>
                  </a:lnTo>
                  <a:lnTo>
                    <a:pt x="8423" y="4782"/>
                  </a:lnTo>
                  <a:lnTo>
                    <a:pt x="7829" y="4474"/>
                  </a:lnTo>
                  <a:lnTo>
                    <a:pt x="7978" y="5079"/>
                  </a:lnTo>
                  <a:lnTo>
                    <a:pt x="8537" y="5581"/>
                  </a:lnTo>
                  <a:lnTo>
                    <a:pt x="9050" y="5410"/>
                  </a:lnTo>
                  <a:lnTo>
                    <a:pt x="9564" y="5467"/>
                  </a:lnTo>
                  <a:lnTo>
                    <a:pt x="10020" y="5011"/>
                  </a:lnTo>
                  <a:lnTo>
                    <a:pt x="10397" y="4919"/>
                  </a:lnTo>
                  <a:lnTo>
                    <a:pt x="11173" y="5182"/>
                  </a:lnTo>
                  <a:lnTo>
                    <a:pt x="11812" y="4999"/>
                  </a:lnTo>
                  <a:lnTo>
                    <a:pt x="12200" y="3721"/>
                  </a:lnTo>
                  <a:lnTo>
                    <a:pt x="12485" y="3413"/>
                  </a:lnTo>
                  <a:lnTo>
                    <a:pt x="12725" y="2386"/>
                  </a:lnTo>
                  <a:lnTo>
                    <a:pt x="13638" y="2386"/>
                  </a:lnTo>
                  <a:lnTo>
                    <a:pt x="14357" y="252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65" name="Google Shape;4365;p37"/>
            <p:cNvSpPr/>
            <p:nvPr/>
          </p:nvSpPr>
          <p:spPr>
            <a:xfrm>
              <a:off x="3953650" y="3496700"/>
              <a:ext cx="263350" cy="274775"/>
            </a:xfrm>
            <a:custGeom>
              <a:rect b="b" l="l" r="r" t="t"/>
              <a:pathLst>
                <a:path extrusionOk="0" h="10991" w="10534">
                  <a:moveTo>
                    <a:pt x="9073" y="525"/>
                  </a:moveTo>
                  <a:lnTo>
                    <a:pt x="7601" y="891"/>
                  </a:lnTo>
                  <a:lnTo>
                    <a:pt x="5683" y="754"/>
                  </a:lnTo>
                  <a:lnTo>
                    <a:pt x="5158" y="331"/>
                  </a:lnTo>
                  <a:lnTo>
                    <a:pt x="1952" y="377"/>
                  </a:lnTo>
                  <a:lnTo>
                    <a:pt x="1815" y="434"/>
                  </a:lnTo>
                  <a:lnTo>
                    <a:pt x="1358" y="12"/>
                  </a:lnTo>
                  <a:lnTo>
                    <a:pt x="856" y="0"/>
                  </a:lnTo>
                  <a:lnTo>
                    <a:pt x="377" y="149"/>
                  </a:lnTo>
                  <a:lnTo>
                    <a:pt x="0" y="320"/>
                  </a:lnTo>
                  <a:lnTo>
                    <a:pt x="23" y="1016"/>
                  </a:lnTo>
                  <a:lnTo>
                    <a:pt x="651" y="1895"/>
                  </a:lnTo>
                  <a:lnTo>
                    <a:pt x="810" y="2466"/>
                  </a:lnTo>
                  <a:lnTo>
                    <a:pt x="1210" y="3572"/>
                  </a:lnTo>
                  <a:lnTo>
                    <a:pt x="1598" y="4314"/>
                  </a:lnTo>
                  <a:lnTo>
                    <a:pt x="1894" y="4679"/>
                  </a:lnTo>
                  <a:lnTo>
                    <a:pt x="1974" y="5182"/>
                  </a:lnTo>
                  <a:lnTo>
                    <a:pt x="1974" y="6266"/>
                  </a:lnTo>
                  <a:lnTo>
                    <a:pt x="2203" y="7658"/>
                  </a:lnTo>
                  <a:lnTo>
                    <a:pt x="2374" y="8320"/>
                  </a:lnTo>
                  <a:lnTo>
                    <a:pt x="2522" y="9199"/>
                  </a:lnTo>
                  <a:lnTo>
                    <a:pt x="2785" y="9872"/>
                  </a:lnTo>
                  <a:lnTo>
                    <a:pt x="3344" y="10557"/>
                  </a:lnTo>
                  <a:lnTo>
                    <a:pt x="3732" y="10100"/>
                  </a:lnTo>
                  <a:lnTo>
                    <a:pt x="4029" y="10363"/>
                  </a:lnTo>
                  <a:lnTo>
                    <a:pt x="4143" y="10739"/>
                  </a:lnTo>
                  <a:lnTo>
                    <a:pt x="4485" y="10819"/>
                  </a:lnTo>
                  <a:lnTo>
                    <a:pt x="4953" y="10990"/>
                  </a:lnTo>
                  <a:lnTo>
                    <a:pt x="5375" y="10911"/>
                  </a:lnTo>
                  <a:lnTo>
                    <a:pt x="6083" y="10454"/>
                  </a:lnTo>
                  <a:lnTo>
                    <a:pt x="6243" y="7087"/>
                  </a:lnTo>
                  <a:lnTo>
                    <a:pt x="6322" y="4451"/>
                  </a:lnTo>
                  <a:lnTo>
                    <a:pt x="7098" y="4428"/>
                  </a:lnTo>
                  <a:lnTo>
                    <a:pt x="7224" y="1187"/>
                  </a:lnTo>
                  <a:lnTo>
                    <a:pt x="7806" y="1153"/>
                  </a:lnTo>
                  <a:lnTo>
                    <a:pt x="9039" y="845"/>
                  </a:lnTo>
                  <a:lnTo>
                    <a:pt x="9324" y="1210"/>
                  </a:lnTo>
                  <a:lnTo>
                    <a:pt x="9849" y="856"/>
                  </a:lnTo>
                  <a:lnTo>
                    <a:pt x="10077" y="856"/>
                  </a:lnTo>
                  <a:lnTo>
                    <a:pt x="10534" y="640"/>
                  </a:lnTo>
                  <a:lnTo>
                    <a:pt x="10534" y="571"/>
                  </a:lnTo>
                  <a:lnTo>
                    <a:pt x="10237" y="377"/>
                  </a:lnTo>
                  <a:lnTo>
                    <a:pt x="9723" y="32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66" name="Google Shape;4366;p37"/>
            <p:cNvSpPr/>
            <p:nvPr/>
          </p:nvSpPr>
          <p:spPr>
            <a:xfrm>
              <a:off x="3727100" y="2579450"/>
              <a:ext cx="307025" cy="268200"/>
            </a:xfrm>
            <a:custGeom>
              <a:rect b="b" l="l" r="r" t="t"/>
              <a:pathLst>
                <a:path extrusionOk="0" h="10728" w="12281">
                  <a:moveTo>
                    <a:pt x="10409" y="400"/>
                  </a:moveTo>
                  <a:lnTo>
                    <a:pt x="9153" y="0"/>
                  </a:lnTo>
                  <a:lnTo>
                    <a:pt x="6506" y="1746"/>
                  </a:lnTo>
                  <a:lnTo>
                    <a:pt x="4246" y="3527"/>
                  </a:lnTo>
                  <a:lnTo>
                    <a:pt x="3139" y="3926"/>
                  </a:lnTo>
                  <a:lnTo>
                    <a:pt x="3151" y="6003"/>
                  </a:lnTo>
                  <a:lnTo>
                    <a:pt x="2728" y="6619"/>
                  </a:lnTo>
                  <a:lnTo>
                    <a:pt x="2648" y="7179"/>
                  </a:lnTo>
                  <a:lnTo>
                    <a:pt x="1952" y="7316"/>
                  </a:lnTo>
                  <a:lnTo>
                    <a:pt x="868" y="7407"/>
                  </a:lnTo>
                  <a:lnTo>
                    <a:pt x="583" y="7715"/>
                  </a:lnTo>
                  <a:lnTo>
                    <a:pt x="69" y="7761"/>
                  </a:lnTo>
                  <a:lnTo>
                    <a:pt x="1" y="8206"/>
                  </a:lnTo>
                  <a:lnTo>
                    <a:pt x="115" y="8617"/>
                  </a:lnTo>
                  <a:lnTo>
                    <a:pt x="560" y="9199"/>
                  </a:lnTo>
                  <a:lnTo>
                    <a:pt x="583" y="9644"/>
                  </a:lnTo>
                  <a:lnTo>
                    <a:pt x="1496" y="9849"/>
                  </a:lnTo>
                  <a:lnTo>
                    <a:pt x="1484" y="10477"/>
                  </a:lnTo>
                  <a:lnTo>
                    <a:pt x="1758" y="10203"/>
                  </a:lnTo>
                  <a:lnTo>
                    <a:pt x="2044" y="10203"/>
                  </a:lnTo>
                  <a:lnTo>
                    <a:pt x="2648" y="10728"/>
                  </a:lnTo>
                  <a:lnTo>
                    <a:pt x="2694" y="9918"/>
                  </a:lnTo>
                  <a:lnTo>
                    <a:pt x="2922" y="9541"/>
                  </a:lnTo>
                  <a:lnTo>
                    <a:pt x="3036" y="9027"/>
                  </a:lnTo>
                  <a:lnTo>
                    <a:pt x="3230" y="8833"/>
                  </a:lnTo>
                  <a:lnTo>
                    <a:pt x="4086" y="8719"/>
                  </a:lnTo>
                  <a:lnTo>
                    <a:pt x="4885" y="9062"/>
                  </a:lnTo>
                  <a:lnTo>
                    <a:pt x="5193" y="9404"/>
                  </a:lnTo>
                  <a:lnTo>
                    <a:pt x="5604" y="9415"/>
                  </a:lnTo>
                  <a:lnTo>
                    <a:pt x="5981" y="9199"/>
                  </a:lnTo>
                  <a:lnTo>
                    <a:pt x="6951" y="9678"/>
                  </a:lnTo>
                  <a:lnTo>
                    <a:pt x="7350" y="9644"/>
                  </a:lnTo>
                  <a:lnTo>
                    <a:pt x="7818" y="9256"/>
                  </a:lnTo>
                  <a:lnTo>
                    <a:pt x="8286" y="9290"/>
                  </a:lnTo>
                  <a:lnTo>
                    <a:pt x="8514" y="9164"/>
                  </a:lnTo>
                  <a:lnTo>
                    <a:pt x="8937" y="9221"/>
                  </a:lnTo>
                  <a:lnTo>
                    <a:pt x="9553" y="9472"/>
                  </a:lnTo>
                  <a:lnTo>
                    <a:pt x="10169" y="8970"/>
                  </a:lnTo>
                  <a:lnTo>
                    <a:pt x="10352" y="9005"/>
                  </a:lnTo>
                  <a:lnTo>
                    <a:pt x="10911" y="9997"/>
                  </a:lnTo>
                  <a:lnTo>
                    <a:pt x="11048" y="9975"/>
                  </a:lnTo>
                  <a:lnTo>
                    <a:pt x="11082" y="9689"/>
                  </a:lnTo>
                  <a:lnTo>
                    <a:pt x="11310" y="9632"/>
                  </a:lnTo>
                  <a:lnTo>
                    <a:pt x="11379" y="9221"/>
                  </a:lnTo>
                  <a:lnTo>
                    <a:pt x="10865" y="9187"/>
                  </a:lnTo>
                  <a:lnTo>
                    <a:pt x="10865" y="8605"/>
                  </a:lnTo>
                  <a:lnTo>
                    <a:pt x="10523" y="8274"/>
                  </a:lnTo>
                  <a:lnTo>
                    <a:pt x="10854" y="7076"/>
                  </a:lnTo>
                  <a:lnTo>
                    <a:pt x="11835" y="6220"/>
                  </a:lnTo>
                  <a:lnTo>
                    <a:pt x="11869" y="5033"/>
                  </a:lnTo>
                  <a:lnTo>
                    <a:pt x="12121" y="3196"/>
                  </a:lnTo>
                  <a:lnTo>
                    <a:pt x="12280" y="2808"/>
                  </a:lnTo>
                  <a:lnTo>
                    <a:pt x="11949" y="2500"/>
                  </a:lnTo>
                  <a:lnTo>
                    <a:pt x="11927" y="2203"/>
                  </a:lnTo>
                  <a:lnTo>
                    <a:pt x="11641" y="1975"/>
                  </a:lnTo>
                  <a:lnTo>
                    <a:pt x="11413" y="560"/>
                  </a:lnTo>
                  <a:lnTo>
                    <a:pt x="10854" y="90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67" name="Google Shape;4367;p37"/>
            <p:cNvSpPr/>
            <p:nvPr/>
          </p:nvSpPr>
          <p:spPr>
            <a:xfrm>
              <a:off x="3775325" y="2797425"/>
              <a:ext cx="236250" cy="218550"/>
            </a:xfrm>
            <a:custGeom>
              <a:rect b="b" l="l" r="r" t="t"/>
              <a:pathLst>
                <a:path extrusionOk="0" h="8742" w="9450">
                  <a:moveTo>
                    <a:pt x="9130" y="1256"/>
                  </a:moveTo>
                  <a:lnTo>
                    <a:pt x="8982" y="1278"/>
                  </a:lnTo>
                  <a:lnTo>
                    <a:pt x="8423" y="286"/>
                  </a:lnTo>
                  <a:lnTo>
                    <a:pt x="8240" y="251"/>
                  </a:lnTo>
                  <a:lnTo>
                    <a:pt x="7624" y="753"/>
                  </a:lnTo>
                  <a:lnTo>
                    <a:pt x="7019" y="502"/>
                  </a:lnTo>
                  <a:lnTo>
                    <a:pt x="6585" y="445"/>
                  </a:lnTo>
                  <a:lnTo>
                    <a:pt x="6357" y="571"/>
                  </a:lnTo>
                  <a:lnTo>
                    <a:pt x="5889" y="537"/>
                  </a:lnTo>
                  <a:lnTo>
                    <a:pt x="5421" y="925"/>
                  </a:lnTo>
                  <a:lnTo>
                    <a:pt x="5022" y="959"/>
                  </a:lnTo>
                  <a:lnTo>
                    <a:pt x="4052" y="480"/>
                  </a:lnTo>
                  <a:lnTo>
                    <a:pt x="3675" y="696"/>
                  </a:lnTo>
                  <a:lnTo>
                    <a:pt x="3264" y="685"/>
                  </a:lnTo>
                  <a:lnTo>
                    <a:pt x="2968" y="343"/>
                  </a:lnTo>
                  <a:lnTo>
                    <a:pt x="2169" y="0"/>
                  </a:lnTo>
                  <a:lnTo>
                    <a:pt x="1313" y="114"/>
                  </a:lnTo>
                  <a:lnTo>
                    <a:pt x="1107" y="308"/>
                  </a:lnTo>
                  <a:lnTo>
                    <a:pt x="993" y="822"/>
                  </a:lnTo>
                  <a:lnTo>
                    <a:pt x="765" y="1199"/>
                  </a:lnTo>
                  <a:lnTo>
                    <a:pt x="719" y="2009"/>
                  </a:lnTo>
                  <a:lnTo>
                    <a:pt x="697" y="2306"/>
                  </a:lnTo>
                  <a:lnTo>
                    <a:pt x="868" y="2853"/>
                  </a:lnTo>
                  <a:lnTo>
                    <a:pt x="708" y="3207"/>
                  </a:lnTo>
                  <a:lnTo>
                    <a:pt x="799" y="3447"/>
                  </a:lnTo>
                  <a:lnTo>
                    <a:pt x="411" y="4017"/>
                  </a:lnTo>
                  <a:lnTo>
                    <a:pt x="172" y="4291"/>
                  </a:lnTo>
                  <a:lnTo>
                    <a:pt x="23" y="4862"/>
                  </a:lnTo>
                  <a:lnTo>
                    <a:pt x="35" y="5444"/>
                  </a:lnTo>
                  <a:lnTo>
                    <a:pt x="0" y="6905"/>
                  </a:lnTo>
                  <a:lnTo>
                    <a:pt x="697" y="6905"/>
                  </a:lnTo>
                  <a:lnTo>
                    <a:pt x="1313" y="6905"/>
                  </a:lnTo>
                  <a:lnTo>
                    <a:pt x="1861" y="7498"/>
                  </a:lnTo>
                  <a:lnTo>
                    <a:pt x="2135" y="8160"/>
                  </a:lnTo>
                  <a:lnTo>
                    <a:pt x="2568" y="8719"/>
                  </a:lnTo>
                  <a:lnTo>
                    <a:pt x="3207" y="8742"/>
                  </a:lnTo>
                  <a:lnTo>
                    <a:pt x="3515" y="8548"/>
                  </a:lnTo>
                  <a:lnTo>
                    <a:pt x="3824" y="8582"/>
                  </a:lnTo>
                  <a:lnTo>
                    <a:pt x="4645" y="8263"/>
                  </a:lnTo>
                  <a:lnTo>
                    <a:pt x="4851" y="7612"/>
                  </a:lnTo>
                  <a:lnTo>
                    <a:pt x="5227" y="6745"/>
                  </a:lnTo>
                  <a:lnTo>
                    <a:pt x="5455" y="6733"/>
                  </a:lnTo>
                  <a:lnTo>
                    <a:pt x="5935" y="6208"/>
                  </a:lnTo>
                  <a:lnTo>
                    <a:pt x="6231" y="6186"/>
                  </a:lnTo>
                  <a:lnTo>
                    <a:pt x="6688" y="6562"/>
                  </a:lnTo>
                  <a:lnTo>
                    <a:pt x="7247" y="6243"/>
                  </a:lnTo>
                  <a:lnTo>
                    <a:pt x="7316" y="5878"/>
                  </a:lnTo>
                  <a:lnTo>
                    <a:pt x="7487" y="5501"/>
                  </a:lnTo>
                  <a:lnTo>
                    <a:pt x="7601" y="5044"/>
                  </a:lnTo>
                  <a:lnTo>
                    <a:pt x="8023" y="4679"/>
                  </a:lnTo>
                  <a:lnTo>
                    <a:pt x="8183" y="4029"/>
                  </a:lnTo>
                  <a:lnTo>
                    <a:pt x="8354" y="3835"/>
                  </a:lnTo>
                  <a:lnTo>
                    <a:pt x="8457" y="3367"/>
                  </a:lnTo>
                  <a:lnTo>
                    <a:pt x="8674" y="2796"/>
                  </a:lnTo>
                  <a:lnTo>
                    <a:pt x="9324" y="2077"/>
                  </a:lnTo>
                  <a:lnTo>
                    <a:pt x="9370" y="1781"/>
                  </a:lnTo>
                  <a:lnTo>
                    <a:pt x="9450" y="162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68" name="Google Shape;4368;p37"/>
            <p:cNvSpPr/>
            <p:nvPr/>
          </p:nvSpPr>
          <p:spPr>
            <a:xfrm>
              <a:off x="1977050" y="2771450"/>
              <a:ext cx="94450" cy="97325"/>
            </a:xfrm>
            <a:custGeom>
              <a:rect b="b" l="l" r="r" t="t"/>
              <a:pathLst>
                <a:path extrusionOk="0" h="3893" w="3778">
                  <a:moveTo>
                    <a:pt x="3778" y="24"/>
                  </a:moveTo>
                  <a:lnTo>
                    <a:pt x="3515" y="1"/>
                  </a:lnTo>
                  <a:lnTo>
                    <a:pt x="3378" y="126"/>
                  </a:lnTo>
                  <a:lnTo>
                    <a:pt x="3093" y="240"/>
                  </a:lnTo>
                  <a:lnTo>
                    <a:pt x="2899" y="240"/>
                  </a:lnTo>
                  <a:lnTo>
                    <a:pt x="2716" y="355"/>
                  </a:lnTo>
                  <a:lnTo>
                    <a:pt x="2557" y="309"/>
                  </a:lnTo>
                  <a:lnTo>
                    <a:pt x="2431" y="183"/>
                  </a:lnTo>
                  <a:lnTo>
                    <a:pt x="2340" y="206"/>
                  </a:lnTo>
                  <a:lnTo>
                    <a:pt x="2226" y="423"/>
                  </a:lnTo>
                  <a:lnTo>
                    <a:pt x="2157" y="412"/>
                  </a:lnTo>
                  <a:lnTo>
                    <a:pt x="2112" y="594"/>
                  </a:lnTo>
                  <a:lnTo>
                    <a:pt x="1815" y="857"/>
                  </a:lnTo>
                  <a:lnTo>
                    <a:pt x="1655" y="948"/>
                  </a:lnTo>
                  <a:lnTo>
                    <a:pt x="1575" y="1062"/>
                  </a:lnTo>
                  <a:lnTo>
                    <a:pt x="1358" y="879"/>
                  </a:lnTo>
                  <a:lnTo>
                    <a:pt x="1153" y="1119"/>
                  </a:lnTo>
                  <a:lnTo>
                    <a:pt x="982" y="1119"/>
                  </a:lnTo>
                  <a:lnTo>
                    <a:pt x="799" y="1153"/>
                  </a:lnTo>
                  <a:lnTo>
                    <a:pt x="776" y="1598"/>
                  </a:lnTo>
                  <a:lnTo>
                    <a:pt x="662" y="1598"/>
                  </a:lnTo>
                  <a:lnTo>
                    <a:pt x="548" y="1804"/>
                  </a:lnTo>
                  <a:lnTo>
                    <a:pt x="286" y="1850"/>
                  </a:lnTo>
                  <a:lnTo>
                    <a:pt x="229" y="1907"/>
                  </a:lnTo>
                  <a:lnTo>
                    <a:pt x="103" y="1770"/>
                  </a:lnTo>
                  <a:lnTo>
                    <a:pt x="0" y="1907"/>
                  </a:lnTo>
                  <a:lnTo>
                    <a:pt x="377" y="2317"/>
                  </a:lnTo>
                  <a:lnTo>
                    <a:pt x="685" y="2603"/>
                  </a:lnTo>
                  <a:lnTo>
                    <a:pt x="833" y="2911"/>
                  </a:lnTo>
                  <a:lnTo>
                    <a:pt x="1187" y="3276"/>
                  </a:lnTo>
                  <a:lnTo>
                    <a:pt x="1438" y="3561"/>
                  </a:lnTo>
                  <a:lnTo>
                    <a:pt x="1575" y="3447"/>
                  </a:lnTo>
                  <a:lnTo>
                    <a:pt x="2066" y="3687"/>
                  </a:lnTo>
                  <a:lnTo>
                    <a:pt x="2271" y="3573"/>
                  </a:lnTo>
                  <a:lnTo>
                    <a:pt x="2511" y="3653"/>
                  </a:lnTo>
                  <a:lnTo>
                    <a:pt x="2625" y="3835"/>
                  </a:lnTo>
                  <a:lnTo>
                    <a:pt x="2865" y="3892"/>
                  </a:lnTo>
                  <a:lnTo>
                    <a:pt x="3070" y="3710"/>
                  </a:lnTo>
                  <a:lnTo>
                    <a:pt x="2956" y="3550"/>
                  </a:lnTo>
                  <a:lnTo>
                    <a:pt x="2933" y="3299"/>
                  </a:lnTo>
                  <a:lnTo>
                    <a:pt x="3104" y="3071"/>
                  </a:lnTo>
                  <a:lnTo>
                    <a:pt x="3082" y="2831"/>
                  </a:lnTo>
                  <a:lnTo>
                    <a:pt x="3184" y="2443"/>
                  </a:lnTo>
                  <a:lnTo>
                    <a:pt x="3310" y="2352"/>
                  </a:lnTo>
                  <a:lnTo>
                    <a:pt x="3321" y="1952"/>
                  </a:lnTo>
                  <a:lnTo>
                    <a:pt x="3298" y="1713"/>
                  </a:lnTo>
                  <a:lnTo>
                    <a:pt x="3356" y="1302"/>
                  </a:lnTo>
                  <a:lnTo>
                    <a:pt x="3481" y="948"/>
                  </a:lnTo>
                  <a:lnTo>
                    <a:pt x="3675" y="640"/>
                  </a:lnTo>
                  <a:lnTo>
                    <a:pt x="3641" y="309"/>
                  </a:lnTo>
                  <a:lnTo>
                    <a:pt x="3698" y="11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69" name="Google Shape;4369;p37"/>
            <p:cNvSpPr/>
            <p:nvPr/>
          </p:nvSpPr>
          <p:spPr>
            <a:xfrm>
              <a:off x="3778450" y="1905550"/>
              <a:ext cx="63375" cy="58800"/>
            </a:xfrm>
            <a:custGeom>
              <a:rect b="b" l="l" r="r" t="t"/>
              <a:pathLst>
                <a:path extrusionOk="0" h="2352" w="2535">
                  <a:moveTo>
                    <a:pt x="1827" y="1439"/>
                  </a:moveTo>
                  <a:lnTo>
                    <a:pt x="2238" y="1439"/>
                  </a:lnTo>
                  <a:lnTo>
                    <a:pt x="2398" y="1108"/>
                  </a:lnTo>
                  <a:lnTo>
                    <a:pt x="2534" y="309"/>
                  </a:lnTo>
                  <a:lnTo>
                    <a:pt x="2398" y="24"/>
                  </a:lnTo>
                  <a:lnTo>
                    <a:pt x="1838" y="1"/>
                  </a:lnTo>
                  <a:lnTo>
                    <a:pt x="914" y="366"/>
                  </a:lnTo>
                  <a:lnTo>
                    <a:pt x="355" y="1633"/>
                  </a:lnTo>
                  <a:lnTo>
                    <a:pt x="1" y="1884"/>
                  </a:lnTo>
                  <a:lnTo>
                    <a:pt x="1" y="1884"/>
                  </a:lnTo>
                  <a:lnTo>
                    <a:pt x="515" y="1952"/>
                  </a:lnTo>
                  <a:lnTo>
                    <a:pt x="1142" y="1770"/>
                  </a:lnTo>
                  <a:lnTo>
                    <a:pt x="1587" y="2146"/>
                  </a:lnTo>
                  <a:lnTo>
                    <a:pt x="1987" y="235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70" name="Google Shape;4370;p37"/>
            <p:cNvSpPr/>
            <p:nvPr/>
          </p:nvSpPr>
          <p:spPr>
            <a:xfrm>
              <a:off x="3799850" y="1383450"/>
              <a:ext cx="372075" cy="424550"/>
            </a:xfrm>
            <a:custGeom>
              <a:rect b="b" l="l" r="r" t="t"/>
              <a:pathLst>
                <a:path extrusionOk="0" h="16982" w="14883">
                  <a:moveTo>
                    <a:pt x="12851" y="6517"/>
                  </a:moveTo>
                  <a:lnTo>
                    <a:pt x="11870" y="6665"/>
                  </a:lnTo>
                  <a:lnTo>
                    <a:pt x="10820" y="6631"/>
                  </a:lnTo>
                  <a:lnTo>
                    <a:pt x="10101" y="7259"/>
                  </a:lnTo>
                  <a:lnTo>
                    <a:pt x="9142" y="7213"/>
                  </a:lnTo>
                  <a:lnTo>
                    <a:pt x="7932" y="7544"/>
                  </a:lnTo>
                  <a:lnTo>
                    <a:pt x="6494" y="8514"/>
                  </a:lnTo>
                  <a:lnTo>
                    <a:pt x="5581" y="9085"/>
                  </a:lnTo>
                  <a:lnTo>
                    <a:pt x="4326" y="10602"/>
                  </a:lnTo>
                  <a:lnTo>
                    <a:pt x="3310" y="11721"/>
                  </a:lnTo>
                  <a:lnTo>
                    <a:pt x="2158" y="12554"/>
                  </a:lnTo>
                  <a:lnTo>
                    <a:pt x="549" y="13239"/>
                  </a:lnTo>
                  <a:lnTo>
                    <a:pt x="1" y="13752"/>
                  </a:lnTo>
                  <a:lnTo>
                    <a:pt x="263" y="15658"/>
                  </a:lnTo>
                  <a:lnTo>
                    <a:pt x="537" y="16560"/>
                  </a:lnTo>
                  <a:lnTo>
                    <a:pt x="1450" y="16982"/>
                  </a:lnTo>
                  <a:lnTo>
                    <a:pt x="2306" y="16788"/>
                  </a:lnTo>
                  <a:lnTo>
                    <a:pt x="3516" y="15818"/>
                  </a:lnTo>
                  <a:lnTo>
                    <a:pt x="3995" y="16331"/>
                  </a:lnTo>
                  <a:lnTo>
                    <a:pt x="4235" y="15863"/>
                  </a:lnTo>
                  <a:lnTo>
                    <a:pt x="4726" y="15293"/>
                  </a:lnTo>
                  <a:lnTo>
                    <a:pt x="4851" y="14300"/>
                  </a:lnTo>
                  <a:lnTo>
                    <a:pt x="4406" y="13889"/>
                  </a:lnTo>
                  <a:lnTo>
                    <a:pt x="4269" y="12805"/>
                  </a:lnTo>
                  <a:lnTo>
                    <a:pt x="4589" y="12052"/>
                  </a:lnTo>
                  <a:lnTo>
                    <a:pt x="5205" y="12063"/>
                  </a:lnTo>
                  <a:lnTo>
                    <a:pt x="5387" y="11755"/>
                  </a:lnTo>
                  <a:lnTo>
                    <a:pt x="5136" y="11481"/>
                  </a:lnTo>
                  <a:lnTo>
                    <a:pt x="5947" y="10351"/>
                  </a:lnTo>
                  <a:lnTo>
                    <a:pt x="6437" y="9484"/>
                  </a:lnTo>
                  <a:lnTo>
                    <a:pt x="6745" y="8925"/>
                  </a:lnTo>
                  <a:lnTo>
                    <a:pt x="7316" y="8936"/>
                  </a:lnTo>
                  <a:lnTo>
                    <a:pt x="7407" y="8491"/>
                  </a:lnTo>
                  <a:lnTo>
                    <a:pt x="8526" y="8628"/>
                  </a:lnTo>
                  <a:lnTo>
                    <a:pt x="8526" y="8126"/>
                  </a:lnTo>
                  <a:lnTo>
                    <a:pt x="8891" y="8080"/>
                  </a:lnTo>
                  <a:lnTo>
                    <a:pt x="9188" y="7886"/>
                  </a:lnTo>
                  <a:lnTo>
                    <a:pt x="9918" y="8297"/>
                  </a:lnTo>
                  <a:lnTo>
                    <a:pt x="10671" y="8252"/>
                  </a:lnTo>
                  <a:lnTo>
                    <a:pt x="11345" y="8434"/>
                  </a:lnTo>
                  <a:lnTo>
                    <a:pt x="11824" y="8092"/>
                  </a:lnTo>
                  <a:lnTo>
                    <a:pt x="11984" y="7544"/>
                  </a:lnTo>
                  <a:lnTo>
                    <a:pt x="12805" y="7281"/>
                  </a:lnTo>
                  <a:lnTo>
                    <a:pt x="13627" y="7578"/>
                  </a:lnTo>
                  <a:lnTo>
                    <a:pt x="13513" y="8126"/>
                  </a:lnTo>
                  <a:lnTo>
                    <a:pt x="13969" y="8058"/>
                  </a:lnTo>
                  <a:lnTo>
                    <a:pt x="14882" y="7738"/>
                  </a:lnTo>
                  <a:lnTo>
                    <a:pt x="14882" y="7738"/>
                  </a:lnTo>
                  <a:lnTo>
                    <a:pt x="14106" y="7270"/>
                  </a:lnTo>
                  <a:lnTo>
                    <a:pt x="14791" y="7065"/>
                  </a:lnTo>
                  <a:close/>
                  <a:moveTo>
                    <a:pt x="9633" y="1769"/>
                  </a:moveTo>
                  <a:lnTo>
                    <a:pt x="8834" y="1621"/>
                  </a:lnTo>
                  <a:lnTo>
                    <a:pt x="8560" y="1381"/>
                  </a:lnTo>
                  <a:lnTo>
                    <a:pt x="7533" y="1507"/>
                  </a:lnTo>
                  <a:lnTo>
                    <a:pt x="7898" y="1724"/>
                  </a:lnTo>
                  <a:lnTo>
                    <a:pt x="7590" y="1895"/>
                  </a:lnTo>
                  <a:lnTo>
                    <a:pt x="8537" y="2055"/>
                  </a:lnTo>
                  <a:close/>
                  <a:moveTo>
                    <a:pt x="6004" y="583"/>
                  </a:moveTo>
                  <a:lnTo>
                    <a:pt x="5319" y="354"/>
                  </a:lnTo>
                  <a:lnTo>
                    <a:pt x="4589" y="377"/>
                  </a:lnTo>
                  <a:lnTo>
                    <a:pt x="4452" y="594"/>
                  </a:lnTo>
                  <a:lnTo>
                    <a:pt x="3733" y="594"/>
                  </a:lnTo>
                  <a:lnTo>
                    <a:pt x="3425" y="377"/>
                  </a:lnTo>
                  <a:lnTo>
                    <a:pt x="2101" y="605"/>
                  </a:lnTo>
                  <a:lnTo>
                    <a:pt x="2557" y="1107"/>
                  </a:lnTo>
                  <a:lnTo>
                    <a:pt x="3641" y="1655"/>
                  </a:lnTo>
                  <a:lnTo>
                    <a:pt x="4452" y="1849"/>
                  </a:lnTo>
                  <a:lnTo>
                    <a:pt x="4018" y="2089"/>
                  </a:lnTo>
                  <a:lnTo>
                    <a:pt x="5216" y="2511"/>
                  </a:lnTo>
                  <a:lnTo>
                    <a:pt x="5844" y="2477"/>
                  </a:lnTo>
                  <a:lnTo>
                    <a:pt x="5981" y="1918"/>
                  </a:lnTo>
                  <a:lnTo>
                    <a:pt x="6403" y="1792"/>
                  </a:lnTo>
                  <a:lnTo>
                    <a:pt x="6574" y="1313"/>
                  </a:lnTo>
                  <a:lnTo>
                    <a:pt x="7784" y="1050"/>
                  </a:lnTo>
                  <a:close/>
                  <a:moveTo>
                    <a:pt x="9462" y="137"/>
                  </a:moveTo>
                  <a:lnTo>
                    <a:pt x="8161" y="1"/>
                  </a:lnTo>
                  <a:lnTo>
                    <a:pt x="7704" y="172"/>
                  </a:lnTo>
                  <a:lnTo>
                    <a:pt x="6951" y="23"/>
                  </a:lnTo>
                  <a:lnTo>
                    <a:pt x="5467" y="195"/>
                  </a:lnTo>
                  <a:lnTo>
                    <a:pt x="6072" y="480"/>
                  </a:lnTo>
                  <a:lnTo>
                    <a:pt x="6803" y="480"/>
                  </a:lnTo>
                  <a:lnTo>
                    <a:pt x="6928" y="662"/>
                  </a:lnTo>
                  <a:lnTo>
                    <a:pt x="8446" y="765"/>
                  </a:lnTo>
                  <a:lnTo>
                    <a:pt x="9884" y="697"/>
                  </a:lnTo>
                  <a:lnTo>
                    <a:pt x="10500" y="35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71" name="Google Shape;4371;p37"/>
            <p:cNvSpPr/>
            <p:nvPr/>
          </p:nvSpPr>
          <p:spPr>
            <a:xfrm>
              <a:off x="5268050" y="2421950"/>
              <a:ext cx="165500" cy="91050"/>
            </a:xfrm>
            <a:custGeom>
              <a:rect b="b" l="l" r="r" t="t"/>
              <a:pathLst>
                <a:path extrusionOk="0" h="3642" w="6620">
                  <a:moveTo>
                    <a:pt x="6391" y="2306"/>
                  </a:moveTo>
                  <a:lnTo>
                    <a:pt x="5466" y="2226"/>
                  </a:lnTo>
                  <a:lnTo>
                    <a:pt x="4554" y="2009"/>
                  </a:lnTo>
                  <a:lnTo>
                    <a:pt x="3835" y="1610"/>
                  </a:lnTo>
                  <a:lnTo>
                    <a:pt x="3195" y="1439"/>
                  </a:lnTo>
                  <a:lnTo>
                    <a:pt x="2842" y="994"/>
                  </a:lnTo>
                  <a:lnTo>
                    <a:pt x="2385" y="868"/>
                  </a:lnTo>
                  <a:lnTo>
                    <a:pt x="1472" y="286"/>
                  </a:lnTo>
                  <a:lnTo>
                    <a:pt x="799" y="1"/>
                  </a:lnTo>
                  <a:lnTo>
                    <a:pt x="525" y="206"/>
                  </a:lnTo>
                  <a:lnTo>
                    <a:pt x="126" y="617"/>
                  </a:lnTo>
                  <a:lnTo>
                    <a:pt x="0" y="1462"/>
                  </a:lnTo>
                  <a:lnTo>
                    <a:pt x="810" y="1815"/>
                  </a:lnTo>
                  <a:lnTo>
                    <a:pt x="1643" y="2260"/>
                  </a:lnTo>
                  <a:lnTo>
                    <a:pt x="2739" y="2763"/>
                  </a:lnTo>
                  <a:lnTo>
                    <a:pt x="3823" y="2888"/>
                  </a:lnTo>
                  <a:lnTo>
                    <a:pt x="4359" y="3345"/>
                  </a:lnTo>
                  <a:lnTo>
                    <a:pt x="4976" y="3436"/>
                  </a:lnTo>
                  <a:lnTo>
                    <a:pt x="5946" y="3641"/>
                  </a:lnTo>
                  <a:lnTo>
                    <a:pt x="6608" y="3630"/>
                  </a:lnTo>
                  <a:lnTo>
                    <a:pt x="6619" y="3276"/>
                  </a:lnTo>
                  <a:lnTo>
                    <a:pt x="6402" y="269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72" name="Google Shape;4372;p37"/>
            <p:cNvSpPr/>
            <p:nvPr/>
          </p:nvSpPr>
          <p:spPr>
            <a:xfrm>
              <a:off x="6693125" y="3893550"/>
              <a:ext cx="362375" cy="274500"/>
            </a:xfrm>
            <a:custGeom>
              <a:rect b="b" l="l" r="r" t="t"/>
              <a:pathLst>
                <a:path extrusionOk="0" h="10980" w="14495">
                  <a:moveTo>
                    <a:pt x="8366" y="5924"/>
                  </a:moveTo>
                  <a:lnTo>
                    <a:pt x="8492" y="5559"/>
                  </a:lnTo>
                  <a:lnTo>
                    <a:pt x="7659" y="5969"/>
                  </a:lnTo>
                  <a:lnTo>
                    <a:pt x="7179" y="6449"/>
                  </a:lnTo>
                  <a:lnTo>
                    <a:pt x="6723" y="6677"/>
                  </a:lnTo>
                  <a:lnTo>
                    <a:pt x="5878" y="7339"/>
                  </a:lnTo>
                  <a:lnTo>
                    <a:pt x="5079" y="7795"/>
                  </a:lnTo>
                  <a:lnTo>
                    <a:pt x="4087" y="8252"/>
                  </a:lnTo>
                  <a:lnTo>
                    <a:pt x="3299" y="8594"/>
                  </a:lnTo>
                  <a:lnTo>
                    <a:pt x="2683" y="8754"/>
                  </a:lnTo>
                  <a:lnTo>
                    <a:pt x="1074" y="9621"/>
                  </a:lnTo>
                  <a:lnTo>
                    <a:pt x="161" y="10272"/>
                  </a:lnTo>
                  <a:lnTo>
                    <a:pt x="1" y="10603"/>
                  </a:lnTo>
                  <a:lnTo>
                    <a:pt x="731" y="10660"/>
                  </a:lnTo>
                  <a:lnTo>
                    <a:pt x="948" y="10957"/>
                  </a:lnTo>
                  <a:lnTo>
                    <a:pt x="1587" y="10979"/>
                  </a:lnTo>
                  <a:lnTo>
                    <a:pt x="2158" y="10717"/>
                  </a:lnTo>
                  <a:lnTo>
                    <a:pt x="3059" y="10317"/>
                  </a:lnTo>
                  <a:lnTo>
                    <a:pt x="4212" y="9439"/>
                  </a:lnTo>
                  <a:lnTo>
                    <a:pt x="4874" y="8845"/>
                  </a:lnTo>
                  <a:lnTo>
                    <a:pt x="5764" y="8526"/>
                  </a:lnTo>
                  <a:lnTo>
                    <a:pt x="6335" y="8503"/>
                  </a:lnTo>
                  <a:lnTo>
                    <a:pt x="6415" y="8092"/>
                  </a:lnTo>
                  <a:lnTo>
                    <a:pt x="7077" y="7738"/>
                  </a:lnTo>
                  <a:lnTo>
                    <a:pt x="8069" y="7099"/>
                  </a:lnTo>
                  <a:lnTo>
                    <a:pt x="8674" y="6677"/>
                  </a:lnTo>
                  <a:lnTo>
                    <a:pt x="8971" y="6312"/>
                  </a:lnTo>
                  <a:lnTo>
                    <a:pt x="9039" y="5935"/>
                  </a:lnTo>
                  <a:lnTo>
                    <a:pt x="8241" y="6300"/>
                  </a:lnTo>
                  <a:close/>
                  <a:moveTo>
                    <a:pt x="12475" y="1576"/>
                  </a:moveTo>
                  <a:lnTo>
                    <a:pt x="12737" y="754"/>
                  </a:lnTo>
                  <a:lnTo>
                    <a:pt x="12303" y="514"/>
                  </a:lnTo>
                  <a:lnTo>
                    <a:pt x="12189" y="1"/>
                  </a:lnTo>
                  <a:lnTo>
                    <a:pt x="11858" y="69"/>
                  </a:lnTo>
                  <a:lnTo>
                    <a:pt x="11801" y="731"/>
                  </a:lnTo>
                  <a:lnTo>
                    <a:pt x="11915" y="1541"/>
                  </a:lnTo>
                  <a:lnTo>
                    <a:pt x="12041" y="1929"/>
                  </a:lnTo>
                  <a:lnTo>
                    <a:pt x="11915" y="2089"/>
                  </a:lnTo>
                  <a:lnTo>
                    <a:pt x="11824" y="2717"/>
                  </a:lnTo>
                  <a:lnTo>
                    <a:pt x="11482" y="3299"/>
                  </a:lnTo>
                  <a:lnTo>
                    <a:pt x="10888" y="4018"/>
                  </a:lnTo>
                  <a:lnTo>
                    <a:pt x="10135" y="4326"/>
                  </a:lnTo>
                  <a:lnTo>
                    <a:pt x="9884" y="4668"/>
                  </a:lnTo>
                  <a:lnTo>
                    <a:pt x="10420" y="5022"/>
                  </a:lnTo>
                  <a:lnTo>
                    <a:pt x="10306" y="5524"/>
                  </a:lnTo>
                  <a:lnTo>
                    <a:pt x="9313" y="6255"/>
                  </a:lnTo>
                  <a:lnTo>
                    <a:pt x="9519" y="6380"/>
                  </a:lnTo>
                  <a:lnTo>
                    <a:pt x="9462" y="6608"/>
                  </a:lnTo>
                  <a:lnTo>
                    <a:pt x="10306" y="6255"/>
                  </a:lnTo>
                  <a:lnTo>
                    <a:pt x="11139" y="5650"/>
                  </a:lnTo>
                  <a:lnTo>
                    <a:pt x="11790" y="5171"/>
                  </a:lnTo>
                  <a:lnTo>
                    <a:pt x="12018" y="4999"/>
                  </a:lnTo>
                  <a:lnTo>
                    <a:pt x="12223" y="4611"/>
                  </a:lnTo>
                  <a:lnTo>
                    <a:pt x="12623" y="4326"/>
                  </a:lnTo>
                  <a:lnTo>
                    <a:pt x="13171" y="4360"/>
                  </a:lnTo>
                  <a:lnTo>
                    <a:pt x="13764" y="3812"/>
                  </a:lnTo>
                  <a:lnTo>
                    <a:pt x="14494" y="3002"/>
                  </a:lnTo>
                  <a:lnTo>
                    <a:pt x="14198" y="2888"/>
                  </a:lnTo>
                  <a:lnTo>
                    <a:pt x="13536" y="3242"/>
                  </a:lnTo>
                  <a:lnTo>
                    <a:pt x="13079" y="3173"/>
                  </a:lnTo>
                  <a:lnTo>
                    <a:pt x="12669" y="2877"/>
                  </a:lnTo>
                  <a:lnTo>
                    <a:pt x="12999" y="2169"/>
                  </a:lnTo>
                  <a:lnTo>
                    <a:pt x="12828" y="1918"/>
                  </a:lnTo>
                  <a:lnTo>
                    <a:pt x="12406" y="2546"/>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73" name="Google Shape;4373;p37"/>
            <p:cNvSpPr/>
            <p:nvPr/>
          </p:nvSpPr>
          <p:spPr>
            <a:xfrm>
              <a:off x="4746775" y="2513250"/>
              <a:ext cx="147250" cy="221150"/>
            </a:xfrm>
            <a:custGeom>
              <a:rect b="b" l="l" r="r" t="t"/>
              <a:pathLst>
                <a:path extrusionOk="0" h="8846" w="5890">
                  <a:moveTo>
                    <a:pt x="5251" y="4794"/>
                  </a:moveTo>
                  <a:lnTo>
                    <a:pt x="5547" y="4509"/>
                  </a:lnTo>
                  <a:lnTo>
                    <a:pt x="5661" y="4246"/>
                  </a:lnTo>
                  <a:lnTo>
                    <a:pt x="5890" y="3710"/>
                  </a:lnTo>
                  <a:lnTo>
                    <a:pt x="5867" y="3504"/>
                  </a:lnTo>
                  <a:lnTo>
                    <a:pt x="5570" y="3390"/>
                  </a:lnTo>
                  <a:lnTo>
                    <a:pt x="5342" y="3093"/>
                  </a:lnTo>
                  <a:lnTo>
                    <a:pt x="4931" y="2568"/>
                  </a:lnTo>
                  <a:lnTo>
                    <a:pt x="4463" y="2409"/>
                  </a:lnTo>
                  <a:lnTo>
                    <a:pt x="3881" y="2283"/>
                  </a:lnTo>
                  <a:lnTo>
                    <a:pt x="3402" y="1952"/>
                  </a:lnTo>
                  <a:lnTo>
                    <a:pt x="2991" y="1336"/>
                  </a:lnTo>
                  <a:lnTo>
                    <a:pt x="2592" y="1336"/>
                  </a:lnTo>
                  <a:lnTo>
                    <a:pt x="2580" y="1929"/>
                  </a:lnTo>
                  <a:lnTo>
                    <a:pt x="2740" y="2055"/>
                  </a:lnTo>
                  <a:lnTo>
                    <a:pt x="2398" y="2238"/>
                  </a:lnTo>
                  <a:lnTo>
                    <a:pt x="2432" y="2603"/>
                  </a:lnTo>
                  <a:lnTo>
                    <a:pt x="2238" y="2979"/>
                  </a:lnTo>
                  <a:lnTo>
                    <a:pt x="2249" y="3344"/>
                  </a:lnTo>
                  <a:lnTo>
                    <a:pt x="2660" y="3995"/>
                  </a:lnTo>
                  <a:lnTo>
                    <a:pt x="2295" y="5798"/>
                  </a:lnTo>
                  <a:lnTo>
                    <a:pt x="1" y="6711"/>
                  </a:lnTo>
                  <a:lnTo>
                    <a:pt x="743" y="8217"/>
                  </a:lnTo>
                  <a:lnTo>
                    <a:pt x="1039" y="8845"/>
                  </a:lnTo>
                  <a:lnTo>
                    <a:pt x="1393" y="8800"/>
                  </a:lnTo>
                  <a:lnTo>
                    <a:pt x="1907" y="8480"/>
                  </a:lnTo>
                  <a:lnTo>
                    <a:pt x="2352" y="8571"/>
                  </a:lnTo>
                  <a:lnTo>
                    <a:pt x="2706" y="8309"/>
                  </a:lnTo>
                  <a:lnTo>
                    <a:pt x="2671" y="7955"/>
                  </a:lnTo>
                  <a:lnTo>
                    <a:pt x="2980" y="7727"/>
                  </a:lnTo>
                  <a:lnTo>
                    <a:pt x="3459" y="7727"/>
                  </a:lnTo>
                  <a:lnTo>
                    <a:pt x="3630" y="7544"/>
                  </a:lnTo>
                  <a:lnTo>
                    <a:pt x="3664" y="7099"/>
                  </a:lnTo>
                  <a:lnTo>
                    <a:pt x="4132" y="6757"/>
                  </a:lnTo>
                  <a:lnTo>
                    <a:pt x="4497" y="6757"/>
                  </a:lnTo>
                  <a:lnTo>
                    <a:pt x="4554" y="6643"/>
                  </a:lnTo>
                  <a:lnTo>
                    <a:pt x="4417" y="6049"/>
                  </a:lnTo>
                  <a:lnTo>
                    <a:pt x="4497" y="5593"/>
                  </a:lnTo>
                  <a:lnTo>
                    <a:pt x="4646" y="5376"/>
                  </a:lnTo>
                  <a:lnTo>
                    <a:pt x="4999" y="5421"/>
                  </a:lnTo>
                  <a:close/>
                  <a:moveTo>
                    <a:pt x="2877" y="457"/>
                  </a:moveTo>
                  <a:lnTo>
                    <a:pt x="2911" y="81"/>
                  </a:lnTo>
                  <a:lnTo>
                    <a:pt x="2808" y="1"/>
                  </a:lnTo>
                  <a:lnTo>
                    <a:pt x="2626" y="309"/>
                  </a:lnTo>
                  <a:lnTo>
                    <a:pt x="2808" y="62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74" name="Google Shape;4374;p37"/>
            <p:cNvSpPr/>
            <p:nvPr/>
          </p:nvSpPr>
          <p:spPr>
            <a:xfrm>
              <a:off x="4893150" y="2268750"/>
              <a:ext cx="296175" cy="305875"/>
            </a:xfrm>
            <a:custGeom>
              <a:rect b="b" l="l" r="r" t="t"/>
              <a:pathLst>
                <a:path extrusionOk="0" h="12235" w="11847">
                  <a:moveTo>
                    <a:pt x="11846" y="1518"/>
                  </a:moveTo>
                  <a:lnTo>
                    <a:pt x="10500" y="1142"/>
                  </a:lnTo>
                  <a:lnTo>
                    <a:pt x="10089" y="434"/>
                  </a:lnTo>
                  <a:lnTo>
                    <a:pt x="9415" y="0"/>
                  </a:lnTo>
                  <a:lnTo>
                    <a:pt x="9016" y="103"/>
                  </a:lnTo>
                  <a:lnTo>
                    <a:pt x="8674" y="274"/>
                  </a:lnTo>
                  <a:lnTo>
                    <a:pt x="7852" y="388"/>
                  </a:lnTo>
                  <a:lnTo>
                    <a:pt x="7087" y="571"/>
                  </a:lnTo>
                  <a:lnTo>
                    <a:pt x="6745" y="971"/>
                  </a:lnTo>
                  <a:lnTo>
                    <a:pt x="7019" y="1370"/>
                  </a:lnTo>
                  <a:lnTo>
                    <a:pt x="7224" y="1826"/>
                  </a:lnTo>
                  <a:lnTo>
                    <a:pt x="6939" y="2214"/>
                  </a:lnTo>
                  <a:lnTo>
                    <a:pt x="7053" y="2568"/>
                  </a:lnTo>
                  <a:lnTo>
                    <a:pt x="6916" y="2899"/>
                  </a:lnTo>
                  <a:lnTo>
                    <a:pt x="6197" y="2876"/>
                  </a:lnTo>
                  <a:lnTo>
                    <a:pt x="6619" y="3470"/>
                  </a:lnTo>
                  <a:lnTo>
                    <a:pt x="6197" y="3698"/>
                  </a:lnTo>
                  <a:lnTo>
                    <a:pt x="5980" y="4246"/>
                  </a:lnTo>
                  <a:lnTo>
                    <a:pt x="6140" y="4782"/>
                  </a:lnTo>
                  <a:lnTo>
                    <a:pt x="5889" y="5045"/>
                  </a:lnTo>
                  <a:lnTo>
                    <a:pt x="5592" y="4953"/>
                  </a:lnTo>
                  <a:lnTo>
                    <a:pt x="5022" y="5079"/>
                  </a:lnTo>
                  <a:lnTo>
                    <a:pt x="4999" y="5330"/>
                  </a:lnTo>
                  <a:lnTo>
                    <a:pt x="4428" y="5330"/>
                  </a:lnTo>
                  <a:lnTo>
                    <a:pt x="4097" y="5844"/>
                  </a:lnTo>
                  <a:lnTo>
                    <a:pt x="4212" y="6608"/>
                  </a:lnTo>
                  <a:lnTo>
                    <a:pt x="3264" y="6985"/>
                  </a:lnTo>
                  <a:lnTo>
                    <a:pt x="2728" y="6905"/>
                  </a:lnTo>
                  <a:lnTo>
                    <a:pt x="2602" y="7110"/>
                  </a:lnTo>
                  <a:lnTo>
                    <a:pt x="2123" y="6996"/>
                  </a:lnTo>
                  <a:lnTo>
                    <a:pt x="1370" y="7122"/>
                  </a:lnTo>
                  <a:lnTo>
                    <a:pt x="0" y="6665"/>
                  </a:lnTo>
                  <a:lnTo>
                    <a:pt x="457" y="7133"/>
                  </a:lnTo>
                  <a:lnTo>
                    <a:pt x="856" y="7692"/>
                  </a:lnTo>
                  <a:lnTo>
                    <a:pt x="1655" y="8080"/>
                  </a:lnTo>
                  <a:lnTo>
                    <a:pt x="1804" y="8891"/>
                  </a:lnTo>
                  <a:lnTo>
                    <a:pt x="2192" y="9028"/>
                  </a:lnTo>
                  <a:lnTo>
                    <a:pt x="2317" y="9450"/>
                  </a:lnTo>
                  <a:lnTo>
                    <a:pt x="1256" y="9918"/>
                  </a:lnTo>
                  <a:lnTo>
                    <a:pt x="1085" y="10968"/>
                  </a:lnTo>
                  <a:lnTo>
                    <a:pt x="2169" y="10842"/>
                  </a:lnTo>
                  <a:lnTo>
                    <a:pt x="3447" y="10831"/>
                  </a:lnTo>
                  <a:lnTo>
                    <a:pt x="4851" y="10659"/>
                  </a:lnTo>
                  <a:lnTo>
                    <a:pt x="5558" y="11344"/>
                  </a:lnTo>
                  <a:lnTo>
                    <a:pt x="5855" y="11995"/>
                  </a:lnTo>
                  <a:lnTo>
                    <a:pt x="6448" y="12234"/>
                  </a:lnTo>
                  <a:lnTo>
                    <a:pt x="6905" y="11629"/>
                  </a:lnTo>
                  <a:lnTo>
                    <a:pt x="8617" y="11629"/>
                  </a:lnTo>
                  <a:lnTo>
                    <a:pt x="8366" y="10842"/>
                  </a:lnTo>
                  <a:lnTo>
                    <a:pt x="7863" y="10386"/>
                  </a:lnTo>
                  <a:lnTo>
                    <a:pt x="7681" y="9689"/>
                  </a:lnTo>
                  <a:lnTo>
                    <a:pt x="7110" y="9279"/>
                  </a:lnTo>
                  <a:lnTo>
                    <a:pt x="7806" y="8331"/>
                  </a:lnTo>
                  <a:lnTo>
                    <a:pt x="8719" y="8411"/>
                  </a:lnTo>
                  <a:lnTo>
                    <a:pt x="9358" y="7453"/>
                  </a:lnTo>
                  <a:lnTo>
                    <a:pt x="9667" y="6528"/>
                  </a:lnTo>
                  <a:lnTo>
                    <a:pt x="10214" y="5627"/>
                  </a:lnTo>
                  <a:lnTo>
                    <a:pt x="10077" y="4988"/>
                  </a:lnTo>
                  <a:lnTo>
                    <a:pt x="10602" y="4451"/>
                  </a:lnTo>
                  <a:lnTo>
                    <a:pt x="9895" y="4018"/>
                  </a:lnTo>
                  <a:lnTo>
                    <a:pt x="9473" y="3401"/>
                  </a:lnTo>
                  <a:lnTo>
                    <a:pt x="9016" y="2602"/>
                  </a:lnTo>
                  <a:lnTo>
                    <a:pt x="9290" y="2203"/>
                  </a:lnTo>
                  <a:lnTo>
                    <a:pt x="10500" y="2431"/>
                  </a:lnTo>
                  <a:lnTo>
                    <a:pt x="11321" y="228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75" name="Google Shape;4375;p37"/>
            <p:cNvSpPr/>
            <p:nvPr/>
          </p:nvSpPr>
          <p:spPr>
            <a:xfrm>
              <a:off x="2063775" y="2894125"/>
              <a:ext cx="114150" cy="54250"/>
            </a:xfrm>
            <a:custGeom>
              <a:rect b="b" l="l" r="r" t="t"/>
              <a:pathLst>
                <a:path extrusionOk="0" h="2170" w="4566">
                  <a:moveTo>
                    <a:pt x="4508" y="857"/>
                  </a:moveTo>
                  <a:lnTo>
                    <a:pt x="4223" y="594"/>
                  </a:lnTo>
                  <a:lnTo>
                    <a:pt x="3972" y="321"/>
                  </a:lnTo>
                  <a:lnTo>
                    <a:pt x="3618" y="172"/>
                  </a:lnTo>
                  <a:lnTo>
                    <a:pt x="3173" y="138"/>
                  </a:lnTo>
                  <a:lnTo>
                    <a:pt x="3219" y="58"/>
                  </a:lnTo>
                  <a:lnTo>
                    <a:pt x="2774" y="1"/>
                  </a:lnTo>
                  <a:lnTo>
                    <a:pt x="2489" y="263"/>
                  </a:lnTo>
                  <a:lnTo>
                    <a:pt x="1998" y="446"/>
                  </a:lnTo>
                  <a:lnTo>
                    <a:pt x="1633" y="674"/>
                  </a:lnTo>
                  <a:lnTo>
                    <a:pt x="1256" y="754"/>
                  </a:lnTo>
                  <a:lnTo>
                    <a:pt x="1039" y="526"/>
                  </a:lnTo>
                  <a:lnTo>
                    <a:pt x="971" y="594"/>
                  </a:lnTo>
                  <a:lnTo>
                    <a:pt x="640" y="549"/>
                  </a:lnTo>
                  <a:lnTo>
                    <a:pt x="663" y="366"/>
                  </a:lnTo>
                  <a:lnTo>
                    <a:pt x="400" y="35"/>
                  </a:lnTo>
                  <a:lnTo>
                    <a:pt x="81" y="127"/>
                  </a:lnTo>
                  <a:lnTo>
                    <a:pt x="69" y="480"/>
                  </a:lnTo>
                  <a:lnTo>
                    <a:pt x="229" y="629"/>
                  </a:lnTo>
                  <a:lnTo>
                    <a:pt x="115" y="720"/>
                  </a:lnTo>
                  <a:lnTo>
                    <a:pt x="126" y="891"/>
                  </a:lnTo>
                  <a:lnTo>
                    <a:pt x="58" y="1085"/>
                  </a:lnTo>
                  <a:lnTo>
                    <a:pt x="1" y="1256"/>
                  </a:lnTo>
                  <a:lnTo>
                    <a:pt x="81" y="1393"/>
                  </a:lnTo>
                  <a:lnTo>
                    <a:pt x="126" y="1199"/>
                  </a:lnTo>
                  <a:lnTo>
                    <a:pt x="469" y="1199"/>
                  </a:lnTo>
                  <a:lnTo>
                    <a:pt x="663" y="1291"/>
                  </a:lnTo>
                  <a:lnTo>
                    <a:pt x="994" y="1370"/>
                  </a:lnTo>
                  <a:lnTo>
                    <a:pt x="1142" y="1724"/>
                  </a:lnTo>
                  <a:lnTo>
                    <a:pt x="1393" y="1781"/>
                  </a:lnTo>
                  <a:lnTo>
                    <a:pt x="1507" y="1621"/>
                  </a:lnTo>
                  <a:lnTo>
                    <a:pt x="1621" y="2169"/>
                  </a:lnTo>
                  <a:lnTo>
                    <a:pt x="1998" y="2124"/>
                  </a:lnTo>
                  <a:lnTo>
                    <a:pt x="2123" y="1998"/>
                  </a:lnTo>
                  <a:lnTo>
                    <a:pt x="2340" y="1861"/>
                  </a:lnTo>
                  <a:lnTo>
                    <a:pt x="1975" y="1382"/>
                  </a:lnTo>
                  <a:lnTo>
                    <a:pt x="2066" y="1199"/>
                  </a:lnTo>
                  <a:lnTo>
                    <a:pt x="2249" y="1154"/>
                  </a:lnTo>
                  <a:lnTo>
                    <a:pt x="2580" y="925"/>
                  </a:lnTo>
                  <a:lnTo>
                    <a:pt x="2751" y="606"/>
                  </a:lnTo>
                  <a:lnTo>
                    <a:pt x="3105" y="549"/>
                  </a:lnTo>
                  <a:lnTo>
                    <a:pt x="3493" y="811"/>
                  </a:lnTo>
                  <a:lnTo>
                    <a:pt x="3630" y="1108"/>
                  </a:lnTo>
                  <a:lnTo>
                    <a:pt x="3835" y="1165"/>
                  </a:lnTo>
                  <a:lnTo>
                    <a:pt x="3618" y="1405"/>
                  </a:lnTo>
                  <a:lnTo>
                    <a:pt x="3767" y="1907"/>
                  </a:lnTo>
                  <a:lnTo>
                    <a:pt x="4018" y="2169"/>
                  </a:lnTo>
                  <a:lnTo>
                    <a:pt x="4143" y="1724"/>
                  </a:lnTo>
                  <a:lnTo>
                    <a:pt x="4406" y="1793"/>
                  </a:lnTo>
                  <a:lnTo>
                    <a:pt x="4566" y="1519"/>
                  </a:lnTo>
                  <a:lnTo>
                    <a:pt x="4406" y="98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76" name="Google Shape;4376;p37"/>
            <p:cNvSpPr/>
            <p:nvPr/>
          </p:nvSpPr>
          <p:spPr>
            <a:xfrm>
              <a:off x="2091450" y="3113250"/>
              <a:ext cx="264225" cy="415150"/>
            </a:xfrm>
            <a:custGeom>
              <a:rect b="b" l="l" r="r" t="t"/>
              <a:pathLst>
                <a:path extrusionOk="0" h="16606" w="10569">
                  <a:moveTo>
                    <a:pt x="9222" y="3858"/>
                  </a:moveTo>
                  <a:lnTo>
                    <a:pt x="8811" y="3367"/>
                  </a:lnTo>
                  <a:lnTo>
                    <a:pt x="8560" y="3356"/>
                  </a:lnTo>
                  <a:lnTo>
                    <a:pt x="9062" y="2431"/>
                  </a:lnTo>
                  <a:lnTo>
                    <a:pt x="8434" y="1998"/>
                  </a:lnTo>
                  <a:lnTo>
                    <a:pt x="7966" y="2089"/>
                  </a:lnTo>
                  <a:lnTo>
                    <a:pt x="7670" y="1929"/>
                  </a:lnTo>
                  <a:lnTo>
                    <a:pt x="7236" y="2169"/>
                  </a:lnTo>
                  <a:lnTo>
                    <a:pt x="6631" y="2055"/>
                  </a:lnTo>
                  <a:lnTo>
                    <a:pt x="6152" y="1107"/>
                  </a:lnTo>
                  <a:lnTo>
                    <a:pt x="5764" y="856"/>
                  </a:lnTo>
                  <a:lnTo>
                    <a:pt x="5513" y="434"/>
                  </a:lnTo>
                  <a:lnTo>
                    <a:pt x="4976" y="1"/>
                  </a:lnTo>
                  <a:lnTo>
                    <a:pt x="4771" y="92"/>
                  </a:lnTo>
                  <a:lnTo>
                    <a:pt x="4885" y="788"/>
                  </a:lnTo>
                  <a:lnTo>
                    <a:pt x="4634" y="1370"/>
                  </a:lnTo>
                  <a:lnTo>
                    <a:pt x="3778" y="2329"/>
                  </a:lnTo>
                  <a:lnTo>
                    <a:pt x="2831" y="2682"/>
                  </a:lnTo>
                  <a:lnTo>
                    <a:pt x="2352" y="3470"/>
                  </a:lnTo>
                  <a:lnTo>
                    <a:pt x="2226" y="4086"/>
                  </a:lnTo>
                  <a:lnTo>
                    <a:pt x="1781" y="4451"/>
                  </a:lnTo>
                  <a:lnTo>
                    <a:pt x="1427" y="3995"/>
                  </a:lnTo>
                  <a:lnTo>
                    <a:pt x="1096" y="3892"/>
                  </a:lnTo>
                  <a:lnTo>
                    <a:pt x="777" y="3972"/>
                  </a:lnTo>
                  <a:lnTo>
                    <a:pt x="742" y="3641"/>
                  </a:lnTo>
                  <a:lnTo>
                    <a:pt x="959" y="3424"/>
                  </a:lnTo>
                  <a:lnTo>
                    <a:pt x="857" y="3036"/>
                  </a:lnTo>
                  <a:lnTo>
                    <a:pt x="229" y="3607"/>
                  </a:lnTo>
                  <a:lnTo>
                    <a:pt x="1" y="4257"/>
                  </a:lnTo>
                  <a:lnTo>
                    <a:pt x="434" y="5125"/>
                  </a:lnTo>
                  <a:lnTo>
                    <a:pt x="183" y="5524"/>
                  </a:lnTo>
                  <a:lnTo>
                    <a:pt x="777" y="5889"/>
                  </a:lnTo>
                  <a:lnTo>
                    <a:pt x="1416" y="6483"/>
                  </a:lnTo>
                  <a:lnTo>
                    <a:pt x="1701" y="7156"/>
                  </a:lnTo>
                  <a:lnTo>
                    <a:pt x="2043" y="7567"/>
                  </a:lnTo>
                  <a:lnTo>
                    <a:pt x="2899" y="9381"/>
                  </a:lnTo>
                  <a:lnTo>
                    <a:pt x="3778" y="11048"/>
                  </a:lnTo>
                  <a:lnTo>
                    <a:pt x="4554" y="12246"/>
                  </a:lnTo>
                  <a:lnTo>
                    <a:pt x="4440" y="12497"/>
                  </a:lnTo>
                  <a:lnTo>
                    <a:pt x="4839" y="13261"/>
                  </a:lnTo>
                  <a:lnTo>
                    <a:pt x="5490" y="13809"/>
                  </a:lnTo>
                  <a:lnTo>
                    <a:pt x="7019" y="14802"/>
                  </a:lnTo>
                  <a:lnTo>
                    <a:pt x="8674" y="15704"/>
                  </a:lnTo>
                  <a:lnTo>
                    <a:pt x="8777" y="16080"/>
                  </a:lnTo>
                  <a:lnTo>
                    <a:pt x="9621" y="16605"/>
                  </a:lnTo>
                  <a:lnTo>
                    <a:pt x="9998" y="16377"/>
                  </a:lnTo>
                  <a:lnTo>
                    <a:pt x="10180" y="15909"/>
                  </a:lnTo>
                  <a:lnTo>
                    <a:pt x="10568" y="14928"/>
                  </a:lnTo>
                  <a:lnTo>
                    <a:pt x="10180" y="14174"/>
                  </a:lnTo>
                  <a:lnTo>
                    <a:pt x="10329" y="13866"/>
                  </a:lnTo>
                  <a:lnTo>
                    <a:pt x="10157" y="13524"/>
                  </a:lnTo>
                  <a:lnTo>
                    <a:pt x="10431" y="13067"/>
                  </a:lnTo>
                  <a:lnTo>
                    <a:pt x="10386" y="12303"/>
                  </a:lnTo>
                  <a:lnTo>
                    <a:pt x="10374" y="11664"/>
                  </a:lnTo>
                  <a:lnTo>
                    <a:pt x="10534" y="11356"/>
                  </a:lnTo>
                  <a:lnTo>
                    <a:pt x="9747" y="9895"/>
                  </a:lnTo>
                  <a:lnTo>
                    <a:pt x="9324" y="10043"/>
                  </a:lnTo>
                  <a:lnTo>
                    <a:pt x="8948" y="9952"/>
                  </a:lnTo>
                  <a:lnTo>
                    <a:pt x="8914" y="8560"/>
                  </a:lnTo>
                  <a:lnTo>
                    <a:pt x="8286" y="9107"/>
                  </a:lnTo>
                  <a:lnTo>
                    <a:pt x="7590" y="9073"/>
                  </a:lnTo>
                  <a:lnTo>
                    <a:pt x="7270" y="8594"/>
                  </a:lnTo>
                  <a:lnTo>
                    <a:pt x="6734" y="8548"/>
                  </a:lnTo>
                  <a:lnTo>
                    <a:pt x="6882" y="8149"/>
                  </a:lnTo>
                  <a:lnTo>
                    <a:pt x="6414" y="7612"/>
                  </a:lnTo>
                  <a:lnTo>
                    <a:pt x="6038" y="6779"/>
                  </a:lnTo>
                  <a:lnTo>
                    <a:pt x="6255" y="6620"/>
                  </a:lnTo>
                  <a:lnTo>
                    <a:pt x="6243" y="6243"/>
                  </a:lnTo>
                  <a:lnTo>
                    <a:pt x="6711" y="5969"/>
                  </a:lnTo>
                  <a:lnTo>
                    <a:pt x="6608" y="5478"/>
                  </a:lnTo>
                  <a:lnTo>
                    <a:pt x="6791" y="5170"/>
                  </a:lnTo>
                  <a:lnTo>
                    <a:pt x="6848" y="4737"/>
                  </a:lnTo>
                  <a:lnTo>
                    <a:pt x="7738" y="4132"/>
                  </a:lnTo>
                  <a:lnTo>
                    <a:pt x="8389" y="3961"/>
                  </a:lnTo>
                  <a:lnTo>
                    <a:pt x="8491" y="381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77" name="Google Shape;4377;p37"/>
            <p:cNvSpPr/>
            <p:nvPr/>
          </p:nvSpPr>
          <p:spPr>
            <a:xfrm>
              <a:off x="6061750" y="2692150"/>
              <a:ext cx="189200" cy="293600"/>
            </a:xfrm>
            <a:custGeom>
              <a:rect b="b" l="l" r="r" t="t"/>
              <a:pathLst>
                <a:path extrusionOk="0" h="11744" w="7568">
                  <a:moveTo>
                    <a:pt x="7373" y="9164"/>
                  </a:moveTo>
                  <a:lnTo>
                    <a:pt x="7282" y="8833"/>
                  </a:lnTo>
                  <a:lnTo>
                    <a:pt x="7168" y="8377"/>
                  </a:lnTo>
                  <a:lnTo>
                    <a:pt x="6483" y="7943"/>
                  </a:lnTo>
                  <a:lnTo>
                    <a:pt x="6597" y="8651"/>
                  </a:lnTo>
                  <a:lnTo>
                    <a:pt x="6038" y="8673"/>
                  </a:lnTo>
                  <a:lnTo>
                    <a:pt x="5947" y="9073"/>
                  </a:lnTo>
                  <a:lnTo>
                    <a:pt x="5342" y="9312"/>
                  </a:lnTo>
                  <a:lnTo>
                    <a:pt x="5022" y="8913"/>
                  </a:lnTo>
                  <a:lnTo>
                    <a:pt x="4634" y="9255"/>
                  </a:lnTo>
                  <a:lnTo>
                    <a:pt x="4143" y="9506"/>
                  </a:lnTo>
                  <a:lnTo>
                    <a:pt x="3870" y="10271"/>
                  </a:lnTo>
                  <a:lnTo>
                    <a:pt x="4029" y="10545"/>
                  </a:lnTo>
                  <a:lnTo>
                    <a:pt x="4588" y="10031"/>
                  </a:lnTo>
                  <a:lnTo>
                    <a:pt x="4965" y="10077"/>
                  </a:lnTo>
                  <a:lnTo>
                    <a:pt x="5182" y="9689"/>
                  </a:lnTo>
                  <a:lnTo>
                    <a:pt x="5730" y="10111"/>
                  </a:lnTo>
                  <a:lnTo>
                    <a:pt x="5513" y="10556"/>
                  </a:lnTo>
                  <a:lnTo>
                    <a:pt x="5787" y="11218"/>
                  </a:lnTo>
                  <a:lnTo>
                    <a:pt x="6757" y="11743"/>
                  </a:lnTo>
                  <a:lnTo>
                    <a:pt x="6951" y="11310"/>
                  </a:lnTo>
                  <a:lnTo>
                    <a:pt x="6654" y="10648"/>
                  </a:lnTo>
                  <a:lnTo>
                    <a:pt x="6996" y="10180"/>
                  </a:lnTo>
                  <a:lnTo>
                    <a:pt x="7350" y="11093"/>
                  </a:lnTo>
                  <a:lnTo>
                    <a:pt x="7567" y="10271"/>
                  </a:lnTo>
                  <a:lnTo>
                    <a:pt x="7487" y="9769"/>
                  </a:lnTo>
                  <a:close/>
                  <a:moveTo>
                    <a:pt x="5296" y="7475"/>
                  </a:moveTo>
                  <a:lnTo>
                    <a:pt x="5296" y="6608"/>
                  </a:lnTo>
                  <a:lnTo>
                    <a:pt x="4782" y="7475"/>
                  </a:lnTo>
                  <a:lnTo>
                    <a:pt x="4862" y="6882"/>
                  </a:lnTo>
                  <a:lnTo>
                    <a:pt x="4429" y="6916"/>
                  </a:lnTo>
                  <a:lnTo>
                    <a:pt x="4383" y="7487"/>
                  </a:lnTo>
                  <a:lnTo>
                    <a:pt x="4212" y="7749"/>
                  </a:lnTo>
                  <a:lnTo>
                    <a:pt x="4075" y="7989"/>
                  </a:lnTo>
                  <a:lnTo>
                    <a:pt x="4611" y="8616"/>
                  </a:lnTo>
                  <a:lnTo>
                    <a:pt x="4840" y="8342"/>
                  </a:lnTo>
                  <a:lnTo>
                    <a:pt x="5045" y="7772"/>
                  </a:lnTo>
                  <a:close/>
                  <a:moveTo>
                    <a:pt x="1005" y="8342"/>
                  </a:moveTo>
                  <a:lnTo>
                    <a:pt x="1382" y="7715"/>
                  </a:lnTo>
                  <a:lnTo>
                    <a:pt x="1861" y="7224"/>
                  </a:lnTo>
                  <a:lnTo>
                    <a:pt x="1644" y="6482"/>
                  </a:lnTo>
                  <a:lnTo>
                    <a:pt x="1302" y="7372"/>
                  </a:lnTo>
                  <a:lnTo>
                    <a:pt x="891" y="8000"/>
                  </a:lnTo>
                  <a:lnTo>
                    <a:pt x="355" y="8571"/>
                  </a:lnTo>
                  <a:lnTo>
                    <a:pt x="1" y="9198"/>
                  </a:lnTo>
                  <a:close/>
                  <a:moveTo>
                    <a:pt x="3493" y="6003"/>
                  </a:moveTo>
                  <a:lnTo>
                    <a:pt x="3664" y="6437"/>
                  </a:lnTo>
                  <a:lnTo>
                    <a:pt x="3641" y="6905"/>
                  </a:lnTo>
                  <a:lnTo>
                    <a:pt x="3721" y="7315"/>
                  </a:lnTo>
                  <a:lnTo>
                    <a:pt x="4189" y="7053"/>
                  </a:lnTo>
                  <a:lnTo>
                    <a:pt x="4531" y="6665"/>
                  </a:lnTo>
                  <a:lnTo>
                    <a:pt x="4497" y="6288"/>
                  </a:lnTo>
                  <a:lnTo>
                    <a:pt x="3984" y="6288"/>
                  </a:lnTo>
                  <a:close/>
                  <a:moveTo>
                    <a:pt x="6346" y="5763"/>
                  </a:moveTo>
                  <a:lnTo>
                    <a:pt x="6083" y="5421"/>
                  </a:lnTo>
                  <a:lnTo>
                    <a:pt x="5319" y="5410"/>
                  </a:lnTo>
                  <a:lnTo>
                    <a:pt x="5889" y="6094"/>
                  </a:lnTo>
                  <a:lnTo>
                    <a:pt x="5924" y="6437"/>
                  </a:lnTo>
                  <a:lnTo>
                    <a:pt x="5456" y="6368"/>
                  </a:lnTo>
                  <a:lnTo>
                    <a:pt x="5627" y="6916"/>
                  </a:lnTo>
                  <a:lnTo>
                    <a:pt x="5867" y="6962"/>
                  </a:lnTo>
                  <a:lnTo>
                    <a:pt x="5969" y="7601"/>
                  </a:lnTo>
                  <a:lnTo>
                    <a:pt x="6323" y="7407"/>
                  </a:lnTo>
                  <a:lnTo>
                    <a:pt x="6083" y="6836"/>
                  </a:lnTo>
                  <a:lnTo>
                    <a:pt x="6026" y="6539"/>
                  </a:lnTo>
                  <a:lnTo>
                    <a:pt x="6665" y="6779"/>
                  </a:lnTo>
                  <a:close/>
                  <a:moveTo>
                    <a:pt x="3071" y="4942"/>
                  </a:moveTo>
                  <a:lnTo>
                    <a:pt x="2763" y="4611"/>
                  </a:lnTo>
                  <a:lnTo>
                    <a:pt x="2078" y="4576"/>
                  </a:lnTo>
                  <a:lnTo>
                    <a:pt x="2557" y="5261"/>
                  </a:lnTo>
                  <a:lnTo>
                    <a:pt x="2957" y="5718"/>
                  </a:lnTo>
                  <a:close/>
                  <a:moveTo>
                    <a:pt x="2158" y="0"/>
                  </a:moveTo>
                  <a:lnTo>
                    <a:pt x="1690" y="0"/>
                  </a:lnTo>
                  <a:lnTo>
                    <a:pt x="1564" y="833"/>
                  </a:lnTo>
                  <a:lnTo>
                    <a:pt x="1713" y="2237"/>
                  </a:lnTo>
                  <a:lnTo>
                    <a:pt x="1347" y="1952"/>
                  </a:lnTo>
                  <a:lnTo>
                    <a:pt x="1519" y="2808"/>
                  </a:lnTo>
                  <a:lnTo>
                    <a:pt x="1690" y="3207"/>
                  </a:lnTo>
                  <a:lnTo>
                    <a:pt x="2158" y="3743"/>
                  </a:lnTo>
                  <a:lnTo>
                    <a:pt x="2215" y="3412"/>
                  </a:lnTo>
                  <a:lnTo>
                    <a:pt x="2477" y="3606"/>
                  </a:lnTo>
                  <a:lnTo>
                    <a:pt x="2260" y="3846"/>
                  </a:lnTo>
                  <a:lnTo>
                    <a:pt x="2272" y="4223"/>
                  </a:lnTo>
                  <a:lnTo>
                    <a:pt x="2694" y="4417"/>
                  </a:lnTo>
                  <a:lnTo>
                    <a:pt x="3402" y="4291"/>
                  </a:lnTo>
                  <a:lnTo>
                    <a:pt x="3972" y="4839"/>
                  </a:lnTo>
                  <a:lnTo>
                    <a:pt x="4132" y="4497"/>
                  </a:lnTo>
                  <a:lnTo>
                    <a:pt x="4486" y="4976"/>
                  </a:lnTo>
                  <a:lnTo>
                    <a:pt x="5170" y="5421"/>
                  </a:lnTo>
                  <a:lnTo>
                    <a:pt x="5205" y="5010"/>
                  </a:lnTo>
                  <a:lnTo>
                    <a:pt x="4919" y="4782"/>
                  </a:lnTo>
                  <a:lnTo>
                    <a:pt x="4931" y="4291"/>
                  </a:lnTo>
                  <a:lnTo>
                    <a:pt x="3858" y="3778"/>
                  </a:lnTo>
                  <a:lnTo>
                    <a:pt x="3527" y="3892"/>
                  </a:lnTo>
                  <a:lnTo>
                    <a:pt x="3093" y="3800"/>
                  </a:lnTo>
                  <a:lnTo>
                    <a:pt x="2808" y="3070"/>
                  </a:lnTo>
                  <a:lnTo>
                    <a:pt x="2820" y="2340"/>
                  </a:lnTo>
                  <a:lnTo>
                    <a:pt x="3242" y="2043"/>
                  </a:lnTo>
                  <a:lnTo>
                    <a:pt x="3333" y="1278"/>
                  </a:lnTo>
                  <a:lnTo>
                    <a:pt x="2945" y="628"/>
                  </a:lnTo>
                  <a:lnTo>
                    <a:pt x="3002" y="251"/>
                  </a:lnTo>
                  <a:lnTo>
                    <a:pt x="2899" y="23"/>
                  </a:lnTo>
                  <a:lnTo>
                    <a:pt x="2683" y="25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78" name="Google Shape;4378;p37"/>
            <p:cNvSpPr/>
            <p:nvPr/>
          </p:nvSpPr>
          <p:spPr>
            <a:xfrm>
              <a:off x="6537350" y="3168875"/>
              <a:ext cx="304175" cy="184900"/>
            </a:xfrm>
            <a:custGeom>
              <a:rect b="b" l="l" r="r" t="t"/>
              <a:pathLst>
                <a:path extrusionOk="0" h="7396" w="12167">
                  <a:moveTo>
                    <a:pt x="12041" y="3927"/>
                  </a:moveTo>
                  <a:lnTo>
                    <a:pt x="12166" y="3676"/>
                  </a:lnTo>
                  <a:lnTo>
                    <a:pt x="11824" y="3356"/>
                  </a:lnTo>
                  <a:lnTo>
                    <a:pt x="11470" y="2785"/>
                  </a:lnTo>
                  <a:lnTo>
                    <a:pt x="11242" y="2569"/>
                  </a:lnTo>
                  <a:lnTo>
                    <a:pt x="11173" y="2306"/>
                  </a:lnTo>
                  <a:lnTo>
                    <a:pt x="11059" y="2397"/>
                  </a:lnTo>
                  <a:lnTo>
                    <a:pt x="11185" y="3082"/>
                  </a:lnTo>
                  <a:lnTo>
                    <a:pt x="11493" y="3653"/>
                  </a:lnTo>
                  <a:lnTo>
                    <a:pt x="11813" y="4018"/>
                  </a:lnTo>
                  <a:close/>
                  <a:moveTo>
                    <a:pt x="9017" y="2706"/>
                  </a:moveTo>
                  <a:lnTo>
                    <a:pt x="9313" y="2146"/>
                  </a:lnTo>
                  <a:lnTo>
                    <a:pt x="9370" y="1644"/>
                  </a:lnTo>
                  <a:lnTo>
                    <a:pt x="9211" y="1507"/>
                  </a:lnTo>
                  <a:lnTo>
                    <a:pt x="8731" y="1519"/>
                  </a:lnTo>
                  <a:lnTo>
                    <a:pt x="8788" y="2044"/>
                  </a:lnTo>
                  <a:lnTo>
                    <a:pt x="8320" y="2375"/>
                  </a:lnTo>
                  <a:lnTo>
                    <a:pt x="8069" y="2683"/>
                  </a:lnTo>
                  <a:lnTo>
                    <a:pt x="7613" y="2763"/>
                  </a:lnTo>
                  <a:lnTo>
                    <a:pt x="7556" y="2272"/>
                  </a:lnTo>
                  <a:lnTo>
                    <a:pt x="7442" y="2283"/>
                  </a:lnTo>
                  <a:lnTo>
                    <a:pt x="7305" y="2728"/>
                  </a:lnTo>
                  <a:lnTo>
                    <a:pt x="6860" y="2797"/>
                  </a:lnTo>
                  <a:lnTo>
                    <a:pt x="6152" y="2671"/>
                  </a:lnTo>
                  <a:lnTo>
                    <a:pt x="6061" y="2945"/>
                  </a:lnTo>
                  <a:lnTo>
                    <a:pt x="6506" y="3196"/>
                  </a:lnTo>
                  <a:lnTo>
                    <a:pt x="7145" y="3470"/>
                  </a:lnTo>
                  <a:lnTo>
                    <a:pt x="7556" y="3470"/>
                  </a:lnTo>
                  <a:lnTo>
                    <a:pt x="7989" y="3253"/>
                  </a:lnTo>
                  <a:lnTo>
                    <a:pt x="8446" y="3025"/>
                  </a:lnTo>
                  <a:lnTo>
                    <a:pt x="8583" y="2774"/>
                  </a:lnTo>
                  <a:close/>
                  <a:moveTo>
                    <a:pt x="5045" y="4440"/>
                  </a:moveTo>
                  <a:lnTo>
                    <a:pt x="4920" y="3824"/>
                  </a:lnTo>
                  <a:lnTo>
                    <a:pt x="5661" y="3733"/>
                  </a:lnTo>
                  <a:lnTo>
                    <a:pt x="5502" y="3253"/>
                  </a:lnTo>
                  <a:lnTo>
                    <a:pt x="4212" y="2683"/>
                  </a:lnTo>
                  <a:lnTo>
                    <a:pt x="4121" y="2158"/>
                  </a:lnTo>
                  <a:lnTo>
                    <a:pt x="3710" y="1701"/>
                  </a:lnTo>
                  <a:lnTo>
                    <a:pt x="3185" y="1233"/>
                  </a:lnTo>
                  <a:lnTo>
                    <a:pt x="1724" y="720"/>
                  </a:lnTo>
                  <a:lnTo>
                    <a:pt x="355" y="92"/>
                  </a:lnTo>
                  <a:lnTo>
                    <a:pt x="218" y="3048"/>
                  </a:lnTo>
                  <a:lnTo>
                    <a:pt x="1" y="6015"/>
                  </a:lnTo>
                  <a:lnTo>
                    <a:pt x="811" y="6038"/>
                  </a:lnTo>
                  <a:lnTo>
                    <a:pt x="1256" y="6198"/>
                  </a:lnTo>
                  <a:lnTo>
                    <a:pt x="1907" y="5878"/>
                  </a:lnTo>
                  <a:lnTo>
                    <a:pt x="1873" y="5216"/>
                  </a:lnTo>
                  <a:lnTo>
                    <a:pt x="2386" y="4908"/>
                  </a:lnTo>
                  <a:lnTo>
                    <a:pt x="3082" y="4657"/>
                  </a:lnTo>
                  <a:lnTo>
                    <a:pt x="4075" y="5056"/>
                  </a:lnTo>
                  <a:lnTo>
                    <a:pt x="4417" y="5855"/>
                  </a:lnTo>
                  <a:lnTo>
                    <a:pt x="4840" y="6357"/>
                  </a:lnTo>
                  <a:lnTo>
                    <a:pt x="5387" y="6928"/>
                  </a:lnTo>
                  <a:lnTo>
                    <a:pt x="6175" y="7065"/>
                  </a:lnTo>
                  <a:lnTo>
                    <a:pt x="6860" y="7168"/>
                  </a:lnTo>
                  <a:lnTo>
                    <a:pt x="7019" y="7396"/>
                  </a:lnTo>
                  <a:lnTo>
                    <a:pt x="7556" y="7339"/>
                  </a:lnTo>
                  <a:lnTo>
                    <a:pt x="7670" y="7076"/>
                  </a:lnTo>
                  <a:lnTo>
                    <a:pt x="6871" y="6700"/>
                  </a:lnTo>
                  <a:lnTo>
                    <a:pt x="7134" y="6529"/>
                  </a:lnTo>
                  <a:lnTo>
                    <a:pt x="6529" y="6369"/>
                  </a:lnTo>
                  <a:lnTo>
                    <a:pt x="6609" y="5969"/>
                  </a:lnTo>
                  <a:lnTo>
                    <a:pt x="6152" y="5992"/>
                  </a:lnTo>
                  <a:lnTo>
                    <a:pt x="5718" y="5022"/>
                  </a:lnTo>
                  <a:close/>
                  <a:moveTo>
                    <a:pt x="9998" y="1815"/>
                  </a:moveTo>
                  <a:lnTo>
                    <a:pt x="9930" y="1348"/>
                  </a:lnTo>
                  <a:lnTo>
                    <a:pt x="9644" y="1051"/>
                  </a:lnTo>
                  <a:lnTo>
                    <a:pt x="9348" y="674"/>
                  </a:lnTo>
                  <a:lnTo>
                    <a:pt x="9017" y="457"/>
                  </a:lnTo>
                  <a:lnTo>
                    <a:pt x="8743" y="263"/>
                  </a:lnTo>
                  <a:lnTo>
                    <a:pt x="8332" y="1"/>
                  </a:lnTo>
                  <a:lnTo>
                    <a:pt x="8104" y="218"/>
                  </a:lnTo>
                  <a:lnTo>
                    <a:pt x="8663" y="492"/>
                  </a:lnTo>
                  <a:lnTo>
                    <a:pt x="9096" y="880"/>
                  </a:lnTo>
                  <a:lnTo>
                    <a:pt x="9439" y="1176"/>
                  </a:lnTo>
                  <a:lnTo>
                    <a:pt x="9610" y="1519"/>
                  </a:lnTo>
                  <a:lnTo>
                    <a:pt x="9724" y="205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79" name="Google Shape;4379;p37"/>
            <p:cNvSpPr/>
            <p:nvPr/>
          </p:nvSpPr>
          <p:spPr>
            <a:xfrm>
              <a:off x="3959925" y="1876450"/>
              <a:ext cx="177200" cy="127000"/>
            </a:xfrm>
            <a:custGeom>
              <a:rect b="b" l="l" r="r" t="t"/>
              <a:pathLst>
                <a:path extrusionOk="0" h="5080" w="7088">
                  <a:moveTo>
                    <a:pt x="3686" y="377"/>
                  </a:moveTo>
                  <a:lnTo>
                    <a:pt x="3024" y="366"/>
                  </a:lnTo>
                  <a:lnTo>
                    <a:pt x="2956" y="161"/>
                  </a:lnTo>
                  <a:lnTo>
                    <a:pt x="2271" y="1"/>
                  </a:lnTo>
                  <a:lnTo>
                    <a:pt x="1461" y="309"/>
                  </a:lnTo>
                  <a:lnTo>
                    <a:pt x="445" y="708"/>
                  </a:lnTo>
                  <a:lnTo>
                    <a:pt x="0" y="948"/>
                  </a:lnTo>
                  <a:lnTo>
                    <a:pt x="206" y="1393"/>
                  </a:lnTo>
                  <a:lnTo>
                    <a:pt x="34" y="1621"/>
                  </a:lnTo>
                  <a:lnTo>
                    <a:pt x="320" y="1929"/>
                  </a:lnTo>
                  <a:lnTo>
                    <a:pt x="514" y="2397"/>
                  </a:lnTo>
                  <a:lnTo>
                    <a:pt x="502" y="2705"/>
                  </a:lnTo>
                  <a:lnTo>
                    <a:pt x="833" y="3253"/>
                  </a:lnTo>
                  <a:lnTo>
                    <a:pt x="1176" y="3527"/>
                  </a:lnTo>
                  <a:lnTo>
                    <a:pt x="1701" y="3618"/>
                  </a:lnTo>
                  <a:lnTo>
                    <a:pt x="1689" y="3858"/>
                  </a:lnTo>
                  <a:lnTo>
                    <a:pt x="2066" y="4029"/>
                  </a:lnTo>
                  <a:lnTo>
                    <a:pt x="2157" y="3812"/>
                  </a:lnTo>
                  <a:lnTo>
                    <a:pt x="2636" y="3892"/>
                  </a:lnTo>
                  <a:lnTo>
                    <a:pt x="2739" y="4178"/>
                  </a:lnTo>
                  <a:lnTo>
                    <a:pt x="3253" y="4223"/>
                  </a:lnTo>
                  <a:lnTo>
                    <a:pt x="3629" y="4668"/>
                  </a:lnTo>
                  <a:lnTo>
                    <a:pt x="3663" y="4725"/>
                  </a:lnTo>
                  <a:lnTo>
                    <a:pt x="3937" y="4600"/>
                  </a:lnTo>
                  <a:lnTo>
                    <a:pt x="4325" y="4908"/>
                  </a:lnTo>
                  <a:lnTo>
                    <a:pt x="4725" y="4725"/>
                  </a:lnTo>
                  <a:lnTo>
                    <a:pt x="5067" y="4805"/>
                  </a:lnTo>
                  <a:lnTo>
                    <a:pt x="5546" y="4691"/>
                  </a:lnTo>
                  <a:lnTo>
                    <a:pt x="6254" y="5022"/>
                  </a:lnTo>
                  <a:lnTo>
                    <a:pt x="6402" y="5079"/>
                  </a:lnTo>
                  <a:lnTo>
                    <a:pt x="6174" y="4680"/>
                  </a:lnTo>
                  <a:lnTo>
                    <a:pt x="6722" y="3949"/>
                  </a:lnTo>
                  <a:lnTo>
                    <a:pt x="7053" y="3858"/>
                  </a:lnTo>
                  <a:lnTo>
                    <a:pt x="7087" y="3596"/>
                  </a:lnTo>
                  <a:lnTo>
                    <a:pt x="6653" y="2842"/>
                  </a:lnTo>
                  <a:lnTo>
                    <a:pt x="6574" y="2454"/>
                  </a:lnTo>
                  <a:lnTo>
                    <a:pt x="6311" y="2044"/>
                  </a:lnTo>
                  <a:lnTo>
                    <a:pt x="6688" y="1872"/>
                  </a:lnTo>
                  <a:lnTo>
                    <a:pt x="6653" y="1530"/>
                  </a:lnTo>
                  <a:lnTo>
                    <a:pt x="6402" y="1199"/>
                  </a:lnTo>
                  <a:lnTo>
                    <a:pt x="6322" y="811"/>
                  </a:lnTo>
                  <a:lnTo>
                    <a:pt x="6117" y="549"/>
                  </a:lnTo>
                  <a:lnTo>
                    <a:pt x="5763" y="457"/>
                  </a:lnTo>
                  <a:lnTo>
                    <a:pt x="4519" y="469"/>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80" name="Google Shape;4380;p37"/>
            <p:cNvSpPr/>
            <p:nvPr/>
          </p:nvSpPr>
          <p:spPr>
            <a:xfrm>
              <a:off x="6017825" y="2136950"/>
              <a:ext cx="90750" cy="119275"/>
            </a:xfrm>
            <a:custGeom>
              <a:rect b="b" l="l" r="r" t="t"/>
              <a:pathLst>
                <a:path extrusionOk="0" h="4771" w="3630">
                  <a:moveTo>
                    <a:pt x="3435" y="514"/>
                  </a:moveTo>
                  <a:lnTo>
                    <a:pt x="3435" y="514"/>
                  </a:lnTo>
                  <a:lnTo>
                    <a:pt x="2648" y="0"/>
                  </a:lnTo>
                  <a:lnTo>
                    <a:pt x="2659" y="502"/>
                  </a:lnTo>
                  <a:lnTo>
                    <a:pt x="1769" y="867"/>
                  </a:lnTo>
                  <a:lnTo>
                    <a:pt x="2146" y="1335"/>
                  </a:lnTo>
                  <a:lnTo>
                    <a:pt x="1495" y="1312"/>
                  </a:lnTo>
                  <a:lnTo>
                    <a:pt x="982" y="1027"/>
                  </a:lnTo>
                  <a:lnTo>
                    <a:pt x="833" y="1655"/>
                  </a:lnTo>
                  <a:lnTo>
                    <a:pt x="297" y="2134"/>
                  </a:lnTo>
                  <a:lnTo>
                    <a:pt x="0" y="2705"/>
                  </a:lnTo>
                  <a:lnTo>
                    <a:pt x="468" y="2944"/>
                  </a:lnTo>
                  <a:lnTo>
                    <a:pt x="948" y="3047"/>
                  </a:lnTo>
                  <a:lnTo>
                    <a:pt x="1062" y="3195"/>
                  </a:lnTo>
                  <a:lnTo>
                    <a:pt x="1119" y="3686"/>
                  </a:lnTo>
                  <a:lnTo>
                    <a:pt x="1278" y="3857"/>
                  </a:lnTo>
                  <a:lnTo>
                    <a:pt x="1153" y="3960"/>
                  </a:lnTo>
                  <a:lnTo>
                    <a:pt x="1142" y="4371"/>
                  </a:lnTo>
                  <a:lnTo>
                    <a:pt x="1404" y="4519"/>
                  </a:lnTo>
                  <a:lnTo>
                    <a:pt x="1632" y="4599"/>
                  </a:lnTo>
                  <a:lnTo>
                    <a:pt x="1746" y="4770"/>
                  </a:lnTo>
                  <a:lnTo>
                    <a:pt x="1940" y="4702"/>
                  </a:lnTo>
                  <a:lnTo>
                    <a:pt x="1940" y="4519"/>
                  </a:lnTo>
                  <a:lnTo>
                    <a:pt x="2374" y="4702"/>
                  </a:lnTo>
                  <a:lnTo>
                    <a:pt x="2397" y="4622"/>
                  </a:lnTo>
                  <a:lnTo>
                    <a:pt x="2739" y="4645"/>
                  </a:lnTo>
                  <a:lnTo>
                    <a:pt x="2831" y="4234"/>
                  </a:lnTo>
                  <a:lnTo>
                    <a:pt x="3333" y="4188"/>
                  </a:lnTo>
                  <a:lnTo>
                    <a:pt x="3629" y="4131"/>
                  </a:lnTo>
                  <a:lnTo>
                    <a:pt x="3618" y="3903"/>
                  </a:lnTo>
                  <a:lnTo>
                    <a:pt x="3002" y="3504"/>
                  </a:lnTo>
                  <a:lnTo>
                    <a:pt x="2637" y="3367"/>
                  </a:lnTo>
                  <a:lnTo>
                    <a:pt x="2659" y="3264"/>
                  </a:lnTo>
                  <a:lnTo>
                    <a:pt x="2488" y="2865"/>
                  </a:lnTo>
                  <a:lnTo>
                    <a:pt x="2682" y="2625"/>
                  </a:lnTo>
                  <a:lnTo>
                    <a:pt x="3093" y="2477"/>
                  </a:lnTo>
                  <a:lnTo>
                    <a:pt x="3230" y="2203"/>
                  </a:lnTo>
                  <a:lnTo>
                    <a:pt x="3276" y="2054"/>
                  </a:lnTo>
                  <a:lnTo>
                    <a:pt x="3549" y="1849"/>
                  </a:lnTo>
                  <a:lnTo>
                    <a:pt x="3150" y="1210"/>
                  </a:lnTo>
                  <a:lnTo>
                    <a:pt x="3196" y="913"/>
                  </a:lnTo>
                  <a:lnTo>
                    <a:pt x="3321" y="628"/>
                  </a:lnTo>
                  <a:lnTo>
                    <a:pt x="3629" y="662"/>
                  </a:lnTo>
                  <a:lnTo>
                    <a:pt x="3629" y="662"/>
                  </a:lnTo>
                  <a:lnTo>
                    <a:pt x="3629" y="662"/>
                  </a:lnTo>
                  <a:lnTo>
                    <a:pt x="3629" y="66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81" name="Google Shape;4381;p37"/>
            <p:cNvSpPr/>
            <p:nvPr/>
          </p:nvSpPr>
          <p:spPr>
            <a:xfrm>
              <a:off x="3544225" y="2152350"/>
              <a:ext cx="59950" cy="123275"/>
            </a:xfrm>
            <a:custGeom>
              <a:rect b="b" l="l" r="r" t="t"/>
              <a:pathLst>
                <a:path extrusionOk="0" h="4931" w="2398">
                  <a:moveTo>
                    <a:pt x="1507" y="4691"/>
                  </a:moveTo>
                  <a:lnTo>
                    <a:pt x="1450" y="4383"/>
                  </a:lnTo>
                  <a:lnTo>
                    <a:pt x="1735" y="4029"/>
                  </a:lnTo>
                  <a:lnTo>
                    <a:pt x="1849" y="3789"/>
                  </a:lnTo>
                  <a:lnTo>
                    <a:pt x="1598" y="3515"/>
                  </a:lnTo>
                  <a:lnTo>
                    <a:pt x="1826" y="2899"/>
                  </a:lnTo>
                  <a:lnTo>
                    <a:pt x="1541" y="2363"/>
                  </a:lnTo>
                  <a:lnTo>
                    <a:pt x="1849" y="2294"/>
                  </a:lnTo>
                  <a:lnTo>
                    <a:pt x="1895" y="1861"/>
                  </a:lnTo>
                  <a:lnTo>
                    <a:pt x="2021" y="1735"/>
                  </a:lnTo>
                  <a:lnTo>
                    <a:pt x="2055" y="1039"/>
                  </a:lnTo>
                  <a:lnTo>
                    <a:pt x="2397" y="799"/>
                  </a:lnTo>
                  <a:lnTo>
                    <a:pt x="2203" y="354"/>
                  </a:lnTo>
                  <a:lnTo>
                    <a:pt x="1781" y="320"/>
                  </a:lnTo>
                  <a:lnTo>
                    <a:pt x="1655" y="434"/>
                  </a:lnTo>
                  <a:lnTo>
                    <a:pt x="1222" y="434"/>
                  </a:lnTo>
                  <a:lnTo>
                    <a:pt x="1050" y="0"/>
                  </a:lnTo>
                  <a:lnTo>
                    <a:pt x="754" y="126"/>
                  </a:lnTo>
                  <a:lnTo>
                    <a:pt x="480" y="354"/>
                  </a:lnTo>
                  <a:lnTo>
                    <a:pt x="491" y="651"/>
                  </a:lnTo>
                  <a:lnTo>
                    <a:pt x="628" y="970"/>
                  </a:lnTo>
                  <a:lnTo>
                    <a:pt x="640" y="1347"/>
                  </a:lnTo>
                  <a:lnTo>
                    <a:pt x="457" y="1895"/>
                  </a:lnTo>
                  <a:lnTo>
                    <a:pt x="400" y="2249"/>
                  </a:lnTo>
                  <a:lnTo>
                    <a:pt x="80" y="2579"/>
                  </a:lnTo>
                  <a:lnTo>
                    <a:pt x="1" y="3173"/>
                  </a:lnTo>
                  <a:lnTo>
                    <a:pt x="172" y="3515"/>
                  </a:lnTo>
                  <a:lnTo>
                    <a:pt x="491" y="3607"/>
                  </a:lnTo>
                  <a:lnTo>
                    <a:pt x="548" y="4177"/>
                  </a:lnTo>
                  <a:lnTo>
                    <a:pt x="411" y="4908"/>
                  </a:lnTo>
                  <a:lnTo>
                    <a:pt x="811" y="4805"/>
                  </a:lnTo>
                  <a:lnTo>
                    <a:pt x="1199" y="493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82" name="Google Shape;4382;p37"/>
            <p:cNvSpPr/>
            <p:nvPr/>
          </p:nvSpPr>
          <p:spPr>
            <a:xfrm>
              <a:off x="2492025" y="3550900"/>
              <a:ext cx="169500" cy="186625"/>
            </a:xfrm>
            <a:custGeom>
              <a:rect b="b" l="l" r="r" t="t"/>
              <a:pathLst>
                <a:path extrusionOk="0" h="7465" w="6780">
                  <a:moveTo>
                    <a:pt x="3378" y="754"/>
                  </a:moveTo>
                  <a:lnTo>
                    <a:pt x="3344" y="492"/>
                  </a:lnTo>
                  <a:lnTo>
                    <a:pt x="2568" y="12"/>
                  </a:lnTo>
                  <a:lnTo>
                    <a:pt x="1838" y="1"/>
                  </a:lnTo>
                  <a:lnTo>
                    <a:pt x="491" y="275"/>
                  </a:lnTo>
                  <a:lnTo>
                    <a:pt x="183" y="1074"/>
                  </a:lnTo>
                  <a:lnTo>
                    <a:pt x="217" y="1553"/>
                  </a:lnTo>
                  <a:lnTo>
                    <a:pt x="0" y="2637"/>
                  </a:lnTo>
                  <a:lnTo>
                    <a:pt x="1598" y="4121"/>
                  </a:lnTo>
                  <a:lnTo>
                    <a:pt x="2260" y="4269"/>
                  </a:lnTo>
                  <a:lnTo>
                    <a:pt x="3287" y="4942"/>
                  </a:lnTo>
                  <a:lnTo>
                    <a:pt x="4120" y="5296"/>
                  </a:lnTo>
                  <a:lnTo>
                    <a:pt x="4280" y="5695"/>
                  </a:lnTo>
                  <a:lnTo>
                    <a:pt x="3686" y="7065"/>
                  </a:lnTo>
                  <a:lnTo>
                    <a:pt x="4497" y="7316"/>
                  </a:lnTo>
                  <a:lnTo>
                    <a:pt x="5376" y="7464"/>
                  </a:lnTo>
                  <a:lnTo>
                    <a:pt x="5980" y="7305"/>
                  </a:lnTo>
                  <a:lnTo>
                    <a:pt x="6597" y="6620"/>
                  </a:lnTo>
                  <a:lnTo>
                    <a:pt x="6631" y="5810"/>
                  </a:lnTo>
                  <a:lnTo>
                    <a:pt x="6734" y="5296"/>
                  </a:lnTo>
                  <a:lnTo>
                    <a:pt x="6779" y="4748"/>
                  </a:lnTo>
                  <a:lnTo>
                    <a:pt x="6734" y="4258"/>
                  </a:lnTo>
                  <a:lnTo>
                    <a:pt x="6437" y="4086"/>
                  </a:lnTo>
                  <a:lnTo>
                    <a:pt x="6152" y="4235"/>
                  </a:lnTo>
                  <a:lnTo>
                    <a:pt x="5866" y="4200"/>
                  </a:lnTo>
                  <a:lnTo>
                    <a:pt x="5741" y="3835"/>
                  </a:lnTo>
                  <a:lnTo>
                    <a:pt x="5592" y="3014"/>
                  </a:lnTo>
                  <a:lnTo>
                    <a:pt x="5421" y="2740"/>
                  </a:lnTo>
                  <a:lnTo>
                    <a:pt x="4862" y="2500"/>
                  </a:lnTo>
                  <a:lnTo>
                    <a:pt x="4565" y="2671"/>
                  </a:lnTo>
                  <a:lnTo>
                    <a:pt x="3709" y="2500"/>
                  </a:lnTo>
                  <a:lnTo>
                    <a:pt x="3652" y="126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83" name="Google Shape;4383;p37"/>
            <p:cNvSpPr/>
            <p:nvPr/>
          </p:nvSpPr>
          <p:spPr>
            <a:xfrm>
              <a:off x="4390150" y="2374025"/>
              <a:ext cx="10875" cy="26850"/>
            </a:xfrm>
            <a:custGeom>
              <a:rect b="b" l="l" r="r" t="t"/>
              <a:pathLst>
                <a:path extrusionOk="0" h="1074" w="435">
                  <a:moveTo>
                    <a:pt x="377" y="126"/>
                  </a:moveTo>
                  <a:lnTo>
                    <a:pt x="92" y="1"/>
                  </a:lnTo>
                  <a:lnTo>
                    <a:pt x="1" y="617"/>
                  </a:lnTo>
                  <a:lnTo>
                    <a:pt x="195" y="720"/>
                  </a:lnTo>
                  <a:lnTo>
                    <a:pt x="24" y="834"/>
                  </a:lnTo>
                  <a:lnTo>
                    <a:pt x="12" y="1073"/>
                  </a:lnTo>
                  <a:lnTo>
                    <a:pt x="354" y="959"/>
                  </a:lnTo>
                  <a:lnTo>
                    <a:pt x="434" y="68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84" name="Google Shape;4384;p37"/>
            <p:cNvSpPr/>
            <p:nvPr/>
          </p:nvSpPr>
          <p:spPr>
            <a:xfrm>
              <a:off x="4709975" y="2519525"/>
              <a:ext cx="17425" cy="35400"/>
            </a:xfrm>
            <a:custGeom>
              <a:rect b="b" l="l" r="r" t="t"/>
              <a:pathLst>
                <a:path extrusionOk="0" h="1416" w="697">
                  <a:moveTo>
                    <a:pt x="583" y="1359"/>
                  </a:moveTo>
                  <a:lnTo>
                    <a:pt x="697" y="811"/>
                  </a:lnTo>
                  <a:lnTo>
                    <a:pt x="628" y="286"/>
                  </a:lnTo>
                  <a:lnTo>
                    <a:pt x="355" y="1"/>
                  </a:lnTo>
                  <a:lnTo>
                    <a:pt x="149" y="103"/>
                  </a:lnTo>
                  <a:lnTo>
                    <a:pt x="1" y="571"/>
                  </a:lnTo>
                  <a:lnTo>
                    <a:pt x="115" y="1245"/>
                  </a:lnTo>
                  <a:lnTo>
                    <a:pt x="366" y="1416"/>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85" name="Google Shape;4385;p37"/>
            <p:cNvSpPr/>
            <p:nvPr/>
          </p:nvSpPr>
          <p:spPr>
            <a:xfrm>
              <a:off x="4082300" y="2021400"/>
              <a:ext cx="171225" cy="100150"/>
            </a:xfrm>
            <a:custGeom>
              <a:rect b="b" l="l" r="r" t="t"/>
              <a:pathLst>
                <a:path extrusionOk="0" h="4006" w="6849">
                  <a:moveTo>
                    <a:pt x="4303" y="0"/>
                  </a:moveTo>
                  <a:lnTo>
                    <a:pt x="4007" y="0"/>
                  </a:lnTo>
                  <a:lnTo>
                    <a:pt x="3870" y="217"/>
                  </a:lnTo>
                  <a:lnTo>
                    <a:pt x="3356" y="297"/>
                  </a:lnTo>
                  <a:lnTo>
                    <a:pt x="3128" y="422"/>
                  </a:lnTo>
                  <a:lnTo>
                    <a:pt x="2786" y="217"/>
                  </a:lnTo>
                  <a:lnTo>
                    <a:pt x="2329" y="217"/>
                  </a:lnTo>
                  <a:lnTo>
                    <a:pt x="1873" y="114"/>
                  </a:lnTo>
                  <a:lnTo>
                    <a:pt x="1599" y="297"/>
                  </a:lnTo>
                  <a:lnTo>
                    <a:pt x="1176" y="479"/>
                  </a:lnTo>
                  <a:lnTo>
                    <a:pt x="914" y="1084"/>
                  </a:lnTo>
                  <a:lnTo>
                    <a:pt x="537" y="1701"/>
                  </a:lnTo>
                  <a:lnTo>
                    <a:pt x="1" y="1849"/>
                  </a:lnTo>
                  <a:lnTo>
                    <a:pt x="412" y="2214"/>
                  </a:lnTo>
                  <a:lnTo>
                    <a:pt x="526" y="2477"/>
                  </a:lnTo>
                  <a:lnTo>
                    <a:pt x="982" y="2693"/>
                  </a:lnTo>
                  <a:lnTo>
                    <a:pt x="1085" y="3047"/>
                  </a:lnTo>
                  <a:lnTo>
                    <a:pt x="1519" y="3310"/>
                  </a:lnTo>
                  <a:lnTo>
                    <a:pt x="1724" y="3127"/>
                  </a:lnTo>
                  <a:lnTo>
                    <a:pt x="1930" y="3218"/>
                  </a:lnTo>
                  <a:lnTo>
                    <a:pt x="1770" y="3378"/>
                  </a:lnTo>
                  <a:lnTo>
                    <a:pt x="1907" y="3526"/>
                  </a:lnTo>
                  <a:lnTo>
                    <a:pt x="2169" y="3892"/>
                  </a:lnTo>
                  <a:lnTo>
                    <a:pt x="2443" y="3823"/>
                  </a:lnTo>
                  <a:lnTo>
                    <a:pt x="3014" y="3960"/>
                  </a:lnTo>
                  <a:lnTo>
                    <a:pt x="4075" y="4006"/>
                  </a:lnTo>
                  <a:lnTo>
                    <a:pt x="4406" y="3778"/>
                  </a:lnTo>
                  <a:lnTo>
                    <a:pt x="5239" y="3584"/>
                  </a:lnTo>
                  <a:lnTo>
                    <a:pt x="5810" y="3892"/>
                  </a:lnTo>
                  <a:lnTo>
                    <a:pt x="6232" y="3994"/>
                  </a:lnTo>
                  <a:lnTo>
                    <a:pt x="6289" y="2933"/>
                  </a:lnTo>
                  <a:lnTo>
                    <a:pt x="6517" y="3013"/>
                  </a:lnTo>
                  <a:lnTo>
                    <a:pt x="6848" y="2819"/>
                  </a:lnTo>
                  <a:lnTo>
                    <a:pt x="6791" y="2591"/>
                  </a:lnTo>
                  <a:lnTo>
                    <a:pt x="6449" y="2442"/>
                  </a:lnTo>
                  <a:lnTo>
                    <a:pt x="6129" y="2579"/>
                  </a:lnTo>
                  <a:lnTo>
                    <a:pt x="5787" y="2420"/>
                  </a:lnTo>
                  <a:lnTo>
                    <a:pt x="5604" y="2020"/>
                  </a:lnTo>
                  <a:lnTo>
                    <a:pt x="5627" y="1643"/>
                  </a:lnTo>
                  <a:lnTo>
                    <a:pt x="5547" y="1255"/>
                  </a:lnTo>
                  <a:lnTo>
                    <a:pt x="5057" y="731"/>
                  </a:lnTo>
                  <a:lnTo>
                    <a:pt x="4794" y="354"/>
                  </a:lnTo>
                  <a:lnTo>
                    <a:pt x="4532" y="8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86" name="Google Shape;4386;p37"/>
            <p:cNvSpPr/>
            <p:nvPr/>
          </p:nvSpPr>
          <p:spPr>
            <a:xfrm>
              <a:off x="4052075" y="1374325"/>
              <a:ext cx="2474475" cy="802875"/>
            </a:xfrm>
            <a:custGeom>
              <a:rect b="b" l="l" r="r" t="t"/>
              <a:pathLst>
                <a:path extrusionOk="0" h="32115" w="98979">
                  <a:moveTo>
                    <a:pt x="37501" y="1461"/>
                  </a:moveTo>
                  <a:lnTo>
                    <a:pt x="36862" y="890"/>
                  </a:lnTo>
                  <a:lnTo>
                    <a:pt x="34922" y="308"/>
                  </a:lnTo>
                  <a:lnTo>
                    <a:pt x="33575" y="0"/>
                  </a:lnTo>
                  <a:lnTo>
                    <a:pt x="32685" y="137"/>
                  </a:lnTo>
                  <a:lnTo>
                    <a:pt x="31932" y="548"/>
                  </a:lnTo>
                  <a:lnTo>
                    <a:pt x="32765" y="662"/>
                  </a:lnTo>
                  <a:lnTo>
                    <a:pt x="33700" y="1119"/>
                  </a:lnTo>
                  <a:lnTo>
                    <a:pt x="34842" y="1358"/>
                  </a:lnTo>
                  <a:lnTo>
                    <a:pt x="36485" y="1541"/>
                  </a:lnTo>
                  <a:close/>
                  <a:moveTo>
                    <a:pt x="12006" y="423"/>
                  </a:moveTo>
                  <a:lnTo>
                    <a:pt x="12131" y="331"/>
                  </a:lnTo>
                  <a:lnTo>
                    <a:pt x="11321" y="206"/>
                  </a:lnTo>
                  <a:lnTo>
                    <a:pt x="10922" y="308"/>
                  </a:lnTo>
                  <a:lnTo>
                    <a:pt x="10739" y="445"/>
                  </a:lnTo>
                  <a:lnTo>
                    <a:pt x="10522" y="274"/>
                  </a:lnTo>
                  <a:lnTo>
                    <a:pt x="9781" y="286"/>
                  </a:lnTo>
                  <a:lnTo>
                    <a:pt x="8902" y="400"/>
                  </a:lnTo>
                  <a:lnTo>
                    <a:pt x="9997" y="411"/>
                  </a:lnTo>
                  <a:lnTo>
                    <a:pt x="9838" y="605"/>
                  </a:lnTo>
                  <a:lnTo>
                    <a:pt x="10465" y="742"/>
                  </a:lnTo>
                  <a:lnTo>
                    <a:pt x="10979" y="639"/>
                  </a:lnTo>
                  <a:lnTo>
                    <a:pt x="10990" y="548"/>
                  </a:lnTo>
                  <a:lnTo>
                    <a:pt x="11412" y="502"/>
                  </a:lnTo>
                  <a:close/>
                  <a:moveTo>
                    <a:pt x="40605" y="1826"/>
                  </a:moveTo>
                  <a:lnTo>
                    <a:pt x="40399" y="1575"/>
                  </a:lnTo>
                  <a:lnTo>
                    <a:pt x="38608" y="1199"/>
                  </a:lnTo>
                  <a:lnTo>
                    <a:pt x="38185" y="1164"/>
                  </a:lnTo>
                  <a:lnTo>
                    <a:pt x="37866" y="1233"/>
                  </a:lnTo>
                  <a:lnTo>
                    <a:pt x="38037" y="2089"/>
                  </a:lnTo>
                  <a:close/>
                  <a:moveTo>
                    <a:pt x="42773" y="2728"/>
                  </a:moveTo>
                  <a:lnTo>
                    <a:pt x="41461" y="2625"/>
                  </a:lnTo>
                  <a:lnTo>
                    <a:pt x="41951" y="2454"/>
                  </a:lnTo>
                  <a:lnTo>
                    <a:pt x="40776" y="2249"/>
                  </a:lnTo>
                  <a:lnTo>
                    <a:pt x="39909" y="2511"/>
                  </a:lnTo>
                  <a:lnTo>
                    <a:pt x="39772" y="2796"/>
                  </a:lnTo>
                  <a:lnTo>
                    <a:pt x="39977" y="3104"/>
                  </a:lnTo>
                  <a:lnTo>
                    <a:pt x="38996" y="3082"/>
                  </a:lnTo>
                  <a:lnTo>
                    <a:pt x="38243" y="3458"/>
                  </a:lnTo>
                  <a:lnTo>
                    <a:pt x="37626" y="3298"/>
                  </a:lnTo>
                  <a:lnTo>
                    <a:pt x="36302" y="3367"/>
                  </a:lnTo>
                  <a:lnTo>
                    <a:pt x="36348" y="3561"/>
                  </a:lnTo>
                  <a:lnTo>
                    <a:pt x="35036" y="3652"/>
                  </a:lnTo>
                  <a:lnTo>
                    <a:pt x="34328" y="3995"/>
                  </a:lnTo>
                  <a:lnTo>
                    <a:pt x="33735" y="4029"/>
                  </a:lnTo>
                  <a:lnTo>
                    <a:pt x="33564" y="4497"/>
                  </a:lnTo>
                  <a:lnTo>
                    <a:pt x="34340" y="4873"/>
                  </a:lnTo>
                  <a:lnTo>
                    <a:pt x="33244" y="4965"/>
                  </a:lnTo>
                  <a:lnTo>
                    <a:pt x="31886" y="4930"/>
                  </a:lnTo>
                  <a:lnTo>
                    <a:pt x="31064" y="5079"/>
                  </a:lnTo>
                  <a:lnTo>
                    <a:pt x="31749" y="5855"/>
                  </a:lnTo>
                  <a:lnTo>
                    <a:pt x="32730" y="6471"/>
                  </a:lnTo>
                  <a:lnTo>
                    <a:pt x="31361" y="6037"/>
                  </a:lnTo>
                  <a:lnTo>
                    <a:pt x="30231" y="6083"/>
                  </a:lnTo>
                  <a:lnTo>
                    <a:pt x="29512" y="6368"/>
                  </a:lnTo>
                  <a:lnTo>
                    <a:pt x="30151" y="6905"/>
                  </a:lnTo>
                  <a:lnTo>
                    <a:pt x="29455" y="6768"/>
                  </a:lnTo>
                  <a:lnTo>
                    <a:pt x="29158" y="6049"/>
                  </a:lnTo>
                  <a:lnTo>
                    <a:pt x="28554" y="5649"/>
                  </a:lnTo>
                  <a:lnTo>
                    <a:pt x="28303" y="5672"/>
                  </a:lnTo>
                  <a:lnTo>
                    <a:pt x="28805" y="6197"/>
                  </a:lnTo>
                  <a:lnTo>
                    <a:pt x="28154" y="6699"/>
                  </a:lnTo>
                  <a:lnTo>
                    <a:pt x="29307" y="7293"/>
                  </a:lnTo>
                  <a:lnTo>
                    <a:pt x="29364" y="8069"/>
                  </a:lnTo>
                  <a:lnTo>
                    <a:pt x="29786" y="8480"/>
                  </a:lnTo>
                  <a:lnTo>
                    <a:pt x="30448" y="8548"/>
                  </a:lnTo>
                  <a:lnTo>
                    <a:pt x="30505" y="9050"/>
                  </a:lnTo>
                  <a:lnTo>
                    <a:pt x="31133" y="9495"/>
                  </a:lnTo>
                  <a:lnTo>
                    <a:pt x="30870" y="9860"/>
                  </a:lnTo>
                  <a:lnTo>
                    <a:pt x="30939" y="10248"/>
                  </a:lnTo>
                  <a:lnTo>
                    <a:pt x="30414" y="10442"/>
                  </a:lnTo>
                  <a:lnTo>
                    <a:pt x="30334" y="10728"/>
                  </a:lnTo>
                  <a:lnTo>
                    <a:pt x="29581" y="10614"/>
                  </a:lnTo>
                  <a:lnTo>
                    <a:pt x="30083" y="9507"/>
                  </a:lnTo>
                  <a:lnTo>
                    <a:pt x="30014" y="8993"/>
                  </a:lnTo>
                  <a:lnTo>
                    <a:pt x="29056" y="8514"/>
                  </a:lnTo>
                  <a:lnTo>
                    <a:pt x="28508" y="7475"/>
                  </a:lnTo>
                  <a:lnTo>
                    <a:pt x="27983" y="6950"/>
                  </a:lnTo>
                  <a:lnTo>
                    <a:pt x="27469" y="6722"/>
                  </a:lnTo>
                  <a:lnTo>
                    <a:pt x="27584" y="6117"/>
                  </a:lnTo>
                  <a:lnTo>
                    <a:pt x="27173" y="5706"/>
                  </a:lnTo>
                  <a:lnTo>
                    <a:pt x="25564" y="5512"/>
                  </a:lnTo>
                  <a:lnTo>
                    <a:pt x="25255" y="5649"/>
                  </a:lnTo>
                  <a:lnTo>
                    <a:pt x="25335" y="6323"/>
                  </a:lnTo>
                  <a:lnTo>
                    <a:pt x="24719" y="6996"/>
                  </a:lnTo>
                  <a:lnTo>
                    <a:pt x="24890" y="7236"/>
                  </a:lnTo>
                  <a:lnTo>
                    <a:pt x="25564" y="7818"/>
                  </a:lnTo>
                  <a:lnTo>
                    <a:pt x="25575" y="8194"/>
                  </a:lnTo>
                  <a:lnTo>
                    <a:pt x="26328" y="8263"/>
                  </a:lnTo>
                  <a:lnTo>
                    <a:pt x="26442" y="8423"/>
                  </a:lnTo>
                  <a:lnTo>
                    <a:pt x="27275" y="8833"/>
                  </a:lnTo>
                  <a:lnTo>
                    <a:pt x="27127" y="9233"/>
                  </a:lnTo>
                  <a:lnTo>
                    <a:pt x="24491" y="8365"/>
                  </a:lnTo>
                  <a:lnTo>
                    <a:pt x="23544" y="8114"/>
                  </a:lnTo>
                  <a:lnTo>
                    <a:pt x="21718" y="7886"/>
                  </a:lnTo>
                  <a:lnTo>
                    <a:pt x="21546" y="8137"/>
                  </a:lnTo>
                  <a:lnTo>
                    <a:pt x="22391" y="8571"/>
                  </a:lnTo>
                  <a:lnTo>
                    <a:pt x="22003" y="9084"/>
                  </a:lnTo>
                  <a:lnTo>
                    <a:pt x="21090" y="8628"/>
                  </a:lnTo>
                  <a:lnTo>
                    <a:pt x="20382" y="8947"/>
                  </a:lnTo>
                  <a:lnTo>
                    <a:pt x="19298" y="8959"/>
                  </a:lnTo>
                  <a:lnTo>
                    <a:pt x="19002" y="9233"/>
                  </a:lnTo>
                  <a:lnTo>
                    <a:pt x="18237" y="9141"/>
                  </a:lnTo>
                  <a:lnTo>
                    <a:pt x="18602" y="8674"/>
                  </a:lnTo>
                  <a:lnTo>
                    <a:pt x="18146" y="8651"/>
                  </a:lnTo>
                  <a:lnTo>
                    <a:pt x="16388" y="9301"/>
                  </a:lnTo>
                  <a:lnTo>
                    <a:pt x="15304" y="9678"/>
                  </a:lnTo>
                  <a:lnTo>
                    <a:pt x="15361" y="10169"/>
                  </a:lnTo>
                  <a:lnTo>
                    <a:pt x="14505" y="10340"/>
                  </a:lnTo>
                  <a:lnTo>
                    <a:pt x="13935" y="10077"/>
                  </a:lnTo>
                  <a:lnTo>
                    <a:pt x="13763" y="9644"/>
                  </a:lnTo>
                  <a:lnTo>
                    <a:pt x="14471" y="9541"/>
                  </a:lnTo>
                  <a:lnTo>
                    <a:pt x="13957" y="9119"/>
                  </a:lnTo>
                  <a:lnTo>
                    <a:pt x="12223" y="8856"/>
                  </a:lnTo>
                  <a:lnTo>
                    <a:pt x="12839" y="9347"/>
                  </a:lnTo>
                  <a:lnTo>
                    <a:pt x="12725" y="9803"/>
                  </a:lnTo>
                  <a:lnTo>
                    <a:pt x="13387" y="10271"/>
                  </a:lnTo>
                  <a:lnTo>
                    <a:pt x="13238" y="10819"/>
                  </a:lnTo>
                  <a:lnTo>
                    <a:pt x="12576" y="10545"/>
                  </a:lnTo>
                  <a:lnTo>
                    <a:pt x="12006" y="10500"/>
                  </a:lnTo>
                  <a:lnTo>
                    <a:pt x="10865" y="11276"/>
                  </a:lnTo>
                  <a:lnTo>
                    <a:pt x="11470" y="11858"/>
                  </a:lnTo>
                  <a:lnTo>
                    <a:pt x="11013" y="12052"/>
                  </a:lnTo>
                  <a:lnTo>
                    <a:pt x="9381" y="11561"/>
                  </a:lnTo>
                  <a:lnTo>
                    <a:pt x="9084" y="11858"/>
                  </a:lnTo>
                  <a:lnTo>
                    <a:pt x="9552" y="12200"/>
                  </a:lnTo>
                  <a:lnTo>
                    <a:pt x="9587" y="12588"/>
                  </a:lnTo>
                  <a:lnTo>
                    <a:pt x="9039" y="12383"/>
                  </a:lnTo>
                  <a:lnTo>
                    <a:pt x="8183" y="12143"/>
                  </a:lnTo>
                  <a:lnTo>
                    <a:pt x="7909" y="11310"/>
                  </a:lnTo>
                  <a:lnTo>
                    <a:pt x="7772" y="10945"/>
                  </a:lnTo>
                  <a:lnTo>
                    <a:pt x="6631" y="10374"/>
                  </a:lnTo>
                  <a:lnTo>
                    <a:pt x="7042" y="10271"/>
                  </a:lnTo>
                  <a:lnTo>
                    <a:pt x="9906" y="10876"/>
                  </a:lnTo>
                  <a:lnTo>
                    <a:pt x="10819" y="10659"/>
                  </a:lnTo>
                  <a:lnTo>
                    <a:pt x="11355" y="10248"/>
                  </a:lnTo>
                  <a:lnTo>
                    <a:pt x="11127" y="9735"/>
                  </a:lnTo>
                  <a:lnTo>
                    <a:pt x="10557" y="9358"/>
                  </a:lnTo>
                  <a:lnTo>
                    <a:pt x="8046" y="8491"/>
                  </a:lnTo>
                  <a:lnTo>
                    <a:pt x="6391" y="8308"/>
                  </a:lnTo>
                  <a:lnTo>
                    <a:pt x="5307" y="7852"/>
                  </a:lnTo>
                  <a:lnTo>
                    <a:pt x="4793" y="8103"/>
                  </a:lnTo>
                  <a:lnTo>
                    <a:pt x="4793" y="8103"/>
                  </a:lnTo>
                  <a:lnTo>
                    <a:pt x="3880" y="8423"/>
                  </a:lnTo>
                  <a:lnTo>
                    <a:pt x="3424" y="8491"/>
                  </a:lnTo>
                  <a:lnTo>
                    <a:pt x="3481" y="9016"/>
                  </a:lnTo>
                  <a:lnTo>
                    <a:pt x="4508" y="9541"/>
                  </a:lnTo>
                  <a:lnTo>
                    <a:pt x="4109" y="10134"/>
                  </a:lnTo>
                  <a:lnTo>
                    <a:pt x="5022" y="11024"/>
                  </a:lnTo>
                  <a:lnTo>
                    <a:pt x="4771" y="11709"/>
                  </a:lnTo>
                  <a:lnTo>
                    <a:pt x="5478" y="12303"/>
                  </a:lnTo>
                  <a:lnTo>
                    <a:pt x="5341" y="12828"/>
                  </a:lnTo>
                  <a:lnTo>
                    <a:pt x="6391" y="13387"/>
                  </a:lnTo>
                  <a:lnTo>
                    <a:pt x="6254" y="13798"/>
                  </a:lnTo>
                  <a:lnTo>
                    <a:pt x="5786" y="14266"/>
                  </a:lnTo>
                  <a:lnTo>
                    <a:pt x="4656" y="15327"/>
                  </a:lnTo>
                  <a:lnTo>
                    <a:pt x="4656" y="15327"/>
                  </a:lnTo>
                  <a:lnTo>
                    <a:pt x="5421" y="15726"/>
                  </a:lnTo>
                  <a:lnTo>
                    <a:pt x="4771" y="16183"/>
                  </a:lnTo>
                  <a:lnTo>
                    <a:pt x="4771" y="16183"/>
                  </a:lnTo>
                  <a:lnTo>
                    <a:pt x="4908" y="16320"/>
                  </a:lnTo>
                  <a:lnTo>
                    <a:pt x="4531" y="16810"/>
                  </a:lnTo>
                  <a:lnTo>
                    <a:pt x="4885" y="17586"/>
                  </a:lnTo>
                  <a:lnTo>
                    <a:pt x="4656" y="17860"/>
                  </a:lnTo>
                  <a:lnTo>
                    <a:pt x="4999" y="18066"/>
                  </a:lnTo>
                  <a:lnTo>
                    <a:pt x="5147" y="18465"/>
                  </a:lnTo>
                  <a:lnTo>
                    <a:pt x="5444" y="18979"/>
                  </a:lnTo>
                  <a:lnTo>
                    <a:pt x="6186" y="19184"/>
                  </a:lnTo>
                  <a:lnTo>
                    <a:pt x="6334" y="19390"/>
                  </a:lnTo>
                  <a:lnTo>
                    <a:pt x="6654" y="19287"/>
                  </a:lnTo>
                  <a:lnTo>
                    <a:pt x="7338" y="19492"/>
                  </a:lnTo>
                  <a:lnTo>
                    <a:pt x="7487" y="19903"/>
                  </a:lnTo>
                  <a:lnTo>
                    <a:pt x="7395" y="20131"/>
                  </a:lnTo>
                  <a:lnTo>
                    <a:pt x="7932" y="20691"/>
                  </a:lnTo>
                  <a:lnTo>
                    <a:pt x="8240" y="20839"/>
                  </a:lnTo>
                  <a:lnTo>
                    <a:pt x="8228" y="20999"/>
                  </a:lnTo>
                  <a:lnTo>
                    <a:pt x="8708" y="21158"/>
                  </a:lnTo>
                  <a:lnTo>
                    <a:pt x="8959" y="21387"/>
                  </a:lnTo>
                  <a:lnTo>
                    <a:pt x="8731" y="21569"/>
                  </a:lnTo>
                  <a:lnTo>
                    <a:pt x="8171" y="21547"/>
                  </a:lnTo>
                  <a:lnTo>
                    <a:pt x="8057" y="21626"/>
                  </a:lnTo>
                  <a:lnTo>
                    <a:pt x="8274" y="21912"/>
                  </a:lnTo>
                  <a:lnTo>
                    <a:pt x="8559" y="22471"/>
                  </a:lnTo>
                  <a:lnTo>
                    <a:pt x="8559" y="22471"/>
                  </a:lnTo>
                  <a:lnTo>
                    <a:pt x="8810" y="22494"/>
                  </a:lnTo>
                  <a:lnTo>
                    <a:pt x="8959" y="22300"/>
                  </a:lnTo>
                  <a:lnTo>
                    <a:pt x="9164" y="22345"/>
                  </a:lnTo>
                  <a:lnTo>
                    <a:pt x="9849" y="22265"/>
                  </a:lnTo>
                  <a:lnTo>
                    <a:pt x="10397" y="22756"/>
                  </a:lnTo>
                  <a:lnTo>
                    <a:pt x="10271" y="22939"/>
                  </a:lnTo>
                  <a:lnTo>
                    <a:pt x="10363" y="23213"/>
                  </a:lnTo>
                  <a:lnTo>
                    <a:pt x="10933" y="23247"/>
                  </a:lnTo>
                  <a:lnTo>
                    <a:pt x="11253" y="23624"/>
                  </a:lnTo>
                  <a:lnTo>
                    <a:pt x="11276" y="23795"/>
                  </a:lnTo>
                  <a:lnTo>
                    <a:pt x="12223" y="24114"/>
                  </a:lnTo>
                  <a:lnTo>
                    <a:pt x="12725" y="23966"/>
                  </a:lnTo>
                  <a:lnTo>
                    <a:pt x="13238" y="24377"/>
                  </a:lnTo>
                  <a:lnTo>
                    <a:pt x="13649" y="24365"/>
                  </a:lnTo>
                  <a:lnTo>
                    <a:pt x="14733" y="24651"/>
                  </a:lnTo>
                  <a:lnTo>
                    <a:pt x="14790" y="24925"/>
                  </a:lnTo>
                  <a:lnTo>
                    <a:pt x="14608" y="25381"/>
                  </a:lnTo>
                  <a:lnTo>
                    <a:pt x="14859" y="25860"/>
                  </a:lnTo>
                  <a:lnTo>
                    <a:pt x="14813" y="26168"/>
                  </a:lnTo>
                  <a:lnTo>
                    <a:pt x="14151" y="26237"/>
                  </a:lnTo>
                  <a:lnTo>
                    <a:pt x="13832" y="26477"/>
                  </a:lnTo>
                  <a:lnTo>
                    <a:pt x="13889" y="26876"/>
                  </a:lnTo>
                  <a:lnTo>
                    <a:pt x="14494" y="26739"/>
                  </a:lnTo>
                  <a:lnTo>
                    <a:pt x="14551" y="26922"/>
                  </a:lnTo>
                  <a:lnTo>
                    <a:pt x="13581" y="27287"/>
                  </a:lnTo>
                  <a:lnTo>
                    <a:pt x="14037" y="27629"/>
                  </a:lnTo>
                  <a:lnTo>
                    <a:pt x="13581" y="28371"/>
                  </a:lnTo>
                  <a:lnTo>
                    <a:pt x="13090" y="28519"/>
                  </a:lnTo>
                  <a:lnTo>
                    <a:pt x="13809" y="29033"/>
                  </a:lnTo>
                  <a:lnTo>
                    <a:pt x="14688" y="29375"/>
                  </a:lnTo>
                  <a:lnTo>
                    <a:pt x="15749" y="30106"/>
                  </a:lnTo>
                  <a:lnTo>
                    <a:pt x="15818" y="30003"/>
                  </a:lnTo>
                  <a:lnTo>
                    <a:pt x="16457" y="30163"/>
                  </a:lnTo>
                  <a:lnTo>
                    <a:pt x="17552" y="30300"/>
                  </a:lnTo>
                  <a:lnTo>
                    <a:pt x="18625" y="30710"/>
                  </a:lnTo>
                  <a:lnTo>
                    <a:pt x="18785" y="30882"/>
                  </a:lnTo>
                  <a:lnTo>
                    <a:pt x="19196" y="30745"/>
                  </a:lnTo>
                  <a:lnTo>
                    <a:pt x="19926" y="30927"/>
                  </a:lnTo>
                  <a:lnTo>
                    <a:pt x="20223" y="31281"/>
                  </a:lnTo>
                  <a:lnTo>
                    <a:pt x="20725" y="31487"/>
                  </a:lnTo>
                  <a:lnTo>
                    <a:pt x="20942" y="31509"/>
                  </a:lnTo>
                  <a:lnTo>
                    <a:pt x="21546" y="32057"/>
                  </a:lnTo>
                  <a:lnTo>
                    <a:pt x="21889" y="32114"/>
                  </a:lnTo>
                  <a:lnTo>
                    <a:pt x="21969" y="31897"/>
                  </a:lnTo>
                  <a:lnTo>
                    <a:pt x="22334" y="31544"/>
                  </a:lnTo>
                  <a:lnTo>
                    <a:pt x="22334" y="31544"/>
                  </a:lnTo>
                  <a:lnTo>
                    <a:pt x="21295" y="30505"/>
                  </a:lnTo>
                  <a:lnTo>
                    <a:pt x="21238" y="29912"/>
                  </a:lnTo>
                  <a:lnTo>
                    <a:pt x="20394" y="29079"/>
                  </a:lnTo>
                  <a:lnTo>
                    <a:pt x="20896" y="28177"/>
                  </a:lnTo>
                  <a:lnTo>
                    <a:pt x="21546" y="28017"/>
                  </a:lnTo>
                  <a:lnTo>
                    <a:pt x="21752" y="27492"/>
                  </a:lnTo>
                  <a:lnTo>
                    <a:pt x="21352" y="27344"/>
                  </a:lnTo>
                  <a:lnTo>
                    <a:pt x="21318" y="26887"/>
                  </a:lnTo>
                  <a:lnTo>
                    <a:pt x="20725" y="26305"/>
                  </a:lnTo>
                  <a:lnTo>
                    <a:pt x="20211" y="26340"/>
                  </a:lnTo>
                  <a:lnTo>
                    <a:pt x="19458" y="25723"/>
                  </a:lnTo>
                  <a:lnTo>
                    <a:pt x="19698" y="25050"/>
                  </a:lnTo>
                  <a:lnTo>
                    <a:pt x="19458" y="24879"/>
                  </a:lnTo>
                  <a:lnTo>
                    <a:pt x="19755" y="23909"/>
                  </a:lnTo>
                  <a:lnTo>
                    <a:pt x="20611" y="24422"/>
                  </a:lnTo>
                  <a:lnTo>
                    <a:pt x="20508" y="23772"/>
                  </a:lnTo>
                  <a:lnTo>
                    <a:pt x="21661" y="22825"/>
                  </a:lnTo>
                  <a:lnTo>
                    <a:pt x="22733" y="22802"/>
                  </a:lnTo>
                  <a:lnTo>
                    <a:pt x="24434" y="23407"/>
                  </a:lnTo>
                  <a:lnTo>
                    <a:pt x="25370" y="23749"/>
                  </a:lnTo>
                  <a:lnTo>
                    <a:pt x="25986" y="23395"/>
                  </a:lnTo>
                  <a:lnTo>
                    <a:pt x="27070" y="23372"/>
                  </a:lnTo>
                  <a:lnTo>
                    <a:pt x="28108" y="23829"/>
                  </a:lnTo>
                  <a:lnTo>
                    <a:pt x="28223" y="23566"/>
                  </a:lnTo>
                  <a:lnTo>
                    <a:pt x="29215" y="23612"/>
                  </a:lnTo>
                  <a:lnTo>
                    <a:pt x="29238" y="23178"/>
                  </a:lnTo>
                  <a:lnTo>
                    <a:pt x="27903" y="22585"/>
                  </a:lnTo>
                  <a:lnTo>
                    <a:pt x="28417" y="22174"/>
                  </a:lnTo>
                  <a:lnTo>
                    <a:pt x="28200" y="21923"/>
                  </a:lnTo>
                  <a:lnTo>
                    <a:pt x="28759" y="21695"/>
                  </a:lnTo>
                  <a:lnTo>
                    <a:pt x="28040" y="21113"/>
                  </a:lnTo>
                  <a:lnTo>
                    <a:pt x="28245" y="20816"/>
                  </a:lnTo>
                  <a:lnTo>
                    <a:pt x="30642" y="20519"/>
                  </a:lnTo>
                  <a:lnTo>
                    <a:pt x="30882" y="20303"/>
                  </a:lnTo>
                  <a:lnTo>
                    <a:pt x="32422" y="19983"/>
                  </a:lnTo>
                  <a:lnTo>
                    <a:pt x="32867" y="19629"/>
                  </a:lnTo>
                  <a:lnTo>
                    <a:pt x="34146" y="19812"/>
                  </a:lnTo>
                  <a:lnTo>
                    <a:pt x="34762" y="20713"/>
                  </a:lnTo>
                  <a:lnTo>
                    <a:pt x="35378" y="20497"/>
                  </a:lnTo>
                  <a:lnTo>
                    <a:pt x="36371" y="20805"/>
                  </a:lnTo>
                  <a:lnTo>
                    <a:pt x="36542" y="21273"/>
                  </a:lnTo>
                  <a:lnTo>
                    <a:pt x="37170" y="21216"/>
                  </a:lnTo>
                  <a:lnTo>
                    <a:pt x="38471" y="20405"/>
                  </a:lnTo>
                  <a:lnTo>
                    <a:pt x="38357" y="20679"/>
                  </a:lnTo>
                  <a:lnTo>
                    <a:pt x="39544" y="21341"/>
                  </a:lnTo>
                  <a:lnTo>
                    <a:pt x="42123" y="23555"/>
                  </a:lnTo>
                  <a:lnTo>
                    <a:pt x="42282" y="23087"/>
                  </a:lnTo>
                  <a:lnTo>
                    <a:pt x="43458" y="23601"/>
                  </a:lnTo>
                  <a:lnTo>
                    <a:pt x="44348" y="23372"/>
                  </a:lnTo>
                  <a:lnTo>
                    <a:pt x="44805" y="23521"/>
                  </a:lnTo>
                  <a:lnTo>
                    <a:pt x="45387" y="24034"/>
                  </a:lnTo>
                  <a:lnTo>
                    <a:pt x="45946" y="24206"/>
                  </a:lnTo>
                  <a:lnTo>
                    <a:pt x="46414" y="24582"/>
                  </a:lnTo>
                  <a:lnTo>
                    <a:pt x="47270" y="24457"/>
                  </a:lnTo>
                  <a:lnTo>
                    <a:pt x="47886" y="24993"/>
                  </a:lnTo>
                  <a:lnTo>
                    <a:pt x="48125" y="24925"/>
                  </a:lnTo>
                  <a:lnTo>
                    <a:pt x="48799" y="24776"/>
                  </a:lnTo>
                  <a:lnTo>
                    <a:pt x="49735" y="24012"/>
                  </a:lnTo>
                  <a:lnTo>
                    <a:pt x="50579" y="23601"/>
                  </a:lnTo>
                  <a:lnTo>
                    <a:pt x="51332" y="23863"/>
                  </a:lnTo>
                  <a:lnTo>
                    <a:pt x="52063" y="23886"/>
                  </a:lnTo>
                  <a:lnTo>
                    <a:pt x="52736" y="24297"/>
                  </a:lnTo>
                  <a:lnTo>
                    <a:pt x="53444" y="24320"/>
                  </a:lnTo>
                  <a:lnTo>
                    <a:pt x="54573" y="24548"/>
                  </a:lnTo>
                  <a:lnTo>
                    <a:pt x="54916" y="23943"/>
                  </a:lnTo>
                  <a:lnTo>
                    <a:pt x="54345" y="23430"/>
                  </a:lnTo>
                  <a:lnTo>
                    <a:pt x="54528" y="22517"/>
                  </a:lnTo>
                  <a:lnTo>
                    <a:pt x="55521" y="22870"/>
                  </a:lnTo>
                  <a:lnTo>
                    <a:pt x="56205" y="22984"/>
                  </a:lnTo>
                  <a:lnTo>
                    <a:pt x="57141" y="23201"/>
                  </a:lnTo>
                  <a:lnTo>
                    <a:pt x="57666" y="23852"/>
                  </a:lnTo>
                  <a:lnTo>
                    <a:pt x="58864" y="24228"/>
                  </a:lnTo>
                  <a:lnTo>
                    <a:pt x="59424" y="24069"/>
                  </a:lnTo>
                  <a:lnTo>
                    <a:pt x="60234" y="23954"/>
                  </a:lnTo>
                  <a:lnTo>
                    <a:pt x="61010" y="24069"/>
                  </a:lnTo>
                  <a:lnTo>
                    <a:pt x="61934" y="24491"/>
                  </a:lnTo>
                  <a:lnTo>
                    <a:pt x="62630" y="24936"/>
                  </a:lnTo>
                  <a:lnTo>
                    <a:pt x="63281" y="24936"/>
                  </a:lnTo>
                  <a:lnTo>
                    <a:pt x="64228" y="25084"/>
                  </a:lnTo>
                  <a:lnTo>
                    <a:pt x="64742" y="24856"/>
                  </a:lnTo>
                  <a:lnTo>
                    <a:pt x="65575" y="24708"/>
                  </a:lnTo>
                  <a:lnTo>
                    <a:pt x="66214" y="24080"/>
                  </a:lnTo>
                  <a:lnTo>
                    <a:pt x="66682" y="24183"/>
                  </a:lnTo>
                  <a:lnTo>
                    <a:pt x="67241" y="24479"/>
                  </a:lnTo>
                  <a:lnTo>
                    <a:pt x="68028" y="24411"/>
                  </a:lnTo>
                  <a:lnTo>
                    <a:pt x="69067" y="24742"/>
                  </a:lnTo>
                  <a:lnTo>
                    <a:pt x="69695" y="24183"/>
                  </a:lnTo>
                  <a:lnTo>
                    <a:pt x="69421" y="23795"/>
                  </a:lnTo>
                  <a:lnTo>
                    <a:pt x="69409" y="22870"/>
                  </a:lnTo>
                  <a:lnTo>
                    <a:pt x="69580" y="22585"/>
                  </a:lnTo>
                  <a:lnTo>
                    <a:pt x="69227" y="22117"/>
                  </a:lnTo>
                  <a:lnTo>
                    <a:pt x="68702" y="21900"/>
                  </a:lnTo>
                  <a:lnTo>
                    <a:pt x="68941" y="21467"/>
                  </a:lnTo>
                  <a:lnTo>
                    <a:pt x="69672" y="21318"/>
                  </a:lnTo>
                  <a:lnTo>
                    <a:pt x="70550" y="21284"/>
                  </a:lnTo>
                  <a:lnTo>
                    <a:pt x="71760" y="21547"/>
                  </a:lnTo>
                  <a:lnTo>
                    <a:pt x="72605" y="21866"/>
                  </a:lnTo>
                  <a:lnTo>
                    <a:pt x="73700" y="22745"/>
                  </a:lnTo>
                  <a:lnTo>
                    <a:pt x="74248" y="23121"/>
                  </a:lnTo>
                  <a:lnTo>
                    <a:pt x="74876" y="23658"/>
                  </a:lnTo>
                  <a:lnTo>
                    <a:pt x="75743" y="24525"/>
                  </a:lnTo>
                  <a:lnTo>
                    <a:pt x="77158" y="24799"/>
                  </a:lnTo>
                  <a:lnTo>
                    <a:pt x="78425" y="25438"/>
                  </a:lnTo>
                  <a:lnTo>
                    <a:pt x="79281" y="26260"/>
                  </a:lnTo>
                  <a:lnTo>
                    <a:pt x="80354" y="26260"/>
                  </a:lnTo>
                  <a:lnTo>
                    <a:pt x="80719" y="25906"/>
                  </a:lnTo>
                  <a:lnTo>
                    <a:pt x="81712" y="25655"/>
                  </a:lnTo>
                  <a:lnTo>
                    <a:pt x="81894" y="26454"/>
                  </a:lnTo>
                  <a:lnTo>
                    <a:pt x="81837" y="26773"/>
                  </a:lnTo>
                  <a:lnTo>
                    <a:pt x="82237" y="27743"/>
                  </a:lnTo>
                  <a:lnTo>
                    <a:pt x="82316" y="28599"/>
                  </a:lnTo>
                  <a:lnTo>
                    <a:pt x="81346" y="28451"/>
                  </a:lnTo>
                  <a:lnTo>
                    <a:pt x="80936" y="28759"/>
                  </a:lnTo>
                  <a:lnTo>
                    <a:pt x="81609" y="29512"/>
                  </a:lnTo>
                  <a:lnTo>
                    <a:pt x="82145" y="30562"/>
                  </a:lnTo>
                  <a:lnTo>
                    <a:pt x="81791" y="30574"/>
                  </a:lnTo>
                  <a:lnTo>
                    <a:pt x="82065" y="31019"/>
                  </a:lnTo>
                  <a:lnTo>
                    <a:pt x="82065" y="31019"/>
                  </a:lnTo>
                  <a:lnTo>
                    <a:pt x="82259" y="31167"/>
                  </a:lnTo>
                  <a:lnTo>
                    <a:pt x="82259" y="31167"/>
                  </a:lnTo>
                  <a:lnTo>
                    <a:pt x="82259" y="31167"/>
                  </a:lnTo>
                  <a:lnTo>
                    <a:pt x="82259" y="31167"/>
                  </a:lnTo>
                  <a:lnTo>
                    <a:pt x="82202" y="30882"/>
                  </a:lnTo>
                  <a:lnTo>
                    <a:pt x="82773" y="30243"/>
                  </a:lnTo>
                  <a:lnTo>
                    <a:pt x="83503" y="30676"/>
                  </a:lnTo>
                  <a:lnTo>
                    <a:pt x="83960" y="30653"/>
                  </a:lnTo>
                  <a:lnTo>
                    <a:pt x="84587" y="30140"/>
                  </a:lnTo>
                  <a:lnTo>
                    <a:pt x="84736" y="29615"/>
                  </a:lnTo>
                  <a:lnTo>
                    <a:pt x="85033" y="28599"/>
                  </a:lnTo>
                  <a:lnTo>
                    <a:pt x="85306" y="27572"/>
                  </a:lnTo>
                  <a:lnTo>
                    <a:pt x="85112" y="26967"/>
                  </a:lnTo>
                  <a:lnTo>
                    <a:pt x="85261" y="25678"/>
                  </a:lnTo>
                  <a:lnTo>
                    <a:pt x="84519" y="24263"/>
                  </a:lnTo>
                  <a:lnTo>
                    <a:pt x="83732" y="23224"/>
                  </a:lnTo>
                  <a:lnTo>
                    <a:pt x="83549" y="22345"/>
                  </a:lnTo>
                  <a:lnTo>
                    <a:pt x="82876" y="21615"/>
                  </a:lnTo>
                  <a:lnTo>
                    <a:pt x="81061" y="20656"/>
                  </a:lnTo>
                  <a:lnTo>
                    <a:pt x="80262" y="20599"/>
                  </a:lnTo>
                  <a:lnTo>
                    <a:pt x="80228" y="21033"/>
                  </a:lnTo>
                  <a:lnTo>
                    <a:pt x="79395" y="20839"/>
                  </a:lnTo>
                  <a:lnTo>
                    <a:pt x="78585" y="20303"/>
                  </a:lnTo>
                  <a:lnTo>
                    <a:pt x="77443" y="20200"/>
                  </a:lnTo>
                  <a:lnTo>
                    <a:pt x="78140" y="18191"/>
                  </a:lnTo>
                  <a:lnTo>
                    <a:pt x="78642" y="16548"/>
                  </a:lnTo>
                  <a:lnTo>
                    <a:pt x="80513" y="16297"/>
                  </a:lnTo>
                  <a:lnTo>
                    <a:pt x="82636" y="16434"/>
                  </a:lnTo>
                  <a:lnTo>
                    <a:pt x="82990" y="16034"/>
                  </a:lnTo>
                  <a:lnTo>
                    <a:pt x="84120" y="16149"/>
                  </a:lnTo>
                  <a:lnTo>
                    <a:pt x="84736" y="16765"/>
                  </a:lnTo>
                  <a:lnTo>
                    <a:pt x="85649" y="16674"/>
                  </a:lnTo>
                  <a:lnTo>
                    <a:pt x="86847" y="16445"/>
                  </a:lnTo>
                  <a:lnTo>
                    <a:pt x="85740" y="15955"/>
                  </a:lnTo>
                  <a:lnTo>
                    <a:pt x="85740" y="14551"/>
                  </a:lnTo>
                  <a:lnTo>
                    <a:pt x="87041" y="14277"/>
                  </a:lnTo>
                  <a:lnTo>
                    <a:pt x="88764" y="15293"/>
                  </a:lnTo>
                  <a:lnTo>
                    <a:pt x="89278" y="14380"/>
                  </a:lnTo>
                  <a:lnTo>
                    <a:pt x="88821" y="13706"/>
                  </a:lnTo>
                  <a:lnTo>
                    <a:pt x="89495" y="13638"/>
                  </a:lnTo>
                  <a:lnTo>
                    <a:pt x="90419" y="14790"/>
                  </a:lnTo>
                  <a:lnTo>
                    <a:pt x="90077" y="15452"/>
                  </a:lnTo>
                  <a:lnTo>
                    <a:pt x="89963" y="16308"/>
                  </a:lnTo>
                  <a:lnTo>
                    <a:pt x="90008" y="17381"/>
                  </a:lnTo>
                  <a:lnTo>
                    <a:pt x="89198" y="17564"/>
                  </a:lnTo>
                  <a:lnTo>
                    <a:pt x="89597" y="17952"/>
                  </a:lnTo>
                  <a:lnTo>
                    <a:pt x="89586" y="18465"/>
                  </a:lnTo>
                  <a:lnTo>
                    <a:pt x="90499" y="19641"/>
                  </a:lnTo>
                  <a:lnTo>
                    <a:pt x="92781" y="21558"/>
                  </a:lnTo>
                  <a:lnTo>
                    <a:pt x="94276" y="22813"/>
                  </a:lnTo>
                  <a:lnTo>
                    <a:pt x="95087" y="23430"/>
                  </a:lnTo>
                  <a:lnTo>
                    <a:pt x="95315" y="22608"/>
                  </a:lnTo>
                  <a:lnTo>
                    <a:pt x="94676" y="21729"/>
                  </a:lnTo>
                  <a:lnTo>
                    <a:pt x="95486" y="21512"/>
                  </a:lnTo>
                  <a:lnTo>
                    <a:pt x="94721" y="20531"/>
                  </a:lnTo>
                  <a:lnTo>
                    <a:pt x="95429" y="20086"/>
                  </a:lnTo>
                  <a:lnTo>
                    <a:pt x="94756" y="19721"/>
                  </a:lnTo>
                  <a:lnTo>
                    <a:pt x="94276" y="19002"/>
                  </a:lnTo>
                  <a:lnTo>
                    <a:pt x="94858" y="18979"/>
                  </a:lnTo>
                  <a:lnTo>
                    <a:pt x="93580" y="17746"/>
                  </a:lnTo>
                  <a:lnTo>
                    <a:pt x="92622" y="17552"/>
                  </a:lnTo>
                  <a:lnTo>
                    <a:pt x="92211" y="17210"/>
                  </a:lnTo>
                  <a:lnTo>
                    <a:pt x="92051" y="16411"/>
                  </a:lnTo>
                  <a:lnTo>
                    <a:pt x="91606" y="15852"/>
                  </a:lnTo>
                  <a:lnTo>
                    <a:pt x="92610" y="15966"/>
                  </a:lnTo>
                  <a:lnTo>
                    <a:pt x="92793" y="15612"/>
                  </a:lnTo>
                  <a:lnTo>
                    <a:pt x="93466" y="15920"/>
                  </a:lnTo>
                  <a:lnTo>
                    <a:pt x="94333" y="15270"/>
                  </a:lnTo>
                  <a:lnTo>
                    <a:pt x="95954" y="15840"/>
                  </a:lnTo>
                  <a:lnTo>
                    <a:pt x="95714" y="15464"/>
                  </a:lnTo>
                  <a:lnTo>
                    <a:pt x="96000" y="14950"/>
                  </a:lnTo>
                  <a:lnTo>
                    <a:pt x="96216" y="14380"/>
                  </a:lnTo>
                  <a:lnTo>
                    <a:pt x="96662" y="14288"/>
                  </a:lnTo>
                  <a:lnTo>
                    <a:pt x="97586" y="13672"/>
                  </a:lnTo>
                  <a:lnTo>
                    <a:pt x="98978" y="13843"/>
                  </a:lnTo>
                  <a:lnTo>
                    <a:pt x="98853" y="13626"/>
                  </a:lnTo>
                  <a:lnTo>
                    <a:pt x="98316" y="13296"/>
                  </a:lnTo>
                  <a:lnTo>
                    <a:pt x="97723" y="13067"/>
                  </a:lnTo>
                  <a:lnTo>
                    <a:pt x="96433" y="12417"/>
                  </a:lnTo>
                  <a:lnTo>
                    <a:pt x="95269" y="11983"/>
                  </a:lnTo>
                  <a:lnTo>
                    <a:pt x="96148" y="12040"/>
                  </a:lnTo>
                  <a:lnTo>
                    <a:pt x="96433" y="11686"/>
                  </a:lnTo>
                  <a:lnTo>
                    <a:pt x="96433" y="11686"/>
                  </a:lnTo>
                  <a:lnTo>
                    <a:pt x="91731" y="8559"/>
                  </a:lnTo>
                  <a:lnTo>
                    <a:pt x="90396" y="8228"/>
                  </a:lnTo>
                  <a:lnTo>
                    <a:pt x="88159" y="7863"/>
                  </a:lnTo>
                  <a:lnTo>
                    <a:pt x="87030" y="7909"/>
                  </a:lnTo>
                  <a:lnTo>
                    <a:pt x="84861" y="7704"/>
                  </a:lnTo>
                  <a:lnTo>
                    <a:pt x="85112" y="8034"/>
                  </a:lnTo>
                  <a:lnTo>
                    <a:pt x="86334" y="8525"/>
                  </a:lnTo>
                  <a:lnTo>
                    <a:pt x="85968" y="8776"/>
                  </a:lnTo>
                  <a:lnTo>
                    <a:pt x="83948" y="8092"/>
                  </a:lnTo>
                  <a:lnTo>
                    <a:pt x="82978" y="8171"/>
                  </a:lnTo>
                  <a:lnTo>
                    <a:pt x="81666" y="8023"/>
                  </a:lnTo>
                  <a:lnTo>
                    <a:pt x="80662" y="8046"/>
                  </a:lnTo>
                  <a:lnTo>
                    <a:pt x="80114" y="8206"/>
                  </a:lnTo>
                  <a:lnTo>
                    <a:pt x="79087" y="7977"/>
                  </a:lnTo>
                  <a:lnTo>
                    <a:pt x="78356" y="7430"/>
                  </a:lnTo>
                  <a:lnTo>
                    <a:pt x="77432" y="7122"/>
                  </a:lnTo>
                  <a:lnTo>
                    <a:pt x="76120" y="6996"/>
                  </a:lnTo>
                  <a:lnTo>
                    <a:pt x="74020" y="7133"/>
                  </a:lnTo>
                  <a:lnTo>
                    <a:pt x="71726" y="6562"/>
                  </a:lnTo>
                  <a:lnTo>
                    <a:pt x="70608" y="6140"/>
                  </a:lnTo>
                  <a:lnTo>
                    <a:pt x="64890" y="5649"/>
                  </a:lnTo>
                  <a:lnTo>
                    <a:pt x="64593" y="5969"/>
                  </a:lnTo>
                  <a:lnTo>
                    <a:pt x="65917" y="6654"/>
                  </a:lnTo>
                  <a:lnTo>
                    <a:pt x="64844" y="6551"/>
                  </a:lnTo>
                  <a:lnTo>
                    <a:pt x="64707" y="6768"/>
                  </a:lnTo>
                  <a:lnTo>
                    <a:pt x="63315" y="6539"/>
                  </a:lnTo>
                  <a:lnTo>
                    <a:pt x="62608" y="6734"/>
                  </a:lnTo>
                  <a:lnTo>
                    <a:pt x="61284" y="6391"/>
                  </a:lnTo>
                  <a:lnTo>
                    <a:pt x="61706" y="7179"/>
                  </a:lnTo>
                  <a:lnTo>
                    <a:pt x="60439" y="6882"/>
                  </a:lnTo>
                  <a:lnTo>
                    <a:pt x="59013" y="6300"/>
                  </a:lnTo>
                  <a:lnTo>
                    <a:pt x="58956" y="5980"/>
                  </a:lnTo>
                  <a:lnTo>
                    <a:pt x="58100" y="5512"/>
                  </a:lnTo>
                  <a:lnTo>
                    <a:pt x="56696" y="5136"/>
                  </a:lnTo>
                  <a:lnTo>
                    <a:pt x="55829" y="5136"/>
                  </a:lnTo>
                  <a:lnTo>
                    <a:pt x="54505" y="5010"/>
                  </a:lnTo>
                  <a:lnTo>
                    <a:pt x="55178" y="5569"/>
                  </a:lnTo>
                  <a:lnTo>
                    <a:pt x="52725" y="5455"/>
                  </a:lnTo>
                  <a:lnTo>
                    <a:pt x="52165" y="5124"/>
                  </a:lnTo>
                  <a:lnTo>
                    <a:pt x="50271" y="4999"/>
                  </a:lnTo>
                  <a:lnTo>
                    <a:pt x="49506" y="5113"/>
                  </a:lnTo>
                  <a:lnTo>
                    <a:pt x="49495" y="5296"/>
                  </a:lnTo>
                  <a:lnTo>
                    <a:pt x="48673" y="4839"/>
                  </a:lnTo>
                  <a:lnTo>
                    <a:pt x="48342" y="4965"/>
                  </a:lnTo>
                  <a:lnTo>
                    <a:pt x="47315" y="4793"/>
                  </a:lnTo>
                  <a:lnTo>
                    <a:pt x="46516" y="4702"/>
                  </a:lnTo>
                  <a:lnTo>
                    <a:pt x="46676" y="4485"/>
                  </a:lnTo>
                  <a:lnTo>
                    <a:pt x="47612" y="4086"/>
                  </a:lnTo>
                  <a:lnTo>
                    <a:pt x="47943" y="3869"/>
                  </a:lnTo>
                  <a:lnTo>
                    <a:pt x="47601" y="3515"/>
                  </a:lnTo>
                  <a:lnTo>
                    <a:pt x="46813" y="3241"/>
                  </a:lnTo>
                  <a:lnTo>
                    <a:pt x="45170" y="2910"/>
                  </a:lnTo>
                  <a:lnTo>
                    <a:pt x="43629" y="2899"/>
                  </a:lnTo>
                  <a:lnTo>
                    <a:pt x="43367" y="3070"/>
                  </a:lnTo>
                  <a:close/>
                  <a:moveTo>
                    <a:pt x="19641" y="7236"/>
                  </a:moveTo>
                  <a:lnTo>
                    <a:pt x="18226" y="6619"/>
                  </a:lnTo>
                  <a:lnTo>
                    <a:pt x="17780" y="6003"/>
                  </a:lnTo>
                  <a:lnTo>
                    <a:pt x="18248" y="5307"/>
                  </a:lnTo>
                  <a:lnTo>
                    <a:pt x="18648" y="4599"/>
                  </a:lnTo>
                  <a:lnTo>
                    <a:pt x="19880" y="3926"/>
                  </a:lnTo>
                  <a:lnTo>
                    <a:pt x="21273" y="3584"/>
                  </a:lnTo>
                  <a:lnTo>
                    <a:pt x="22893" y="3241"/>
                  </a:lnTo>
                  <a:lnTo>
                    <a:pt x="23076" y="3025"/>
                  </a:lnTo>
                  <a:lnTo>
                    <a:pt x="22471" y="2751"/>
                  </a:lnTo>
                  <a:lnTo>
                    <a:pt x="21535" y="2842"/>
                  </a:lnTo>
                  <a:lnTo>
                    <a:pt x="20839" y="3093"/>
                  </a:lnTo>
                  <a:lnTo>
                    <a:pt x="19161" y="3230"/>
                  </a:lnTo>
                  <a:lnTo>
                    <a:pt x="17723" y="3664"/>
                  </a:lnTo>
                  <a:lnTo>
                    <a:pt x="16753" y="4052"/>
                  </a:lnTo>
                  <a:lnTo>
                    <a:pt x="17107" y="4371"/>
                  </a:lnTo>
                  <a:lnTo>
                    <a:pt x="16171" y="4999"/>
                  </a:lnTo>
                  <a:lnTo>
                    <a:pt x="16731" y="5090"/>
                  </a:lnTo>
                  <a:lnTo>
                    <a:pt x="15955" y="5706"/>
                  </a:lnTo>
                  <a:lnTo>
                    <a:pt x="16183" y="6106"/>
                  </a:lnTo>
                  <a:lnTo>
                    <a:pt x="15703" y="6266"/>
                  </a:lnTo>
                  <a:lnTo>
                    <a:pt x="15966" y="6665"/>
                  </a:lnTo>
                  <a:lnTo>
                    <a:pt x="17096" y="6859"/>
                  </a:lnTo>
                  <a:lnTo>
                    <a:pt x="17415" y="7190"/>
                  </a:lnTo>
                  <a:lnTo>
                    <a:pt x="19321" y="7293"/>
                  </a:lnTo>
                  <a:close/>
                  <a:moveTo>
                    <a:pt x="64434" y="3709"/>
                  </a:moveTo>
                  <a:lnTo>
                    <a:pt x="61877" y="3344"/>
                  </a:lnTo>
                  <a:lnTo>
                    <a:pt x="60416" y="3310"/>
                  </a:lnTo>
                  <a:lnTo>
                    <a:pt x="59937" y="3447"/>
                  </a:lnTo>
                  <a:lnTo>
                    <a:pt x="60416" y="3926"/>
                  </a:lnTo>
                  <a:lnTo>
                    <a:pt x="62197" y="4383"/>
                  </a:lnTo>
                  <a:lnTo>
                    <a:pt x="62836" y="4211"/>
                  </a:lnTo>
                  <a:lnTo>
                    <a:pt x="64856" y="4246"/>
                  </a:lnTo>
                  <a:close/>
                  <a:moveTo>
                    <a:pt x="68028" y="4040"/>
                  </a:moveTo>
                  <a:lnTo>
                    <a:pt x="66362" y="3858"/>
                  </a:lnTo>
                  <a:lnTo>
                    <a:pt x="65187" y="3755"/>
                  </a:lnTo>
                  <a:lnTo>
                    <a:pt x="65426" y="3983"/>
                  </a:lnTo>
                  <a:lnTo>
                    <a:pt x="66899" y="4268"/>
                  </a:lnTo>
                  <a:lnTo>
                    <a:pt x="67869" y="4326"/>
                  </a:lnTo>
                  <a:close/>
                  <a:moveTo>
                    <a:pt x="66248" y="5398"/>
                  </a:moveTo>
                  <a:lnTo>
                    <a:pt x="65883" y="5193"/>
                  </a:lnTo>
                  <a:lnTo>
                    <a:pt x="64707" y="4919"/>
                  </a:lnTo>
                  <a:lnTo>
                    <a:pt x="64114" y="4999"/>
                  </a:lnTo>
                  <a:lnTo>
                    <a:pt x="64000" y="5284"/>
                  </a:lnTo>
                  <a:lnTo>
                    <a:pt x="64160" y="5307"/>
                  </a:lnTo>
                  <a:lnTo>
                    <a:pt x="65415" y="5398"/>
                  </a:lnTo>
                  <a:close/>
                  <a:moveTo>
                    <a:pt x="89438" y="7156"/>
                  </a:moveTo>
                  <a:lnTo>
                    <a:pt x="88582" y="6642"/>
                  </a:lnTo>
                  <a:lnTo>
                    <a:pt x="88376" y="6950"/>
                  </a:lnTo>
                  <a:lnTo>
                    <a:pt x="88878" y="7179"/>
                  </a:lnTo>
                  <a:close/>
                  <a:moveTo>
                    <a:pt x="2077" y="20542"/>
                  </a:moveTo>
                  <a:lnTo>
                    <a:pt x="1997" y="20337"/>
                  </a:lnTo>
                  <a:lnTo>
                    <a:pt x="2020" y="20086"/>
                  </a:lnTo>
                  <a:lnTo>
                    <a:pt x="1712" y="19960"/>
                  </a:lnTo>
                  <a:lnTo>
                    <a:pt x="993" y="19800"/>
                  </a:lnTo>
                  <a:lnTo>
                    <a:pt x="92" y="20086"/>
                  </a:lnTo>
                  <a:lnTo>
                    <a:pt x="0" y="20462"/>
                  </a:lnTo>
                  <a:lnTo>
                    <a:pt x="833" y="20565"/>
                  </a:lnTo>
                  <a:close/>
                  <a:moveTo>
                    <a:pt x="86197" y="23658"/>
                  </a:moveTo>
                  <a:lnTo>
                    <a:pt x="85169" y="22768"/>
                  </a:lnTo>
                  <a:lnTo>
                    <a:pt x="84451" y="21912"/>
                  </a:lnTo>
                  <a:lnTo>
                    <a:pt x="83480" y="21090"/>
                  </a:lnTo>
                  <a:lnTo>
                    <a:pt x="82773" y="20519"/>
                  </a:lnTo>
                  <a:lnTo>
                    <a:pt x="82590" y="20634"/>
                  </a:lnTo>
                  <a:lnTo>
                    <a:pt x="83218" y="21033"/>
                  </a:lnTo>
                  <a:lnTo>
                    <a:pt x="82944" y="21432"/>
                  </a:lnTo>
                  <a:lnTo>
                    <a:pt x="83914" y="22619"/>
                  </a:lnTo>
                  <a:lnTo>
                    <a:pt x="85033" y="23475"/>
                  </a:lnTo>
                  <a:lnTo>
                    <a:pt x="85946" y="24651"/>
                  </a:lnTo>
                  <a:lnTo>
                    <a:pt x="86288" y="25313"/>
                  </a:lnTo>
                  <a:lnTo>
                    <a:pt x="87075" y="26283"/>
                  </a:lnTo>
                  <a:lnTo>
                    <a:pt x="87612" y="27138"/>
                  </a:lnTo>
                  <a:lnTo>
                    <a:pt x="88274" y="27880"/>
                  </a:lnTo>
                  <a:lnTo>
                    <a:pt x="88251" y="27196"/>
                  </a:lnTo>
                  <a:lnTo>
                    <a:pt x="89187" y="27732"/>
                  </a:lnTo>
                  <a:lnTo>
                    <a:pt x="88753" y="27104"/>
                  </a:lnTo>
                  <a:lnTo>
                    <a:pt x="87395" y="26214"/>
                  </a:lnTo>
                  <a:lnTo>
                    <a:pt x="86870" y="24925"/>
                  </a:lnTo>
                  <a:lnTo>
                    <a:pt x="88137" y="2521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87" name="Google Shape;4387;p37"/>
            <p:cNvSpPr/>
            <p:nvPr/>
          </p:nvSpPr>
          <p:spPr>
            <a:xfrm>
              <a:off x="4302575" y="3138075"/>
              <a:ext cx="36525" cy="40250"/>
            </a:xfrm>
            <a:custGeom>
              <a:rect b="b" l="l" r="r" t="t"/>
              <a:pathLst>
                <a:path extrusionOk="0" h="1610" w="1461">
                  <a:moveTo>
                    <a:pt x="1130" y="0"/>
                  </a:moveTo>
                  <a:lnTo>
                    <a:pt x="662" y="263"/>
                  </a:lnTo>
                  <a:lnTo>
                    <a:pt x="457" y="183"/>
                  </a:lnTo>
                  <a:lnTo>
                    <a:pt x="228" y="434"/>
                  </a:lnTo>
                  <a:lnTo>
                    <a:pt x="206" y="982"/>
                  </a:lnTo>
                  <a:lnTo>
                    <a:pt x="91" y="1039"/>
                  </a:lnTo>
                  <a:lnTo>
                    <a:pt x="0" y="1530"/>
                  </a:lnTo>
                  <a:lnTo>
                    <a:pt x="502" y="1609"/>
                  </a:lnTo>
                  <a:lnTo>
                    <a:pt x="742" y="1096"/>
                  </a:lnTo>
                  <a:lnTo>
                    <a:pt x="1176" y="1153"/>
                  </a:lnTo>
                  <a:lnTo>
                    <a:pt x="1176" y="1153"/>
                  </a:lnTo>
                  <a:lnTo>
                    <a:pt x="1404" y="1039"/>
                  </a:lnTo>
                  <a:lnTo>
                    <a:pt x="1461" y="50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88" name="Google Shape;4388;p37"/>
            <p:cNvSpPr/>
            <p:nvPr/>
          </p:nvSpPr>
          <p:spPr>
            <a:xfrm>
              <a:off x="3386175" y="2484725"/>
              <a:ext cx="167200" cy="151225"/>
            </a:xfrm>
            <a:custGeom>
              <a:rect b="b" l="l" r="r" t="t"/>
              <a:pathLst>
                <a:path extrusionOk="0" h="6049" w="6688">
                  <a:moveTo>
                    <a:pt x="6688" y="0"/>
                  </a:moveTo>
                  <a:lnTo>
                    <a:pt x="6574" y="0"/>
                  </a:lnTo>
                  <a:lnTo>
                    <a:pt x="6574" y="0"/>
                  </a:lnTo>
                  <a:lnTo>
                    <a:pt x="6585" y="480"/>
                  </a:lnTo>
                  <a:lnTo>
                    <a:pt x="6106" y="503"/>
                  </a:lnTo>
                  <a:lnTo>
                    <a:pt x="5843" y="719"/>
                  </a:lnTo>
                  <a:lnTo>
                    <a:pt x="5489" y="719"/>
                  </a:lnTo>
                  <a:lnTo>
                    <a:pt x="5216" y="594"/>
                  </a:lnTo>
                  <a:lnTo>
                    <a:pt x="4565" y="697"/>
                  </a:lnTo>
                  <a:lnTo>
                    <a:pt x="4291" y="1404"/>
                  </a:lnTo>
                  <a:lnTo>
                    <a:pt x="4052" y="1461"/>
                  </a:lnTo>
                  <a:lnTo>
                    <a:pt x="3652" y="2625"/>
                  </a:lnTo>
                  <a:lnTo>
                    <a:pt x="2534" y="3595"/>
                  </a:lnTo>
                  <a:lnTo>
                    <a:pt x="2248" y="4851"/>
                  </a:lnTo>
                  <a:lnTo>
                    <a:pt x="1929" y="5262"/>
                  </a:lnTo>
                  <a:lnTo>
                    <a:pt x="1826" y="5592"/>
                  </a:lnTo>
                  <a:lnTo>
                    <a:pt x="57" y="5661"/>
                  </a:lnTo>
                  <a:lnTo>
                    <a:pt x="46" y="5661"/>
                  </a:lnTo>
                  <a:lnTo>
                    <a:pt x="0" y="6049"/>
                  </a:lnTo>
                  <a:lnTo>
                    <a:pt x="171" y="5729"/>
                  </a:lnTo>
                  <a:lnTo>
                    <a:pt x="3253" y="5741"/>
                  </a:lnTo>
                  <a:lnTo>
                    <a:pt x="3127" y="4428"/>
                  </a:lnTo>
                  <a:lnTo>
                    <a:pt x="3321" y="3961"/>
                  </a:lnTo>
                  <a:lnTo>
                    <a:pt x="4063" y="3892"/>
                  </a:lnTo>
                  <a:lnTo>
                    <a:pt x="4097" y="1564"/>
                  </a:lnTo>
                  <a:lnTo>
                    <a:pt x="6642" y="1610"/>
                  </a:lnTo>
                  <a:lnTo>
                    <a:pt x="6676" y="229"/>
                  </a:lnTo>
                  <a:lnTo>
                    <a:pt x="6688" y="5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89" name="Google Shape;4389;p37"/>
            <p:cNvSpPr/>
            <p:nvPr/>
          </p:nvSpPr>
          <p:spPr>
            <a:xfrm>
              <a:off x="4391300" y="2382575"/>
              <a:ext cx="421975" cy="358950"/>
            </a:xfrm>
            <a:custGeom>
              <a:rect b="b" l="l" r="r" t="t"/>
              <a:pathLst>
                <a:path extrusionOk="0" h="14358" w="16879">
                  <a:moveTo>
                    <a:pt x="9153" y="2774"/>
                  </a:moveTo>
                  <a:lnTo>
                    <a:pt x="7692" y="2694"/>
                  </a:lnTo>
                  <a:lnTo>
                    <a:pt x="5318" y="891"/>
                  </a:lnTo>
                  <a:lnTo>
                    <a:pt x="4097" y="241"/>
                  </a:lnTo>
                  <a:lnTo>
                    <a:pt x="3139" y="1"/>
                  </a:lnTo>
                  <a:lnTo>
                    <a:pt x="3013" y="149"/>
                  </a:lnTo>
                  <a:lnTo>
                    <a:pt x="1530" y="583"/>
                  </a:lnTo>
                  <a:lnTo>
                    <a:pt x="2397" y="1496"/>
                  </a:lnTo>
                  <a:lnTo>
                    <a:pt x="2157" y="1644"/>
                  </a:lnTo>
                  <a:lnTo>
                    <a:pt x="2055" y="1952"/>
                  </a:lnTo>
                  <a:lnTo>
                    <a:pt x="1484" y="2067"/>
                  </a:lnTo>
                  <a:lnTo>
                    <a:pt x="1336" y="2397"/>
                  </a:lnTo>
                  <a:lnTo>
                    <a:pt x="1027" y="2683"/>
                  </a:lnTo>
                  <a:lnTo>
                    <a:pt x="160" y="2546"/>
                  </a:lnTo>
                  <a:lnTo>
                    <a:pt x="92" y="2900"/>
                  </a:lnTo>
                  <a:lnTo>
                    <a:pt x="92" y="3208"/>
                  </a:lnTo>
                  <a:lnTo>
                    <a:pt x="0" y="3710"/>
                  </a:lnTo>
                  <a:lnTo>
                    <a:pt x="388" y="3710"/>
                  </a:lnTo>
                  <a:lnTo>
                    <a:pt x="845" y="4338"/>
                  </a:lnTo>
                  <a:lnTo>
                    <a:pt x="1381" y="5068"/>
                  </a:lnTo>
                  <a:lnTo>
                    <a:pt x="1735" y="5741"/>
                  </a:lnTo>
                  <a:lnTo>
                    <a:pt x="1975" y="5947"/>
                  </a:lnTo>
                  <a:lnTo>
                    <a:pt x="2214" y="6426"/>
                  </a:lnTo>
                  <a:lnTo>
                    <a:pt x="2192" y="6620"/>
                  </a:lnTo>
                  <a:lnTo>
                    <a:pt x="2488" y="7145"/>
                  </a:lnTo>
                  <a:lnTo>
                    <a:pt x="2922" y="7339"/>
                  </a:lnTo>
                  <a:lnTo>
                    <a:pt x="3321" y="7693"/>
                  </a:lnTo>
                  <a:lnTo>
                    <a:pt x="3823" y="8686"/>
                  </a:lnTo>
                  <a:lnTo>
                    <a:pt x="3823" y="9233"/>
                  </a:lnTo>
                  <a:lnTo>
                    <a:pt x="3960" y="9861"/>
                  </a:lnTo>
                  <a:lnTo>
                    <a:pt x="4531" y="10728"/>
                  </a:lnTo>
                  <a:lnTo>
                    <a:pt x="4885" y="10877"/>
                  </a:lnTo>
                  <a:lnTo>
                    <a:pt x="5467" y="11504"/>
                  </a:lnTo>
                  <a:lnTo>
                    <a:pt x="5741" y="12246"/>
                  </a:lnTo>
                  <a:lnTo>
                    <a:pt x="6197" y="12999"/>
                  </a:lnTo>
                  <a:lnTo>
                    <a:pt x="6631" y="13330"/>
                  </a:lnTo>
                  <a:lnTo>
                    <a:pt x="6711" y="13684"/>
                  </a:lnTo>
                  <a:lnTo>
                    <a:pt x="6962" y="13958"/>
                  </a:lnTo>
                  <a:lnTo>
                    <a:pt x="7099" y="14357"/>
                  </a:lnTo>
                  <a:lnTo>
                    <a:pt x="7418" y="14049"/>
                  </a:lnTo>
                  <a:lnTo>
                    <a:pt x="7327" y="13673"/>
                  </a:lnTo>
                  <a:lnTo>
                    <a:pt x="7498" y="13228"/>
                  </a:lnTo>
                  <a:lnTo>
                    <a:pt x="7841" y="13467"/>
                  </a:lnTo>
                  <a:lnTo>
                    <a:pt x="8057" y="13376"/>
                  </a:lnTo>
                  <a:lnTo>
                    <a:pt x="8970" y="13353"/>
                  </a:lnTo>
                  <a:lnTo>
                    <a:pt x="9107" y="13456"/>
                  </a:lnTo>
                  <a:lnTo>
                    <a:pt x="9883" y="13536"/>
                  </a:lnTo>
                  <a:lnTo>
                    <a:pt x="10180" y="13490"/>
                  </a:lnTo>
                  <a:lnTo>
                    <a:pt x="10408" y="13798"/>
                  </a:lnTo>
                  <a:lnTo>
                    <a:pt x="10762" y="13650"/>
                  </a:lnTo>
                  <a:lnTo>
                    <a:pt x="11264" y="12703"/>
                  </a:lnTo>
                  <a:lnTo>
                    <a:pt x="11972" y="12280"/>
                  </a:lnTo>
                  <a:lnTo>
                    <a:pt x="14220" y="11938"/>
                  </a:lnTo>
                  <a:lnTo>
                    <a:pt x="16514" y="11025"/>
                  </a:lnTo>
                  <a:lnTo>
                    <a:pt x="16879" y="9222"/>
                  </a:lnTo>
                  <a:lnTo>
                    <a:pt x="16468" y="8571"/>
                  </a:lnTo>
                  <a:lnTo>
                    <a:pt x="16320" y="8765"/>
                  </a:lnTo>
                  <a:lnTo>
                    <a:pt x="13923" y="8309"/>
                  </a:lnTo>
                  <a:lnTo>
                    <a:pt x="13558" y="7396"/>
                  </a:lnTo>
                  <a:lnTo>
                    <a:pt x="13501" y="7179"/>
                  </a:lnTo>
                  <a:lnTo>
                    <a:pt x="13330" y="6837"/>
                  </a:lnTo>
                  <a:lnTo>
                    <a:pt x="13113" y="6894"/>
                  </a:lnTo>
                  <a:lnTo>
                    <a:pt x="12862" y="6723"/>
                  </a:lnTo>
                  <a:lnTo>
                    <a:pt x="12714" y="6494"/>
                  </a:lnTo>
                  <a:lnTo>
                    <a:pt x="12588" y="6198"/>
                  </a:lnTo>
                  <a:lnTo>
                    <a:pt x="12348" y="5935"/>
                  </a:lnTo>
                  <a:lnTo>
                    <a:pt x="12200" y="5639"/>
                  </a:lnTo>
                  <a:lnTo>
                    <a:pt x="12257" y="5342"/>
                  </a:lnTo>
                  <a:lnTo>
                    <a:pt x="12177" y="4954"/>
                  </a:lnTo>
                  <a:lnTo>
                    <a:pt x="11607" y="4577"/>
                  </a:lnTo>
                  <a:lnTo>
                    <a:pt x="11435" y="4258"/>
                  </a:lnTo>
                  <a:lnTo>
                    <a:pt x="11013" y="4052"/>
                  </a:lnTo>
                  <a:lnTo>
                    <a:pt x="10637" y="3265"/>
                  </a:lnTo>
                  <a:lnTo>
                    <a:pt x="10089" y="3299"/>
                  </a:lnTo>
                  <a:lnTo>
                    <a:pt x="9849" y="285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90" name="Google Shape;4390;p37"/>
            <p:cNvSpPr/>
            <p:nvPr/>
          </p:nvSpPr>
          <p:spPr>
            <a:xfrm>
              <a:off x="4157925" y="2613100"/>
              <a:ext cx="321850" cy="303325"/>
            </a:xfrm>
            <a:custGeom>
              <a:rect b="b" l="l" r="r" t="t"/>
              <a:pathLst>
                <a:path extrusionOk="0" h="12133" w="12874">
                  <a:moveTo>
                    <a:pt x="11652" y="5171"/>
                  </a:moveTo>
                  <a:lnTo>
                    <a:pt x="11709" y="4577"/>
                  </a:lnTo>
                  <a:lnTo>
                    <a:pt x="11937" y="4292"/>
                  </a:lnTo>
                  <a:lnTo>
                    <a:pt x="12508" y="4144"/>
                  </a:lnTo>
                  <a:lnTo>
                    <a:pt x="12873" y="3630"/>
                  </a:lnTo>
                  <a:lnTo>
                    <a:pt x="12439" y="3288"/>
                  </a:lnTo>
                  <a:lnTo>
                    <a:pt x="12120" y="3059"/>
                  </a:lnTo>
                  <a:lnTo>
                    <a:pt x="11766" y="1975"/>
                  </a:lnTo>
                  <a:lnTo>
                    <a:pt x="11606" y="1051"/>
                  </a:lnTo>
                  <a:lnTo>
                    <a:pt x="11766" y="880"/>
                  </a:lnTo>
                  <a:lnTo>
                    <a:pt x="11469" y="1"/>
                  </a:lnTo>
                  <a:lnTo>
                    <a:pt x="8354" y="1"/>
                  </a:lnTo>
                  <a:lnTo>
                    <a:pt x="5307" y="1"/>
                  </a:lnTo>
                  <a:lnTo>
                    <a:pt x="2157" y="1"/>
                  </a:lnTo>
                  <a:lnTo>
                    <a:pt x="2226" y="1804"/>
                  </a:lnTo>
                  <a:lnTo>
                    <a:pt x="1324" y="1804"/>
                  </a:lnTo>
                  <a:lnTo>
                    <a:pt x="1324" y="2192"/>
                  </a:lnTo>
                  <a:lnTo>
                    <a:pt x="1484" y="5787"/>
                  </a:lnTo>
                  <a:lnTo>
                    <a:pt x="799" y="5730"/>
                  </a:lnTo>
                  <a:lnTo>
                    <a:pt x="457" y="6403"/>
                  </a:lnTo>
                  <a:lnTo>
                    <a:pt x="251" y="6951"/>
                  </a:lnTo>
                  <a:lnTo>
                    <a:pt x="422" y="7168"/>
                  </a:lnTo>
                  <a:lnTo>
                    <a:pt x="171" y="7442"/>
                  </a:lnTo>
                  <a:lnTo>
                    <a:pt x="274" y="7830"/>
                  </a:lnTo>
                  <a:lnTo>
                    <a:pt x="69" y="8195"/>
                  </a:lnTo>
                  <a:lnTo>
                    <a:pt x="0" y="8537"/>
                  </a:lnTo>
                  <a:lnTo>
                    <a:pt x="285" y="8480"/>
                  </a:lnTo>
                  <a:lnTo>
                    <a:pt x="457" y="8834"/>
                  </a:lnTo>
                  <a:lnTo>
                    <a:pt x="468" y="9370"/>
                  </a:lnTo>
                  <a:lnTo>
                    <a:pt x="765" y="9621"/>
                  </a:lnTo>
                  <a:lnTo>
                    <a:pt x="765" y="9850"/>
                  </a:lnTo>
                  <a:lnTo>
                    <a:pt x="868" y="10238"/>
                  </a:lnTo>
                  <a:lnTo>
                    <a:pt x="1335" y="10808"/>
                  </a:lnTo>
                  <a:lnTo>
                    <a:pt x="1335" y="11185"/>
                  </a:lnTo>
                  <a:lnTo>
                    <a:pt x="1221" y="11550"/>
                  </a:lnTo>
                  <a:lnTo>
                    <a:pt x="1267" y="11835"/>
                  </a:lnTo>
                  <a:lnTo>
                    <a:pt x="1552" y="12086"/>
                  </a:lnTo>
                  <a:lnTo>
                    <a:pt x="1621" y="12132"/>
                  </a:lnTo>
                  <a:lnTo>
                    <a:pt x="1860" y="12029"/>
                  </a:lnTo>
                  <a:lnTo>
                    <a:pt x="2134" y="11858"/>
                  </a:lnTo>
                  <a:lnTo>
                    <a:pt x="2317" y="11048"/>
                  </a:lnTo>
                  <a:lnTo>
                    <a:pt x="2534" y="10637"/>
                  </a:lnTo>
                  <a:lnTo>
                    <a:pt x="3104" y="10512"/>
                  </a:lnTo>
                  <a:lnTo>
                    <a:pt x="3253" y="10763"/>
                  </a:lnTo>
                  <a:lnTo>
                    <a:pt x="3675" y="11288"/>
                  </a:lnTo>
                  <a:lnTo>
                    <a:pt x="3892" y="11368"/>
                  </a:lnTo>
                  <a:lnTo>
                    <a:pt x="4177" y="11208"/>
                  </a:lnTo>
                  <a:lnTo>
                    <a:pt x="4759" y="11253"/>
                  </a:lnTo>
                  <a:lnTo>
                    <a:pt x="4873" y="11436"/>
                  </a:lnTo>
                  <a:lnTo>
                    <a:pt x="5661" y="11436"/>
                  </a:lnTo>
                  <a:lnTo>
                    <a:pt x="5683" y="11253"/>
                  </a:lnTo>
                  <a:lnTo>
                    <a:pt x="6106" y="11082"/>
                  </a:lnTo>
                  <a:lnTo>
                    <a:pt x="6174" y="10808"/>
                  </a:lnTo>
                  <a:lnTo>
                    <a:pt x="6471" y="10626"/>
                  </a:lnTo>
                  <a:lnTo>
                    <a:pt x="7156" y="11151"/>
                  </a:lnTo>
                  <a:lnTo>
                    <a:pt x="7555" y="11048"/>
                  </a:lnTo>
                  <a:lnTo>
                    <a:pt x="7943" y="10409"/>
                  </a:lnTo>
                  <a:lnTo>
                    <a:pt x="8365" y="9907"/>
                  </a:lnTo>
                  <a:lnTo>
                    <a:pt x="8285" y="9348"/>
                  </a:lnTo>
                  <a:lnTo>
                    <a:pt x="8080" y="9096"/>
                  </a:lnTo>
                  <a:lnTo>
                    <a:pt x="8571" y="9051"/>
                  </a:lnTo>
                  <a:lnTo>
                    <a:pt x="8616" y="8834"/>
                  </a:lnTo>
                  <a:lnTo>
                    <a:pt x="8982" y="8914"/>
                  </a:lnTo>
                  <a:lnTo>
                    <a:pt x="8913" y="9576"/>
                  </a:lnTo>
                  <a:lnTo>
                    <a:pt x="9027" y="10238"/>
                  </a:lnTo>
                  <a:lnTo>
                    <a:pt x="9438" y="10591"/>
                  </a:lnTo>
                  <a:lnTo>
                    <a:pt x="9541" y="10911"/>
                  </a:lnTo>
                  <a:lnTo>
                    <a:pt x="9541" y="11345"/>
                  </a:lnTo>
                  <a:lnTo>
                    <a:pt x="9655" y="11368"/>
                  </a:lnTo>
                  <a:lnTo>
                    <a:pt x="9655" y="11265"/>
                  </a:lnTo>
                  <a:lnTo>
                    <a:pt x="9849" y="10306"/>
                  </a:lnTo>
                  <a:lnTo>
                    <a:pt x="10226" y="10055"/>
                  </a:lnTo>
                  <a:lnTo>
                    <a:pt x="10294" y="9679"/>
                  </a:lnTo>
                  <a:lnTo>
                    <a:pt x="10625" y="8994"/>
                  </a:lnTo>
                  <a:lnTo>
                    <a:pt x="11081" y="8537"/>
                  </a:lnTo>
                  <a:lnTo>
                    <a:pt x="11378" y="7659"/>
                  </a:lnTo>
                  <a:lnTo>
                    <a:pt x="11481" y="6871"/>
                  </a:lnTo>
                  <a:lnTo>
                    <a:pt x="11378" y="651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91" name="Google Shape;4391;p37"/>
            <p:cNvSpPr/>
            <p:nvPr/>
          </p:nvSpPr>
          <p:spPr>
            <a:xfrm>
              <a:off x="4198425" y="2834225"/>
              <a:ext cx="229425" cy="198300"/>
            </a:xfrm>
            <a:custGeom>
              <a:rect b="b" l="l" r="r" t="t"/>
              <a:pathLst>
                <a:path extrusionOk="0" h="7932" w="9177">
                  <a:moveTo>
                    <a:pt x="7921" y="2066"/>
                  </a:moveTo>
                  <a:lnTo>
                    <a:pt x="7818" y="1746"/>
                  </a:lnTo>
                  <a:lnTo>
                    <a:pt x="7407" y="1393"/>
                  </a:lnTo>
                  <a:lnTo>
                    <a:pt x="7293" y="742"/>
                  </a:lnTo>
                  <a:lnTo>
                    <a:pt x="7362" y="69"/>
                  </a:lnTo>
                  <a:lnTo>
                    <a:pt x="6996" y="0"/>
                  </a:lnTo>
                  <a:lnTo>
                    <a:pt x="6951" y="206"/>
                  </a:lnTo>
                  <a:lnTo>
                    <a:pt x="6471" y="251"/>
                  </a:lnTo>
                  <a:lnTo>
                    <a:pt x="6665" y="514"/>
                  </a:lnTo>
                  <a:lnTo>
                    <a:pt x="6757" y="1062"/>
                  </a:lnTo>
                  <a:lnTo>
                    <a:pt x="6323" y="1564"/>
                  </a:lnTo>
                  <a:lnTo>
                    <a:pt x="5935" y="2203"/>
                  </a:lnTo>
                  <a:lnTo>
                    <a:pt x="5536" y="2306"/>
                  </a:lnTo>
                  <a:lnTo>
                    <a:pt x="4851" y="1781"/>
                  </a:lnTo>
                  <a:lnTo>
                    <a:pt x="4554" y="1963"/>
                  </a:lnTo>
                  <a:lnTo>
                    <a:pt x="4486" y="2237"/>
                  </a:lnTo>
                  <a:lnTo>
                    <a:pt x="4075" y="2408"/>
                  </a:lnTo>
                  <a:lnTo>
                    <a:pt x="4041" y="2591"/>
                  </a:lnTo>
                  <a:lnTo>
                    <a:pt x="3253" y="2591"/>
                  </a:lnTo>
                  <a:lnTo>
                    <a:pt x="3139" y="2408"/>
                  </a:lnTo>
                  <a:lnTo>
                    <a:pt x="2557" y="2363"/>
                  </a:lnTo>
                  <a:lnTo>
                    <a:pt x="2272" y="2523"/>
                  </a:lnTo>
                  <a:lnTo>
                    <a:pt x="2055" y="2454"/>
                  </a:lnTo>
                  <a:lnTo>
                    <a:pt x="1633" y="1918"/>
                  </a:lnTo>
                  <a:lnTo>
                    <a:pt x="1484" y="1667"/>
                  </a:lnTo>
                  <a:lnTo>
                    <a:pt x="914" y="1792"/>
                  </a:lnTo>
                  <a:lnTo>
                    <a:pt x="708" y="2203"/>
                  </a:lnTo>
                  <a:lnTo>
                    <a:pt x="514" y="3025"/>
                  </a:lnTo>
                  <a:lnTo>
                    <a:pt x="252" y="3196"/>
                  </a:lnTo>
                  <a:lnTo>
                    <a:pt x="1" y="3287"/>
                  </a:lnTo>
                  <a:lnTo>
                    <a:pt x="548" y="3652"/>
                  </a:lnTo>
                  <a:lnTo>
                    <a:pt x="982" y="4017"/>
                  </a:lnTo>
                  <a:lnTo>
                    <a:pt x="1005" y="4303"/>
                  </a:lnTo>
                  <a:lnTo>
                    <a:pt x="1541" y="4794"/>
                  </a:lnTo>
                  <a:lnTo>
                    <a:pt x="1884" y="5170"/>
                  </a:lnTo>
                  <a:lnTo>
                    <a:pt x="2101" y="5718"/>
                  </a:lnTo>
                  <a:lnTo>
                    <a:pt x="2694" y="6072"/>
                  </a:lnTo>
                  <a:lnTo>
                    <a:pt x="2831" y="6368"/>
                  </a:lnTo>
                  <a:lnTo>
                    <a:pt x="3333" y="7110"/>
                  </a:lnTo>
                  <a:lnTo>
                    <a:pt x="3687" y="7224"/>
                  </a:lnTo>
                  <a:lnTo>
                    <a:pt x="3904" y="7076"/>
                  </a:lnTo>
                  <a:lnTo>
                    <a:pt x="4269" y="7133"/>
                  </a:lnTo>
                  <a:lnTo>
                    <a:pt x="4714" y="6939"/>
                  </a:lnTo>
                  <a:lnTo>
                    <a:pt x="4908" y="7327"/>
                  </a:lnTo>
                  <a:lnTo>
                    <a:pt x="5627" y="7932"/>
                  </a:lnTo>
                  <a:lnTo>
                    <a:pt x="5627" y="7932"/>
                  </a:lnTo>
                  <a:lnTo>
                    <a:pt x="5946" y="7681"/>
                  </a:lnTo>
                  <a:lnTo>
                    <a:pt x="6449" y="7886"/>
                  </a:lnTo>
                  <a:lnTo>
                    <a:pt x="7088" y="7669"/>
                  </a:lnTo>
                  <a:lnTo>
                    <a:pt x="7658" y="7681"/>
                  </a:lnTo>
                  <a:lnTo>
                    <a:pt x="8149" y="7259"/>
                  </a:lnTo>
                  <a:lnTo>
                    <a:pt x="8640" y="6711"/>
                  </a:lnTo>
                  <a:lnTo>
                    <a:pt x="9176" y="6117"/>
                  </a:lnTo>
                  <a:lnTo>
                    <a:pt x="8674" y="5136"/>
                  </a:lnTo>
                  <a:lnTo>
                    <a:pt x="8309" y="4919"/>
                  </a:lnTo>
                  <a:lnTo>
                    <a:pt x="8160" y="4565"/>
                  </a:lnTo>
                  <a:lnTo>
                    <a:pt x="7750" y="4120"/>
                  </a:lnTo>
                  <a:lnTo>
                    <a:pt x="7259" y="4052"/>
                  </a:lnTo>
                  <a:lnTo>
                    <a:pt x="7521" y="3538"/>
                  </a:lnTo>
                  <a:lnTo>
                    <a:pt x="7944" y="3515"/>
                  </a:lnTo>
                  <a:lnTo>
                    <a:pt x="8058" y="3230"/>
                  </a:lnTo>
                  <a:lnTo>
                    <a:pt x="8035" y="2523"/>
                  </a:lnTo>
                  <a:lnTo>
                    <a:pt x="7921" y="251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92" name="Google Shape;4392;p37"/>
            <p:cNvSpPr/>
            <p:nvPr/>
          </p:nvSpPr>
          <p:spPr>
            <a:xfrm>
              <a:off x="3371325" y="2735800"/>
              <a:ext cx="121850" cy="96450"/>
            </a:xfrm>
            <a:custGeom>
              <a:rect b="b" l="l" r="r" t="t"/>
              <a:pathLst>
                <a:path extrusionOk="0" h="3858" w="4874">
                  <a:moveTo>
                    <a:pt x="4326" y="1792"/>
                  </a:moveTo>
                  <a:lnTo>
                    <a:pt x="3812" y="1164"/>
                  </a:lnTo>
                  <a:lnTo>
                    <a:pt x="3356" y="491"/>
                  </a:lnTo>
                  <a:lnTo>
                    <a:pt x="2831" y="251"/>
                  </a:lnTo>
                  <a:lnTo>
                    <a:pt x="2454" y="0"/>
                  </a:lnTo>
                  <a:lnTo>
                    <a:pt x="2021" y="0"/>
                  </a:lnTo>
                  <a:lnTo>
                    <a:pt x="1621" y="194"/>
                  </a:lnTo>
                  <a:lnTo>
                    <a:pt x="1233" y="126"/>
                  </a:lnTo>
                  <a:lnTo>
                    <a:pt x="948" y="411"/>
                  </a:lnTo>
                  <a:lnTo>
                    <a:pt x="765" y="879"/>
                  </a:lnTo>
                  <a:lnTo>
                    <a:pt x="366" y="1507"/>
                  </a:lnTo>
                  <a:lnTo>
                    <a:pt x="1" y="1678"/>
                  </a:lnTo>
                  <a:lnTo>
                    <a:pt x="389" y="2009"/>
                  </a:lnTo>
                  <a:lnTo>
                    <a:pt x="708" y="2716"/>
                  </a:lnTo>
                  <a:lnTo>
                    <a:pt x="1576" y="2693"/>
                  </a:lnTo>
                  <a:lnTo>
                    <a:pt x="1758" y="2477"/>
                  </a:lnTo>
                  <a:lnTo>
                    <a:pt x="2021" y="2465"/>
                  </a:lnTo>
                  <a:lnTo>
                    <a:pt x="2317" y="2682"/>
                  </a:lnTo>
                  <a:lnTo>
                    <a:pt x="2568" y="2693"/>
                  </a:lnTo>
                  <a:lnTo>
                    <a:pt x="2831" y="2534"/>
                  </a:lnTo>
                  <a:lnTo>
                    <a:pt x="2991" y="2796"/>
                  </a:lnTo>
                  <a:lnTo>
                    <a:pt x="2648" y="3002"/>
                  </a:lnTo>
                  <a:lnTo>
                    <a:pt x="2306" y="2990"/>
                  </a:lnTo>
                  <a:lnTo>
                    <a:pt x="1964" y="2796"/>
                  </a:lnTo>
                  <a:lnTo>
                    <a:pt x="1667" y="3002"/>
                  </a:lnTo>
                  <a:lnTo>
                    <a:pt x="1519" y="3002"/>
                  </a:lnTo>
                  <a:lnTo>
                    <a:pt x="1325" y="3139"/>
                  </a:lnTo>
                  <a:lnTo>
                    <a:pt x="606" y="3116"/>
                  </a:lnTo>
                  <a:lnTo>
                    <a:pt x="720" y="3812"/>
                  </a:lnTo>
                  <a:lnTo>
                    <a:pt x="1142" y="3664"/>
                  </a:lnTo>
                  <a:lnTo>
                    <a:pt x="1404" y="3686"/>
                  </a:lnTo>
                  <a:lnTo>
                    <a:pt x="1621" y="3584"/>
                  </a:lnTo>
                  <a:lnTo>
                    <a:pt x="3082" y="3629"/>
                  </a:lnTo>
                  <a:lnTo>
                    <a:pt x="3470" y="3641"/>
                  </a:lnTo>
                  <a:lnTo>
                    <a:pt x="4041" y="3858"/>
                  </a:lnTo>
                  <a:lnTo>
                    <a:pt x="4223" y="3846"/>
                  </a:lnTo>
                  <a:lnTo>
                    <a:pt x="4280" y="3743"/>
                  </a:lnTo>
                  <a:lnTo>
                    <a:pt x="4714" y="3812"/>
                  </a:lnTo>
                  <a:lnTo>
                    <a:pt x="4828" y="3755"/>
                  </a:lnTo>
                  <a:lnTo>
                    <a:pt x="4874" y="3470"/>
                  </a:lnTo>
                  <a:lnTo>
                    <a:pt x="4817" y="3139"/>
                  </a:lnTo>
                  <a:lnTo>
                    <a:pt x="4509" y="2876"/>
                  </a:lnTo>
                  <a:lnTo>
                    <a:pt x="4360" y="235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93" name="Google Shape;4393;p37"/>
            <p:cNvSpPr/>
            <p:nvPr/>
          </p:nvSpPr>
          <p:spPr>
            <a:xfrm>
              <a:off x="3456650" y="2884150"/>
              <a:ext cx="60500" cy="74200"/>
            </a:xfrm>
            <a:custGeom>
              <a:rect b="b" l="l" r="r" t="t"/>
              <a:pathLst>
                <a:path extrusionOk="0" h="2968" w="2420">
                  <a:moveTo>
                    <a:pt x="2419" y="1496"/>
                  </a:moveTo>
                  <a:lnTo>
                    <a:pt x="2203" y="1541"/>
                  </a:lnTo>
                  <a:lnTo>
                    <a:pt x="2203" y="1210"/>
                  </a:lnTo>
                  <a:lnTo>
                    <a:pt x="2077" y="971"/>
                  </a:lnTo>
                  <a:lnTo>
                    <a:pt x="2100" y="708"/>
                  </a:lnTo>
                  <a:lnTo>
                    <a:pt x="1929" y="320"/>
                  </a:lnTo>
                  <a:lnTo>
                    <a:pt x="1712" y="1"/>
                  </a:lnTo>
                  <a:lnTo>
                    <a:pt x="1073" y="1"/>
                  </a:lnTo>
                  <a:lnTo>
                    <a:pt x="890" y="172"/>
                  </a:lnTo>
                  <a:lnTo>
                    <a:pt x="673" y="195"/>
                  </a:lnTo>
                  <a:lnTo>
                    <a:pt x="536" y="400"/>
                  </a:lnTo>
                  <a:lnTo>
                    <a:pt x="434" y="640"/>
                  </a:lnTo>
                  <a:lnTo>
                    <a:pt x="0" y="1039"/>
                  </a:lnTo>
                  <a:lnTo>
                    <a:pt x="103" y="1712"/>
                  </a:lnTo>
                  <a:lnTo>
                    <a:pt x="228" y="2032"/>
                  </a:lnTo>
                  <a:lnTo>
                    <a:pt x="650" y="2534"/>
                  </a:lnTo>
                  <a:lnTo>
                    <a:pt x="1233" y="2888"/>
                  </a:lnTo>
                  <a:lnTo>
                    <a:pt x="1449" y="2968"/>
                  </a:lnTo>
                  <a:lnTo>
                    <a:pt x="1632" y="2682"/>
                  </a:lnTo>
                  <a:lnTo>
                    <a:pt x="1678" y="2409"/>
                  </a:lnTo>
                  <a:lnTo>
                    <a:pt x="2043" y="191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94" name="Google Shape;4394;p37"/>
            <p:cNvSpPr/>
            <p:nvPr/>
          </p:nvSpPr>
          <p:spPr>
            <a:xfrm>
              <a:off x="1930550" y="2784875"/>
              <a:ext cx="47375" cy="28825"/>
            </a:xfrm>
            <a:custGeom>
              <a:rect b="b" l="l" r="r" t="t"/>
              <a:pathLst>
                <a:path extrusionOk="0" h="1153" w="1895">
                  <a:moveTo>
                    <a:pt x="1803" y="947"/>
                  </a:moveTo>
                  <a:lnTo>
                    <a:pt x="1895" y="582"/>
                  </a:lnTo>
                  <a:lnTo>
                    <a:pt x="1792" y="491"/>
                  </a:lnTo>
                  <a:lnTo>
                    <a:pt x="1632" y="411"/>
                  </a:lnTo>
                  <a:lnTo>
                    <a:pt x="1278" y="525"/>
                  </a:lnTo>
                  <a:lnTo>
                    <a:pt x="1267" y="400"/>
                  </a:lnTo>
                  <a:lnTo>
                    <a:pt x="1027" y="263"/>
                  </a:lnTo>
                  <a:lnTo>
                    <a:pt x="879" y="69"/>
                  </a:lnTo>
                  <a:lnTo>
                    <a:pt x="662" y="0"/>
                  </a:lnTo>
                  <a:lnTo>
                    <a:pt x="457" y="57"/>
                  </a:lnTo>
                  <a:lnTo>
                    <a:pt x="491" y="160"/>
                  </a:lnTo>
                  <a:lnTo>
                    <a:pt x="331" y="263"/>
                  </a:lnTo>
                  <a:lnTo>
                    <a:pt x="34" y="491"/>
                  </a:lnTo>
                  <a:lnTo>
                    <a:pt x="0" y="628"/>
                  </a:lnTo>
                  <a:lnTo>
                    <a:pt x="206" y="810"/>
                  </a:lnTo>
                  <a:lnTo>
                    <a:pt x="651" y="867"/>
                  </a:lnTo>
                  <a:lnTo>
                    <a:pt x="959" y="1061"/>
                  </a:lnTo>
                  <a:lnTo>
                    <a:pt x="1233" y="1141"/>
                  </a:lnTo>
                  <a:lnTo>
                    <a:pt x="1701" y="115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95" name="Google Shape;4395;p37"/>
            <p:cNvSpPr/>
            <p:nvPr/>
          </p:nvSpPr>
          <p:spPr>
            <a:xfrm>
              <a:off x="4057500" y="2067050"/>
              <a:ext cx="81050" cy="86175"/>
            </a:xfrm>
            <a:custGeom>
              <a:rect b="b" l="l" r="r" t="t"/>
              <a:pathLst>
                <a:path extrusionOk="0" h="3447" w="3242">
                  <a:moveTo>
                    <a:pt x="1974" y="867"/>
                  </a:moveTo>
                  <a:lnTo>
                    <a:pt x="1518" y="651"/>
                  </a:lnTo>
                  <a:lnTo>
                    <a:pt x="1404" y="388"/>
                  </a:lnTo>
                  <a:lnTo>
                    <a:pt x="993" y="23"/>
                  </a:lnTo>
                  <a:lnTo>
                    <a:pt x="536" y="0"/>
                  </a:lnTo>
                  <a:lnTo>
                    <a:pt x="0" y="228"/>
                  </a:lnTo>
                  <a:lnTo>
                    <a:pt x="0" y="228"/>
                  </a:lnTo>
                  <a:lnTo>
                    <a:pt x="217" y="571"/>
                  </a:lnTo>
                  <a:lnTo>
                    <a:pt x="457" y="822"/>
                  </a:lnTo>
                  <a:lnTo>
                    <a:pt x="217" y="1153"/>
                  </a:lnTo>
                  <a:lnTo>
                    <a:pt x="217" y="1153"/>
                  </a:lnTo>
                  <a:lnTo>
                    <a:pt x="479" y="1153"/>
                  </a:lnTo>
                  <a:lnTo>
                    <a:pt x="331" y="1541"/>
                  </a:lnTo>
                  <a:lnTo>
                    <a:pt x="719" y="1872"/>
                  </a:lnTo>
                  <a:lnTo>
                    <a:pt x="651" y="2283"/>
                  </a:lnTo>
                  <a:lnTo>
                    <a:pt x="479" y="2328"/>
                  </a:lnTo>
                  <a:lnTo>
                    <a:pt x="685" y="2477"/>
                  </a:lnTo>
                  <a:lnTo>
                    <a:pt x="799" y="2591"/>
                  </a:lnTo>
                  <a:lnTo>
                    <a:pt x="1061" y="2693"/>
                  </a:lnTo>
                  <a:lnTo>
                    <a:pt x="1347" y="2865"/>
                  </a:lnTo>
                  <a:lnTo>
                    <a:pt x="1290" y="2956"/>
                  </a:lnTo>
                  <a:lnTo>
                    <a:pt x="1461" y="2876"/>
                  </a:lnTo>
                  <a:lnTo>
                    <a:pt x="1529" y="2591"/>
                  </a:lnTo>
                  <a:lnTo>
                    <a:pt x="1655" y="2534"/>
                  </a:lnTo>
                  <a:lnTo>
                    <a:pt x="1769" y="2671"/>
                  </a:lnTo>
                  <a:lnTo>
                    <a:pt x="1917" y="2728"/>
                  </a:lnTo>
                  <a:lnTo>
                    <a:pt x="2031" y="2865"/>
                  </a:lnTo>
                  <a:lnTo>
                    <a:pt x="2146" y="2910"/>
                  </a:lnTo>
                  <a:lnTo>
                    <a:pt x="2305" y="3070"/>
                  </a:lnTo>
                  <a:lnTo>
                    <a:pt x="2419" y="3070"/>
                  </a:lnTo>
                  <a:lnTo>
                    <a:pt x="2340" y="3275"/>
                  </a:lnTo>
                  <a:lnTo>
                    <a:pt x="2271" y="3378"/>
                  </a:lnTo>
                  <a:lnTo>
                    <a:pt x="2305" y="3447"/>
                  </a:lnTo>
                  <a:lnTo>
                    <a:pt x="2545" y="3389"/>
                  </a:lnTo>
                  <a:lnTo>
                    <a:pt x="2887" y="3378"/>
                  </a:lnTo>
                  <a:lnTo>
                    <a:pt x="2990" y="3253"/>
                  </a:lnTo>
                  <a:lnTo>
                    <a:pt x="2899" y="3150"/>
                  </a:lnTo>
                  <a:lnTo>
                    <a:pt x="3001" y="2865"/>
                  </a:lnTo>
                  <a:lnTo>
                    <a:pt x="3241" y="2591"/>
                  </a:lnTo>
                  <a:lnTo>
                    <a:pt x="2842" y="2225"/>
                  </a:lnTo>
                  <a:lnTo>
                    <a:pt x="2739" y="1894"/>
                  </a:lnTo>
                  <a:lnTo>
                    <a:pt x="2899" y="1700"/>
                  </a:lnTo>
                  <a:lnTo>
                    <a:pt x="2762" y="1552"/>
                  </a:lnTo>
                  <a:lnTo>
                    <a:pt x="2910" y="1392"/>
                  </a:lnTo>
                  <a:lnTo>
                    <a:pt x="2716" y="1301"/>
                  </a:lnTo>
                  <a:lnTo>
                    <a:pt x="2511" y="1484"/>
                  </a:lnTo>
                  <a:lnTo>
                    <a:pt x="2077" y="122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96" name="Google Shape;4396;p37"/>
            <p:cNvSpPr/>
            <p:nvPr/>
          </p:nvSpPr>
          <p:spPr>
            <a:xfrm>
              <a:off x="2559075" y="2975175"/>
              <a:ext cx="82750" cy="95875"/>
            </a:xfrm>
            <a:custGeom>
              <a:rect b="b" l="l" r="r" t="t"/>
              <a:pathLst>
                <a:path extrusionOk="0" h="3835" w="3310">
                  <a:moveTo>
                    <a:pt x="2454" y="0"/>
                  </a:moveTo>
                  <a:lnTo>
                    <a:pt x="1803" y="80"/>
                  </a:lnTo>
                  <a:lnTo>
                    <a:pt x="1712" y="240"/>
                  </a:lnTo>
                  <a:lnTo>
                    <a:pt x="753" y="57"/>
                  </a:lnTo>
                  <a:lnTo>
                    <a:pt x="616" y="879"/>
                  </a:lnTo>
                  <a:lnTo>
                    <a:pt x="114" y="1107"/>
                  </a:lnTo>
                  <a:lnTo>
                    <a:pt x="160" y="1324"/>
                  </a:lnTo>
                  <a:lnTo>
                    <a:pt x="0" y="1792"/>
                  </a:lnTo>
                  <a:lnTo>
                    <a:pt x="343" y="2442"/>
                  </a:lnTo>
                  <a:lnTo>
                    <a:pt x="594" y="2465"/>
                  </a:lnTo>
                  <a:lnTo>
                    <a:pt x="696" y="2956"/>
                  </a:lnTo>
                  <a:lnTo>
                    <a:pt x="1164" y="3755"/>
                  </a:lnTo>
                  <a:lnTo>
                    <a:pt x="1609" y="3835"/>
                  </a:lnTo>
                  <a:lnTo>
                    <a:pt x="1678" y="3641"/>
                  </a:lnTo>
                  <a:lnTo>
                    <a:pt x="1552" y="3458"/>
                  </a:lnTo>
                  <a:lnTo>
                    <a:pt x="1621" y="3207"/>
                  </a:lnTo>
                  <a:lnTo>
                    <a:pt x="1952" y="3287"/>
                  </a:lnTo>
                  <a:lnTo>
                    <a:pt x="2340" y="3184"/>
                  </a:lnTo>
                  <a:lnTo>
                    <a:pt x="2796" y="3389"/>
                  </a:lnTo>
                  <a:lnTo>
                    <a:pt x="2990" y="3001"/>
                  </a:lnTo>
                  <a:lnTo>
                    <a:pt x="3082" y="2591"/>
                  </a:lnTo>
                  <a:lnTo>
                    <a:pt x="3218" y="2191"/>
                  </a:lnTo>
                  <a:lnTo>
                    <a:pt x="2922" y="1666"/>
                  </a:lnTo>
                  <a:lnTo>
                    <a:pt x="2865" y="1039"/>
                  </a:lnTo>
                  <a:lnTo>
                    <a:pt x="3310" y="25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97" name="Google Shape;4397;p37"/>
            <p:cNvSpPr/>
            <p:nvPr/>
          </p:nvSpPr>
          <p:spPr>
            <a:xfrm>
              <a:off x="4018125" y="1991425"/>
              <a:ext cx="98150" cy="40250"/>
            </a:xfrm>
            <a:custGeom>
              <a:rect b="b" l="l" r="r" t="t"/>
              <a:pathLst>
                <a:path extrusionOk="0" h="1610" w="3926">
                  <a:moveTo>
                    <a:pt x="3926" y="423"/>
                  </a:moveTo>
                  <a:lnTo>
                    <a:pt x="3218" y="92"/>
                  </a:lnTo>
                  <a:lnTo>
                    <a:pt x="2739" y="206"/>
                  </a:lnTo>
                  <a:lnTo>
                    <a:pt x="2397" y="126"/>
                  </a:lnTo>
                  <a:lnTo>
                    <a:pt x="1997" y="309"/>
                  </a:lnTo>
                  <a:lnTo>
                    <a:pt x="1609" y="1"/>
                  </a:lnTo>
                  <a:lnTo>
                    <a:pt x="1335" y="126"/>
                  </a:lnTo>
                  <a:lnTo>
                    <a:pt x="1290" y="69"/>
                  </a:lnTo>
                  <a:lnTo>
                    <a:pt x="1084" y="69"/>
                  </a:lnTo>
                  <a:lnTo>
                    <a:pt x="993" y="229"/>
                  </a:lnTo>
                  <a:lnTo>
                    <a:pt x="845" y="275"/>
                  </a:lnTo>
                  <a:lnTo>
                    <a:pt x="810" y="469"/>
                  </a:lnTo>
                  <a:lnTo>
                    <a:pt x="685" y="514"/>
                  </a:lnTo>
                  <a:lnTo>
                    <a:pt x="662" y="594"/>
                  </a:lnTo>
                  <a:lnTo>
                    <a:pt x="445" y="686"/>
                  </a:lnTo>
                  <a:lnTo>
                    <a:pt x="126" y="674"/>
                  </a:lnTo>
                  <a:lnTo>
                    <a:pt x="46" y="868"/>
                  </a:lnTo>
                  <a:lnTo>
                    <a:pt x="0" y="982"/>
                  </a:lnTo>
                  <a:lnTo>
                    <a:pt x="103" y="1279"/>
                  </a:lnTo>
                  <a:lnTo>
                    <a:pt x="468" y="1507"/>
                  </a:lnTo>
                  <a:lnTo>
                    <a:pt x="742" y="1610"/>
                  </a:lnTo>
                  <a:lnTo>
                    <a:pt x="1324" y="1496"/>
                  </a:lnTo>
                  <a:lnTo>
                    <a:pt x="1370" y="1325"/>
                  </a:lnTo>
                  <a:lnTo>
                    <a:pt x="1644" y="1302"/>
                  </a:lnTo>
                  <a:lnTo>
                    <a:pt x="1963" y="1153"/>
                  </a:lnTo>
                  <a:lnTo>
                    <a:pt x="2054" y="1211"/>
                  </a:lnTo>
                  <a:lnTo>
                    <a:pt x="2363" y="1108"/>
                  </a:lnTo>
                  <a:lnTo>
                    <a:pt x="2511" y="902"/>
                  </a:lnTo>
                  <a:lnTo>
                    <a:pt x="2739" y="845"/>
                  </a:lnTo>
                  <a:lnTo>
                    <a:pt x="3515" y="1108"/>
                  </a:lnTo>
                  <a:lnTo>
                    <a:pt x="3664" y="1028"/>
                  </a:lnTo>
                  <a:lnTo>
                    <a:pt x="3766" y="67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98" name="Google Shape;4398;p37"/>
            <p:cNvSpPr/>
            <p:nvPr/>
          </p:nvSpPr>
          <p:spPr>
            <a:xfrm>
              <a:off x="3965900" y="2051625"/>
              <a:ext cx="50525" cy="31125"/>
            </a:xfrm>
            <a:custGeom>
              <a:rect b="b" l="l" r="r" t="t"/>
              <a:pathLst>
                <a:path extrusionOk="0" h="1245" w="2021">
                  <a:moveTo>
                    <a:pt x="2021" y="320"/>
                  </a:moveTo>
                  <a:lnTo>
                    <a:pt x="1850" y="12"/>
                  </a:lnTo>
                  <a:lnTo>
                    <a:pt x="1735" y="1"/>
                  </a:lnTo>
                  <a:lnTo>
                    <a:pt x="1598" y="161"/>
                  </a:lnTo>
                  <a:lnTo>
                    <a:pt x="994" y="172"/>
                  </a:lnTo>
                  <a:lnTo>
                    <a:pt x="651" y="366"/>
                  </a:lnTo>
                  <a:lnTo>
                    <a:pt x="46" y="320"/>
                  </a:lnTo>
                  <a:lnTo>
                    <a:pt x="1" y="743"/>
                  </a:lnTo>
                  <a:lnTo>
                    <a:pt x="206" y="1131"/>
                  </a:lnTo>
                  <a:lnTo>
                    <a:pt x="46" y="1199"/>
                  </a:lnTo>
                  <a:lnTo>
                    <a:pt x="549" y="1222"/>
                  </a:lnTo>
                  <a:lnTo>
                    <a:pt x="663" y="1085"/>
                  </a:lnTo>
                  <a:lnTo>
                    <a:pt x="914" y="1222"/>
                  </a:lnTo>
                  <a:lnTo>
                    <a:pt x="1199" y="1245"/>
                  </a:lnTo>
                  <a:lnTo>
                    <a:pt x="1176" y="1005"/>
                  </a:lnTo>
                  <a:lnTo>
                    <a:pt x="1416" y="914"/>
                  </a:lnTo>
                  <a:lnTo>
                    <a:pt x="1462" y="56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99" name="Google Shape;4399;p37"/>
            <p:cNvSpPr/>
            <p:nvPr/>
          </p:nvSpPr>
          <p:spPr>
            <a:xfrm>
              <a:off x="3899725" y="1585450"/>
              <a:ext cx="181750" cy="280475"/>
            </a:xfrm>
            <a:custGeom>
              <a:rect b="b" l="l" r="r" t="t"/>
              <a:pathLst>
                <a:path extrusionOk="0" h="11219" w="7270">
                  <a:moveTo>
                    <a:pt x="7270" y="2431"/>
                  </a:moveTo>
                  <a:lnTo>
                    <a:pt x="7007" y="2112"/>
                  </a:lnTo>
                  <a:lnTo>
                    <a:pt x="6756" y="913"/>
                  </a:lnTo>
                  <a:lnTo>
                    <a:pt x="5729" y="388"/>
                  </a:lnTo>
                  <a:lnTo>
                    <a:pt x="4885" y="0"/>
                  </a:lnTo>
                  <a:lnTo>
                    <a:pt x="4531" y="46"/>
                  </a:lnTo>
                  <a:lnTo>
                    <a:pt x="4531" y="548"/>
                  </a:lnTo>
                  <a:lnTo>
                    <a:pt x="3401" y="423"/>
                  </a:lnTo>
                  <a:lnTo>
                    <a:pt x="3321" y="856"/>
                  </a:lnTo>
                  <a:lnTo>
                    <a:pt x="2750" y="845"/>
                  </a:lnTo>
                  <a:lnTo>
                    <a:pt x="2431" y="1404"/>
                  </a:lnTo>
                  <a:lnTo>
                    <a:pt x="1952" y="2271"/>
                  </a:lnTo>
                  <a:lnTo>
                    <a:pt x="1141" y="3401"/>
                  </a:lnTo>
                  <a:lnTo>
                    <a:pt x="1392" y="3675"/>
                  </a:lnTo>
                  <a:lnTo>
                    <a:pt x="1210" y="3983"/>
                  </a:lnTo>
                  <a:lnTo>
                    <a:pt x="594" y="3972"/>
                  </a:lnTo>
                  <a:lnTo>
                    <a:pt x="263" y="4725"/>
                  </a:lnTo>
                  <a:lnTo>
                    <a:pt x="411" y="5809"/>
                  </a:lnTo>
                  <a:lnTo>
                    <a:pt x="856" y="6220"/>
                  </a:lnTo>
                  <a:lnTo>
                    <a:pt x="719" y="7213"/>
                  </a:lnTo>
                  <a:lnTo>
                    <a:pt x="240" y="7783"/>
                  </a:lnTo>
                  <a:lnTo>
                    <a:pt x="0" y="8251"/>
                  </a:lnTo>
                  <a:lnTo>
                    <a:pt x="594" y="9450"/>
                  </a:lnTo>
                  <a:lnTo>
                    <a:pt x="1221" y="10408"/>
                  </a:lnTo>
                  <a:lnTo>
                    <a:pt x="1507" y="11218"/>
                  </a:lnTo>
                  <a:lnTo>
                    <a:pt x="2260" y="11173"/>
                  </a:lnTo>
                  <a:lnTo>
                    <a:pt x="2579" y="10500"/>
                  </a:lnTo>
                  <a:lnTo>
                    <a:pt x="3390" y="10579"/>
                  </a:lnTo>
                  <a:lnTo>
                    <a:pt x="3675" y="9792"/>
                  </a:lnTo>
                  <a:lnTo>
                    <a:pt x="3766" y="8365"/>
                  </a:lnTo>
                  <a:lnTo>
                    <a:pt x="4417" y="8183"/>
                  </a:lnTo>
                  <a:lnTo>
                    <a:pt x="4885" y="7236"/>
                  </a:lnTo>
                  <a:lnTo>
                    <a:pt x="4200" y="6768"/>
                  </a:lnTo>
                  <a:lnTo>
                    <a:pt x="3686" y="6197"/>
                  </a:lnTo>
                  <a:lnTo>
                    <a:pt x="3994" y="5045"/>
                  </a:lnTo>
                  <a:lnTo>
                    <a:pt x="5090" y="4337"/>
                  </a:lnTo>
                  <a:lnTo>
                    <a:pt x="5957" y="3698"/>
                  </a:lnTo>
                  <a:lnTo>
                    <a:pt x="5786" y="3196"/>
                  </a:lnTo>
                  <a:lnTo>
                    <a:pt x="6277" y="264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00" name="Google Shape;4400;p37"/>
            <p:cNvSpPr/>
            <p:nvPr/>
          </p:nvSpPr>
          <p:spPr>
            <a:xfrm>
              <a:off x="4317400" y="3694425"/>
              <a:ext cx="27125" cy="37100"/>
            </a:xfrm>
            <a:custGeom>
              <a:rect b="b" l="l" r="r" t="t"/>
              <a:pathLst>
                <a:path extrusionOk="0" h="1484" w="1085">
                  <a:moveTo>
                    <a:pt x="948" y="171"/>
                  </a:moveTo>
                  <a:lnTo>
                    <a:pt x="571" y="0"/>
                  </a:lnTo>
                  <a:lnTo>
                    <a:pt x="343" y="69"/>
                  </a:lnTo>
                  <a:lnTo>
                    <a:pt x="240" y="320"/>
                  </a:lnTo>
                  <a:lnTo>
                    <a:pt x="12" y="662"/>
                  </a:lnTo>
                  <a:lnTo>
                    <a:pt x="1" y="982"/>
                  </a:lnTo>
                  <a:lnTo>
                    <a:pt x="423" y="1484"/>
                  </a:lnTo>
                  <a:lnTo>
                    <a:pt x="891" y="1381"/>
                  </a:lnTo>
                  <a:lnTo>
                    <a:pt x="1085" y="982"/>
                  </a:lnTo>
                  <a:lnTo>
                    <a:pt x="1039" y="58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01" name="Google Shape;4401;p37"/>
            <p:cNvSpPr/>
            <p:nvPr/>
          </p:nvSpPr>
          <p:spPr>
            <a:xfrm>
              <a:off x="4398425" y="2266175"/>
              <a:ext cx="115875" cy="113000"/>
            </a:xfrm>
            <a:custGeom>
              <a:rect b="b" l="l" r="r" t="t"/>
              <a:pathLst>
                <a:path extrusionOk="0" h="4520" w="4635">
                  <a:moveTo>
                    <a:pt x="2420" y="3561"/>
                  </a:moveTo>
                  <a:lnTo>
                    <a:pt x="3984" y="2603"/>
                  </a:lnTo>
                  <a:lnTo>
                    <a:pt x="4120" y="1496"/>
                  </a:lnTo>
                  <a:lnTo>
                    <a:pt x="3949" y="822"/>
                  </a:lnTo>
                  <a:lnTo>
                    <a:pt x="4326" y="594"/>
                  </a:lnTo>
                  <a:lnTo>
                    <a:pt x="4634" y="1"/>
                  </a:lnTo>
                  <a:lnTo>
                    <a:pt x="3790" y="161"/>
                  </a:lnTo>
                  <a:lnTo>
                    <a:pt x="3390" y="138"/>
                  </a:lnTo>
                  <a:lnTo>
                    <a:pt x="2568" y="491"/>
                  </a:lnTo>
                  <a:lnTo>
                    <a:pt x="1964" y="491"/>
                  </a:lnTo>
                  <a:lnTo>
                    <a:pt x="1530" y="320"/>
                  </a:lnTo>
                  <a:lnTo>
                    <a:pt x="754" y="583"/>
                  </a:lnTo>
                  <a:lnTo>
                    <a:pt x="480" y="389"/>
                  </a:lnTo>
                  <a:lnTo>
                    <a:pt x="491" y="902"/>
                  </a:lnTo>
                  <a:lnTo>
                    <a:pt x="320" y="1119"/>
                  </a:lnTo>
                  <a:lnTo>
                    <a:pt x="149" y="1325"/>
                  </a:lnTo>
                  <a:lnTo>
                    <a:pt x="1" y="1690"/>
                  </a:lnTo>
                  <a:lnTo>
                    <a:pt x="160" y="2409"/>
                  </a:lnTo>
                  <a:lnTo>
                    <a:pt x="503" y="2443"/>
                  </a:lnTo>
                  <a:lnTo>
                    <a:pt x="674" y="2808"/>
                  </a:lnTo>
                  <a:lnTo>
                    <a:pt x="309" y="3151"/>
                  </a:lnTo>
                  <a:lnTo>
                    <a:pt x="172" y="3641"/>
                  </a:lnTo>
                  <a:lnTo>
                    <a:pt x="217" y="4018"/>
                  </a:lnTo>
                  <a:lnTo>
                    <a:pt x="138" y="4155"/>
                  </a:lnTo>
                  <a:lnTo>
                    <a:pt x="149" y="4155"/>
                  </a:lnTo>
                  <a:lnTo>
                    <a:pt x="1051" y="452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02" name="Google Shape;4402;p37"/>
            <p:cNvSpPr/>
            <p:nvPr/>
          </p:nvSpPr>
          <p:spPr>
            <a:xfrm>
              <a:off x="3990150" y="2580875"/>
              <a:ext cx="204875" cy="362650"/>
            </a:xfrm>
            <a:custGeom>
              <a:rect b="b" l="l" r="r" t="t"/>
              <a:pathLst>
                <a:path extrusionOk="0" h="14506" w="8195">
                  <a:moveTo>
                    <a:pt x="8035" y="3481"/>
                  </a:moveTo>
                  <a:lnTo>
                    <a:pt x="4840" y="1746"/>
                  </a:lnTo>
                  <a:lnTo>
                    <a:pt x="1656" y="0"/>
                  </a:lnTo>
                  <a:lnTo>
                    <a:pt x="891" y="503"/>
                  </a:lnTo>
                  <a:lnTo>
                    <a:pt x="1119" y="1918"/>
                  </a:lnTo>
                  <a:lnTo>
                    <a:pt x="1405" y="2146"/>
                  </a:lnTo>
                  <a:lnTo>
                    <a:pt x="1427" y="2443"/>
                  </a:lnTo>
                  <a:lnTo>
                    <a:pt x="1758" y="2751"/>
                  </a:lnTo>
                  <a:lnTo>
                    <a:pt x="1599" y="3139"/>
                  </a:lnTo>
                  <a:lnTo>
                    <a:pt x="1347" y="4976"/>
                  </a:lnTo>
                  <a:lnTo>
                    <a:pt x="1313" y="6163"/>
                  </a:lnTo>
                  <a:lnTo>
                    <a:pt x="332" y="7019"/>
                  </a:lnTo>
                  <a:lnTo>
                    <a:pt x="1" y="8217"/>
                  </a:lnTo>
                  <a:lnTo>
                    <a:pt x="343" y="8548"/>
                  </a:lnTo>
                  <a:lnTo>
                    <a:pt x="343" y="9130"/>
                  </a:lnTo>
                  <a:lnTo>
                    <a:pt x="857" y="9164"/>
                  </a:lnTo>
                  <a:lnTo>
                    <a:pt x="788" y="9575"/>
                  </a:lnTo>
                  <a:lnTo>
                    <a:pt x="1108" y="10157"/>
                  </a:lnTo>
                  <a:lnTo>
                    <a:pt x="1176" y="10762"/>
                  </a:lnTo>
                  <a:lnTo>
                    <a:pt x="1142" y="11367"/>
                  </a:lnTo>
                  <a:lnTo>
                    <a:pt x="1587" y="12200"/>
                  </a:lnTo>
                  <a:lnTo>
                    <a:pt x="1142" y="12189"/>
                  </a:lnTo>
                  <a:lnTo>
                    <a:pt x="914" y="12246"/>
                  </a:lnTo>
                  <a:lnTo>
                    <a:pt x="560" y="12154"/>
                  </a:lnTo>
                  <a:lnTo>
                    <a:pt x="389" y="12588"/>
                  </a:lnTo>
                  <a:lnTo>
                    <a:pt x="857" y="13113"/>
                  </a:lnTo>
                  <a:lnTo>
                    <a:pt x="1211" y="13273"/>
                  </a:lnTo>
                  <a:lnTo>
                    <a:pt x="1325" y="13638"/>
                  </a:lnTo>
                  <a:lnTo>
                    <a:pt x="1587" y="14266"/>
                  </a:lnTo>
                  <a:lnTo>
                    <a:pt x="1462" y="14505"/>
                  </a:lnTo>
                  <a:lnTo>
                    <a:pt x="2123" y="14448"/>
                  </a:lnTo>
                  <a:lnTo>
                    <a:pt x="2272" y="14209"/>
                  </a:lnTo>
                  <a:lnTo>
                    <a:pt x="2397" y="14243"/>
                  </a:lnTo>
                  <a:lnTo>
                    <a:pt x="2603" y="14437"/>
                  </a:lnTo>
                  <a:lnTo>
                    <a:pt x="3607" y="14094"/>
                  </a:lnTo>
                  <a:lnTo>
                    <a:pt x="3938" y="13741"/>
                  </a:lnTo>
                  <a:lnTo>
                    <a:pt x="4349" y="13421"/>
                  </a:lnTo>
                  <a:lnTo>
                    <a:pt x="4269" y="13102"/>
                  </a:lnTo>
                  <a:lnTo>
                    <a:pt x="4497" y="13010"/>
                  </a:lnTo>
                  <a:lnTo>
                    <a:pt x="5273" y="13067"/>
                  </a:lnTo>
                  <a:lnTo>
                    <a:pt x="6015" y="12657"/>
                  </a:lnTo>
                  <a:lnTo>
                    <a:pt x="6586" y="11652"/>
                  </a:lnTo>
                  <a:lnTo>
                    <a:pt x="6985" y="11298"/>
                  </a:lnTo>
                  <a:lnTo>
                    <a:pt x="7476" y="11139"/>
                  </a:lnTo>
                  <a:lnTo>
                    <a:pt x="7476" y="10910"/>
                  </a:lnTo>
                  <a:lnTo>
                    <a:pt x="7179" y="10659"/>
                  </a:lnTo>
                  <a:lnTo>
                    <a:pt x="7168" y="10134"/>
                  </a:lnTo>
                  <a:lnTo>
                    <a:pt x="6996" y="9769"/>
                  </a:lnTo>
                  <a:lnTo>
                    <a:pt x="6711" y="9826"/>
                  </a:lnTo>
                  <a:lnTo>
                    <a:pt x="6780" y="9484"/>
                  </a:lnTo>
                  <a:lnTo>
                    <a:pt x="6985" y="9119"/>
                  </a:lnTo>
                  <a:lnTo>
                    <a:pt x="6882" y="8731"/>
                  </a:lnTo>
                  <a:lnTo>
                    <a:pt x="7133" y="8457"/>
                  </a:lnTo>
                  <a:lnTo>
                    <a:pt x="6962" y="8251"/>
                  </a:lnTo>
                  <a:lnTo>
                    <a:pt x="7168" y="7692"/>
                  </a:lnTo>
                  <a:lnTo>
                    <a:pt x="7510" y="7019"/>
                  </a:lnTo>
                  <a:lnTo>
                    <a:pt x="8195" y="7076"/>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03" name="Google Shape;4403;p37"/>
            <p:cNvSpPr/>
            <p:nvPr/>
          </p:nvSpPr>
          <p:spPr>
            <a:xfrm>
              <a:off x="3720250" y="2862175"/>
              <a:ext cx="38550" cy="115300"/>
            </a:xfrm>
            <a:custGeom>
              <a:rect b="b" l="l" r="r" t="t"/>
              <a:pathLst>
                <a:path extrusionOk="0" h="4612" w="1542">
                  <a:moveTo>
                    <a:pt x="754" y="24"/>
                  </a:moveTo>
                  <a:lnTo>
                    <a:pt x="58" y="1"/>
                  </a:lnTo>
                  <a:lnTo>
                    <a:pt x="1" y="275"/>
                  </a:lnTo>
                  <a:lnTo>
                    <a:pt x="343" y="743"/>
                  </a:lnTo>
                  <a:lnTo>
                    <a:pt x="332" y="1405"/>
                  </a:lnTo>
                  <a:lnTo>
                    <a:pt x="412" y="2135"/>
                  </a:lnTo>
                  <a:lnTo>
                    <a:pt x="617" y="2454"/>
                  </a:lnTo>
                  <a:lnTo>
                    <a:pt x="446" y="3276"/>
                  </a:lnTo>
                  <a:lnTo>
                    <a:pt x="503" y="3733"/>
                  </a:lnTo>
                  <a:lnTo>
                    <a:pt x="720" y="4303"/>
                  </a:lnTo>
                  <a:lnTo>
                    <a:pt x="891" y="4611"/>
                  </a:lnTo>
                  <a:lnTo>
                    <a:pt x="1542" y="4429"/>
                  </a:lnTo>
                  <a:lnTo>
                    <a:pt x="1348" y="3801"/>
                  </a:lnTo>
                  <a:lnTo>
                    <a:pt x="1370" y="1713"/>
                  </a:lnTo>
                  <a:lnTo>
                    <a:pt x="1211" y="1530"/>
                  </a:lnTo>
                  <a:lnTo>
                    <a:pt x="1188" y="1085"/>
                  </a:lnTo>
                  <a:lnTo>
                    <a:pt x="902" y="765"/>
                  </a:lnTo>
                  <a:lnTo>
                    <a:pt x="663" y="49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04" name="Google Shape;4404;p37"/>
            <p:cNvSpPr/>
            <p:nvPr/>
          </p:nvSpPr>
          <p:spPr>
            <a:xfrm>
              <a:off x="5643225" y="2649050"/>
              <a:ext cx="173475" cy="334125"/>
            </a:xfrm>
            <a:custGeom>
              <a:rect b="b" l="l" r="r" t="t"/>
              <a:pathLst>
                <a:path extrusionOk="0" h="13365" w="6939">
                  <a:moveTo>
                    <a:pt x="6722" y="5581"/>
                  </a:moveTo>
                  <a:lnTo>
                    <a:pt x="6939" y="5159"/>
                  </a:lnTo>
                  <a:lnTo>
                    <a:pt x="6859" y="4395"/>
                  </a:lnTo>
                  <a:lnTo>
                    <a:pt x="6117" y="3607"/>
                  </a:lnTo>
                  <a:lnTo>
                    <a:pt x="5934" y="2706"/>
                  </a:lnTo>
                  <a:lnTo>
                    <a:pt x="5238" y="1964"/>
                  </a:lnTo>
                  <a:lnTo>
                    <a:pt x="4622" y="1907"/>
                  </a:lnTo>
                  <a:lnTo>
                    <a:pt x="4508" y="2226"/>
                  </a:lnTo>
                  <a:lnTo>
                    <a:pt x="4051" y="2249"/>
                  </a:lnTo>
                  <a:lnTo>
                    <a:pt x="3800" y="2078"/>
                  </a:lnTo>
                  <a:lnTo>
                    <a:pt x="3036" y="2626"/>
                  </a:lnTo>
                  <a:lnTo>
                    <a:pt x="2899" y="1815"/>
                  </a:lnTo>
                  <a:lnTo>
                    <a:pt x="2956" y="857"/>
                  </a:lnTo>
                  <a:lnTo>
                    <a:pt x="2408" y="811"/>
                  </a:lnTo>
                  <a:lnTo>
                    <a:pt x="2283" y="275"/>
                  </a:lnTo>
                  <a:lnTo>
                    <a:pt x="1917" y="1"/>
                  </a:lnTo>
                  <a:lnTo>
                    <a:pt x="1484" y="195"/>
                  </a:lnTo>
                  <a:lnTo>
                    <a:pt x="1084" y="594"/>
                  </a:lnTo>
                  <a:lnTo>
                    <a:pt x="525" y="640"/>
                  </a:lnTo>
                  <a:lnTo>
                    <a:pt x="320" y="1621"/>
                  </a:lnTo>
                  <a:lnTo>
                    <a:pt x="0" y="1781"/>
                  </a:lnTo>
                  <a:lnTo>
                    <a:pt x="502" y="2580"/>
                  </a:lnTo>
                  <a:lnTo>
                    <a:pt x="1084" y="3242"/>
                  </a:lnTo>
                  <a:lnTo>
                    <a:pt x="1495" y="3835"/>
                  </a:lnTo>
                  <a:lnTo>
                    <a:pt x="1301" y="4634"/>
                  </a:lnTo>
                  <a:lnTo>
                    <a:pt x="1061" y="4794"/>
                  </a:lnTo>
                  <a:lnTo>
                    <a:pt x="1301" y="5251"/>
                  </a:lnTo>
                  <a:lnTo>
                    <a:pt x="1895" y="5981"/>
                  </a:lnTo>
                  <a:lnTo>
                    <a:pt x="2043" y="6472"/>
                  </a:lnTo>
                  <a:lnTo>
                    <a:pt x="2066" y="6905"/>
                  </a:lnTo>
                  <a:lnTo>
                    <a:pt x="2465" y="7727"/>
                  </a:lnTo>
                  <a:lnTo>
                    <a:pt x="2100" y="8571"/>
                  </a:lnTo>
                  <a:lnTo>
                    <a:pt x="1780" y="9519"/>
                  </a:lnTo>
                  <a:lnTo>
                    <a:pt x="1598" y="10386"/>
                  </a:lnTo>
                  <a:lnTo>
                    <a:pt x="1552" y="10945"/>
                  </a:lnTo>
                  <a:lnTo>
                    <a:pt x="1723" y="11459"/>
                  </a:lnTo>
                  <a:lnTo>
                    <a:pt x="1826" y="10911"/>
                  </a:lnTo>
                  <a:lnTo>
                    <a:pt x="2237" y="11356"/>
                  </a:lnTo>
                  <a:lnTo>
                    <a:pt x="2693" y="11858"/>
                  </a:lnTo>
                  <a:lnTo>
                    <a:pt x="2853" y="12315"/>
                  </a:lnTo>
                  <a:lnTo>
                    <a:pt x="3195" y="12657"/>
                  </a:lnTo>
                  <a:lnTo>
                    <a:pt x="3321" y="12497"/>
                  </a:lnTo>
                  <a:lnTo>
                    <a:pt x="3994" y="12897"/>
                  </a:lnTo>
                  <a:lnTo>
                    <a:pt x="4086" y="13365"/>
                  </a:lnTo>
                  <a:lnTo>
                    <a:pt x="4611" y="13250"/>
                  </a:lnTo>
                  <a:lnTo>
                    <a:pt x="4850" y="12885"/>
                  </a:lnTo>
                  <a:lnTo>
                    <a:pt x="4405" y="12406"/>
                  </a:lnTo>
                  <a:lnTo>
                    <a:pt x="3926" y="12292"/>
                  </a:lnTo>
                  <a:lnTo>
                    <a:pt x="3458" y="11778"/>
                  </a:lnTo>
                  <a:lnTo>
                    <a:pt x="3253" y="11002"/>
                  </a:lnTo>
                  <a:lnTo>
                    <a:pt x="2887" y="10169"/>
                  </a:lnTo>
                  <a:lnTo>
                    <a:pt x="2351" y="10146"/>
                  </a:lnTo>
                  <a:lnTo>
                    <a:pt x="2260" y="9484"/>
                  </a:lnTo>
                  <a:lnTo>
                    <a:pt x="2454" y="8686"/>
                  </a:lnTo>
                  <a:lnTo>
                    <a:pt x="2773" y="7362"/>
                  </a:lnTo>
                  <a:lnTo>
                    <a:pt x="2739" y="6357"/>
                  </a:lnTo>
                  <a:lnTo>
                    <a:pt x="3435" y="6346"/>
                  </a:lnTo>
                  <a:lnTo>
                    <a:pt x="3401" y="7065"/>
                  </a:lnTo>
                  <a:lnTo>
                    <a:pt x="4063" y="7042"/>
                  </a:lnTo>
                  <a:lnTo>
                    <a:pt x="4827" y="7464"/>
                  </a:lnTo>
                  <a:lnTo>
                    <a:pt x="4519" y="6357"/>
                  </a:lnTo>
                  <a:lnTo>
                    <a:pt x="4953" y="5616"/>
                  </a:lnTo>
                  <a:lnTo>
                    <a:pt x="5969" y="543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05" name="Google Shape;4405;p37"/>
            <p:cNvSpPr/>
            <p:nvPr/>
          </p:nvSpPr>
          <p:spPr>
            <a:xfrm>
              <a:off x="4972475" y="2181450"/>
              <a:ext cx="151225" cy="96450"/>
            </a:xfrm>
            <a:custGeom>
              <a:rect b="b" l="l" r="r" t="t"/>
              <a:pathLst>
                <a:path extrusionOk="0" h="3858" w="6049">
                  <a:moveTo>
                    <a:pt x="2362" y="639"/>
                  </a:moveTo>
                  <a:lnTo>
                    <a:pt x="2066" y="674"/>
                  </a:lnTo>
                  <a:lnTo>
                    <a:pt x="1883" y="411"/>
                  </a:lnTo>
                  <a:lnTo>
                    <a:pt x="1906" y="0"/>
                  </a:lnTo>
                  <a:lnTo>
                    <a:pt x="993" y="217"/>
                  </a:lnTo>
                  <a:lnTo>
                    <a:pt x="924" y="788"/>
                  </a:lnTo>
                  <a:lnTo>
                    <a:pt x="708" y="1290"/>
                  </a:lnTo>
                  <a:lnTo>
                    <a:pt x="80" y="1244"/>
                  </a:lnTo>
                  <a:lnTo>
                    <a:pt x="0" y="1644"/>
                  </a:lnTo>
                  <a:lnTo>
                    <a:pt x="593" y="1872"/>
                  </a:lnTo>
                  <a:lnTo>
                    <a:pt x="936" y="2545"/>
                  </a:lnTo>
                  <a:lnTo>
                    <a:pt x="753" y="3481"/>
                  </a:lnTo>
                  <a:lnTo>
                    <a:pt x="1016" y="3595"/>
                  </a:lnTo>
                  <a:lnTo>
                    <a:pt x="1484" y="3298"/>
                  </a:lnTo>
                  <a:lnTo>
                    <a:pt x="1780" y="3481"/>
                  </a:lnTo>
                  <a:lnTo>
                    <a:pt x="1906" y="3059"/>
                  </a:lnTo>
                  <a:lnTo>
                    <a:pt x="2362" y="3070"/>
                  </a:lnTo>
                  <a:lnTo>
                    <a:pt x="2454" y="2945"/>
                  </a:lnTo>
                  <a:lnTo>
                    <a:pt x="2419" y="2568"/>
                  </a:lnTo>
                  <a:lnTo>
                    <a:pt x="2670" y="2237"/>
                  </a:lnTo>
                  <a:lnTo>
                    <a:pt x="3127" y="2454"/>
                  </a:lnTo>
                  <a:lnTo>
                    <a:pt x="3127" y="2739"/>
                  </a:lnTo>
                  <a:lnTo>
                    <a:pt x="3355" y="2785"/>
                  </a:lnTo>
                  <a:lnTo>
                    <a:pt x="3492" y="3550"/>
                  </a:lnTo>
                  <a:lnTo>
                    <a:pt x="3869" y="3858"/>
                  </a:lnTo>
                  <a:lnTo>
                    <a:pt x="4074" y="3664"/>
                  </a:lnTo>
                  <a:lnTo>
                    <a:pt x="4371" y="3572"/>
                  </a:lnTo>
                  <a:lnTo>
                    <a:pt x="4736" y="3150"/>
                  </a:lnTo>
                  <a:lnTo>
                    <a:pt x="5272" y="3230"/>
                  </a:lnTo>
                  <a:lnTo>
                    <a:pt x="6048" y="3230"/>
                  </a:lnTo>
                  <a:lnTo>
                    <a:pt x="5786" y="2694"/>
                  </a:lnTo>
                  <a:lnTo>
                    <a:pt x="5706" y="2340"/>
                  </a:lnTo>
                  <a:lnTo>
                    <a:pt x="5204" y="2146"/>
                  </a:lnTo>
                  <a:lnTo>
                    <a:pt x="4976" y="2226"/>
                  </a:lnTo>
                  <a:lnTo>
                    <a:pt x="4553" y="1381"/>
                  </a:lnTo>
                  <a:lnTo>
                    <a:pt x="3195" y="1518"/>
                  </a:lnTo>
                  <a:lnTo>
                    <a:pt x="2180" y="1233"/>
                  </a:lnTo>
                  <a:lnTo>
                    <a:pt x="1415" y="1301"/>
                  </a:lnTo>
                  <a:lnTo>
                    <a:pt x="1324" y="776"/>
                  </a:lnTo>
                  <a:lnTo>
                    <a:pt x="2168" y="92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06" name="Google Shape;4406;p37"/>
            <p:cNvSpPr/>
            <p:nvPr/>
          </p:nvSpPr>
          <p:spPr>
            <a:xfrm>
              <a:off x="4682025" y="2141800"/>
              <a:ext cx="283625" cy="169775"/>
            </a:xfrm>
            <a:custGeom>
              <a:rect b="b" l="l" r="r" t="t"/>
              <a:pathLst>
                <a:path extrusionOk="0" h="6791" w="11345">
                  <a:moveTo>
                    <a:pt x="11344" y="4873"/>
                  </a:moveTo>
                  <a:lnTo>
                    <a:pt x="11230" y="4302"/>
                  </a:lnTo>
                  <a:lnTo>
                    <a:pt x="10134" y="3914"/>
                  </a:lnTo>
                  <a:lnTo>
                    <a:pt x="9244" y="3458"/>
                  </a:lnTo>
                  <a:lnTo>
                    <a:pt x="8651" y="3024"/>
                  </a:lnTo>
                  <a:lnTo>
                    <a:pt x="7647" y="2397"/>
                  </a:lnTo>
                  <a:lnTo>
                    <a:pt x="7030" y="1484"/>
                  </a:lnTo>
                  <a:lnTo>
                    <a:pt x="6745" y="1312"/>
                  </a:lnTo>
                  <a:lnTo>
                    <a:pt x="5969" y="1358"/>
                  </a:lnTo>
                  <a:lnTo>
                    <a:pt x="5638" y="1176"/>
                  </a:lnTo>
                  <a:lnTo>
                    <a:pt x="5364" y="479"/>
                  </a:lnTo>
                  <a:lnTo>
                    <a:pt x="4257" y="0"/>
                  </a:lnTo>
                  <a:lnTo>
                    <a:pt x="3778" y="514"/>
                  </a:lnTo>
                  <a:lnTo>
                    <a:pt x="3241" y="833"/>
                  </a:lnTo>
                  <a:lnTo>
                    <a:pt x="3470" y="1278"/>
                  </a:lnTo>
                  <a:lnTo>
                    <a:pt x="2637" y="1290"/>
                  </a:lnTo>
                  <a:lnTo>
                    <a:pt x="2283" y="1335"/>
                  </a:lnTo>
                  <a:lnTo>
                    <a:pt x="1587" y="628"/>
                  </a:lnTo>
                  <a:lnTo>
                    <a:pt x="1039" y="388"/>
                  </a:lnTo>
                  <a:lnTo>
                    <a:pt x="263" y="571"/>
                  </a:lnTo>
                  <a:lnTo>
                    <a:pt x="0" y="856"/>
                  </a:lnTo>
                  <a:lnTo>
                    <a:pt x="354" y="1427"/>
                  </a:lnTo>
                  <a:lnTo>
                    <a:pt x="286" y="788"/>
                  </a:lnTo>
                  <a:lnTo>
                    <a:pt x="822" y="559"/>
                  </a:lnTo>
                  <a:lnTo>
                    <a:pt x="1164" y="1073"/>
                  </a:lnTo>
                  <a:lnTo>
                    <a:pt x="1815" y="1598"/>
                  </a:lnTo>
                  <a:lnTo>
                    <a:pt x="1244" y="1883"/>
                  </a:lnTo>
                  <a:lnTo>
                    <a:pt x="491" y="1678"/>
                  </a:lnTo>
                  <a:lnTo>
                    <a:pt x="503" y="2419"/>
                  </a:lnTo>
                  <a:lnTo>
                    <a:pt x="1005" y="2477"/>
                  </a:lnTo>
                  <a:lnTo>
                    <a:pt x="948" y="3104"/>
                  </a:lnTo>
                  <a:lnTo>
                    <a:pt x="1587" y="3401"/>
                  </a:lnTo>
                  <a:lnTo>
                    <a:pt x="1689" y="4371"/>
                  </a:lnTo>
                  <a:lnTo>
                    <a:pt x="1940" y="5010"/>
                  </a:lnTo>
                  <a:lnTo>
                    <a:pt x="2568" y="4839"/>
                  </a:lnTo>
                  <a:lnTo>
                    <a:pt x="3002" y="4314"/>
                  </a:lnTo>
                  <a:lnTo>
                    <a:pt x="3493" y="4337"/>
                  </a:lnTo>
                  <a:lnTo>
                    <a:pt x="3801" y="4166"/>
                  </a:lnTo>
                  <a:lnTo>
                    <a:pt x="4337" y="4257"/>
                  </a:lnTo>
                  <a:lnTo>
                    <a:pt x="5261" y="4725"/>
                  </a:lnTo>
                  <a:lnTo>
                    <a:pt x="5878" y="4827"/>
                  </a:lnTo>
                  <a:lnTo>
                    <a:pt x="6916" y="5638"/>
                  </a:lnTo>
                  <a:lnTo>
                    <a:pt x="7475" y="5672"/>
                  </a:lnTo>
                  <a:lnTo>
                    <a:pt x="7704" y="6448"/>
                  </a:lnTo>
                  <a:lnTo>
                    <a:pt x="8548" y="6790"/>
                  </a:lnTo>
                  <a:lnTo>
                    <a:pt x="9107" y="6676"/>
                  </a:lnTo>
                  <a:lnTo>
                    <a:pt x="9164" y="6254"/>
                  </a:lnTo>
                  <a:lnTo>
                    <a:pt x="9735" y="6128"/>
                  </a:lnTo>
                  <a:lnTo>
                    <a:pt x="10089" y="5843"/>
                  </a:lnTo>
                  <a:lnTo>
                    <a:pt x="10077" y="5101"/>
                  </a:lnTo>
                  <a:lnTo>
                    <a:pt x="10659" y="4930"/>
                  </a:lnTo>
                  <a:lnTo>
                    <a:pt x="10705" y="4599"/>
                  </a:lnTo>
                  <a:lnTo>
                    <a:pt x="11116" y="4839"/>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07" name="Google Shape;4407;p37"/>
            <p:cNvSpPr/>
            <p:nvPr/>
          </p:nvSpPr>
          <p:spPr>
            <a:xfrm>
              <a:off x="6216675" y="3299850"/>
              <a:ext cx="48250" cy="25400"/>
            </a:xfrm>
            <a:custGeom>
              <a:rect b="b" l="l" r="r" t="t"/>
              <a:pathLst>
                <a:path extrusionOk="0" h="1016" w="1930">
                  <a:moveTo>
                    <a:pt x="58" y="1016"/>
                  </a:moveTo>
                  <a:lnTo>
                    <a:pt x="754" y="753"/>
                  </a:lnTo>
                  <a:lnTo>
                    <a:pt x="1610" y="354"/>
                  </a:lnTo>
                  <a:lnTo>
                    <a:pt x="1929" y="114"/>
                  </a:lnTo>
                  <a:lnTo>
                    <a:pt x="1644" y="0"/>
                  </a:lnTo>
                  <a:lnTo>
                    <a:pt x="1381" y="114"/>
                  </a:lnTo>
                  <a:lnTo>
                    <a:pt x="811" y="148"/>
                  </a:lnTo>
                  <a:lnTo>
                    <a:pt x="115" y="342"/>
                  </a:lnTo>
                  <a:lnTo>
                    <a:pt x="1" y="559"/>
                  </a:lnTo>
                  <a:lnTo>
                    <a:pt x="69" y="74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08" name="Google Shape;4408;p37"/>
            <p:cNvSpPr/>
            <p:nvPr/>
          </p:nvSpPr>
          <p:spPr>
            <a:xfrm>
              <a:off x="3864050" y="2263900"/>
              <a:ext cx="75925" cy="160375"/>
            </a:xfrm>
            <a:custGeom>
              <a:rect b="b" l="l" r="r" t="t"/>
              <a:pathLst>
                <a:path extrusionOk="0" h="6415" w="3037">
                  <a:moveTo>
                    <a:pt x="3036" y="3869"/>
                  </a:moveTo>
                  <a:lnTo>
                    <a:pt x="2751" y="3721"/>
                  </a:lnTo>
                  <a:lnTo>
                    <a:pt x="2534" y="3299"/>
                  </a:lnTo>
                  <a:lnTo>
                    <a:pt x="2135" y="3276"/>
                  </a:lnTo>
                  <a:lnTo>
                    <a:pt x="1986" y="2774"/>
                  </a:lnTo>
                  <a:lnTo>
                    <a:pt x="2466" y="2329"/>
                  </a:lnTo>
                  <a:lnTo>
                    <a:pt x="2534" y="1518"/>
                  </a:lnTo>
                  <a:lnTo>
                    <a:pt x="2272" y="1290"/>
                  </a:lnTo>
                  <a:lnTo>
                    <a:pt x="2249" y="868"/>
                  </a:lnTo>
                  <a:lnTo>
                    <a:pt x="2614" y="411"/>
                  </a:lnTo>
                  <a:lnTo>
                    <a:pt x="2557" y="229"/>
                  </a:lnTo>
                  <a:lnTo>
                    <a:pt x="1929" y="571"/>
                  </a:lnTo>
                  <a:lnTo>
                    <a:pt x="1941" y="92"/>
                  </a:lnTo>
                  <a:lnTo>
                    <a:pt x="1404" y="0"/>
                  </a:lnTo>
                  <a:lnTo>
                    <a:pt x="605" y="366"/>
                  </a:lnTo>
                  <a:lnTo>
                    <a:pt x="469" y="834"/>
                  </a:lnTo>
                  <a:lnTo>
                    <a:pt x="605" y="1724"/>
                  </a:lnTo>
                  <a:lnTo>
                    <a:pt x="457" y="2477"/>
                  </a:lnTo>
                  <a:lnTo>
                    <a:pt x="1" y="2990"/>
                  </a:lnTo>
                  <a:lnTo>
                    <a:pt x="81" y="3675"/>
                  </a:lnTo>
                  <a:lnTo>
                    <a:pt x="720" y="4223"/>
                  </a:lnTo>
                  <a:lnTo>
                    <a:pt x="720" y="4440"/>
                  </a:lnTo>
                  <a:lnTo>
                    <a:pt x="1210" y="4805"/>
                  </a:lnTo>
                  <a:lnTo>
                    <a:pt x="1576" y="6414"/>
                  </a:lnTo>
                  <a:lnTo>
                    <a:pt x="1952" y="6220"/>
                  </a:lnTo>
                  <a:lnTo>
                    <a:pt x="2009" y="5832"/>
                  </a:lnTo>
                  <a:lnTo>
                    <a:pt x="1906" y="5467"/>
                  </a:lnTo>
                  <a:lnTo>
                    <a:pt x="2431" y="5102"/>
                  </a:lnTo>
                  <a:lnTo>
                    <a:pt x="2648" y="4816"/>
                  </a:lnTo>
                  <a:lnTo>
                    <a:pt x="3025" y="456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09" name="Google Shape;4409;p37"/>
            <p:cNvSpPr/>
            <p:nvPr/>
          </p:nvSpPr>
          <p:spPr>
            <a:xfrm>
              <a:off x="4199275" y="2155475"/>
              <a:ext cx="360100" cy="143550"/>
            </a:xfrm>
            <a:custGeom>
              <a:rect b="b" l="l" r="r" t="t"/>
              <a:pathLst>
                <a:path extrusionOk="0" h="5742" w="14404">
                  <a:moveTo>
                    <a:pt x="7967" y="708"/>
                  </a:moveTo>
                  <a:lnTo>
                    <a:pt x="6586" y="81"/>
                  </a:lnTo>
                  <a:lnTo>
                    <a:pt x="5376" y="115"/>
                  </a:lnTo>
                  <a:lnTo>
                    <a:pt x="4566" y="355"/>
                  </a:lnTo>
                  <a:lnTo>
                    <a:pt x="3767" y="925"/>
                  </a:lnTo>
                  <a:lnTo>
                    <a:pt x="2352" y="811"/>
                  </a:lnTo>
                  <a:lnTo>
                    <a:pt x="2124" y="1496"/>
                  </a:lnTo>
                  <a:lnTo>
                    <a:pt x="994" y="1519"/>
                  </a:lnTo>
                  <a:lnTo>
                    <a:pt x="263" y="2397"/>
                  </a:lnTo>
                  <a:lnTo>
                    <a:pt x="777" y="2820"/>
                  </a:lnTo>
                  <a:lnTo>
                    <a:pt x="492" y="3539"/>
                  </a:lnTo>
                  <a:lnTo>
                    <a:pt x="1097" y="4052"/>
                  </a:lnTo>
                  <a:lnTo>
                    <a:pt x="1621" y="4965"/>
                  </a:lnTo>
                  <a:lnTo>
                    <a:pt x="2455" y="4954"/>
                  </a:lnTo>
                  <a:lnTo>
                    <a:pt x="3219" y="5444"/>
                  </a:lnTo>
                  <a:lnTo>
                    <a:pt x="3733" y="5330"/>
                  </a:lnTo>
                  <a:lnTo>
                    <a:pt x="3870" y="4954"/>
                  </a:lnTo>
                  <a:lnTo>
                    <a:pt x="4680" y="4977"/>
                  </a:lnTo>
                  <a:lnTo>
                    <a:pt x="5330" y="5479"/>
                  </a:lnTo>
                  <a:lnTo>
                    <a:pt x="6472" y="5376"/>
                  </a:lnTo>
                  <a:lnTo>
                    <a:pt x="6917" y="4851"/>
                  </a:lnTo>
                  <a:lnTo>
                    <a:pt x="7567" y="5068"/>
                  </a:lnTo>
                  <a:lnTo>
                    <a:pt x="8024" y="4977"/>
                  </a:lnTo>
                  <a:lnTo>
                    <a:pt x="7784" y="5319"/>
                  </a:lnTo>
                  <a:lnTo>
                    <a:pt x="8115" y="5741"/>
                  </a:lnTo>
                  <a:lnTo>
                    <a:pt x="8286" y="5547"/>
                  </a:lnTo>
                  <a:lnTo>
                    <a:pt x="8457" y="5330"/>
                  </a:lnTo>
                  <a:lnTo>
                    <a:pt x="8446" y="4817"/>
                  </a:lnTo>
                  <a:lnTo>
                    <a:pt x="8720" y="4999"/>
                  </a:lnTo>
                  <a:lnTo>
                    <a:pt x="9496" y="4748"/>
                  </a:lnTo>
                  <a:lnTo>
                    <a:pt x="9930" y="4919"/>
                  </a:lnTo>
                  <a:lnTo>
                    <a:pt x="10534" y="4919"/>
                  </a:lnTo>
                  <a:lnTo>
                    <a:pt x="11356" y="4566"/>
                  </a:lnTo>
                  <a:lnTo>
                    <a:pt x="11756" y="4589"/>
                  </a:lnTo>
                  <a:lnTo>
                    <a:pt x="12600" y="4429"/>
                  </a:lnTo>
                  <a:lnTo>
                    <a:pt x="12897" y="4292"/>
                  </a:lnTo>
                  <a:lnTo>
                    <a:pt x="13775" y="4417"/>
                  </a:lnTo>
                  <a:lnTo>
                    <a:pt x="14072" y="4646"/>
                  </a:lnTo>
                  <a:lnTo>
                    <a:pt x="14403" y="4486"/>
                  </a:lnTo>
                  <a:lnTo>
                    <a:pt x="14403" y="4486"/>
                  </a:lnTo>
                  <a:lnTo>
                    <a:pt x="13878" y="3744"/>
                  </a:lnTo>
                  <a:lnTo>
                    <a:pt x="13981" y="3459"/>
                  </a:lnTo>
                  <a:lnTo>
                    <a:pt x="13559" y="2420"/>
                  </a:lnTo>
                  <a:lnTo>
                    <a:pt x="14038" y="2169"/>
                  </a:lnTo>
                  <a:lnTo>
                    <a:pt x="13696" y="1895"/>
                  </a:lnTo>
                  <a:lnTo>
                    <a:pt x="13091" y="1678"/>
                  </a:lnTo>
                  <a:lnTo>
                    <a:pt x="13091" y="1233"/>
                  </a:lnTo>
                  <a:lnTo>
                    <a:pt x="12908" y="925"/>
                  </a:lnTo>
                  <a:lnTo>
                    <a:pt x="12109" y="492"/>
                  </a:lnTo>
                  <a:lnTo>
                    <a:pt x="11333" y="537"/>
                  </a:lnTo>
                  <a:lnTo>
                    <a:pt x="10557" y="994"/>
                  </a:lnTo>
                  <a:lnTo>
                    <a:pt x="9907" y="914"/>
                  </a:lnTo>
                  <a:lnTo>
                    <a:pt x="9085" y="1051"/>
                  </a:lnTo>
                  <a:close/>
                  <a:moveTo>
                    <a:pt x="903" y="1279"/>
                  </a:moveTo>
                  <a:lnTo>
                    <a:pt x="1188" y="1017"/>
                  </a:lnTo>
                  <a:lnTo>
                    <a:pt x="2055" y="959"/>
                  </a:lnTo>
                  <a:lnTo>
                    <a:pt x="2158" y="743"/>
                  </a:lnTo>
                  <a:lnTo>
                    <a:pt x="1485" y="457"/>
                  </a:lnTo>
                  <a:lnTo>
                    <a:pt x="1348" y="115"/>
                  </a:lnTo>
                  <a:lnTo>
                    <a:pt x="709" y="1"/>
                  </a:lnTo>
                  <a:lnTo>
                    <a:pt x="1" y="286"/>
                  </a:lnTo>
                  <a:lnTo>
                    <a:pt x="378" y="514"/>
                  </a:lnTo>
                  <a:lnTo>
                    <a:pt x="206" y="1074"/>
                  </a:lnTo>
                  <a:lnTo>
                    <a:pt x="58" y="1165"/>
                  </a:lnTo>
                  <a:lnTo>
                    <a:pt x="69" y="1359"/>
                  </a:lnTo>
                  <a:lnTo>
                    <a:pt x="343" y="177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10" name="Google Shape;4410;p37"/>
            <p:cNvSpPr/>
            <p:nvPr/>
          </p:nvSpPr>
          <p:spPr>
            <a:xfrm>
              <a:off x="6070875" y="2538075"/>
              <a:ext cx="28850" cy="75625"/>
            </a:xfrm>
            <a:custGeom>
              <a:rect b="b" l="l" r="r" t="t"/>
              <a:pathLst>
                <a:path extrusionOk="0" h="3025" w="1154">
                  <a:moveTo>
                    <a:pt x="971" y="2283"/>
                  </a:moveTo>
                  <a:lnTo>
                    <a:pt x="1142" y="834"/>
                  </a:lnTo>
                  <a:lnTo>
                    <a:pt x="1154" y="274"/>
                  </a:lnTo>
                  <a:lnTo>
                    <a:pt x="743" y="1"/>
                  </a:lnTo>
                  <a:lnTo>
                    <a:pt x="275" y="685"/>
                  </a:lnTo>
                  <a:lnTo>
                    <a:pt x="1" y="1587"/>
                  </a:lnTo>
                  <a:lnTo>
                    <a:pt x="206" y="2260"/>
                  </a:lnTo>
                  <a:lnTo>
                    <a:pt x="777" y="302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11" name="Google Shape;4411;p37"/>
            <p:cNvSpPr/>
            <p:nvPr/>
          </p:nvSpPr>
          <p:spPr>
            <a:xfrm>
              <a:off x="4313700" y="3135225"/>
              <a:ext cx="211725" cy="242825"/>
            </a:xfrm>
            <a:custGeom>
              <a:rect b="b" l="l" r="r" t="t"/>
              <a:pathLst>
                <a:path extrusionOk="0" h="9713" w="8469">
                  <a:moveTo>
                    <a:pt x="970" y="0"/>
                  </a:moveTo>
                  <a:lnTo>
                    <a:pt x="685" y="114"/>
                  </a:lnTo>
                  <a:lnTo>
                    <a:pt x="1016" y="628"/>
                  </a:lnTo>
                  <a:lnTo>
                    <a:pt x="959" y="1153"/>
                  </a:lnTo>
                  <a:lnTo>
                    <a:pt x="731" y="1267"/>
                  </a:lnTo>
                  <a:lnTo>
                    <a:pt x="731" y="1267"/>
                  </a:lnTo>
                  <a:lnTo>
                    <a:pt x="765" y="1621"/>
                  </a:lnTo>
                  <a:lnTo>
                    <a:pt x="936" y="1838"/>
                  </a:lnTo>
                  <a:lnTo>
                    <a:pt x="936" y="2123"/>
                  </a:lnTo>
                  <a:lnTo>
                    <a:pt x="742" y="2317"/>
                  </a:lnTo>
                  <a:lnTo>
                    <a:pt x="422" y="2785"/>
                  </a:lnTo>
                  <a:lnTo>
                    <a:pt x="126" y="3116"/>
                  </a:lnTo>
                  <a:lnTo>
                    <a:pt x="46" y="3127"/>
                  </a:lnTo>
                  <a:lnTo>
                    <a:pt x="0" y="3515"/>
                  </a:lnTo>
                  <a:lnTo>
                    <a:pt x="160" y="3641"/>
                  </a:lnTo>
                  <a:lnTo>
                    <a:pt x="126" y="4029"/>
                  </a:lnTo>
                  <a:lnTo>
                    <a:pt x="274" y="4405"/>
                  </a:lnTo>
                  <a:lnTo>
                    <a:pt x="80" y="4748"/>
                  </a:lnTo>
                  <a:lnTo>
                    <a:pt x="731" y="5353"/>
                  </a:lnTo>
                  <a:lnTo>
                    <a:pt x="765" y="5912"/>
                  </a:lnTo>
                  <a:lnTo>
                    <a:pt x="1153" y="6836"/>
                  </a:lnTo>
                  <a:lnTo>
                    <a:pt x="1153" y="6836"/>
                  </a:lnTo>
                  <a:lnTo>
                    <a:pt x="1199" y="6870"/>
                  </a:lnTo>
                  <a:lnTo>
                    <a:pt x="1507" y="7030"/>
                  </a:lnTo>
                  <a:lnTo>
                    <a:pt x="2009" y="7190"/>
                  </a:lnTo>
                  <a:lnTo>
                    <a:pt x="2465" y="7452"/>
                  </a:lnTo>
                  <a:lnTo>
                    <a:pt x="3241" y="7624"/>
                  </a:lnTo>
                  <a:lnTo>
                    <a:pt x="3390" y="7875"/>
                  </a:lnTo>
                  <a:lnTo>
                    <a:pt x="3390" y="7875"/>
                  </a:lnTo>
                  <a:lnTo>
                    <a:pt x="3458" y="7703"/>
                  </a:lnTo>
                  <a:lnTo>
                    <a:pt x="3858" y="8183"/>
                  </a:lnTo>
                  <a:lnTo>
                    <a:pt x="3892" y="9141"/>
                  </a:lnTo>
                  <a:lnTo>
                    <a:pt x="4154" y="9484"/>
                  </a:lnTo>
                  <a:lnTo>
                    <a:pt x="4154" y="9495"/>
                  </a:lnTo>
                  <a:lnTo>
                    <a:pt x="4451" y="9450"/>
                  </a:lnTo>
                  <a:lnTo>
                    <a:pt x="5410" y="9712"/>
                  </a:lnTo>
                  <a:lnTo>
                    <a:pt x="5604" y="9598"/>
                  </a:lnTo>
                  <a:lnTo>
                    <a:pt x="6163" y="9586"/>
                  </a:lnTo>
                  <a:lnTo>
                    <a:pt x="6460" y="9313"/>
                  </a:lnTo>
                  <a:lnTo>
                    <a:pt x="6927" y="9324"/>
                  </a:lnTo>
                  <a:lnTo>
                    <a:pt x="7818" y="8970"/>
                  </a:lnTo>
                  <a:lnTo>
                    <a:pt x="8468" y="8445"/>
                  </a:lnTo>
                  <a:lnTo>
                    <a:pt x="8468" y="8445"/>
                  </a:lnTo>
                  <a:lnTo>
                    <a:pt x="8183" y="8240"/>
                  </a:lnTo>
                  <a:lnTo>
                    <a:pt x="7875" y="7338"/>
                  </a:lnTo>
                  <a:lnTo>
                    <a:pt x="7612" y="6791"/>
                  </a:lnTo>
                  <a:lnTo>
                    <a:pt x="7669" y="6345"/>
                  </a:lnTo>
                  <a:lnTo>
                    <a:pt x="7635" y="6072"/>
                  </a:lnTo>
                  <a:lnTo>
                    <a:pt x="7875" y="5512"/>
                  </a:lnTo>
                  <a:lnTo>
                    <a:pt x="7852" y="5284"/>
                  </a:lnTo>
                  <a:lnTo>
                    <a:pt x="7350" y="4965"/>
                  </a:lnTo>
                  <a:lnTo>
                    <a:pt x="7304" y="4451"/>
                  </a:lnTo>
                  <a:lnTo>
                    <a:pt x="7703" y="3321"/>
                  </a:lnTo>
                  <a:lnTo>
                    <a:pt x="6562" y="2420"/>
                  </a:lnTo>
                  <a:lnTo>
                    <a:pt x="6505" y="1895"/>
                  </a:lnTo>
                  <a:lnTo>
                    <a:pt x="3618" y="34"/>
                  </a:lnTo>
                  <a:lnTo>
                    <a:pt x="3618" y="34"/>
                  </a:lnTo>
                  <a:lnTo>
                    <a:pt x="3218" y="434"/>
                  </a:lnTo>
                  <a:lnTo>
                    <a:pt x="2956" y="856"/>
                  </a:lnTo>
                  <a:lnTo>
                    <a:pt x="3264" y="1164"/>
                  </a:lnTo>
                  <a:lnTo>
                    <a:pt x="2808" y="1393"/>
                  </a:lnTo>
                  <a:lnTo>
                    <a:pt x="2705" y="1278"/>
                  </a:lnTo>
                  <a:lnTo>
                    <a:pt x="2248" y="1335"/>
                  </a:lnTo>
                  <a:lnTo>
                    <a:pt x="1895" y="1541"/>
                  </a:lnTo>
                  <a:lnTo>
                    <a:pt x="1666" y="1199"/>
                  </a:lnTo>
                  <a:lnTo>
                    <a:pt x="1826" y="548"/>
                  </a:lnTo>
                  <a:lnTo>
                    <a:pt x="1849" y="12"/>
                  </a:lnTo>
                  <a:lnTo>
                    <a:pt x="1849" y="12"/>
                  </a:lnTo>
                  <a:lnTo>
                    <a:pt x="1849" y="1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12" name="Google Shape;4412;p37"/>
            <p:cNvSpPr/>
            <p:nvPr/>
          </p:nvSpPr>
          <p:spPr>
            <a:xfrm>
              <a:off x="4313975" y="3015675"/>
              <a:ext cx="109575" cy="128975"/>
            </a:xfrm>
            <a:custGeom>
              <a:rect b="b" l="l" r="r" t="t"/>
              <a:pathLst>
                <a:path extrusionOk="0" h="5159" w="4383">
                  <a:moveTo>
                    <a:pt x="3527" y="1"/>
                  </a:moveTo>
                  <a:lnTo>
                    <a:pt x="3036" y="423"/>
                  </a:lnTo>
                  <a:lnTo>
                    <a:pt x="2466" y="411"/>
                  </a:lnTo>
                  <a:lnTo>
                    <a:pt x="1827" y="628"/>
                  </a:lnTo>
                  <a:lnTo>
                    <a:pt x="1324" y="423"/>
                  </a:lnTo>
                  <a:lnTo>
                    <a:pt x="1005" y="674"/>
                  </a:lnTo>
                  <a:lnTo>
                    <a:pt x="1005" y="674"/>
                  </a:lnTo>
                  <a:lnTo>
                    <a:pt x="959" y="1735"/>
                  </a:lnTo>
                  <a:lnTo>
                    <a:pt x="1290" y="1849"/>
                  </a:lnTo>
                  <a:lnTo>
                    <a:pt x="1028" y="2180"/>
                  </a:lnTo>
                  <a:lnTo>
                    <a:pt x="720" y="2420"/>
                  </a:lnTo>
                  <a:lnTo>
                    <a:pt x="423" y="2899"/>
                  </a:lnTo>
                  <a:lnTo>
                    <a:pt x="240" y="3321"/>
                  </a:lnTo>
                  <a:lnTo>
                    <a:pt x="206" y="4052"/>
                  </a:lnTo>
                  <a:lnTo>
                    <a:pt x="23" y="4394"/>
                  </a:lnTo>
                  <a:lnTo>
                    <a:pt x="1" y="5079"/>
                  </a:lnTo>
                  <a:lnTo>
                    <a:pt x="206" y="5159"/>
                  </a:lnTo>
                  <a:lnTo>
                    <a:pt x="674" y="4896"/>
                  </a:lnTo>
                  <a:lnTo>
                    <a:pt x="959" y="4782"/>
                  </a:lnTo>
                  <a:lnTo>
                    <a:pt x="1849" y="4794"/>
                  </a:lnTo>
                  <a:lnTo>
                    <a:pt x="1849" y="4794"/>
                  </a:lnTo>
                  <a:lnTo>
                    <a:pt x="1804" y="4440"/>
                  </a:lnTo>
                  <a:lnTo>
                    <a:pt x="2169" y="3904"/>
                  </a:lnTo>
                  <a:lnTo>
                    <a:pt x="2671" y="3778"/>
                  </a:lnTo>
                  <a:lnTo>
                    <a:pt x="3013" y="3561"/>
                  </a:lnTo>
                  <a:lnTo>
                    <a:pt x="3424" y="3732"/>
                  </a:lnTo>
                  <a:lnTo>
                    <a:pt x="3470" y="3812"/>
                  </a:lnTo>
                  <a:lnTo>
                    <a:pt x="3470" y="3767"/>
                  </a:lnTo>
                  <a:lnTo>
                    <a:pt x="3698" y="3390"/>
                  </a:lnTo>
                  <a:lnTo>
                    <a:pt x="4086" y="2797"/>
                  </a:lnTo>
                  <a:lnTo>
                    <a:pt x="4383" y="2123"/>
                  </a:lnTo>
                  <a:lnTo>
                    <a:pt x="4018" y="1085"/>
                  </a:lnTo>
                  <a:lnTo>
                    <a:pt x="3915" y="62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13" name="Google Shape;4413;p37"/>
            <p:cNvSpPr/>
            <p:nvPr/>
          </p:nvSpPr>
          <p:spPr>
            <a:xfrm>
              <a:off x="4109700" y="1931225"/>
              <a:ext cx="313850" cy="175775"/>
            </a:xfrm>
            <a:custGeom>
              <a:rect b="b" l="l" r="r" t="t"/>
              <a:pathLst>
                <a:path extrusionOk="0" h="7031" w="12554">
                  <a:moveTo>
                    <a:pt x="7544" y="1"/>
                  </a:moveTo>
                  <a:lnTo>
                    <a:pt x="6859" y="69"/>
                  </a:lnTo>
                  <a:lnTo>
                    <a:pt x="6654" y="24"/>
                  </a:lnTo>
                  <a:lnTo>
                    <a:pt x="6505" y="229"/>
                  </a:lnTo>
                  <a:lnTo>
                    <a:pt x="6254" y="195"/>
                  </a:lnTo>
                  <a:lnTo>
                    <a:pt x="6254" y="195"/>
                  </a:lnTo>
                  <a:lnTo>
                    <a:pt x="5661" y="241"/>
                  </a:lnTo>
                  <a:lnTo>
                    <a:pt x="5490" y="435"/>
                  </a:lnTo>
                  <a:lnTo>
                    <a:pt x="5524" y="880"/>
                  </a:lnTo>
                  <a:lnTo>
                    <a:pt x="5239" y="800"/>
                  </a:lnTo>
                  <a:lnTo>
                    <a:pt x="4622" y="834"/>
                  </a:lnTo>
                  <a:lnTo>
                    <a:pt x="4406" y="629"/>
                  </a:lnTo>
                  <a:lnTo>
                    <a:pt x="4177" y="777"/>
                  </a:lnTo>
                  <a:lnTo>
                    <a:pt x="3892" y="651"/>
                  </a:lnTo>
                  <a:lnTo>
                    <a:pt x="3356" y="640"/>
                  </a:lnTo>
                  <a:lnTo>
                    <a:pt x="2557" y="423"/>
                  </a:lnTo>
                  <a:lnTo>
                    <a:pt x="1838" y="355"/>
                  </a:lnTo>
                  <a:lnTo>
                    <a:pt x="1313" y="377"/>
                  </a:lnTo>
                  <a:lnTo>
                    <a:pt x="971" y="606"/>
                  </a:lnTo>
                  <a:lnTo>
                    <a:pt x="662" y="651"/>
                  </a:lnTo>
                  <a:lnTo>
                    <a:pt x="1096" y="1405"/>
                  </a:lnTo>
                  <a:lnTo>
                    <a:pt x="1062" y="1667"/>
                  </a:lnTo>
                  <a:lnTo>
                    <a:pt x="731" y="1770"/>
                  </a:lnTo>
                  <a:lnTo>
                    <a:pt x="183" y="2489"/>
                  </a:lnTo>
                  <a:lnTo>
                    <a:pt x="411" y="2888"/>
                  </a:lnTo>
                  <a:lnTo>
                    <a:pt x="263" y="2831"/>
                  </a:lnTo>
                  <a:lnTo>
                    <a:pt x="103" y="3082"/>
                  </a:lnTo>
                  <a:lnTo>
                    <a:pt x="1" y="3436"/>
                  </a:lnTo>
                  <a:lnTo>
                    <a:pt x="411" y="3676"/>
                  </a:lnTo>
                  <a:lnTo>
                    <a:pt x="503" y="3904"/>
                  </a:lnTo>
                  <a:lnTo>
                    <a:pt x="777" y="3721"/>
                  </a:lnTo>
                  <a:lnTo>
                    <a:pt x="1233" y="3824"/>
                  </a:lnTo>
                  <a:lnTo>
                    <a:pt x="1690" y="3824"/>
                  </a:lnTo>
                  <a:lnTo>
                    <a:pt x="2032" y="4029"/>
                  </a:lnTo>
                  <a:lnTo>
                    <a:pt x="2260" y="3904"/>
                  </a:lnTo>
                  <a:lnTo>
                    <a:pt x="2774" y="3824"/>
                  </a:lnTo>
                  <a:lnTo>
                    <a:pt x="2911" y="3607"/>
                  </a:lnTo>
                  <a:lnTo>
                    <a:pt x="3207" y="3607"/>
                  </a:lnTo>
                  <a:lnTo>
                    <a:pt x="3367" y="3482"/>
                  </a:lnTo>
                  <a:lnTo>
                    <a:pt x="3824" y="3390"/>
                  </a:lnTo>
                  <a:lnTo>
                    <a:pt x="4383" y="3664"/>
                  </a:lnTo>
                  <a:lnTo>
                    <a:pt x="4668" y="3710"/>
                  </a:lnTo>
                  <a:lnTo>
                    <a:pt x="5022" y="3938"/>
                  </a:lnTo>
                  <a:lnTo>
                    <a:pt x="5022" y="4235"/>
                  </a:lnTo>
                  <a:lnTo>
                    <a:pt x="5296" y="4395"/>
                  </a:lnTo>
                  <a:lnTo>
                    <a:pt x="5456" y="4760"/>
                  </a:lnTo>
                  <a:lnTo>
                    <a:pt x="5741" y="4977"/>
                  </a:lnTo>
                  <a:lnTo>
                    <a:pt x="5707" y="5114"/>
                  </a:lnTo>
                  <a:lnTo>
                    <a:pt x="5855" y="5205"/>
                  </a:lnTo>
                  <a:lnTo>
                    <a:pt x="5684" y="5273"/>
                  </a:lnTo>
                  <a:lnTo>
                    <a:pt x="5250" y="5250"/>
                  </a:lnTo>
                  <a:lnTo>
                    <a:pt x="5170" y="5114"/>
                  </a:lnTo>
                  <a:lnTo>
                    <a:pt x="5022" y="5193"/>
                  </a:lnTo>
                  <a:lnTo>
                    <a:pt x="5090" y="5342"/>
                  </a:lnTo>
                  <a:lnTo>
                    <a:pt x="4942" y="5627"/>
                  </a:lnTo>
                  <a:lnTo>
                    <a:pt x="4862" y="5935"/>
                  </a:lnTo>
                  <a:lnTo>
                    <a:pt x="4691" y="6027"/>
                  </a:lnTo>
                  <a:lnTo>
                    <a:pt x="5033" y="6186"/>
                  </a:lnTo>
                  <a:lnTo>
                    <a:pt x="5353" y="6049"/>
                  </a:lnTo>
                  <a:lnTo>
                    <a:pt x="5695" y="6198"/>
                  </a:lnTo>
                  <a:lnTo>
                    <a:pt x="6163" y="5547"/>
                  </a:lnTo>
                  <a:lnTo>
                    <a:pt x="6346" y="5056"/>
                  </a:lnTo>
                  <a:lnTo>
                    <a:pt x="6996" y="4942"/>
                  </a:lnTo>
                  <a:lnTo>
                    <a:pt x="7087" y="5285"/>
                  </a:lnTo>
                  <a:lnTo>
                    <a:pt x="8229" y="5502"/>
                  </a:lnTo>
                  <a:lnTo>
                    <a:pt x="8480" y="5707"/>
                  </a:lnTo>
                  <a:lnTo>
                    <a:pt x="7829" y="6004"/>
                  </a:lnTo>
                  <a:lnTo>
                    <a:pt x="7738" y="6175"/>
                  </a:lnTo>
                  <a:lnTo>
                    <a:pt x="8560" y="6426"/>
                  </a:lnTo>
                  <a:lnTo>
                    <a:pt x="8480" y="6848"/>
                  </a:lnTo>
                  <a:lnTo>
                    <a:pt x="8902" y="7031"/>
                  </a:lnTo>
                  <a:lnTo>
                    <a:pt x="9804" y="6517"/>
                  </a:lnTo>
                  <a:lnTo>
                    <a:pt x="10557" y="6357"/>
                  </a:lnTo>
                  <a:lnTo>
                    <a:pt x="10648" y="6049"/>
                  </a:lnTo>
                  <a:lnTo>
                    <a:pt x="9918" y="6106"/>
                  </a:lnTo>
                  <a:lnTo>
                    <a:pt x="9530" y="5890"/>
                  </a:lnTo>
                  <a:lnTo>
                    <a:pt x="9393" y="5330"/>
                  </a:lnTo>
                  <a:lnTo>
                    <a:pt x="9941" y="4999"/>
                  </a:lnTo>
                  <a:lnTo>
                    <a:pt x="10602" y="4965"/>
                  </a:lnTo>
                  <a:lnTo>
                    <a:pt x="11025" y="4680"/>
                  </a:lnTo>
                  <a:lnTo>
                    <a:pt x="11584" y="4600"/>
                  </a:lnTo>
                  <a:lnTo>
                    <a:pt x="11527" y="4201"/>
                  </a:lnTo>
                  <a:lnTo>
                    <a:pt x="11846" y="3961"/>
                  </a:lnTo>
                  <a:lnTo>
                    <a:pt x="12508" y="3892"/>
                  </a:lnTo>
                  <a:lnTo>
                    <a:pt x="12554" y="3596"/>
                  </a:lnTo>
                  <a:lnTo>
                    <a:pt x="12303" y="3105"/>
                  </a:lnTo>
                  <a:lnTo>
                    <a:pt x="12485" y="2649"/>
                  </a:lnTo>
                  <a:lnTo>
                    <a:pt x="12428" y="2375"/>
                  </a:lnTo>
                  <a:lnTo>
                    <a:pt x="11344" y="2089"/>
                  </a:lnTo>
                  <a:lnTo>
                    <a:pt x="10933" y="2112"/>
                  </a:lnTo>
                  <a:lnTo>
                    <a:pt x="10420" y="1690"/>
                  </a:lnTo>
                  <a:lnTo>
                    <a:pt x="9918" y="1838"/>
                  </a:lnTo>
                  <a:lnTo>
                    <a:pt x="8971" y="1519"/>
                  </a:lnTo>
                  <a:lnTo>
                    <a:pt x="8948" y="1348"/>
                  </a:lnTo>
                  <a:lnTo>
                    <a:pt x="8628" y="971"/>
                  </a:lnTo>
                  <a:lnTo>
                    <a:pt x="8058" y="937"/>
                  </a:lnTo>
                  <a:lnTo>
                    <a:pt x="7966" y="663"/>
                  </a:lnTo>
                  <a:lnTo>
                    <a:pt x="8092" y="48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14" name="Google Shape;4414;p37"/>
            <p:cNvSpPr/>
            <p:nvPr/>
          </p:nvSpPr>
          <p:spPr>
            <a:xfrm>
              <a:off x="2610425" y="3795125"/>
              <a:ext cx="97300" cy="109875"/>
            </a:xfrm>
            <a:custGeom>
              <a:rect b="b" l="l" r="r" t="t"/>
              <a:pathLst>
                <a:path extrusionOk="0" h="4395" w="3892">
                  <a:moveTo>
                    <a:pt x="3892" y="3333"/>
                  </a:moveTo>
                  <a:lnTo>
                    <a:pt x="3595" y="2797"/>
                  </a:lnTo>
                  <a:lnTo>
                    <a:pt x="3869" y="2374"/>
                  </a:lnTo>
                  <a:lnTo>
                    <a:pt x="3321" y="1758"/>
                  </a:lnTo>
                  <a:lnTo>
                    <a:pt x="2637" y="1256"/>
                  </a:lnTo>
                  <a:lnTo>
                    <a:pt x="1758" y="674"/>
                  </a:lnTo>
                  <a:lnTo>
                    <a:pt x="1484" y="708"/>
                  </a:lnTo>
                  <a:lnTo>
                    <a:pt x="605" y="1"/>
                  </a:lnTo>
                  <a:lnTo>
                    <a:pt x="115" y="103"/>
                  </a:lnTo>
                  <a:lnTo>
                    <a:pt x="46" y="834"/>
                  </a:lnTo>
                  <a:lnTo>
                    <a:pt x="0" y="1758"/>
                  </a:lnTo>
                  <a:lnTo>
                    <a:pt x="160" y="2660"/>
                  </a:lnTo>
                  <a:lnTo>
                    <a:pt x="35" y="2854"/>
                  </a:lnTo>
                  <a:lnTo>
                    <a:pt x="92" y="3459"/>
                  </a:lnTo>
                  <a:lnTo>
                    <a:pt x="640" y="3961"/>
                  </a:lnTo>
                  <a:lnTo>
                    <a:pt x="1153" y="3926"/>
                  </a:lnTo>
                  <a:lnTo>
                    <a:pt x="1929" y="4314"/>
                  </a:lnTo>
                  <a:lnTo>
                    <a:pt x="2317" y="4223"/>
                  </a:lnTo>
                  <a:lnTo>
                    <a:pt x="2911" y="4394"/>
                  </a:lnTo>
                  <a:lnTo>
                    <a:pt x="3664" y="390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15" name="Google Shape;4415;p37"/>
            <p:cNvSpPr/>
            <p:nvPr/>
          </p:nvSpPr>
          <p:spPr>
            <a:xfrm>
              <a:off x="586475" y="1543225"/>
              <a:ext cx="1932400" cy="1139800"/>
            </a:xfrm>
            <a:custGeom>
              <a:rect b="b" l="l" r="r" t="t"/>
              <a:pathLst>
                <a:path extrusionOk="0" h="45592" w="77296">
                  <a:moveTo>
                    <a:pt x="2716" y="45432"/>
                  </a:moveTo>
                  <a:lnTo>
                    <a:pt x="3002" y="45307"/>
                  </a:lnTo>
                  <a:lnTo>
                    <a:pt x="3355" y="45101"/>
                  </a:lnTo>
                  <a:lnTo>
                    <a:pt x="3390" y="45044"/>
                  </a:lnTo>
                  <a:lnTo>
                    <a:pt x="3253" y="44736"/>
                  </a:lnTo>
                  <a:lnTo>
                    <a:pt x="3161" y="44622"/>
                  </a:lnTo>
                  <a:lnTo>
                    <a:pt x="3047" y="44531"/>
                  </a:lnTo>
                  <a:lnTo>
                    <a:pt x="2773" y="44371"/>
                  </a:lnTo>
                  <a:lnTo>
                    <a:pt x="2716" y="44359"/>
                  </a:lnTo>
                  <a:lnTo>
                    <a:pt x="2659" y="44451"/>
                  </a:lnTo>
                  <a:lnTo>
                    <a:pt x="2659" y="44633"/>
                  </a:lnTo>
                  <a:lnTo>
                    <a:pt x="2488" y="44770"/>
                  </a:lnTo>
                  <a:lnTo>
                    <a:pt x="2431" y="44873"/>
                  </a:lnTo>
                  <a:lnTo>
                    <a:pt x="2488" y="45204"/>
                  </a:lnTo>
                  <a:lnTo>
                    <a:pt x="2397" y="45455"/>
                  </a:lnTo>
                  <a:lnTo>
                    <a:pt x="2568" y="45592"/>
                  </a:lnTo>
                  <a:close/>
                  <a:moveTo>
                    <a:pt x="2625" y="44017"/>
                  </a:moveTo>
                  <a:lnTo>
                    <a:pt x="2716" y="43914"/>
                  </a:lnTo>
                  <a:lnTo>
                    <a:pt x="2545" y="43777"/>
                  </a:lnTo>
                  <a:lnTo>
                    <a:pt x="2283" y="43686"/>
                  </a:lnTo>
                  <a:lnTo>
                    <a:pt x="2191" y="43766"/>
                  </a:lnTo>
                  <a:lnTo>
                    <a:pt x="2191" y="43823"/>
                  </a:lnTo>
                  <a:lnTo>
                    <a:pt x="2260" y="43892"/>
                  </a:lnTo>
                  <a:lnTo>
                    <a:pt x="2340" y="44086"/>
                  </a:lnTo>
                  <a:close/>
                  <a:moveTo>
                    <a:pt x="2203" y="43538"/>
                  </a:moveTo>
                  <a:lnTo>
                    <a:pt x="1826" y="43504"/>
                  </a:lnTo>
                  <a:lnTo>
                    <a:pt x="1746" y="43606"/>
                  </a:lnTo>
                  <a:lnTo>
                    <a:pt x="2157" y="43629"/>
                  </a:lnTo>
                  <a:close/>
                  <a:moveTo>
                    <a:pt x="1530" y="43401"/>
                  </a:moveTo>
                  <a:lnTo>
                    <a:pt x="1370" y="43104"/>
                  </a:lnTo>
                  <a:lnTo>
                    <a:pt x="1336" y="43047"/>
                  </a:lnTo>
                  <a:lnTo>
                    <a:pt x="1084" y="43173"/>
                  </a:lnTo>
                  <a:lnTo>
                    <a:pt x="1107" y="43207"/>
                  </a:lnTo>
                  <a:lnTo>
                    <a:pt x="1164" y="43424"/>
                  </a:lnTo>
                  <a:lnTo>
                    <a:pt x="1415" y="43446"/>
                  </a:lnTo>
                  <a:lnTo>
                    <a:pt x="1472" y="43458"/>
                  </a:lnTo>
                  <a:close/>
                  <a:moveTo>
                    <a:pt x="343" y="42807"/>
                  </a:moveTo>
                  <a:lnTo>
                    <a:pt x="388" y="42591"/>
                  </a:lnTo>
                  <a:lnTo>
                    <a:pt x="206" y="42579"/>
                  </a:lnTo>
                  <a:lnTo>
                    <a:pt x="57" y="42659"/>
                  </a:lnTo>
                  <a:lnTo>
                    <a:pt x="0" y="42739"/>
                  </a:lnTo>
                  <a:lnTo>
                    <a:pt x="229" y="42887"/>
                  </a:lnTo>
                  <a:close/>
                  <a:moveTo>
                    <a:pt x="59138" y="18100"/>
                  </a:moveTo>
                  <a:lnTo>
                    <a:pt x="58910" y="18100"/>
                  </a:lnTo>
                  <a:lnTo>
                    <a:pt x="58716" y="18442"/>
                  </a:lnTo>
                  <a:lnTo>
                    <a:pt x="57278" y="18442"/>
                  </a:lnTo>
                  <a:lnTo>
                    <a:pt x="54882" y="18442"/>
                  </a:lnTo>
                  <a:lnTo>
                    <a:pt x="52496" y="18442"/>
                  </a:lnTo>
                  <a:lnTo>
                    <a:pt x="50385" y="18442"/>
                  </a:lnTo>
                  <a:lnTo>
                    <a:pt x="48297" y="18442"/>
                  </a:lnTo>
                  <a:lnTo>
                    <a:pt x="46220" y="18442"/>
                  </a:lnTo>
                  <a:lnTo>
                    <a:pt x="44086" y="18442"/>
                  </a:lnTo>
                  <a:lnTo>
                    <a:pt x="43401" y="18442"/>
                  </a:lnTo>
                  <a:lnTo>
                    <a:pt x="41312" y="18442"/>
                  </a:lnTo>
                  <a:lnTo>
                    <a:pt x="39338" y="18442"/>
                  </a:lnTo>
                  <a:lnTo>
                    <a:pt x="39098" y="19173"/>
                  </a:lnTo>
                  <a:lnTo>
                    <a:pt x="38768" y="19892"/>
                  </a:lnTo>
                  <a:lnTo>
                    <a:pt x="38437" y="20120"/>
                  </a:lnTo>
                  <a:lnTo>
                    <a:pt x="38596" y="19287"/>
                  </a:lnTo>
                  <a:lnTo>
                    <a:pt x="37763" y="18979"/>
                  </a:lnTo>
                  <a:lnTo>
                    <a:pt x="37569" y="19150"/>
                  </a:lnTo>
                  <a:lnTo>
                    <a:pt x="37512" y="19572"/>
                  </a:lnTo>
                  <a:lnTo>
                    <a:pt x="37250" y="20337"/>
                  </a:lnTo>
                  <a:lnTo>
                    <a:pt x="36656" y="21524"/>
                  </a:lnTo>
                  <a:lnTo>
                    <a:pt x="36086" y="22323"/>
                  </a:lnTo>
                  <a:lnTo>
                    <a:pt x="35515" y="23121"/>
                  </a:lnTo>
                  <a:lnTo>
                    <a:pt x="34739" y="23943"/>
                  </a:lnTo>
                  <a:lnTo>
                    <a:pt x="34579" y="24616"/>
                  </a:lnTo>
                  <a:lnTo>
                    <a:pt x="34180" y="25370"/>
                  </a:lnTo>
                  <a:lnTo>
                    <a:pt x="33632" y="26111"/>
                  </a:lnTo>
                  <a:lnTo>
                    <a:pt x="33769" y="26602"/>
                  </a:lnTo>
                  <a:lnTo>
                    <a:pt x="33495" y="27344"/>
                  </a:lnTo>
                  <a:lnTo>
                    <a:pt x="33712" y="28109"/>
                  </a:lnTo>
                  <a:lnTo>
                    <a:pt x="33895" y="28428"/>
                  </a:lnTo>
                  <a:lnTo>
                    <a:pt x="33780" y="28645"/>
                  </a:lnTo>
                  <a:lnTo>
                    <a:pt x="33837" y="29923"/>
                  </a:lnTo>
                  <a:lnTo>
                    <a:pt x="34203" y="30847"/>
                  </a:lnTo>
                  <a:lnTo>
                    <a:pt x="34089" y="31350"/>
                  </a:lnTo>
                  <a:lnTo>
                    <a:pt x="34225" y="31498"/>
                  </a:lnTo>
                  <a:lnTo>
                    <a:pt x="34887" y="31589"/>
                  </a:lnTo>
                  <a:lnTo>
                    <a:pt x="35070" y="31840"/>
                  </a:lnTo>
                  <a:lnTo>
                    <a:pt x="35469" y="31875"/>
                  </a:lnTo>
                  <a:lnTo>
                    <a:pt x="35458" y="32148"/>
                  </a:lnTo>
                  <a:lnTo>
                    <a:pt x="35766" y="32251"/>
                  </a:lnTo>
                  <a:lnTo>
                    <a:pt x="36063" y="32776"/>
                  </a:lnTo>
                  <a:lnTo>
                    <a:pt x="36029" y="33233"/>
                  </a:lnTo>
                  <a:lnTo>
                    <a:pt x="36919" y="33164"/>
                  </a:lnTo>
                  <a:lnTo>
                    <a:pt x="37923" y="33061"/>
                  </a:lnTo>
                  <a:lnTo>
                    <a:pt x="37775" y="33244"/>
                  </a:lnTo>
                  <a:lnTo>
                    <a:pt x="38790" y="33689"/>
                  </a:lnTo>
                  <a:lnTo>
                    <a:pt x="40320" y="34317"/>
                  </a:lnTo>
                  <a:lnTo>
                    <a:pt x="41849" y="34317"/>
                  </a:lnTo>
                  <a:lnTo>
                    <a:pt x="42454" y="34317"/>
                  </a:lnTo>
                  <a:lnTo>
                    <a:pt x="42568" y="33952"/>
                  </a:lnTo>
                  <a:lnTo>
                    <a:pt x="43903" y="33952"/>
                  </a:lnTo>
                  <a:lnTo>
                    <a:pt x="44086" y="34260"/>
                  </a:lnTo>
                  <a:lnTo>
                    <a:pt x="44382" y="34545"/>
                  </a:lnTo>
                  <a:lnTo>
                    <a:pt x="44725" y="34944"/>
                  </a:lnTo>
                  <a:lnTo>
                    <a:pt x="44839" y="35412"/>
                  </a:lnTo>
                  <a:lnTo>
                    <a:pt x="44896" y="35914"/>
                  </a:lnTo>
                  <a:lnTo>
                    <a:pt x="45215" y="36188"/>
                  </a:lnTo>
                  <a:lnTo>
                    <a:pt x="45786" y="36451"/>
                  </a:lnTo>
                  <a:lnTo>
                    <a:pt x="46471" y="35743"/>
                  </a:lnTo>
                  <a:lnTo>
                    <a:pt x="47098" y="35732"/>
                  </a:lnTo>
                  <a:lnTo>
                    <a:pt x="47532" y="36086"/>
                  </a:lnTo>
                  <a:lnTo>
                    <a:pt x="47760" y="36713"/>
                  </a:lnTo>
                  <a:lnTo>
                    <a:pt x="47909" y="37238"/>
                  </a:lnTo>
                  <a:lnTo>
                    <a:pt x="48251" y="37752"/>
                  </a:lnTo>
                  <a:lnTo>
                    <a:pt x="48274" y="38391"/>
                  </a:lnTo>
                  <a:lnTo>
                    <a:pt x="48388" y="38825"/>
                  </a:lnTo>
                  <a:lnTo>
                    <a:pt x="48947" y="39110"/>
                  </a:lnTo>
                  <a:lnTo>
                    <a:pt x="49461" y="39304"/>
                  </a:lnTo>
                  <a:lnTo>
                    <a:pt x="49757" y="39281"/>
                  </a:lnTo>
                  <a:lnTo>
                    <a:pt x="49678" y="38961"/>
                  </a:lnTo>
                  <a:lnTo>
                    <a:pt x="49735" y="38528"/>
                  </a:lnTo>
                  <a:lnTo>
                    <a:pt x="49872" y="37900"/>
                  </a:lnTo>
                  <a:lnTo>
                    <a:pt x="50145" y="37501"/>
                  </a:lnTo>
                  <a:lnTo>
                    <a:pt x="50670" y="37056"/>
                  </a:lnTo>
                  <a:lnTo>
                    <a:pt x="51526" y="36668"/>
                  </a:lnTo>
                  <a:lnTo>
                    <a:pt x="52405" y="35994"/>
                  </a:lnTo>
                  <a:lnTo>
                    <a:pt x="53101" y="35789"/>
                  </a:lnTo>
                  <a:lnTo>
                    <a:pt x="53603" y="35732"/>
                  </a:lnTo>
                  <a:lnTo>
                    <a:pt x="54094" y="35926"/>
                  </a:lnTo>
                  <a:lnTo>
                    <a:pt x="54802" y="35812"/>
                  </a:lnTo>
                  <a:lnTo>
                    <a:pt x="55270" y="36302"/>
                  </a:lnTo>
                  <a:lnTo>
                    <a:pt x="55806" y="36325"/>
                  </a:lnTo>
                  <a:lnTo>
                    <a:pt x="56148" y="36154"/>
                  </a:lnTo>
                  <a:lnTo>
                    <a:pt x="56399" y="36280"/>
                  </a:lnTo>
                  <a:lnTo>
                    <a:pt x="56582" y="36166"/>
                  </a:lnTo>
                  <a:lnTo>
                    <a:pt x="56456" y="35983"/>
                  </a:lnTo>
                  <a:lnTo>
                    <a:pt x="56548" y="35629"/>
                  </a:lnTo>
                  <a:lnTo>
                    <a:pt x="56479" y="35389"/>
                  </a:lnTo>
                  <a:lnTo>
                    <a:pt x="56822" y="35241"/>
                  </a:lnTo>
                  <a:lnTo>
                    <a:pt x="57426" y="35184"/>
                  </a:lnTo>
                  <a:lnTo>
                    <a:pt x="58088" y="35287"/>
                  </a:lnTo>
                  <a:lnTo>
                    <a:pt x="58979" y="35173"/>
                  </a:lnTo>
                  <a:lnTo>
                    <a:pt x="59401" y="35389"/>
                  </a:lnTo>
                  <a:lnTo>
                    <a:pt x="59686" y="35812"/>
                  </a:lnTo>
                  <a:lnTo>
                    <a:pt x="59812" y="35857"/>
                  </a:lnTo>
                  <a:lnTo>
                    <a:pt x="60690" y="35447"/>
                  </a:lnTo>
                  <a:lnTo>
                    <a:pt x="60953" y="35583"/>
                  </a:lnTo>
                  <a:lnTo>
                    <a:pt x="61387" y="36337"/>
                  </a:lnTo>
                  <a:lnTo>
                    <a:pt x="61501" y="36839"/>
                  </a:lnTo>
                  <a:lnTo>
                    <a:pt x="61215" y="37444"/>
                  </a:lnTo>
                  <a:lnTo>
                    <a:pt x="61272" y="37797"/>
                  </a:lnTo>
                  <a:lnTo>
                    <a:pt x="61501" y="38494"/>
                  </a:lnTo>
                  <a:lnTo>
                    <a:pt x="61786" y="39281"/>
                  </a:lnTo>
                  <a:lnTo>
                    <a:pt x="62037" y="39475"/>
                  </a:lnTo>
                  <a:lnTo>
                    <a:pt x="62094" y="39874"/>
                  </a:lnTo>
                  <a:lnTo>
                    <a:pt x="62471" y="39989"/>
                  </a:lnTo>
                  <a:lnTo>
                    <a:pt x="62710" y="39874"/>
                  </a:lnTo>
                  <a:lnTo>
                    <a:pt x="62996" y="39327"/>
                  </a:lnTo>
                  <a:lnTo>
                    <a:pt x="63098" y="38961"/>
                  </a:lnTo>
                  <a:lnTo>
                    <a:pt x="63224" y="38357"/>
                  </a:lnTo>
                  <a:lnTo>
                    <a:pt x="63053" y="37295"/>
                  </a:lnTo>
                  <a:lnTo>
                    <a:pt x="63121" y="36907"/>
                  </a:lnTo>
                  <a:lnTo>
                    <a:pt x="62916" y="36268"/>
                  </a:lnTo>
                  <a:lnTo>
                    <a:pt x="62813" y="35504"/>
                  </a:lnTo>
                  <a:lnTo>
                    <a:pt x="62824" y="34876"/>
                  </a:lnTo>
                  <a:lnTo>
                    <a:pt x="63087" y="34225"/>
                  </a:lnTo>
                  <a:lnTo>
                    <a:pt x="63578" y="33689"/>
                  </a:lnTo>
                  <a:lnTo>
                    <a:pt x="64114" y="33255"/>
                  </a:lnTo>
                  <a:lnTo>
                    <a:pt x="65095" y="32673"/>
                  </a:lnTo>
                  <a:lnTo>
                    <a:pt x="65278" y="32365"/>
                  </a:lnTo>
                  <a:lnTo>
                    <a:pt x="65746" y="32034"/>
                  </a:lnTo>
                  <a:lnTo>
                    <a:pt x="66145" y="31977"/>
                  </a:lnTo>
                  <a:lnTo>
                    <a:pt x="66773" y="31429"/>
                  </a:lnTo>
                  <a:lnTo>
                    <a:pt x="67629" y="31167"/>
                  </a:lnTo>
                  <a:lnTo>
                    <a:pt x="68291" y="30482"/>
                  </a:lnTo>
                  <a:lnTo>
                    <a:pt x="68416" y="29546"/>
                  </a:lnTo>
                  <a:lnTo>
                    <a:pt x="68428" y="29238"/>
                  </a:lnTo>
                  <a:lnTo>
                    <a:pt x="68234" y="29181"/>
                  </a:lnTo>
                  <a:lnTo>
                    <a:pt x="68451" y="28303"/>
                  </a:lnTo>
                  <a:lnTo>
                    <a:pt x="68017" y="27994"/>
                  </a:lnTo>
                  <a:lnTo>
                    <a:pt x="68473" y="28143"/>
                  </a:lnTo>
                  <a:lnTo>
                    <a:pt x="68473" y="27549"/>
                  </a:lnTo>
                  <a:lnTo>
                    <a:pt x="68747" y="27173"/>
                  </a:lnTo>
                  <a:lnTo>
                    <a:pt x="68599" y="27926"/>
                  </a:lnTo>
                  <a:lnTo>
                    <a:pt x="68884" y="28280"/>
                  </a:lnTo>
                  <a:lnTo>
                    <a:pt x="68473" y="28907"/>
                  </a:lnTo>
                  <a:lnTo>
                    <a:pt x="68531" y="28942"/>
                  </a:lnTo>
                  <a:lnTo>
                    <a:pt x="69158" y="28211"/>
                  </a:lnTo>
                  <a:lnTo>
                    <a:pt x="69501" y="27857"/>
                  </a:lnTo>
                  <a:lnTo>
                    <a:pt x="69592" y="27492"/>
                  </a:lnTo>
                  <a:lnTo>
                    <a:pt x="69455" y="27344"/>
                  </a:lnTo>
                  <a:lnTo>
                    <a:pt x="69444" y="26842"/>
                  </a:lnTo>
                  <a:lnTo>
                    <a:pt x="69615" y="27070"/>
                  </a:lnTo>
                  <a:lnTo>
                    <a:pt x="69774" y="27127"/>
                  </a:lnTo>
                  <a:lnTo>
                    <a:pt x="69763" y="27355"/>
                  </a:lnTo>
                  <a:lnTo>
                    <a:pt x="70505" y="26659"/>
                  </a:lnTo>
                  <a:lnTo>
                    <a:pt x="70859" y="26009"/>
                  </a:lnTo>
                  <a:lnTo>
                    <a:pt x="70653" y="25974"/>
                  </a:lnTo>
                  <a:lnTo>
                    <a:pt x="70961" y="25712"/>
                  </a:lnTo>
                  <a:lnTo>
                    <a:pt x="70904" y="25826"/>
                  </a:lnTo>
                  <a:lnTo>
                    <a:pt x="71372" y="25826"/>
                  </a:lnTo>
                  <a:lnTo>
                    <a:pt x="72479" y="25552"/>
                  </a:lnTo>
                  <a:lnTo>
                    <a:pt x="72331" y="25381"/>
                  </a:lnTo>
                  <a:lnTo>
                    <a:pt x="71201" y="25552"/>
                  </a:lnTo>
                  <a:lnTo>
                    <a:pt x="71886" y="25301"/>
                  </a:lnTo>
                  <a:lnTo>
                    <a:pt x="72331" y="25255"/>
                  </a:lnTo>
                  <a:lnTo>
                    <a:pt x="72673" y="25210"/>
                  </a:lnTo>
                  <a:lnTo>
                    <a:pt x="73255" y="25061"/>
                  </a:lnTo>
                  <a:lnTo>
                    <a:pt x="73598" y="25073"/>
                  </a:lnTo>
                  <a:lnTo>
                    <a:pt x="74134" y="24925"/>
                  </a:lnTo>
                  <a:lnTo>
                    <a:pt x="74282" y="24685"/>
                  </a:lnTo>
                  <a:lnTo>
                    <a:pt x="74123" y="24491"/>
                  </a:lnTo>
                  <a:lnTo>
                    <a:pt x="74100" y="24799"/>
                  </a:lnTo>
                  <a:lnTo>
                    <a:pt x="73792" y="24788"/>
                  </a:lnTo>
                  <a:lnTo>
                    <a:pt x="73712" y="24320"/>
                  </a:lnTo>
                  <a:lnTo>
                    <a:pt x="73871" y="23840"/>
                  </a:lnTo>
                  <a:lnTo>
                    <a:pt x="74065" y="23658"/>
                  </a:lnTo>
                  <a:lnTo>
                    <a:pt x="74625" y="23133"/>
                  </a:lnTo>
                  <a:lnTo>
                    <a:pt x="75469" y="22870"/>
                  </a:lnTo>
                  <a:lnTo>
                    <a:pt x="76325" y="22574"/>
                  </a:lnTo>
                  <a:lnTo>
                    <a:pt x="77215" y="22151"/>
                  </a:lnTo>
                  <a:lnTo>
                    <a:pt x="77192" y="21866"/>
                  </a:lnTo>
                  <a:lnTo>
                    <a:pt x="76896" y="21364"/>
                  </a:lnTo>
                  <a:lnTo>
                    <a:pt x="77295" y="20154"/>
                  </a:lnTo>
                  <a:lnTo>
                    <a:pt x="77078" y="19892"/>
                  </a:lnTo>
                  <a:lnTo>
                    <a:pt x="76553" y="20052"/>
                  </a:lnTo>
                  <a:lnTo>
                    <a:pt x="76394" y="19812"/>
                  </a:lnTo>
                  <a:lnTo>
                    <a:pt x="75606" y="20474"/>
                  </a:lnTo>
                  <a:lnTo>
                    <a:pt x="75150" y="21181"/>
                  </a:lnTo>
                  <a:lnTo>
                    <a:pt x="74762" y="21581"/>
                  </a:lnTo>
                  <a:lnTo>
                    <a:pt x="74408" y="21706"/>
                  </a:lnTo>
                  <a:lnTo>
                    <a:pt x="74168" y="21752"/>
                  </a:lnTo>
                  <a:lnTo>
                    <a:pt x="74020" y="21980"/>
                  </a:lnTo>
                  <a:lnTo>
                    <a:pt x="72696" y="21980"/>
                  </a:lnTo>
                  <a:lnTo>
                    <a:pt x="71600" y="21980"/>
                  </a:lnTo>
                  <a:lnTo>
                    <a:pt x="71212" y="22151"/>
                  </a:lnTo>
                  <a:lnTo>
                    <a:pt x="70254" y="22745"/>
                  </a:lnTo>
                  <a:lnTo>
                    <a:pt x="70288" y="22870"/>
                  </a:lnTo>
                  <a:lnTo>
                    <a:pt x="70197" y="23213"/>
                  </a:lnTo>
                  <a:lnTo>
                    <a:pt x="69546" y="23498"/>
                  </a:lnTo>
                  <a:lnTo>
                    <a:pt x="68987" y="23430"/>
                  </a:lnTo>
                  <a:lnTo>
                    <a:pt x="68416" y="23407"/>
                  </a:lnTo>
                  <a:lnTo>
                    <a:pt x="68051" y="23498"/>
                  </a:lnTo>
                  <a:lnTo>
                    <a:pt x="68006" y="23760"/>
                  </a:lnTo>
                  <a:lnTo>
                    <a:pt x="68006" y="23760"/>
                  </a:lnTo>
                  <a:lnTo>
                    <a:pt x="67994" y="23840"/>
                  </a:lnTo>
                  <a:lnTo>
                    <a:pt x="67161" y="24377"/>
                  </a:lnTo>
                  <a:lnTo>
                    <a:pt x="66522" y="24628"/>
                  </a:lnTo>
                  <a:lnTo>
                    <a:pt x="66111" y="24742"/>
                  </a:lnTo>
                  <a:lnTo>
                    <a:pt x="65575" y="24982"/>
                  </a:lnTo>
                  <a:lnTo>
                    <a:pt x="65004" y="25119"/>
                  </a:lnTo>
                  <a:lnTo>
                    <a:pt x="64650" y="25073"/>
                  </a:lnTo>
                  <a:lnTo>
                    <a:pt x="64262" y="24890"/>
                  </a:lnTo>
                  <a:lnTo>
                    <a:pt x="64650" y="24548"/>
                  </a:lnTo>
                  <a:lnTo>
                    <a:pt x="64650" y="24548"/>
                  </a:lnTo>
                  <a:lnTo>
                    <a:pt x="64936" y="24228"/>
                  </a:lnTo>
                  <a:lnTo>
                    <a:pt x="65461" y="23749"/>
                  </a:lnTo>
                  <a:lnTo>
                    <a:pt x="65461" y="23749"/>
                  </a:lnTo>
                  <a:lnTo>
                    <a:pt x="65461" y="23749"/>
                  </a:lnTo>
                  <a:lnTo>
                    <a:pt x="65563" y="23384"/>
                  </a:lnTo>
                  <a:lnTo>
                    <a:pt x="65632" y="22893"/>
                  </a:lnTo>
                  <a:lnTo>
                    <a:pt x="65404" y="22790"/>
                  </a:lnTo>
                  <a:lnTo>
                    <a:pt x="64799" y="23190"/>
                  </a:lnTo>
                  <a:lnTo>
                    <a:pt x="64662" y="23178"/>
                  </a:lnTo>
                  <a:lnTo>
                    <a:pt x="64707" y="22962"/>
                  </a:lnTo>
                  <a:lnTo>
                    <a:pt x="65255" y="22608"/>
                  </a:lnTo>
                  <a:lnTo>
                    <a:pt x="65483" y="22208"/>
                  </a:lnTo>
                  <a:lnTo>
                    <a:pt x="65575" y="21809"/>
                  </a:lnTo>
                  <a:lnTo>
                    <a:pt x="65198" y="21467"/>
                  </a:lnTo>
                  <a:lnTo>
                    <a:pt x="64662" y="21273"/>
                  </a:lnTo>
                  <a:lnTo>
                    <a:pt x="64422" y="21615"/>
                  </a:lnTo>
                  <a:lnTo>
                    <a:pt x="64228" y="21706"/>
                  </a:lnTo>
                  <a:lnTo>
                    <a:pt x="63909" y="22151"/>
                  </a:lnTo>
                  <a:lnTo>
                    <a:pt x="63966" y="21843"/>
                  </a:lnTo>
                  <a:lnTo>
                    <a:pt x="63600" y="22060"/>
                  </a:lnTo>
                  <a:lnTo>
                    <a:pt x="63292" y="22345"/>
                  </a:lnTo>
                  <a:lnTo>
                    <a:pt x="62927" y="22790"/>
                  </a:lnTo>
                  <a:lnTo>
                    <a:pt x="62745" y="23156"/>
                  </a:lnTo>
                  <a:lnTo>
                    <a:pt x="62756" y="23703"/>
                  </a:lnTo>
                  <a:lnTo>
                    <a:pt x="62493" y="24274"/>
                  </a:lnTo>
                  <a:lnTo>
                    <a:pt x="62026" y="24696"/>
                  </a:lnTo>
                  <a:lnTo>
                    <a:pt x="61832" y="24833"/>
                  </a:lnTo>
                  <a:lnTo>
                    <a:pt x="61603" y="24925"/>
                  </a:lnTo>
                  <a:lnTo>
                    <a:pt x="61341" y="24925"/>
                  </a:lnTo>
                  <a:lnTo>
                    <a:pt x="61295" y="24867"/>
                  </a:lnTo>
                  <a:lnTo>
                    <a:pt x="61284" y="24400"/>
                  </a:lnTo>
                  <a:lnTo>
                    <a:pt x="61387" y="24171"/>
                  </a:lnTo>
                  <a:lnTo>
                    <a:pt x="61489" y="23954"/>
                  </a:lnTo>
                  <a:lnTo>
                    <a:pt x="61569" y="23532"/>
                  </a:lnTo>
                  <a:lnTo>
                    <a:pt x="61923" y="23030"/>
                  </a:lnTo>
                  <a:lnTo>
                    <a:pt x="62345" y="22414"/>
                  </a:lnTo>
                  <a:lnTo>
                    <a:pt x="62996" y="21752"/>
                  </a:lnTo>
                  <a:lnTo>
                    <a:pt x="62893" y="21752"/>
                  </a:lnTo>
                  <a:lnTo>
                    <a:pt x="62128" y="22323"/>
                  </a:lnTo>
                  <a:lnTo>
                    <a:pt x="62071" y="22220"/>
                  </a:lnTo>
                  <a:lnTo>
                    <a:pt x="62482" y="21889"/>
                  </a:lnTo>
                  <a:lnTo>
                    <a:pt x="63155" y="21318"/>
                  </a:lnTo>
                  <a:lnTo>
                    <a:pt x="63680" y="21250"/>
                  </a:lnTo>
                  <a:lnTo>
                    <a:pt x="64308" y="21067"/>
                  </a:lnTo>
                  <a:lnTo>
                    <a:pt x="64833" y="21158"/>
                  </a:lnTo>
                  <a:lnTo>
                    <a:pt x="64856" y="21158"/>
                  </a:lnTo>
                  <a:lnTo>
                    <a:pt x="65518" y="21090"/>
                  </a:lnTo>
                  <a:lnTo>
                    <a:pt x="65312" y="20736"/>
                  </a:lnTo>
                  <a:lnTo>
                    <a:pt x="65312" y="20736"/>
                  </a:lnTo>
                  <a:lnTo>
                    <a:pt x="65141" y="20702"/>
                  </a:lnTo>
                  <a:lnTo>
                    <a:pt x="65141" y="20702"/>
                  </a:lnTo>
                  <a:lnTo>
                    <a:pt x="65141" y="20702"/>
                  </a:lnTo>
                  <a:lnTo>
                    <a:pt x="64936" y="20668"/>
                  </a:lnTo>
                  <a:lnTo>
                    <a:pt x="64879" y="20417"/>
                  </a:lnTo>
                  <a:lnTo>
                    <a:pt x="64148" y="20497"/>
                  </a:lnTo>
                  <a:lnTo>
                    <a:pt x="63441" y="20691"/>
                  </a:lnTo>
                  <a:lnTo>
                    <a:pt x="63087" y="20360"/>
                  </a:lnTo>
                  <a:lnTo>
                    <a:pt x="62722" y="20246"/>
                  </a:lnTo>
                  <a:lnTo>
                    <a:pt x="63167" y="19778"/>
                  </a:lnTo>
                  <a:lnTo>
                    <a:pt x="62414" y="20063"/>
                  </a:lnTo>
                  <a:lnTo>
                    <a:pt x="61717" y="20360"/>
                  </a:lnTo>
                  <a:lnTo>
                    <a:pt x="61056" y="20576"/>
                  </a:lnTo>
                  <a:lnTo>
                    <a:pt x="60759" y="20280"/>
                  </a:lnTo>
                  <a:lnTo>
                    <a:pt x="59971" y="20462"/>
                  </a:lnTo>
                  <a:lnTo>
                    <a:pt x="60028" y="20337"/>
                  </a:lnTo>
                  <a:lnTo>
                    <a:pt x="60690" y="19960"/>
                  </a:lnTo>
                  <a:lnTo>
                    <a:pt x="61352" y="19606"/>
                  </a:lnTo>
                  <a:lnTo>
                    <a:pt x="62197" y="19310"/>
                  </a:lnTo>
                  <a:lnTo>
                    <a:pt x="62197" y="19310"/>
                  </a:lnTo>
                  <a:lnTo>
                    <a:pt x="62197" y="19310"/>
                  </a:lnTo>
                  <a:lnTo>
                    <a:pt x="61444" y="19081"/>
                  </a:lnTo>
                  <a:lnTo>
                    <a:pt x="60816" y="19196"/>
                  </a:lnTo>
                  <a:lnTo>
                    <a:pt x="60268" y="18922"/>
                  </a:lnTo>
                  <a:lnTo>
                    <a:pt x="59618" y="18785"/>
                  </a:lnTo>
                  <a:lnTo>
                    <a:pt x="59161" y="18728"/>
                  </a:lnTo>
                  <a:lnTo>
                    <a:pt x="59013" y="18579"/>
                  </a:lnTo>
                  <a:close/>
                  <a:moveTo>
                    <a:pt x="24810" y="11413"/>
                  </a:moveTo>
                  <a:lnTo>
                    <a:pt x="25792" y="11013"/>
                  </a:lnTo>
                  <a:lnTo>
                    <a:pt x="25792" y="10751"/>
                  </a:lnTo>
                  <a:lnTo>
                    <a:pt x="25427" y="10694"/>
                  </a:lnTo>
                  <a:lnTo>
                    <a:pt x="24936" y="10819"/>
                  </a:lnTo>
                  <a:lnTo>
                    <a:pt x="24023" y="11127"/>
                  </a:lnTo>
                  <a:lnTo>
                    <a:pt x="23715" y="11504"/>
                  </a:lnTo>
                  <a:lnTo>
                    <a:pt x="23818" y="11732"/>
                  </a:lnTo>
                  <a:close/>
                  <a:moveTo>
                    <a:pt x="19287" y="9073"/>
                  </a:moveTo>
                  <a:lnTo>
                    <a:pt x="19618" y="8742"/>
                  </a:lnTo>
                  <a:lnTo>
                    <a:pt x="19207" y="8674"/>
                  </a:lnTo>
                  <a:lnTo>
                    <a:pt x="18397" y="8811"/>
                  </a:lnTo>
                  <a:lnTo>
                    <a:pt x="18511" y="9039"/>
                  </a:lnTo>
                  <a:lnTo>
                    <a:pt x="18739" y="9199"/>
                  </a:lnTo>
                  <a:close/>
                  <a:moveTo>
                    <a:pt x="19458" y="5889"/>
                  </a:moveTo>
                  <a:lnTo>
                    <a:pt x="19024" y="6197"/>
                  </a:lnTo>
                  <a:lnTo>
                    <a:pt x="19081" y="6277"/>
                  </a:lnTo>
                  <a:lnTo>
                    <a:pt x="19675" y="6220"/>
                  </a:lnTo>
                  <a:lnTo>
                    <a:pt x="19721" y="6368"/>
                  </a:lnTo>
                  <a:lnTo>
                    <a:pt x="19960" y="6540"/>
                  </a:lnTo>
                  <a:lnTo>
                    <a:pt x="20656" y="6368"/>
                  </a:lnTo>
                  <a:lnTo>
                    <a:pt x="20828" y="6288"/>
                  </a:lnTo>
                  <a:lnTo>
                    <a:pt x="20360" y="6174"/>
                  </a:lnTo>
                  <a:lnTo>
                    <a:pt x="20131" y="5957"/>
                  </a:lnTo>
                  <a:lnTo>
                    <a:pt x="19652" y="6049"/>
                  </a:lnTo>
                  <a:close/>
                  <a:moveTo>
                    <a:pt x="37284" y="149"/>
                  </a:moveTo>
                  <a:lnTo>
                    <a:pt x="36656" y="0"/>
                  </a:lnTo>
                  <a:lnTo>
                    <a:pt x="35196" y="400"/>
                  </a:lnTo>
                  <a:lnTo>
                    <a:pt x="34739" y="354"/>
                  </a:lnTo>
                  <a:lnTo>
                    <a:pt x="33176" y="685"/>
                  </a:lnTo>
                  <a:lnTo>
                    <a:pt x="32491" y="765"/>
                  </a:lnTo>
                  <a:lnTo>
                    <a:pt x="31372" y="1119"/>
                  </a:lnTo>
                  <a:lnTo>
                    <a:pt x="30688" y="1495"/>
                  </a:lnTo>
                  <a:lnTo>
                    <a:pt x="29467" y="1849"/>
                  </a:lnTo>
                  <a:lnTo>
                    <a:pt x="28371" y="1861"/>
                  </a:lnTo>
                  <a:lnTo>
                    <a:pt x="27481" y="2283"/>
                  </a:lnTo>
                  <a:lnTo>
                    <a:pt x="27937" y="2522"/>
                  </a:lnTo>
                  <a:lnTo>
                    <a:pt x="28029" y="2853"/>
                  </a:lnTo>
                  <a:lnTo>
                    <a:pt x="27915" y="3230"/>
                  </a:lnTo>
                  <a:lnTo>
                    <a:pt x="28245" y="3538"/>
                  </a:lnTo>
                  <a:lnTo>
                    <a:pt x="28074" y="4029"/>
                  </a:lnTo>
                  <a:lnTo>
                    <a:pt x="26762" y="4063"/>
                  </a:lnTo>
                  <a:lnTo>
                    <a:pt x="27378" y="3664"/>
                  </a:lnTo>
                  <a:lnTo>
                    <a:pt x="26899" y="3664"/>
                  </a:lnTo>
                  <a:lnTo>
                    <a:pt x="25027" y="4052"/>
                  </a:lnTo>
                  <a:lnTo>
                    <a:pt x="23726" y="4371"/>
                  </a:lnTo>
                  <a:lnTo>
                    <a:pt x="23863" y="4851"/>
                  </a:lnTo>
                  <a:lnTo>
                    <a:pt x="23692" y="5159"/>
                  </a:lnTo>
                  <a:lnTo>
                    <a:pt x="24343" y="5364"/>
                  </a:lnTo>
                  <a:lnTo>
                    <a:pt x="25324" y="5261"/>
                  </a:lnTo>
                  <a:lnTo>
                    <a:pt x="25575" y="5444"/>
                  </a:lnTo>
                  <a:lnTo>
                    <a:pt x="25997" y="5261"/>
                  </a:lnTo>
                  <a:lnTo>
                    <a:pt x="26865" y="5090"/>
                  </a:lnTo>
                  <a:lnTo>
                    <a:pt x="27253" y="5090"/>
                  </a:lnTo>
                  <a:lnTo>
                    <a:pt x="26408" y="5387"/>
                  </a:lnTo>
                  <a:lnTo>
                    <a:pt x="26568" y="5535"/>
                  </a:lnTo>
                  <a:lnTo>
                    <a:pt x="26203" y="5900"/>
                  </a:lnTo>
                  <a:lnTo>
                    <a:pt x="25427" y="6163"/>
                  </a:lnTo>
                  <a:lnTo>
                    <a:pt x="25061" y="6083"/>
                  </a:lnTo>
                  <a:lnTo>
                    <a:pt x="24069" y="6471"/>
                  </a:lnTo>
                  <a:lnTo>
                    <a:pt x="23806" y="6345"/>
                  </a:lnTo>
                  <a:lnTo>
                    <a:pt x="23224" y="6403"/>
                  </a:lnTo>
                  <a:lnTo>
                    <a:pt x="22471" y="6825"/>
                  </a:lnTo>
                  <a:lnTo>
                    <a:pt x="21387" y="7270"/>
                  </a:lnTo>
                  <a:lnTo>
                    <a:pt x="20554" y="7761"/>
                  </a:lnTo>
                  <a:lnTo>
                    <a:pt x="20599" y="8103"/>
                  </a:lnTo>
                  <a:lnTo>
                    <a:pt x="20029" y="8571"/>
                  </a:lnTo>
                  <a:lnTo>
                    <a:pt x="20234" y="8765"/>
                  </a:lnTo>
                  <a:lnTo>
                    <a:pt x="20303" y="9153"/>
                  </a:lnTo>
                  <a:lnTo>
                    <a:pt x="21330" y="8993"/>
                  </a:lnTo>
                  <a:lnTo>
                    <a:pt x="21387" y="9301"/>
                  </a:lnTo>
                  <a:lnTo>
                    <a:pt x="20919" y="9598"/>
                  </a:lnTo>
                  <a:lnTo>
                    <a:pt x="20405" y="10100"/>
                  </a:lnTo>
                  <a:lnTo>
                    <a:pt x="20805" y="10100"/>
                  </a:lnTo>
                  <a:lnTo>
                    <a:pt x="21832" y="9769"/>
                  </a:lnTo>
                  <a:lnTo>
                    <a:pt x="21604" y="10180"/>
                  </a:lnTo>
                  <a:lnTo>
                    <a:pt x="22117" y="9883"/>
                  </a:lnTo>
                  <a:lnTo>
                    <a:pt x="22060" y="10306"/>
                  </a:lnTo>
                  <a:lnTo>
                    <a:pt x="22745" y="9997"/>
                  </a:lnTo>
                  <a:lnTo>
                    <a:pt x="22802" y="10157"/>
                  </a:lnTo>
                  <a:lnTo>
                    <a:pt x="23829" y="9895"/>
                  </a:lnTo>
                  <a:lnTo>
                    <a:pt x="22939" y="10385"/>
                  </a:lnTo>
                  <a:lnTo>
                    <a:pt x="22129" y="11024"/>
                  </a:lnTo>
                  <a:lnTo>
                    <a:pt x="21318" y="11321"/>
                  </a:lnTo>
                  <a:lnTo>
                    <a:pt x="20987" y="11492"/>
                  </a:lnTo>
                  <a:lnTo>
                    <a:pt x="19515" y="12006"/>
                  </a:lnTo>
                  <a:lnTo>
                    <a:pt x="18819" y="12348"/>
                  </a:lnTo>
                  <a:lnTo>
                    <a:pt x="17895" y="12451"/>
                  </a:lnTo>
                  <a:lnTo>
                    <a:pt x="16674" y="12919"/>
                  </a:lnTo>
                  <a:lnTo>
                    <a:pt x="15738" y="13181"/>
                  </a:lnTo>
                  <a:lnTo>
                    <a:pt x="14585" y="13581"/>
                  </a:lnTo>
                  <a:lnTo>
                    <a:pt x="14528" y="13718"/>
                  </a:lnTo>
                  <a:lnTo>
                    <a:pt x="15955" y="13478"/>
                  </a:lnTo>
                  <a:lnTo>
                    <a:pt x="16810" y="13193"/>
                  </a:lnTo>
                  <a:lnTo>
                    <a:pt x="17792" y="12907"/>
                  </a:lnTo>
                  <a:lnTo>
                    <a:pt x="18659" y="12668"/>
                  </a:lnTo>
                  <a:lnTo>
                    <a:pt x="19059" y="12736"/>
                  </a:lnTo>
                  <a:lnTo>
                    <a:pt x="20211" y="12360"/>
                  </a:lnTo>
                  <a:lnTo>
                    <a:pt x="20862" y="11960"/>
                  </a:lnTo>
                  <a:lnTo>
                    <a:pt x="22357" y="11527"/>
                  </a:lnTo>
                  <a:lnTo>
                    <a:pt x="22916" y="11150"/>
                  </a:lnTo>
                  <a:lnTo>
                    <a:pt x="23852" y="10899"/>
                  </a:lnTo>
                  <a:lnTo>
                    <a:pt x="24936" y="10534"/>
                  </a:lnTo>
                  <a:lnTo>
                    <a:pt x="26203" y="9940"/>
                  </a:lnTo>
                  <a:lnTo>
                    <a:pt x="26180" y="9529"/>
                  </a:lnTo>
                  <a:lnTo>
                    <a:pt x="27766" y="8936"/>
                  </a:lnTo>
                  <a:lnTo>
                    <a:pt x="28816" y="8388"/>
                  </a:lnTo>
                  <a:lnTo>
                    <a:pt x="30128" y="7932"/>
                  </a:lnTo>
                  <a:lnTo>
                    <a:pt x="30071" y="8126"/>
                  </a:lnTo>
                  <a:lnTo>
                    <a:pt x="29113" y="8388"/>
                  </a:lnTo>
                  <a:lnTo>
                    <a:pt x="27937" y="9199"/>
                  </a:lnTo>
                  <a:lnTo>
                    <a:pt x="27481" y="9701"/>
                  </a:lnTo>
                  <a:lnTo>
                    <a:pt x="28394" y="9507"/>
                  </a:lnTo>
                  <a:lnTo>
                    <a:pt x="29261" y="9244"/>
                  </a:lnTo>
                  <a:lnTo>
                    <a:pt x="30186" y="9050"/>
                  </a:lnTo>
                  <a:lnTo>
                    <a:pt x="30596" y="9016"/>
                  </a:lnTo>
                  <a:lnTo>
                    <a:pt x="31099" y="8423"/>
                  </a:lnTo>
                  <a:lnTo>
                    <a:pt x="32000" y="8251"/>
                  </a:lnTo>
                  <a:lnTo>
                    <a:pt x="32365" y="8617"/>
                  </a:lnTo>
                  <a:lnTo>
                    <a:pt x="33233" y="8993"/>
                  </a:lnTo>
                  <a:lnTo>
                    <a:pt x="34180" y="8925"/>
                  </a:lnTo>
                  <a:lnTo>
                    <a:pt x="34990" y="9210"/>
                  </a:lnTo>
                  <a:lnTo>
                    <a:pt x="35447" y="9370"/>
                  </a:lnTo>
                  <a:lnTo>
                    <a:pt x="35926" y="10237"/>
                  </a:lnTo>
                  <a:lnTo>
                    <a:pt x="36451" y="10477"/>
                  </a:lnTo>
                  <a:lnTo>
                    <a:pt x="37467" y="10511"/>
                  </a:lnTo>
                  <a:lnTo>
                    <a:pt x="38049" y="10568"/>
                  </a:lnTo>
                  <a:lnTo>
                    <a:pt x="37661" y="11355"/>
                  </a:lnTo>
                  <a:lnTo>
                    <a:pt x="37889" y="12052"/>
                  </a:lnTo>
                  <a:lnTo>
                    <a:pt x="37421" y="12793"/>
                  </a:lnTo>
                  <a:lnTo>
                    <a:pt x="37775" y="13067"/>
                  </a:lnTo>
                  <a:lnTo>
                    <a:pt x="37866" y="13375"/>
                  </a:lnTo>
                  <a:lnTo>
                    <a:pt x="37866" y="13375"/>
                  </a:lnTo>
                  <a:lnTo>
                    <a:pt x="38596" y="12965"/>
                  </a:lnTo>
                  <a:lnTo>
                    <a:pt x="39030" y="12440"/>
                  </a:lnTo>
                  <a:lnTo>
                    <a:pt x="38380" y="11892"/>
                  </a:lnTo>
                  <a:lnTo>
                    <a:pt x="38596" y="10922"/>
                  </a:lnTo>
                  <a:lnTo>
                    <a:pt x="38745" y="10328"/>
                  </a:lnTo>
                  <a:lnTo>
                    <a:pt x="38505" y="9940"/>
                  </a:lnTo>
                  <a:lnTo>
                    <a:pt x="38402" y="9598"/>
                  </a:lnTo>
                  <a:lnTo>
                    <a:pt x="38482" y="9164"/>
                  </a:lnTo>
                  <a:lnTo>
                    <a:pt x="37569" y="9438"/>
                  </a:lnTo>
                  <a:lnTo>
                    <a:pt x="36485" y="9906"/>
                  </a:lnTo>
                  <a:lnTo>
                    <a:pt x="36451" y="9358"/>
                  </a:lnTo>
                  <a:lnTo>
                    <a:pt x="36371" y="8982"/>
                  </a:lnTo>
                  <a:lnTo>
                    <a:pt x="35983" y="8753"/>
                  </a:lnTo>
                  <a:lnTo>
                    <a:pt x="35378" y="8742"/>
                  </a:lnTo>
                  <a:lnTo>
                    <a:pt x="40434" y="4120"/>
                  </a:lnTo>
                  <a:lnTo>
                    <a:pt x="43903" y="1233"/>
                  </a:lnTo>
                  <a:lnTo>
                    <a:pt x="43903" y="1233"/>
                  </a:lnTo>
                  <a:lnTo>
                    <a:pt x="43903" y="1233"/>
                  </a:lnTo>
                  <a:lnTo>
                    <a:pt x="43401" y="1142"/>
                  </a:lnTo>
                  <a:lnTo>
                    <a:pt x="42819" y="913"/>
                  </a:lnTo>
                  <a:lnTo>
                    <a:pt x="41883" y="1027"/>
                  </a:lnTo>
                  <a:lnTo>
                    <a:pt x="41575" y="925"/>
                  </a:lnTo>
                  <a:lnTo>
                    <a:pt x="40559" y="856"/>
                  </a:lnTo>
                  <a:lnTo>
                    <a:pt x="39681" y="628"/>
                  </a:lnTo>
                  <a:lnTo>
                    <a:pt x="38996" y="696"/>
                  </a:lnTo>
                  <a:lnTo>
                    <a:pt x="38288" y="571"/>
                  </a:lnTo>
                  <a:lnTo>
                    <a:pt x="38574" y="400"/>
                  </a:lnTo>
                  <a:lnTo>
                    <a:pt x="37683" y="354"/>
                  </a:lnTo>
                  <a:lnTo>
                    <a:pt x="37204" y="49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16" name="Google Shape;4416;p37"/>
            <p:cNvSpPr/>
            <p:nvPr/>
          </p:nvSpPr>
          <p:spPr>
            <a:xfrm>
              <a:off x="4725950" y="2079875"/>
              <a:ext cx="338975" cy="188625"/>
            </a:xfrm>
            <a:custGeom>
              <a:rect b="b" l="l" r="r" t="t"/>
              <a:pathLst>
                <a:path extrusionOk="0" h="7545" w="13559">
                  <a:moveTo>
                    <a:pt x="11618" y="2911"/>
                  </a:moveTo>
                  <a:lnTo>
                    <a:pt x="11253" y="3082"/>
                  </a:lnTo>
                  <a:lnTo>
                    <a:pt x="10489" y="3698"/>
                  </a:lnTo>
                  <a:lnTo>
                    <a:pt x="10352" y="4337"/>
                  </a:lnTo>
                  <a:lnTo>
                    <a:pt x="10089" y="4337"/>
                  </a:lnTo>
                  <a:lnTo>
                    <a:pt x="9758" y="3904"/>
                  </a:lnTo>
                  <a:lnTo>
                    <a:pt x="8811" y="3881"/>
                  </a:lnTo>
                  <a:lnTo>
                    <a:pt x="8446" y="3162"/>
                  </a:lnTo>
                  <a:lnTo>
                    <a:pt x="8092" y="3150"/>
                  </a:lnTo>
                  <a:lnTo>
                    <a:pt x="7875" y="2272"/>
                  </a:lnTo>
                  <a:lnTo>
                    <a:pt x="6803" y="1621"/>
                  </a:lnTo>
                  <a:lnTo>
                    <a:pt x="5581" y="1701"/>
                  </a:lnTo>
                  <a:lnTo>
                    <a:pt x="4771" y="1827"/>
                  </a:lnTo>
                  <a:lnTo>
                    <a:pt x="3835" y="1039"/>
                  </a:lnTo>
                  <a:lnTo>
                    <a:pt x="3151" y="708"/>
                  </a:lnTo>
                  <a:lnTo>
                    <a:pt x="1861" y="69"/>
                  </a:lnTo>
                  <a:lnTo>
                    <a:pt x="1701" y="1"/>
                  </a:lnTo>
                  <a:lnTo>
                    <a:pt x="1" y="514"/>
                  </a:lnTo>
                  <a:lnTo>
                    <a:pt x="891" y="3767"/>
                  </a:lnTo>
                  <a:lnTo>
                    <a:pt x="1713" y="3755"/>
                  </a:lnTo>
                  <a:lnTo>
                    <a:pt x="1484" y="3310"/>
                  </a:lnTo>
                  <a:lnTo>
                    <a:pt x="2032" y="2991"/>
                  </a:lnTo>
                  <a:lnTo>
                    <a:pt x="2500" y="2477"/>
                  </a:lnTo>
                  <a:lnTo>
                    <a:pt x="3607" y="2945"/>
                  </a:lnTo>
                  <a:lnTo>
                    <a:pt x="3881" y="3653"/>
                  </a:lnTo>
                  <a:lnTo>
                    <a:pt x="4212" y="3835"/>
                  </a:lnTo>
                  <a:lnTo>
                    <a:pt x="4999" y="3789"/>
                  </a:lnTo>
                  <a:lnTo>
                    <a:pt x="5285" y="3961"/>
                  </a:lnTo>
                  <a:lnTo>
                    <a:pt x="5890" y="4874"/>
                  </a:lnTo>
                  <a:lnTo>
                    <a:pt x="6894" y="5501"/>
                  </a:lnTo>
                  <a:lnTo>
                    <a:pt x="7487" y="5935"/>
                  </a:lnTo>
                  <a:lnTo>
                    <a:pt x="8377" y="6391"/>
                  </a:lnTo>
                  <a:lnTo>
                    <a:pt x="9473" y="6768"/>
                  </a:lnTo>
                  <a:lnTo>
                    <a:pt x="9587" y="7339"/>
                  </a:lnTo>
                  <a:lnTo>
                    <a:pt x="9998" y="7339"/>
                  </a:lnTo>
                  <a:lnTo>
                    <a:pt x="10614" y="7544"/>
                  </a:lnTo>
                  <a:lnTo>
                    <a:pt x="10797" y="6597"/>
                  </a:lnTo>
                  <a:lnTo>
                    <a:pt x="10454" y="5935"/>
                  </a:lnTo>
                  <a:lnTo>
                    <a:pt x="9861" y="5707"/>
                  </a:lnTo>
                  <a:lnTo>
                    <a:pt x="9941" y="5307"/>
                  </a:lnTo>
                  <a:lnTo>
                    <a:pt x="10569" y="5342"/>
                  </a:lnTo>
                  <a:lnTo>
                    <a:pt x="10785" y="4851"/>
                  </a:lnTo>
                  <a:lnTo>
                    <a:pt x="10854" y="4280"/>
                  </a:lnTo>
                  <a:lnTo>
                    <a:pt x="11767" y="4063"/>
                  </a:lnTo>
                  <a:lnTo>
                    <a:pt x="11744" y="4474"/>
                  </a:lnTo>
                  <a:lnTo>
                    <a:pt x="11927" y="4737"/>
                  </a:lnTo>
                  <a:lnTo>
                    <a:pt x="12223" y="4702"/>
                  </a:lnTo>
                  <a:lnTo>
                    <a:pt x="12805" y="4794"/>
                  </a:lnTo>
                  <a:lnTo>
                    <a:pt x="13559" y="4143"/>
                  </a:lnTo>
                  <a:lnTo>
                    <a:pt x="12543" y="3675"/>
                  </a:lnTo>
                  <a:lnTo>
                    <a:pt x="12086" y="3904"/>
                  </a:lnTo>
                  <a:lnTo>
                    <a:pt x="11424" y="3573"/>
                  </a:lnTo>
                  <a:lnTo>
                    <a:pt x="11870" y="299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17" name="Google Shape;4417;p37"/>
            <p:cNvSpPr/>
            <p:nvPr/>
          </p:nvSpPr>
          <p:spPr>
            <a:xfrm>
              <a:off x="2257775" y="2836225"/>
              <a:ext cx="269925" cy="259650"/>
            </a:xfrm>
            <a:custGeom>
              <a:rect b="b" l="l" r="r" t="t"/>
              <a:pathLst>
                <a:path extrusionOk="0" h="10386" w="10797">
                  <a:moveTo>
                    <a:pt x="10797" y="3435"/>
                  </a:moveTo>
                  <a:lnTo>
                    <a:pt x="10477" y="3230"/>
                  </a:lnTo>
                  <a:lnTo>
                    <a:pt x="10067" y="3253"/>
                  </a:lnTo>
                  <a:lnTo>
                    <a:pt x="9964" y="2522"/>
                  </a:lnTo>
                  <a:lnTo>
                    <a:pt x="9382" y="2066"/>
                  </a:lnTo>
                  <a:lnTo>
                    <a:pt x="8754" y="2009"/>
                  </a:lnTo>
                  <a:lnTo>
                    <a:pt x="8503" y="1587"/>
                  </a:lnTo>
                  <a:lnTo>
                    <a:pt x="9188" y="1313"/>
                  </a:lnTo>
                  <a:lnTo>
                    <a:pt x="8229" y="1324"/>
                  </a:lnTo>
                  <a:lnTo>
                    <a:pt x="7248" y="1381"/>
                  </a:lnTo>
                  <a:lnTo>
                    <a:pt x="7213" y="1609"/>
                  </a:lnTo>
                  <a:lnTo>
                    <a:pt x="6757" y="1883"/>
                  </a:lnTo>
                  <a:lnTo>
                    <a:pt x="6164" y="1781"/>
                  </a:lnTo>
                  <a:lnTo>
                    <a:pt x="5718" y="1370"/>
                  </a:lnTo>
                  <a:lnTo>
                    <a:pt x="4863" y="1472"/>
                  </a:lnTo>
                  <a:lnTo>
                    <a:pt x="4144" y="1461"/>
                  </a:lnTo>
                  <a:lnTo>
                    <a:pt x="4132" y="1153"/>
                  </a:lnTo>
                  <a:lnTo>
                    <a:pt x="3630" y="662"/>
                  </a:lnTo>
                  <a:lnTo>
                    <a:pt x="3082" y="639"/>
                  </a:lnTo>
                  <a:lnTo>
                    <a:pt x="2831" y="0"/>
                  </a:lnTo>
                  <a:lnTo>
                    <a:pt x="2534" y="286"/>
                  </a:lnTo>
                  <a:lnTo>
                    <a:pt x="2626" y="719"/>
                  </a:lnTo>
                  <a:lnTo>
                    <a:pt x="1610" y="1084"/>
                  </a:lnTo>
                  <a:lnTo>
                    <a:pt x="1610" y="1769"/>
                  </a:lnTo>
                  <a:lnTo>
                    <a:pt x="1838" y="2089"/>
                  </a:lnTo>
                  <a:lnTo>
                    <a:pt x="1621" y="2739"/>
                  </a:lnTo>
                  <a:lnTo>
                    <a:pt x="1279" y="2796"/>
                  </a:lnTo>
                  <a:lnTo>
                    <a:pt x="1005" y="2089"/>
                  </a:lnTo>
                  <a:lnTo>
                    <a:pt x="1393" y="1552"/>
                  </a:lnTo>
                  <a:lnTo>
                    <a:pt x="1439" y="1084"/>
                  </a:lnTo>
                  <a:lnTo>
                    <a:pt x="1199" y="674"/>
                  </a:lnTo>
                  <a:lnTo>
                    <a:pt x="1667" y="559"/>
                  </a:lnTo>
                  <a:lnTo>
                    <a:pt x="1713" y="343"/>
                  </a:lnTo>
                  <a:lnTo>
                    <a:pt x="1176" y="502"/>
                  </a:lnTo>
                  <a:lnTo>
                    <a:pt x="948" y="959"/>
                  </a:lnTo>
                  <a:lnTo>
                    <a:pt x="640" y="1210"/>
                  </a:lnTo>
                  <a:lnTo>
                    <a:pt x="378" y="1552"/>
                  </a:lnTo>
                  <a:lnTo>
                    <a:pt x="252" y="2203"/>
                  </a:lnTo>
                  <a:lnTo>
                    <a:pt x="1" y="2728"/>
                  </a:lnTo>
                  <a:lnTo>
                    <a:pt x="412" y="2796"/>
                  </a:lnTo>
                  <a:lnTo>
                    <a:pt x="492" y="3207"/>
                  </a:lnTo>
                  <a:lnTo>
                    <a:pt x="651" y="3413"/>
                  </a:lnTo>
                  <a:lnTo>
                    <a:pt x="709" y="3766"/>
                  </a:lnTo>
                  <a:lnTo>
                    <a:pt x="594" y="4109"/>
                  </a:lnTo>
                  <a:lnTo>
                    <a:pt x="629" y="4291"/>
                  </a:lnTo>
                  <a:lnTo>
                    <a:pt x="811" y="4383"/>
                  </a:lnTo>
                  <a:lnTo>
                    <a:pt x="994" y="4691"/>
                  </a:lnTo>
                  <a:lnTo>
                    <a:pt x="2021" y="4611"/>
                  </a:lnTo>
                  <a:lnTo>
                    <a:pt x="2477" y="4725"/>
                  </a:lnTo>
                  <a:lnTo>
                    <a:pt x="3025" y="5501"/>
                  </a:lnTo>
                  <a:lnTo>
                    <a:pt x="3345" y="5410"/>
                  </a:lnTo>
                  <a:lnTo>
                    <a:pt x="3915" y="5444"/>
                  </a:lnTo>
                  <a:lnTo>
                    <a:pt x="4372" y="5353"/>
                  </a:lnTo>
                  <a:lnTo>
                    <a:pt x="4657" y="5501"/>
                  </a:lnTo>
                  <a:lnTo>
                    <a:pt x="4486" y="5992"/>
                  </a:lnTo>
                  <a:lnTo>
                    <a:pt x="4303" y="6288"/>
                  </a:lnTo>
                  <a:lnTo>
                    <a:pt x="4235" y="6950"/>
                  </a:lnTo>
                  <a:lnTo>
                    <a:pt x="4372" y="7544"/>
                  </a:lnTo>
                  <a:lnTo>
                    <a:pt x="4589" y="7818"/>
                  </a:lnTo>
                  <a:lnTo>
                    <a:pt x="4623" y="8034"/>
                  </a:lnTo>
                  <a:lnTo>
                    <a:pt x="4201" y="8468"/>
                  </a:lnTo>
                  <a:lnTo>
                    <a:pt x="4486" y="8674"/>
                  </a:lnTo>
                  <a:lnTo>
                    <a:pt x="4691" y="8982"/>
                  </a:lnTo>
                  <a:lnTo>
                    <a:pt x="4931" y="9895"/>
                  </a:lnTo>
                  <a:lnTo>
                    <a:pt x="5365" y="10385"/>
                  </a:lnTo>
                  <a:lnTo>
                    <a:pt x="5992" y="10317"/>
                  </a:lnTo>
                  <a:lnTo>
                    <a:pt x="6141" y="10043"/>
                  </a:lnTo>
                  <a:lnTo>
                    <a:pt x="6746" y="9826"/>
                  </a:lnTo>
                  <a:lnTo>
                    <a:pt x="7077" y="9689"/>
                  </a:lnTo>
                  <a:lnTo>
                    <a:pt x="7168" y="9301"/>
                  </a:lnTo>
                  <a:lnTo>
                    <a:pt x="7761" y="9039"/>
                  </a:lnTo>
                  <a:lnTo>
                    <a:pt x="7716" y="8845"/>
                  </a:lnTo>
                  <a:lnTo>
                    <a:pt x="7031" y="8776"/>
                  </a:lnTo>
                  <a:lnTo>
                    <a:pt x="6928" y="8206"/>
                  </a:lnTo>
                  <a:lnTo>
                    <a:pt x="6974" y="7589"/>
                  </a:lnTo>
                  <a:lnTo>
                    <a:pt x="6631" y="7361"/>
                  </a:lnTo>
                  <a:lnTo>
                    <a:pt x="6768" y="7270"/>
                  </a:lnTo>
                  <a:lnTo>
                    <a:pt x="7373" y="7384"/>
                  </a:lnTo>
                  <a:lnTo>
                    <a:pt x="8001" y="7612"/>
                  </a:lnTo>
                  <a:lnTo>
                    <a:pt x="8241" y="7407"/>
                  </a:lnTo>
                  <a:lnTo>
                    <a:pt x="8811" y="7258"/>
                  </a:lnTo>
                  <a:lnTo>
                    <a:pt x="9724" y="6916"/>
                  </a:lnTo>
                  <a:lnTo>
                    <a:pt x="10021" y="6574"/>
                  </a:lnTo>
                  <a:lnTo>
                    <a:pt x="9930" y="6323"/>
                  </a:lnTo>
                  <a:lnTo>
                    <a:pt x="9393" y="5638"/>
                  </a:lnTo>
                  <a:lnTo>
                    <a:pt x="9621" y="5375"/>
                  </a:lnTo>
                  <a:lnTo>
                    <a:pt x="9621" y="4965"/>
                  </a:lnTo>
                  <a:lnTo>
                    <a:pt x="10112" y="4805"/>
                  </a:lnTo>
                  <a:lnTo>
                    <a:pt x="10329" y="4634"/>
                  </a:lnTo>
                  <a:lnTo>
                    <a:pt x="10055" y="4314"/>
                  </a:lnTo>
                  <a:lnTo>
                    <a:pt x="10135" y="398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18" name="Google Shape;4418;p37"/>
            <p:cNvSpPr/>
            <p:nvPr/>
          </p:nvSpPr>
          <p:spPr>
            <a:xfrm>
              <a:off x="5724250" y="2582300"/>
              <a:ext cx="172625" cy="334400"/>
            </a:xfrm>
            <a:custGeom>
              <a:rect b="b" l="l" r="r" t="t"/>
              <a:pathLst>
                <a:path extrusionOk="0" h="13376" w="6905">
                  <a:moveTo>
                    <a:pt x="4748" y="1632"/>
                  </a:moveTo>
                  <a:lnTo>
                    <a:pt x="3903" y="1404"/>
                  </a:lnTo>
                  <a:lnTo>
                    <a:pt x="3481" y="1028"/>
                  </a:lnTo>
                  <a:lnTo>
                    <a:pt x="3504" y="503"/>
                  </a:lnTo>
                  <a:lnTo>
                    <a:pt x="2762" y="343"/>
                  </a:lnTo>
                  <a:lnTo>
                    <a:pt x="2340" y="0"/>
                  </a:lnTo>
                  <a:lnTo>
                    <a:pt x="1758" y="480"/>
                  </a:lnTo>
                  <a:lnTo>
                    <a:pt x="993" y="582"/>
                  </a:lnTo>
                  <a:lnTo>
                    <a:pt x="388" y="582"/>
                  </a:lnTo>
                  <a:lnTo>
                    <a:pt x="0" y="799"/>
                  </a:lnTo>
                  <a:lnTo>
                    <a:pt x="571" y="1530"/>
                  </a:lnTo>
                  <a:lnTo>
                    <a:pt x="1050" y="2340"/>
                  </a:lnTo>
                  <a:lnTo>
                    <a:pt x="2020" y="2351"/>
                  </a:lnTo>
                  <a:lnTo>
                    <a:pt x="2454" y="3139"/>
                  </a:lnTo>
                  <a:lnTo>
                    <a:pt x="1986" y="3378"/>
                  </a:lnTo>
                  <a:lnTo>
                    <a:pt x="1792" y="3709"/>
                  </a:lnTo>
                  <a:lnTo>
                    <a:pt x="2842" y="4257"/>
                  </a:lnTo>
                  <a:lnTo>
                    <a:pt x="3652" y="5319"/>
                  </a:lnTo>
                  <a:lnTo>
                    <a:pt x="4268" y="6117"/>
                  </a:lnTo>
                  <a:lnTo>
                    <a:pt x="4953" y="6745"/>
                  </a:lnTo>
                  <a:lnTo>
                    <a:pt x="5238" y="7396"/>
                  </a:lnTo>
                  <a:lnTo>
                    <a:pt x="5204" y="8297"/>
                  </a:lnTo>
                  <a:lnTo>
                    <a:pt x="5467" y="8902"/>
                  </a:lnTo>
                  <a:lnTo>
                    <a:pt x="5478" y="9998"/>
                  </a:lnTo>
                  <a:lnTo>
                    <a:pt x="4200" y="10694"/>
                  </a:lnTo>
                  <a:lnTo>
                    <a:pt x="4599" y="11241"/>
                  </a:lnTo>
                  <a:lnTo>
                    <a:pt x="3778" y="11310"/>
                  </a:lnTo>
                  <a:lnTo>
                    <a:pt x="3104" y="11664"/>
                  </a:lnTo>
                  <a:lnTo>
                    <a:pt x="3743" y="12200"/>
                  </a:lnTo>
                  <a:lnTo>
                    <a:pt x="3561" y="12805"/>
                  </a:lnTo>
                  <a:lnTo>
                    <a:pt x="3892" y="13376"/>
                  </a:lnTo>
                  <a:lnTo>
                    <a:pt x="4828" y="12542"/>
                  </a:lnTo>
                  <a:lnTo>
                    <a:pt x="5421" y="11778"/>
                  </a:lnTo>
                  <a:lnTo>
                    <a:pt x="6288" y="11196"/>
                  </a:lnTo>
                  <a:lnTo>
                    <a:pt x="6905" y="10602"/>
                  </a:lnTo>
                  <a:lnTo>
                    <a:pt x="6847" y="9005"/>
                  </a:lnTo>
                  <a:lnTo>
                    <a:pt x="6277" y="7327"/>
                  </a:lnTo>
                  <a:lnTo>
                    <a:pt x="5683" y="6608"/>
                  </a:lnTo>
                  <a:lnTo>
                    <a:pt x="4885" y="6038"/>
                  </a:lnTo>
                  <a:lnTo>
                    <a:pt x="3972" y="4851"/>
                  </a:lnTo>
                  <a:lnTo>
                    <a:pt x="3218" y="3892"/>
                  </a:lnTo>
                  <a:lnTo>
                    <a:pt x="3287" y="3264"/>
                  </a:lnTo>
                  <a:lnTo>
                    <a:pt x="3823" y="240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19" name="Google Shape;4419;p37"/>
            <p:cNvSpPr/>
            <p:nvPr/>
          </p:nvSpPr>
          <p:spPr>
            <a:xfrm>
              <a:off x="7026375" y="3443925"/>
              <a:ext cx="18575" cy="45100"/>
            </a:xfrm>
            <a:custGeom>
              <a:rect b="b" l="l" r="r" t="t"/>
              <a:pathLst>
                <a:path extrusionOk="0" h="1804" w="743">
                  <a:moveTo>
                    <a:pt x="742" y="1666"/>
                  </a:moveTo>
                  <a:lnTo>
                    <a:pt x="354" y="1153"/>
                  </a:lnTo>
                  <a:lnTo>
                    <a:pt x="263" y="1404"/>
                  </a:lnTo>
                  <a:lnTo>
                    <a:pt x="457" y="1803"/>
                  </a:lnTo>
                  <a:close/>
                  <a:moveTo>
                    <a:pt x="457" y="286"/>
                  </a:moveTo>
                  <a:lnTo>
                    <a:pt x="126" y="0"/>
                  </a:lnTo>
                  <a:lnTo>
                    <a:pt x="0" y="696"/>
                  </a:lnTo>
                  <a:lnTo>
                    <a:pt x="69" y="959"/>
                  </a:lnTo>
                  <a:lnTo>
                    <a:pt x="240" y="902"/>
                  </a:lnTo>
                  <a:lnTo>
                    <a:pt x="423" y="1016"/>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20" name="Google Shape;4420;p37"/>
            <p:cNvSpPr/>
            <p:nvPr/>
          </p:nvSpPr>
          <p:spPr>
            <a:xfrm>
              <a:off x="4566475" y="2681025"/>
              <a:ext cx="206300" cy="145525"/>
            </a:xfrm>
            <a:custGeom>
              <a:rect b="b" l="l" r="r" t="t"/>
              <a:pathLst>
                <a:path extrusionOk="0" h="5821" w="8252">
                  <a:moveTo>
                    <a:pt x="8251" y="2134"/>
                  </a:moveTo>
                  <a:lnTo>
                    <a:pt x="7955" y="1506"/>
                  </a:lnTo>
                  <a:lnTo>
                    <a:pt x="7213" y="0"/>
                  </a:lnTo>
                  <a:lnTo>
                    <a:pt x="4965" y="342"/>
                  </a:lnTo>
                  <a:lnTo>
                    <a:pt x="4257" y="765"/>
                  </a:lnTo>
                  <a:lnTo>
                    <a:pt x="3755" y="1712"/>
                  </a:lnTo>
                  <a:lnTo>
                    <a:pt x="3401" y="1860"/>
                  </a:lnTo>
                  <a:lnTo>
                    <a:pt x="3173" y="1552"/>
                  </a:lnTo>
                  <a:lnTo>
                    <a:pt x="2876" y="1598"/>
                  </a:lnTo>
                  <a:lnTo>
                    <a:pt x="2100" y="1518"/>
                  </a:lnTo>
                  <a:lnTo>
                    <a:pt x="1963" y="1415"/>
                  </a:lnTo>
                  <a:lnTo>
                    <a:pt x="1050" y="1438"/>
                  </a:lnTo>
                  <a:lnTo>
                    <a:pt x="834" y="1529"/>
                  </a:lnTo>
                  <a:lnTo>
                    <a:pt x="491" y="1290"/>
                  </a:lnTo>
                  <a:lnTo>
                    <a:pt x="320" y="1735"/>
                  </a:lnTo>
                  <a:lnTo>
                    <a:pt x="411" y="2111"/>
                  </a:lnTo>
                  <a:lnTo>
                    <a:pt x="92" y="2419"/>
                  </a:lnTo>
                  <a:lnTo>
                    <a:pt x="149" y="2796"/>
                  </a:lnTo>
                  <a:lnTo>
                    <a:pt x="58" y="2990"/>
                  </a:lnTo>
                  <a:lnTo>
                    <a:pt x="160" y="3401"/>
                  </a:lnTo>
                  <a:lnTo>
                    <a:pt x="0" y="3447"/>
                  </a:lnTo>
                  <a:lnTo>
                    <a:pt x="252" y="3812"/>
                  </a:lnTo>
                  <a:lnTo>
                    <a:pt x="434" y="4485"/>
                  </a:lnTo>
                  <a:lnTo>
                    <a:pt x="571" y="4759"/>
                  </a:lnTo>
                  <a:lnTo>
                    <a:pt x="571" y="5238"/>
                  </a:lnTo>
                  <a:lnTo>
                    <a:pt x="799" y="5775"/>
                  </a:lnTo>
                  <a:lnTo>
                    <a:pt x="1358" y="5820"/>
                  </a:lnTo>
                  <a:lnTo>
                    <a:pt x="1621" y="5695"/>
                  </a:lnTo>
                  <a:lnTo>
                    <a:pt x="1998" y="5729"/>
                  </a:lnTo>
                  <a:lnTo>
                    <a:pt x="2112" y="5478"/>
                  </a:lnTo>
                  <a:lnTo>
                    <a:pt x="2329" y="5421"/>
                  </a:lnTo>
                  <a:lnTo>
                    <a:pt x="2488" y="5181"/>
                  </a:lnTo>
                  <a:lnTo>
                    <a:pt x="2682" y="5124"/>
                  </a:lnTo>
                  <a:lnTo>
                    <a:pt x="3356" y="5078"/>
                  </a:lnTo>
                  <a:lnTo>
                    <a:pt x="3858" y="4907"/>
                  </a:lnTo>
                  <a:lnTo>
                    <a:pt x="4303" y="4531"/>
                  </a:lnTo>
                  <a:lnTo>
                    <a:pt x="4543" y="4588"/>
                  </a:lnTo>
                  <a:lnTo>
                    <a:pt x="4885" y="4542"/>
                  </a:lnTo>
                  <a:lnTo>
                    <a:pt x="5558" y="3903"/>
                  </a:lnTo>
                  <a:lnTo>
                    <a:pt x="6814" y="3469"/>
                  </a:lnTo>
                  <a:lnTo>
                    <a:pt x="7567" y="3081"/>
                  </a:lnTo>
                  <a:lnTo>
                    <a:pt x="7567" y="2785"/>
                  </a:lnTo>
                  <a:lnTo>
                    <a:pt x="7692" y="237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21" name="Google Shape;4421;p37"/>
            <p:cNvSpPr/>
            <p:nvPr/>
          </p:nvSpPr>
          <p:spPr>
            <a:xfrm>
              <a:off x="4037225" y="3613400"/>
              <a:ext cx="321850" cy="288750"/>
            </a:xfrm>
            <a:custGeom>
              <a:rect b="b" l="l" r="r" t="t"/>
              <a:pathLst>
                <a:path extrusionOk="0" h="11550" w="12874">
                  <a:moveTo>
                    <a:pt x="11835" y="137"/>
                  </a:moveTo>
                  <a:lnTo>
                    <a:pt x="11413" y="57"/>
                  </a:lnTo>
                  <a:lnTo>
                    <a:pt x="11139" y="171"/>
                  </a:lnTo>
                  <a:lnTo>
                    <a:pt x="10774" y="11"/>
                  </a:lnTo>
                  <a:lnTo>
                    <a:pt x="10454" y="0"/>
                  </a:lnTo>
                  <a:lnTo>
                    <a:pt x="9313" y="673"/>
                  </a:lnTo>
                  <a:lnTo>
                    <a:pt x="8571" y="1335"/>
                  </a:lnTo>
                  <a:lnTo>
                    <a:pt x="8286" y="1952"/>
                  </a:lnTo>
                  <a:lnTo>
                    <a:pt x="8046" y="2294"/>
                  </a:lnTo>
                  <a:lnTo>
                    <a:pt x="7624" y="2362"/>
                  </a:lnTo>
                  <a:lnTo>
                    <a:pt x="7453" y="2796"/>
                  </a:lnTo>
                  <a:lnTo>
                    <a:pt x="7362" y="3081"/>
                  </a:lnTo>
                  <a:lnTo>
                    <a:pt x="6848" y="3298"/>
                  </a:lnTo>
                  <a:lnTo>
                    <a:pt x="6220" y="3253"/>
                  </a:lnTo>
                  <a:lnTo>
                    <a:pt x="5867" y="2990"/>
                  </a:lnTo>
                  <a:lnTo>
                    <a:pt x="5536" y="2876"/>
                  </a:lnTo>
                  <a:lnTo>
                    <a:pt x="5148" y="3093"/>
                  </a:lnTo>
                  <a:lnTo>
                    <a:pt x="4942" y="3538"/>
                  </a:lnTo>
                  <a:lnTo>
                    <a:pt x="4554" y="3812"/>
                  </a:lnTo>
                  <a:lnTo>
                    <a:pt x="4155" y="4211"/>
                  </a:lnTo>
                  <a:lnTo>
                    <a:pt x="3584" y="4302"/>
                  </a:lnTo>
                  <a:lnTo>
                    <a:pt x="3424" y="3983"/>
                  </a:lnTo>
                  <a:lnTo>
                    <a:pt x="3527" y="3435"/>
                  </a:lnTo>
                  <a:lnTo>
                    <a:pt x="3105" y="2568"/>
                  </a:lnTo>
                  <a:lnTo>
                    <a:pt x="2900" y="2419"/>
                  </a:lnTo>
                  <a:lnTo>
                    <a:pt x="2740" y="5786"/>
                  </a:lnTo>
                  <a:lnTo>
                    <a:pt x="2032" y="6243"/>
                  </a:lnTo>
                  <a:lnTo>
                    <a:pt x="1610" y="6322"/>
                  </a:lnTo>
                  <a:lnTo>
                    <a:pt x="1142" y="6151"/>
                  </a:lnTo>
                  <a:lnTo>
                    <a:pt x="800" y="6071"/>
                  </a:lnTo>
                  <a:lnTo>
                    <a:pt x="686" y="5695"/>
                  </a:lnTo>
                  <a:lnTo>
                    <a:pt x="389" y="5432"/>
                  </a:lnTo>
                  <a:lnTo>
                    <a:pt x="1" y="5889"/>
                  </a:lnTo>
                  <a:lnTo>
                    <a:pt x="503" y="7064"/>
                  </a:lnTo>
                  <a:lnTo>
                    <a:pt x="503" y="7076"/>
                  </a:lnTo>
                  <a:lnTo>
                    <a:pt x="857" y="7829"/>
                  </a:lnTo>
                  <a:lnTo>
                    <a:pt x="1313" y="8685"/>
                  </a:lnTo>
                  <a:lnTo>
                    <a:pt x="1290" y="9369"/>
                  </a:lnTo>
                  <a:lnTo>
                    <a:pt x="1039" y="9541"/>
                  </a:lnTo>
                  <a:lnTo>
                    <a:pt x="1245" y="10145"/>
                  </a:lnTo>
                  <a:lnTo>
                    <a:pt x="1222" y="10682"/>
                  </a:lnTo>
                  <a:lnTo>
                    <a:pt x="1302" y="10922"/>
                  </a:lnTo>
                  <a:lnTo>
                    <a:pt x="1347" y="10796"/>
                  </a:lnTo>
                  <a:lnTo>
                    <a:pt x="1644" y="11207"/>
                  </a:lnTo>
                  <a:lnTo>
                    <a:pt x="1895" y="11230"/>
                  </a:lnTo>
                  <a:lnTo>
                    <a:pt x="2203" y="11549"/>
                  </a:lnTo>
                  <a:lnTo>
                    <a:pt x="2546" y="11526"/>
                  </a:lnTo>
                  <a:lnTo>
                    <a:pt x="3036" y="11184"/>
                  </a:lnTo>
                  <a:lnTo>
                    <a:pt x="3698" y="11036"/>
                  </a:lnTo>
                  <a:lnTo>
                    <a:pt x="4497" y="10682"/>
                  </a:lnTo>
                  <a:lnTo>
                    <a:pt x="4805" y="10728"/>
                  </a:lnTo>
                  <a:lnTo>
                    <a:pt x="5285" y="10613"/>
                  </a:lnTo>
                  <a:lnTo>
                    <a:pt x="6095" y="10785"/>
                  </a:lnTo>
                  <a:lnTo>
                    <a:pt x="6483" y="10613"/>
                  </a:lnTo>
                  <a:lnTo>
                    <a:pt x="6939" y="10750"/>
                  </a:lnTo>
                  <a:lnTo>
                    <a:pt x="7054" y="10499"/>
                  </a:lnTo>
                  <a:lnTo>
                    <a:pt x="7430" y="10454"/>
                  </a:lnTo>
                  <a:lnTo>
                    <a:pt x="8263" y="10100"/>
                  </a:lnTo>
                  <a:lnTo>
                    <a:pt x="8880" y="9689"/>
                  </a:lnTo>
                  <a:lnTo>
                    <a:pt x="9462" y="9141"/>
                  </a:lnTo>
                  <a:lnTo>
                    <a:pt x="10420" y="8217"/>
                  </a:lnTo>
                  <a:lnTo>
                    <a:pt x="10899" y="7555"/>
                  </a:lnTo>
                  <a:lnTo>
                    <a:pt x="11162" y="7098"/>
                  </a:lnTo>
                  <a:lnTo>
                    <a:pt x="11516" y="6631"/>
                  </a:lnTo>
                  <a:lnTo>
                    <a:pt x="11687" y="6505"/>
                  </a:lnTo>
                  <a:lnTo>
                    <a:pt x="12246" y="6049"/>
                  </a:lnTo>
                  <a:lnTo>
                    <a:pt x="12474" y="5638"/>
                  </a:lnTo>
                  <a:lnTo>
                    <a:pt x="12623" y="4896"/>
                  </a:lnTo>
                  <a:lnTo>
                    <a:pt x="12874" y="4223"/>
                  </a:lnTo>
                  <a:lnTo>
                    <a:pt x="12280" y="4223"/>
                  </a:lnTo>
                  <a:lnTo>
                    <a:pt x="12098" y="4622"/>
                  </a:lnTo>
                  <a:lnTo>
                    <a:pt x="11630" y="4725"/>
                  </a:lnTo>
                  <a:lnTo>
                    <a:pt x="11196" y="4223"/>
                  </a:lnTo>
                  <a:lnTo>
                    <a:pt x="11219" y="3903"/>
                  </a:lnTo>
                  <a:lnTo>
                    <a:pt x="11447" y="3561"/>
                  </a:lnTo>
                  <a:lnTo>
                    <a:pt x="11539" y="3310"/>
                  </a:lnTo>
                  <a:lnTo>
                    <a:pt x="11767" y="3241"/>
                  </a:lnTo>
                  <a:lnTo>
                    <a:pt x="12155" y="3412"/>
                  </a:lnTo>
                  <a:lnTo>
                    <a:pt x="12098" y="3081"/>
                  </a:lnTo>
                  <a:lnTo>
                    <a:pt x="12303" y="2066"/>
                  </a:lnTo>
                  <a:lnTo>
                    <a:pt x="12143" y="1427"/>
                  </a:lnTo>
                  <a:close/>
                  <a:moveTo>
                    <a:pt x="8959" y="7669"/>
                  </a:moveTo>
                  <a:lnTo>
                    <a:pt x="8674" y="7760"/>
                  </a:lnTo>
                  <a:lnTo>
                    <a:pt x="8149" y="7064"/>
                  </a:lnTo>
                  <a:lnTo>
                    <a:pt x="8606" y="6494"/>
                  </a:lnTo>
                  <a:lnTo>
                    <a:pt x="9051" y="6128"/>
                  </a:lnTo>
                  <a:lnTo>
                    <a:pt x="9416" y="5946"/>
                  </a:lnTo>
                  <a:lnTo>
                    <a:pt x="9747" y="6231"/>
                  </a:lnTo>
                  <a:lnTo>
                    <a:pt x="9986" y="6505"/>
                  </a:lnTo>
                  <a:lnTo>
                    <a:pt x="9713" y="6950"/>
                  </a:lnTo>
                  <a:lnTo>
                    <a:pt x="9564" y="7247"/>
                  </a:lnTo>
                  <a:lnTo>
                    <a:pt x="9119" y="738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22" name="Google Shape;4422;p37"/>
            <p:cNvSpPr/>
            <p:nvPr/>
          </p:nvSpPr>
          <p:spPr>
            <a:xfrm>
              <a:off x="4155075" y="3299275"/>
              <a:ext cx="233975" cy="220275"/>
            </a:xfrm>
            <a:custGeom>
              <a:rect b="b" l="l" r="r" t="t"/>
              <a:pathLst>
                <a:path extrusionOk="0" h="8811" w="9359">
                  <a:moveTo>
                    <a:pt x="7258" y="297"/>
                  </a:moveTo>
                  <a:lnTo>
                    <a:pt x="6984" y="229"/>
                  </a:lnTo>
                  <a:lnTo>
                    <a:pt x="7041" y="34"/>
                  </a:lnTo>
                  <a:lnTo>
                    <a:pt x="6904" y="0"/>
                  </a:lnTo>
                  <a:lnTo>
                    <a:pt x="5832" y="149"/>
                  </a:lnTo>
                  <a:lnTo>
                    <a:pt x="5603" y="251"/>
                  </a:lnTo>
                  <a:lnTo>
                    <a:pt x="5375" y="833"/>
                  </a:lnTo>
                  <a:lnTo>
                    <a:pt x="5546" y="1233"/>
                  </a:lnTo>
                  <a:lnTo>
                    <a:pt x="5375" y="2306"/>
                  </a:lnTo>
                  <a:lnTo>
                    <a:pt x="5261" y="3218"/>
                  </a:lnTo>
                  <a:lnTo>
                    <a:pt x="5467" y="3378"/>
                  </a:lnTo>
                  <a:lnTo>
                    <a:pt x="6014" y="3732"/>
                  </a:lnTo>
                  <a:lnTo>
                    <a:pt x="6231" y="3561"/>
                  </a:lnTo>
                  <a:lnTo>
                    <a:pt x="6277" y="4542"/>
                  </a:lnTo>
                  <a:lnTo>
                    <a:pt x="5661" y="4542"/>
                  </a:lnTo>
                  <a:lnTo>
                    <a:pt x="5364" y="4052"/>
                  </a:lnTo>
                  <a:lnTo>
                    <a:pt x="5078" y="3652"/>
                  </a:lnTo>
                  <a:lnTo>
                    <a:pt x="4462" y="3538"/>
                  </a:lnTo>
                  <a:lnTo>
                    <a:pt x="4291" y="3047"/>
                  </a:lnTo>
                  <a:lnTo>
                    <a:pt x="3812" y="3333"/>
                  </a:lnTo>
                  <a:lnTo>
                    <a:pt x="3161" y="3207"/>
                  </a:lnTo>
                  <a:lnTo>
                    <a:pt x="2910" y="2808"/>
                  </a:lnTo>
                  <a:lnTo>
                    <a:pt x="2408" y="2716"/>
                  </a:lnTo>
                  <a:lnTo>
                    <a:pt x="2043" y="2739"/>
                  </a:lnTo>
                  <a:lnTo>
                    <a:pt x="1997" y="2454"/>
                  </a:lnTo>
                  <a:lnTo>
                    <a:pt x="1723" y="2431"/>
                  </a:lnTo>
                  <a:lnTo>
                    <a:pt x="1792" y="2716"/>
                  </a:lnTo>
                  <a:lnTo>
                    <a:pt x="1700" y="3150"/>
                  </a:lnTo>
                  <a:lnTo>
                    <a:pt x="1826" y="3572"/>
                  </a:lnTo>
                  <a:lnTo>
                    <a:pt x="1700" y="3915"/>
                  </a:lnTo>
                  <a:lnTo>
                    <a:pt x="1769" y="4234"/>
                  </a:lnTo>
                  <a:lnTo>
                    <a:pt x="114" y="4223"/>
                  </a:lnTo>
                  <a:lnTo>
                    <a:pt x="0" y="7110"/>
                  </a:lnTo>
                  <a:lnTo>
                    <a:pt x="514" y="7852"/>
                  </a:lnTo>
                  <a:lnTo>
                    <a:pt x="1016" y="8422"/>
                  </a:lnTo>
                  <a:lnTo>
                    <a:pt x="1666" y="8217"/>
                  </a:lnTo>
                  <a:lnTo>
                    <a:pt x="2180" y="8274"/>
                  </a:lnTo>
                  <a:lnTo>
                    <a:pt x="2477" y="8468"/>
                  </a:lnTo>
                  <a:lnTo>
                    <a:pt x="2477" y="8537"/>
                  </a:lnTo>
                  <a:lnTo>
                    <a:pt x="2625" y="8616"/>
                  </a:lnTo>
                  <a:lnTo>
                    <a:pt x="3504" y="8708"/>
                  </a:lnTo>
                  <a:lnTo>
                    <a:pt x="3755" y="8810"/>
                  </a:lnTo>
                  <a:lnTo>
                    <a:pt x="4017" y="8799"/>
                  </a:lnTo>
                  <a:lnTo>
                    <a:pt x="4474" y="8217"/>
                  </a:lnTo>
                  <a:lnTo>
                    <a:pt x="5204" y="7452"/>
                  </a:lnTo>
                  <a:lnTo>
                    <a:pt x="5489" y="7384"/>
                  </a:lnTo>
                  <a:lnTo>
                    <a:pt x="5592" y="7076"/>
                  </a:lnTo>
                  <a:lnTo>
                    <a:pt x="6060" y="6711"/>
                  </a:lnTo>
                  <a:lnTo>
                    <a:pt x="6665" y="6585"/>
                  </a:lnTo>
                  <a:lnTo>
                    <a:pt x="6619" y="5946"/>
                  </a:lnTo>
                  <a:lnTo>
                    <a:pt x="9061" y="5204"/>
                  </a:lnTo>
                  <a:lnTo>
                    <a:pt x="8639" y="4965"/>
                  </a:lnTo>
                  <a:lnTo>
                    <a:pt x="8913" y="4120"/>
                  </a:lnTo>
                  <a:lnTo>
                    <a:pt x="9175" y="3801"/>
                  </a:lnTo>
                  <a:lnTo>
                    <a:pt x="9039" y="3047"/>
                  </a:lnTo>
                  <a:lnTo>
                    <a:pt x="9210" y="2317"/>
                  </a:lnTo>
                  <a:lnTo>
                    <a:pt x="9358" y="2066"/>
                  </a:lnTo>
                  <a:lnTo>
                    <a:pt x="9187" y="1290"/>
                  </a:lnTo>
                  <a:lnTo>
                    <a:pt x="8810" y="890"/>
                  </a:lnTo>
                  <a:lnTo>
                    <a:pt x="8354" y="628"/>
                  </a:lnTo>
                  <a:lnTo>
                    <a:pt x="7863" y="468"/>
                  </a:lnTo>
                  <a:lnTo>
                    <a:pt x="7544" y="308"/>
                  </a:lnTo>
                  <a:lnTo>
                    <a:pt x="7498" y="286"/>
                  </a:lnTo>
                  <a:lnTo>
                    <a:pt x="7498" y="286"/>
                  </a:lnTo>
                  <a:lnTo>
                    <a:pt x="7578" y="434"/>
                  </a:lnTo>
                  <a:lnTo>
                    <a:pt x="7429" y="49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23" name="Google Shape;4423;p37"/>
            <p:cNvSpPr/>
            <p:nvPr/>
          </p:nvSpPr>
          <p:spPr>
            <a:xfrm>
              <a:off x="4220675" y="3463900"/>
              <a:ext cx="150950" cy="153800"/>
            </a:xfrm>
            <a:custGeom>
              <a:rect b="b" l="l" r="r" t="t"/>
              <a:pathLst>
                <a:path extrusionOk="0" h="6152" w="6038">
                  <a:moveTo>
                    <a:pt x="4497" y="6117"/>
                  </a:moveTo>
                  <a:lnTo>
                    <a:pt x="5376" y="5090"/>
                  </a:lnTo>
                  <a:lnTo>
                    <a:pt x="5604" y="4439"/>
                  </a:lnTo>
                  <a:lnTo>
                    <a:pt x="5730" y="4348"/>
                  </a:lnTo>
                  <a:lnTo>
                    <a:pt x="5844" y="3823"/>
                  </a:lnTo>
                  <a:lnTo>
                    <a:pt x="5730" y="3549"/>
                  </a:lnTo>
                  <a:lnTo>
                    <a:pt x="5810" y="2876"/>
                  </a:lnTo>
                  <a:lnTo>
                    <a:pt x="5992" y="2248"/>
                  </a:lnTo>
                  <a:lnTo>
                    <a:pt x="6038" y="1096"/>
                  </a:lnTo>
                  <a:lnTo>
                    <a:pt x="5638" y="810"/>
                  </a:lnTo>
                  <a:lnTo>
                    <a:pt x="5262" y="742"/>
                  </a:lnTo>
                  <a:lnTo>
                    <a:pt x="5102" y="514"/>
                  </a:lnTo>
                  <a:lnTo>
                    <a:pt x="4737" y="331"/>
                  </a:lnTo>
                  <a:lnTo>
                    <a:pt x="4075" y="342"/>
                  </a:lnTo>
                  <a:lnTo>
                    <a:pt x="4041" y="0"/>
                  </a:lnTo>
                  <a:lnTo>
                    <a:pt x="3436" y="126"/>
                  </a:lnTo>
                  <a:lnTo>
                    <a:pt x="2968" y="491"/>
                  </a:lnTo>
                  <a:lnTo>
                    <a:pt x="2865" y="799"/>
                  </a:lnTo>
                  <a:lnTo>
                    <a:pt x="2580" y="867"/>
                  </a:lnTo>
                  <a:lnTo>
                    <a:pt x="1850" y="1632"/>
                  </a:lnTo>
                  <a:lnTo>
                    <a:pt x="1393" y="2214"/>
                  </a:lnTo>
                  <a:lnTo>
                    <a:pt x="1131" y="2225"/>
                  </a:lnTo>
                  <a:lnTo>
                    <a:pt x="880" y="2123"/>
                  </a:lnTo>
                  <a:lnTo>
                    <a:pt x="1" y="2020"/>
                  </a:lnTo>
                  <a:lnTo>
                    <a:pt x="275" y="2750"/>
                  </a:lnTo>
                  <a:lnTo>
                    <a:pt x="423" y="2910"/>
                  </a:lnTo>
                  <a:lnTo>
                    <a:pt x="651" y="3435"/>
                  </a:lnTo>
                  <a:lnTo>
                    <a:pt x="1507" y="4439"/>
                  </a:lnTo>
                  <a:lnTo>
                    <a:pt x="1838" y="4542"/>
                  </a:lnTo>
                  <a:lnTo>
                    <a:pt x="1827" y="4850"/>
                  </a:lnTo>
                  <a:lnTo>
                    <a:pt x="2044" y="5432"/>
                  </a:lnTo>
                  <a:lnTo>
                    <a:pt x="2637" y="5569"/>
                  </a:lnTo>
                  <a:lnTo>
                    <a:pt x="3128" y="5980"/>
                  </a:lnTo>
                  <a:lnTo>
                    <a:pt x="3436" y="5991"/>
                  </a:lnTo>
                  <a:lnTo>
                    <a:pt x="3813" y="6151"/>
                  </a:lnTo>
                  <a:lnTo>
                    <a:pt x="4075" y="603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24" name="Google Shape;4424;p37"/>
            <p:cNvSpPr/>
            <p:nvPr/>
          </p:nvSpPr>
          <p:spPr>
            <a:xfrm>
              <a:off x="4542225" y="2839350"/>
              <a:ext cx="197750" cy="311025"/>
            </a:xfrm>
            <a:custGeom>
              <a:rect b="b" l="l" r="r" t="t"/>
              <a:pathLst>
                <a:path extrusionOk="0" h="12441" w="7910">
                  <a:moveTo>
                    <a:pt x="2363" y="1427"/>
                  </a:moveTo>
                  <a:lnTo>
                    <a:pt x="1986" y="1051"/>
                  </a:lnTo>
                  <a:lnTo>
                    <a:pt x="1815" y="674"/>
                  </a:lnTo>
                  <a:lnTo>
                    <a:pt x="1564" y="503"/>
                  </a:lnTo>
                  <a:lnTo>
                    <a:pt x="1279" y="994"/>
                  </a:lnTo>
                  <a:lnTo>
                    <a:pt x="1119" y="1313"/>
                  </a:lnTo>
                  <a:lnTo>
                    <a:pt x="1427" y="1815"/>
                  </a:lnTo>
                  <a:lnTo>
                    <a:pt x="1735" y="2260"/>
                  </a:lnTo>
                  <a:lnTo>
                    <a:pt x="2043" y="2569"/>
                  </a:lnTo>
                  <a:lnTo>
                    <a:pt x="4679" y="3653"/>
                  </a:lnTo>
                  <a:lnTo>
                    <a:pt x="5364" y="3641"/>
                  </a:lnTo>
                  <a:lnTo>
                    <a:pt x="3173" y="6369"/>
                  </a:lnTo>
                  <a:lnTo>
                    <a:pt x="2112" y="6414"/>
                  </a:lnTo>
                  <a:lnTo>
                    <a:pt x="1416" y="7054"/>
                  </a:lnTo>
                  <a:lnTo>
                    <a:pt x="902" y="7065"/>
                  </a:lnTo>
                  <a:lnTo>
                    <a:pt x="685" y="7350"/>
                  </a:lnTo>
                  <a:lnTo>
                    <a:pt x="0" y="8377"/>
                  </a:lnTo>
                  <a:lnTo>
                    <a:pt x="35" y="11687"/>
                  </a:lnTo>
                  <a:lnTo>
                    <a:pt x="503" y="12440"/>
                  </a:lnTo>
                  <a:lnTo>
                    <a:pt x="685" y="12235"/>
                  </a:lnTo>
                  <a:lnTo>
                    <a:pt x="879" y="11744"/>
                  </a:lnTo>
                  <a:lnTo>
                    <a:pt x="1746" y="10648"/>
                  </a:lnTo>
                  <a:lnTo>
                    <a:pt x="2500" y="9964"/>
                  </a:lnTo>
                  <a:lnTo>
                    <a:pt x="3687" y="9051"/>
                  </a:lnTo>
                  <a:lnTo>
                    <a:pt x="4485" y="8320"/>
                  </a:lnTo>
                  <a:lnTo>
                    <a:pt x="5398" y="7076"/>
                  </a:lnTo>
                  <a:lnTo>
                    <a:pt x="6060" y="6072"/>
                  </a:lnTo>
                  <a:lnTo>
                    <a:pt x="6722" y="4737"/>
                  </a:lnTo>
                  <a:lnTo>
                    <a:pt x="7179" y="3573"/>
                  </a:lnTo>
                  <a:lnTo>
                    <a:pt x="7532" y="2557"/>
                  </a:lnTo>
                  <a:lnTo>
                    <a:pt x="7715" y="1587"/>
                  </a:lnTo>
                  <a:lnTo>
                    <a:pt x="7875" y="1256"/>
                  </a:lnTo>
                  <a:lnTo>
                    <a:pt x="7852" y="777"/>
                  </a:lnTo>
                  <a:lnTo>
                    <a:pt x="7909" y="252"/>
                  </a:lnTo>
                  <a:lnTo>
                    <a:pt x="7875" y="1"/>
                  </a:lnTo>
                  <a:lnTo>
                    <a:pt x="7578" y="1"/>
                  </a:lnTo>
                  <a:lnTo>
                    <a:pt x="7202" y="320"/>
                  </a:lnTo>
                  <a:lnTo>
                    <a:pt x="6791" y="400"/>
                  </a:lnTo>
                  <a:lnTo>
                    <a:pt x="6437" y="537"/>
                  </a:lnTo>
                  <a:lnTo>
                    <a:pt x="6174" y="560"/>
                  </a:lnTo>
                  <a:lnTo>
                    <a:pt x="6174" y="560"/>
                  </a:lnTo>
                  <a:lnTo>
                    <a:pt x="5718" y="594"/>
                  </a:lnTo>
                  <a:lnTo>
                    <a:pt x="5455" y="743"/>
                  </a:lnTo>
                  <a:lnTo>
                    <a:pt x="5056" y="823"/>
                  </a:lnTo>
                  <a:lnTo>
                    <a:pt x="4371" y="1085"/>
                  </a:lnTo>
                  <a:lnTo>
                    <a:pt x="3493" y="1199"/>
                  </a:lnTo>
                  <a:lnTo>
                    <a:pt x="2751" y="142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25" name="Google Shape;4425;p37"/>
            <p:cNvSpPr/>
            <p:nvPr/>
          </p:nvSpPr>
          <p:spPr>
            <a:xfrm>
              <a:off x="2628975" y="2981450"/>
              <a:ext cx="58225" cy="84175"/>
            </a:xfrm>
            <a:custGeom>
              <a:rect b="b" l="l" r="r" t="t"/>
              <a:pathLst>
                <a:path extrusionOk="0" h="3367" w="2329">
                  <a:moveTo>
                    <a:pt x="1575" y="2956"/>
                  </a:moveTo>
                  <a:lnTo>
                    <a:pt x="1826" y="2283"/>
                  </a:lnTo>
                  <a:lnTo>
                    <a:pt x="2328" y="1449"/>
                  </a:lnTo>
                  <a:lnTo>
                    <a:pt x="2203" y="1084"/>
                  </a:lnTo>
                  <a:lnTo>
                    <a:pt x="1370" y="308"/>
                  </a:lnTo>
                  <a:lnTo>
                    <a:pt x="788" y="103"/>
                  </a:lnTo>
                  <a:lnTo>
                    <a:pt x="514" y="0"/>
                  </a:lnTo>
                  <a:lnTo>
                    <a:pt x="69" y="788"/>
                  </a:lnTo>
                  <a:lnTo>
                    <a:pt x="126" y="1415"/>
                  </a:lnTo>
                  <a:lnTo>
                    <a:pt x="434" y="1940"/>
                  </a:lnTo>
                  <a:lnTo>
                    <a:pt x="286" y="2328"/>
                  </a:lnTo>
                  <a:lnTo>
                    <a:pt x="206" y="2739"/>
                  </a:lnTo>
                  <a:lnTo>
                    <a:pt x="0" y="3138"/>
                  </a:lnTo>
                  <a:lnTo>
                    <a:pt x="343" y="3321"/>
                  </a:lnTo>
                  <a:lnTo>
                    <a:pt x="594" y="3070"/>
                  </a:lnTo>
                  <a:lnTo>
                    <a:pt x="776" y="3104"/>
                  </a:lnTo>
                  <a:lnTo>
                    <a:pt x="879" y="3367"/>
                  </a:lnTo>
                  <a:lnTo>
                    <a:pt x="1267" y="328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26" name="Google Shape;4426;p37"/>
            <p:cNvSpPr/>
            <p:nvPr/>
          </p:nvSpPr>
          <p:spPr>
            <a:xfrm>
              <a:off x="3640650" y="1956900"/>
              <a:ext cx="255375" cy="215450"/>
            </a:xfrm>
            <a:custGeom>
              <a:rect b="b" l="l" r="r" t="t"/>
              <a:pathLst>
                <a:path extrusionOk="0" h="8618" w="10215">
                  <a:moveTo>
                    <a:pt x="10215" y="7932"/>
                  </a:moveTo>
                  <a:lnTo>
                    <a:pt x="10066" y="7191"/>
                  </a:lnTo>
                  <a:lnTo>
                    <a:pt x="9610" y="7510"/>
                  </a:lnTo>
                  <a:lnTo>
                    <a:pt x="9462" y="7841"/>
                  </a:lnTo>
                  <a:lnTo>
                    <a:pt x="9667" y="8446"/>
                  </a:lnTo>
                  <a:lnTo>
                    <a:pt x="10009" y="8617"/>
                  </a:lnTo>
                  <a:close/>
                  <a:moveTo>
                    <a:pt x="5730" y="663"/>
                  </a:moveTo>
                  <a:lnTo>
                    <a:pt x="5387" y="321"/>
                  </a:lnTo>
                  <a:lnTo>
                    <a:pt x="5068" y="309"/>
                  </a:lnTo>
                  <a:lnTo>
                    <a:pt x="4965" y="1"/>
                  </a:lnTo>
                  <a:lnTo>
                    <a:pt x="4360" y="172"/>
                  </a:lnTo>
                  <a:lnTo>
                    <a:pt x="4155" y="891"/>
                  </a:lnTo>
                  <a:lnTo>
                    <a:pt x="2546" y="1576"/>
                  </a:lnTo>
                  <a:lnTo>
                    <a:pt x="1884" y="1211"/>
                  </a:lnTo>
                  <a:lnTo>
                    <a:pt x="2089" y="2204"/>
                  </a:lnTo>
                  <a:lnTo>
                    <a:pt x="914" y="1975"/>
                  </a:lnTo>
                  <a:lnTo>
                    <a:pt x="1" y="2158"/>
                  </a:lnTo>
                  <a:lnTo>
                    <a:pt x="58" y="2820"/>
                  </a:lnTo>
                  <a:lnTo>
                    <a:pt x="1131" y="3162"/>
                  </a:lnTo>
                  <a:lnTo>
                    <a:pt x="1644" y="3607"/>
                  </a:lnTo>
                  <a:lnTo>
                    <a:pt x="2375" y="4532"/>
                  </a:lnTo>
                  <a:lnTo>
                    <a:pt x="2226" y="6289"/>
                  </a:lnTo>
                  <a:lnTo>
                    <a:pt x="1850" y="6814"/>
                  </a:lnTo>
                  <a:lnTo>
                    <a:pt x="2135" y="7156"/>
                  </a:lnTo>
                  <a:lnTo>
                    <a:pt x="3470" y="7556"/>
                  </a:lnTo>
                  <a:lnTo>
                    <a:pt x="3744" y="7373"/>
                  </a:lnTo>
                  <a:lnTo>
                    <a:pt x="4554" y="7773"/>
                  </a:lnTo>
                  <a:lnTo>
                    <a:pt x="5410" y="7659"/>
                  </a:lnTo>
                  <a:lnTo>
                    <a:pt x="5479" y="7134"/>
                  </a:lnTo>
                  <a:lnTo>
                    <a:pt x="6540" y="6848"/>
                  </a:lnTo>
                  <a:lnTo>
                    <a:pt x="7967" y="7077"/>
                  </a:lnTo>
                  <a:lnTo>
                    <a:pt x="8606" y="6586"/>
                  </a:lnTo>
                  <a:lnTo>
                    <a:pt x="8674" y="6198"/>
                  </a:lnTo>
                  <a:lnTo>
                    <a:pt x="8298" y="6084"/>
                  </a:lnTo>
                  <a:lnTo>
                    <a:pt x="8081" y="5399"/>
                  </a:lnTo>
                  <a:lnTo>
                    <a:pt x="8320" y="5148"/>
                  </a:lnTo>
                  <a:lnTo>
                    <a:pt x="8092" y="4806"/>
                  </a:lnTo>
                  <a:lnTo>
                    <a:pt x="8126" y="4566"/>
                  </a:lnTo>
                  <a:lnTo>
                    <a:pt x="7864" y="4178"/>
                  </a:lnTo>
                  <a:lnTo>
                    <a:pt x="7522" y="4303"/>
                  </a:lnTo>
                  <a:lnTo>
                    <a:pt x="7522" y="3904"/>
                  </a:lnTo>
                  <a:lnTo>
                    <a:pt x="8024" y="3402"/>
                  </a:lnTo>
                  <a:lnTo>
                    <a:pt x="7989" y="3174"/>
                  </a:lnTo>
                  <a:lnTo>
                    <a:pt x="8320" y="3265"/>
                  </a:lnTo>
                  <a:lnTo>
                    <a:pt x="8503" y="3117"/>
                  </a:lnTo>
                  <a:lnTo>
                    <a:pt x="8583" y="2477"/>
                  </a:lnTo>
                  <a:lnTo>
                    <a:pt x="8902" y="1884"/>
                  </a:lnTo>
                  <a:lnTo>
                    <a:pt x="7887" y="1713"/>
                  </a:lnTo>
                  <a:lnTo>
                    <a:pt x="7544" y="1485"/>
                  </a:lnTo>
                  <a:lnTo>
                    <a:pt x="7350" y="1496"/>
                  </a:lnTo>
                  <a:lnTo>
                    <a:pt x="7191" y="1427"/>
                  </a:lnTo>
                  <a:lnTo>
                    <a:pt x="6563" y="1028"/>
                  </a:lnTo>
                  <a:lnTo>
                    <a:pt x="6209" y="108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27" name="Google Shape;4427;p37"/>
            <p:cNvSpPr/>
            <p:nvPr/>
          </p:nvSpPr>
          <p:spPr>
            <a:xfrm>
              <a:off x="3550500" y="2120100"/>
              <a:ext cx="250800" cy="176350"/>
            </a:xfrm>
            <a:custGeom>
              <a:rect b="b" l="l" r="r" t="t"/>
              <a:pathLst>
                <a:path extrusionOk="0" h="7054" w="10032">
                  <a:moveTo>
                    <a:pt x="8023" y="4520"/>
                  </a:moveTo>
                  <a:lnTo>
                    <a:pt x="8023" y="4497"/>
                  </a:lnTo>
                  <a:lnTo>
                    <a:pt x="7944" y="4497"/>
                  </a:lnTo>
                  <a:lnTo>
                    <a:pt x="7909" y="4440"/>
                  </a:lnTo>
                  <a:lnTo>
                    <a:pt x="7886" y="4463"/>
                  </a:lnTo>
                  <a:lnTo>
                    <a:pt x="7875" y="4497"/>
                  </a:lnTo>
                  <a:lnTo>
                    <a:pt x="7875" y="4520"/>
                  </a:lnTo>
                  <a:lnTo>
                    <a:pt x="7944" y="4520"/>
                  </a:lnTo>
                  <a:lnTo>
                    <a:pt x="8001" y="4543"/>
                  </a:lnTo>
                  <a:close/>
                  <a:moveTo>
                    <a:pt x="7909" y="4292"/>
                  </a:moveTo>
                  <a:lnTo>
                    <a:pt x="7944" y="4292"/>
                  </a:lnTo>
                  <a:lnTo>
                    <a:pt x="8035" y="4189"/>
                  </a:lnTo>
                  <a:lnTo>
                    <a:pt x="8035" y="4155"/>
                  </a:lnTo>
                  <a:lnTo>
                    <a:pt x="7989" y="4121"/>
                  </a:lnTo>
                  <a:lnTo>
                    <a:pt x="7829" y="4155"/>
                  </a:lnTo>
                  <a:lnTo>
                    <a:pt x="7807" y="4189"/>
                  </a:lnTo>
                  <a:lnTo>
                    <a:pt x="7807" y="4235"/>
                  </a:lnTo>
                  <a:lnTo>
                    <a:pt x="7761" y="4257"/>
                  </a:lnTo>
                  <a:lnTo>
                    <a:pt x="7749" y="4315"/>
                  </a:lnTo>
                  <a:lnTo>
                    <a:pt x="7761" y="4337"/>
                  </a:lnTo>
                  <a:lnTo>
                    <a:pt x="7875" y="4349"/>
                  </a:lnTo>
                  <a:close/>
                  <a:moveTo>
                    <a:pt x="5456" y="286"/>
                  </a:moveTo>
                  <a:lnTo>
                    <a:pt x="4280" y="263"/>
                  </a:lnTo>
                  <a:lnTo>
                    <a:pt x="3675" y="297"/>
                  </a:lnTo>
                  <a:lnTo>
                    <a:pt x="2911" y="161"/>
                  </a:lnTo>
                  <a:lnTo>
                    <a:pt x="1941" y="161"/>
                  </a:lnTo>
                  <a:lnTo>
                    <a:pt x="1062" y="1"/>
                  </a:lnTo>
                  <a:lnTo>
                    <a:pt x="1" y="640"/>
                  </a:lnTo>
                  <a:lnTo>
                    <a:pt x="286" y="1016"/>
                  </a:lnTo>
                  <a:lnTo>
                    <a:pt x="229" y="1644"/>
                  </a:lnTo>
                  <a:lnTo>
                    <a:pt x="503" y="1416"/>
                  </a:lnTo>
                  <a:lnTo>
                    <a:pt x="799" y="1290"/>
                  </a:lnTo>
                  <a:lnTo>
                    <a:pt x="971" y="1724"/>
                  </a:lnTo>
                  <a:lnTo>
                    <a:pt x="1404" y="1724"/>
                  </a:lnTo>
                  <a:lnTo>
                    <a:pt x="1530" y="1610"/>
                  </a:lnTo>
                  <a:lnTo>
                    <a:pt x="1952" y="1644"/>
                  </a:lnTo>
                  <a:lnTo>
                    <a:pt x="2146" y="2089"/>
                  </a:lnTo>
                  <a:lnTo>
                    <a:pt x="1804" y="2329"/>
                  </a:lnTo>
                  <a:lnTo>
                    <a:pt x="1770" y="3025"/>
                  </a:lnTo>
                  <a:lnTo>
                    <a:pt x="1644" y="3151"/>
                  </a:lnTo>
                  <a:lnTo>
                    <a:pt x="1598" y="3584"/>
                  </a:lnTo>
                  <a:lnTo>
                    <a:pt x="1290" y="3653"/>
                  </a:lnTo>
                  <a:lnTo>
                    <a:pt x="1575" y="4189"/>
                  </a:lnTo>
                  <a:lnTo>
                    <a:pt x="1347" y="4805"/>
                  </a:lnTo>
                  <a:lnTo>
                    <a:pt x="1598" y="5079"/>
                  </a:lnTo>
                  <a:lnTo>
                    <a:pt x="1484" y="5319"/>
                  </a:lnTo>
                  <a:lnTo>
                    <a:pt x="1199" y="5673"/>
                  </a:lnTo>
                  <a:lnTo>
                    <a:pt x="1256" y="5981"/>
                  </a:lnTo>
                  <a:lnTo>
                    <a:pt x="1941" y="6118"/>
                  </a:lnTo>
                  <a:lnTo>
                    <a:pt x="2135" y="6654"/>
                  </a:lnTo>
                  <a:lnTo>
                    <a:pt x="2420" y="6962"/>
                  </a:lnTo>
                  <a:lnTo>
                    <a:pt x="2785" y="7053"/>
                  </a:lnTo>
                  <a:lnTo>
                    <a:pt x="3082" y="6688"/>
                  </a:lnTo>
                  <a:lnTo>
                    <a:pt x="3550" y="6369"/>
                  </a:lnTo>
                  <a:lnTo>
                    <a:pt x="4269" y="6380"/>
                  </a:lnTo>
                  <a:lnTo>
                    <a:pt x="5216" y="6380"/>
                  </a:lnTo>
                  <a:lnTo>
                    <a:pt x="5764" y="5661"/>
                  </a:lnTo>
                  <a:lnTo>
                    <a:pt x="6323" y="5479"/>
                  </a:lnTo>
                  <a:lnTo>
                    <a:pt x="6494" y="4885"/>
                  </a:lnTo>
                  <a:lnTo>
                    <a:pt x="6916" y="4463"/>
                  </a:lnTo>
                  <a:lnTo>
                    <a:pt x="6631" y="3938"/>
                  </a:lnTo>
                  <a:lnTo>
                    <a:pt x="6916" y="3208"/>
                  </a:lnTo>
                  <a:lnTo>
                    <a:pt x="7361" y="2717"/>
                  </a:lnTo>
                  <a:lnTo>
                    <a:pt x="7430" y="2409"/>
                  </a:lnTo>
                  <a:lnTo>
                    <a:pt x="8377" y="2226"/>
                  </a:lnTo>
                  <a:lnTo>
                    <a:pt x="9062" y="1621"/>
                  </a:lnTo>
                  <a:lnTo>
                    <a:pt x="9016" y="1131"/>
                  </a:lnTo>
                  <a:lnTo>
                    <a:pt x="8160" y="1245"/>
                  </a:lnTo>
                  <a:lnTo>
                    <a:pt x="7350" y="845"/>
                  </a:lnTo>
                  <a:lnTo>
                    <a:pt x="7076" y="1028"/>
                  </a:lnTo>
                  <a:lnTo>
                    <a:pt x="5730" y="628"/>
                  </a:lnTo>
                  <a:close/>
                  <a:moveTo>
                    <a:pt x="9165" y="3516"/>
                  </a:moveTo>
                  <a:lnTo>
                    <a:pt x="9176" y="3470"/>
                  </a:lnTo>
                  <a:lnTo>
                    <a:pt x="9187" y="3436"/>
                  </a:lnTo>
                  <a:lnTo>
                    <a:pt x="9199" y="3424"/>
                  </a:lnTo>
                  <a:lnTo>
                    <a:pt x="9176" y="3402"/>
                  </a:lnTo>
                  <a:lnTo>
                    <a:pt x="9176" y="3379"/>
                  </a:lnTo>
                  <a:lnTo>
                    <a:pt x="9199" y="3356"/>
                  </a:lnTo>
                  <a:lnTo>
                    <a:pt x="9176" y="3333"/>
                  </a:lnTo>
                  <a:lnTo>
                    <a:pt x="8993" y="3390"/>
                  </a:lnTo>
                  <a:lnTo>
                    <a:pt x="8891" y="3447"/>
                  </a:lnTo>
                  <a:lnTo>
                    <a:pt x="8594" y="3664"/>
                  </a:lnTo>
                  <a:lnTo>
                    <a:pt x="8594" y="3710"/>
                  </a:lnTo>
                  <a:lnTo>
                    <a:pt x="8605" y="3733"/>
                  </a:lnTo>
                  <a:lnTo>
                    <a:pt x="8662" y="3733"/>
                  </a:lnTo>
                  <a:lnTo>
                    <a:pt x="8685" y="3790"/>
                  </a:lnTo>
                  <a:lnTo>
                    <a:pt x="8742" y="3733"/>
                  </a:lnTo>
                  <a:lnTo>
                    <a:pt x="8788" y="3721"/>
                  </a:lnTo>
                  <a:lnTo>
                    <a:pt x="8834" y="3733"/>
                  </a:lnTo>
                  <a:lnTo>
                    <a:pt x="8868" y="3767"/>
                  </a:lnTo>
                  <a:lnTo>
                    <a:pt x="8891" y="3847"/>
                  </a:lnTo>
                  <a:lnTo>
                    <a:pt x="8902" y="3881"/>
                  </a:lnTo>
                  <a:lnTo>
                    <a:pt x="8993" y="3892"/>
                  </a:lnTo>
                  <a:lnTo>
                    <a:pt x="9119" y="3949"/>
                  </a:lnTo>
                  <a:lnTo>
                    <a:pt x="9176" y="3927"/>
                  </a:lnTo>
                  <a:lnTo>
                    <a:pt x="9244" y="3881"/>
                  </a:lnTo>
                  <a:lnTo>
                    <a:pt x="9279" y="3790"/>
                  </a:lnTo>
                  <a:lnTo>
                    <a:pt x="9313" y="3721"/>
                  </a:lnTo>
                  <a:lnTo>
                    <a:pt x="9359" y="3653"/>
                  </a:lnTo>
                  <a:lnTo>
                    <a:pt x="9404" y="3596"/>
                  </a:lnTo>
                  <a:lnTo>
                    <a:pt x="9381" y="3539"/>
                  </a:lnTo>
                  <a:lnTo>
                    <a:pt x="9347" y="3527"/>
                  </a:lnTo>
                  <a:lnTo>
                    <a:pt x="9302" y="3504"/>
                  </a:lnTo>
                  <a:lnTo>
                    <a:pt x="9233" y="3539"/>
                  </a:lnTo>
                  <a:close/>
                  <a:moveTo>
                    <a:pt x="10021" y="3470"/>
                  </a:moveTo>
                  <a:lnTo>
                    <a:pt x="10032" y="3413"/>
                  </a:lnTo>
                  <a:lnTo>
                    <a:pt x="10032" y="3402"/>
                  </a:lnTo>
                  <a:lnTo>
                    <a:pt x="9963" y="3299"/>
                  </a:lnTo>
                  <a:lnTo>
                    <a:pt x="9827" y="3253"/>
                  </a:lnTo>
                  <a:lnTo>
                    <a:pt x="9690" y="3265"/>
                  </a:lnTo>
                  <a:lnTo>
                    <a:pt x="9678" y="3287"/>
                  </a:lnTo>
                  <a:lnTo>
                    <a:pt x="9678" y="3345"/>
                  </a:lnTo>
                  <a:lnTo>
                    <a:pt x="9690" y="3356"/>
                  </a:lnTo>
                  <a:lnTo>
                    <a:pt x="9769" y="3367"/>
                  </a:lnTo>
                  <a:lnTo>
                    <a:pt x="9998" y="347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28" name="Google Shape;4428;p37"/>
            <p:cNvSpPr/>
            <p:nvPr/>
          </p:nvSpPr>
          <p:spPr>
            <a:xfrm>
              <a:off x="2326825" y="2825950"/>
              <a:ext cx="3450" cy="4300"/>
            </a:xfrm>
            <a:custGeom>
              <a:rect b="b" l="l" r="r" t="t"/>
              <a:pathLst>
                <a:path extrusionOk="0" h="172" w="138">
                  <a:moveTo>
                    <a:pt x="138" y="137"/>
                  </a:moveTo>
                  <a:lnTo>
                    <a:pt x="115" y="126"/>
                  </a:lnTo>
                  <a:lnTo>
                    <a:pt x="81" y="35"/>
                  </a:lnTo>
                  <a:lnTo>
                    <a:pt x="35" y="0"/>
                  </a:lnTo>
                  <a:lnTo>
                    <a:pt x="24" y="12"/>
                  </a:lnTo>
                  <a:lnTo>
                    <a:pt x="1" y="58"/>
                  </a:lnTo>
                  <a:lnTo>
                    <a:pt x="46" y="103"/>
                  </a:lnTo>
                  <a:lnTo>
                    <a:pt x="92" y="149"/>
                  </a:lnTo>
                  <a:lnTo>
                    <a:pt x="126" y="17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29" name="Google Shape;4429;p37"/>
            <p:cNvSpPr/>
            <p:nvPr/>
          </p:nvSpPr>
          <p:spPr>
            <a:xfrm>
              <a:off x="2474325" y="2697550"/>
              <a:ext cx="3450" cy="2025"/>
            </a:xfrm>
            <a:custGeom>
              <a:rect b="b" l="l" r="r" t="t"/>
              <a:pathLst>
                <a:path extrusionOk="0" h="81" w="138">
                  <a:moveTo>
                    <a:pt x="126" y="47"/>
                  </a:moveTo>
                  <a:lnTo>
                    <a:pt x="138" y="12"/>
                  </a:lnTo>
                  <a:lnTo>
                    <a:pt x="104" y="1"/>
                  </a:lnTo>
                  <a:lnTo>
                    <a:pt x="1" y="69"/>
                  </a:lnTo>
                  <a:lnTo>
                    <a:pt x="1" y="8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30" name="Google Shape;4430;p37"/>
            <p:cNvSpPr/>
            <p:nvPr/>
          </p:nvSpPr>
          <p:spPr>
            <a:xfrm>
              <a:off x="3747075" y="2144350"/>
              <a:ext cx="6025" cy="4600"/>
            </a:xfrm>
            <a:custGeom>
              <a:rect b="b" l="l" r="r" t="t"/>
              <a:pathLst>
                <a:path extrusionOk="0" h="184" w="241">
                  <a:moveTo>
                    <a:pt x="217" y="126"/>
                  </a:moveTo>
                  <a:lnTo>
                    <a:pt x="229" y="103"/>
                  </a:lnTo>
                  <a:lnTo>
                    <a:pt x="240" y="69"/>
                  </a:lnTo>
                  <a:lnTo>
                    <a:pt x="240" y="58"/>
                  </a:lnTo>
                  <a:lnTo>
                    <a:pt x="217" y="46"/>
                  </a:lnTo>
                  <a:lnTo>
                    <a:pt x="115" y="12"/>
                  </a:lnTo>
                  <a:lnTo>
                    <a:pt x="69" y="1"/>
                  </a:lnTo>
                  <a:lnTo>
                    <a:pt x="46" y="12"/>
                  </a:lnTo>
                  <a:lnTo>
                    <a:pt x="12" y="46"/>
                  </a:lnTo>
                  <a:lnTo>
                    <a:pt x="1" y="81"/>
                  </a:lnTo>
                  <a:lnTo>
                    <a:pt x="12" y="103"/>
                  </a:lnTo>
                  <a:lnTo>
                    <a:pt x="12" y="126"/>
                  </a:lnTo>
                  <a:lnTo>
                    <a:pt x="12" y="161"/>
                  </a:lnTo>
                  <a:lnTo>
                    <a:pt x="23" y="183"/>
                  </a:lnTo>
                  <a:lnTo>
                    <a:pt x="58" y="183"/>
                  </a:lnTo>
                  <a:lnTo>
                    <a:pt x="81" y="183"/>
                  </a:lnTo>
                  <a:lnTo>
                    <a:pt x="126" y="172"/>
                  </a:lnTo>
                  <a:lnTo>
                    <a:pt x="195" y="126"/>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31" name="Google Shape;4431;p37"/>
            <p:cNvSpPr/>
            <p:nvPr/>
          </p:nvSpPr>
          <p:spPr>
            <a:xfrm>
              <a:off x="2497150" y="2710400"/>
              <a:ext cx="3750" cy="16000"/>
            </a:xfrm>
            <a:custGeom>
              <a:rect b="b" l="l" r="r" t="t"/>
              <a:pathLst>
                <a:path extrusionOk="0" h="640" w="150">
                  <a:moveTo>
                    <a:pt x="126" y="617"/>
                  </a:moveTo>
                  <a:lnTo>
                    <a:pt x="149" y="594"/>
                  </a:lnTo>
                  <a:lnTo>
                    <a:pt x="149" y="583"/>
                  </a:lnTo>
                  <a:lnTo>
                    <a:pt x="149" y="560"/>
                  </a:lnTo>
                  <a:lnTo>
                    <a:pt x="138" y="537"/>
                  </a:lnTo>
                  <a:lnTo>
                    <a:pt x="126" y="514"/>
                  </a:lnTo>
                  <a:lnTo>
                    <a:pt x="69" y="480"/>
                  </a:lnTo>
                  <a:lnTo>
                    <a:pt x="1" y="560"/>
                  </a:lnTo>
                  <a:lnTo>
                    <a:pt x="1" y="583"/>
                  </a:lnTo>
                  <a:lnTo>
                    <a:pt x="12" y="628"/>
                  </a:lnTo>
                  <a:lnTo>
                    <a:pt x="92" y="640"/>
                  </a:lnTo>
                  <a:close/>
                  <a:moveTo>
                    <a:pt x="149" y="115"/>
                  </a:moveTo>
                  <a:lnTo>
                    <a:pt x="149" y="46"/>
                  </a:lnTo>
                  <a:lnTo>
                    <a:pt x="138" y="12"/>
                  </a:lnTo>
                  <a:lnTo>
                    <a:pt x="92" y="12"/>
                  </a:lnTo>
                  <a:lnTo>
                    <a:pt x="81" y="1"/>
                  </a:lnTo>
                  <a:lnTo>
                    <a:pt x="69" y="1"/>
                  </a:lnTo>
                  <a:lnTo>
                    <a:pt x="46" y="12"/>
                  </a:lnTo>
                  <a:lnTo>
                    <a:pt x="69" y="103"/>
                  </a:lnTo>
                  <a:lnTo>
                    <a:pt x="138" y="13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32" name="Google Shape;4432;p37"/>
            <p:cNvSpPr/>
            <p:nvPr/>
          </p:nvSpPr>
          <p:spPr>
            <a:xfrm>
              <a:off x="2187025" y="2500700"/>
              <a:ext cx="108150" cy="136700"/>
            </a:xfrm>
            <a:custGeom>
              <a:rect b="b" l="l" r="r" t="t"/>
              <a:pathLst>
                <a:path extrusionOk="0" h="5468" w="4326">
                  <a:moveTo>
                    <a:pt x="3984" y="5216"/>
                  </a:moveTo>
                  <a:lnTo>
                    <a:pt x="4018" y="5136"/>
                  </a:lnTo>
                  <a:lnTo>
                    <a:pt x="3972" y="5125"/>
                  </a:lnTo>
                  <a:lnTo>
                    <a:pt x="3904" y="5216"/>
                  </a:lnTo>
                  <a:lnTo>
                    <a:pt x="3812" y="5262"/>
                  </a:lnTo>
                  <a:lnTo>
                    <a:pt x="3767" y="5262"/>
                  </a:lnTo>
                  <a:lnTo>
                    <a:pt x="3675" y="5216"/>
                  </a:lnTo>
                  <a:lnTo>
                    <a:pt x="3596" y="5216"/>
                  </a:lnTo>
                  <a:lnTo>
                    <a:pt x="3539" y="5284"/>
                  </a:lnTo>
                  <a:lnTo>
                    <a:pt x="3459" y="5307"/>
                  </a:lnTo>
                  <a:lnTo>
                    <a:pt x="3470" y="5319"/>
                  </a:lnTo>
                  <a:lnTo>
                    <a:pt x="3470" y="5353"/>
                  </a:lnTo>
                  <a:lnTo>
                    <a:pt x="3447" y="5387"/>
                  </a:lnTo>
                  <a:lnTo>
                    <a:pt x="3447" y="5421"/>
                  </a:lnTo>
                  <a:lnTo>
                    <a:pt x="3459" y="5467"/>
                  </a:lnTo>
                  <a:lnTo>
                    <a:pt x="3675" y="5444"/>
                  </a:lnTo>
                  <a:lnTo>
                    <a:pt x="3858" y="5421"/>
                  </a:lnTo>
                  <a:lnTo>
                    <a:pt x="3961" y="5296"/>
                  </a:lnTo>
                  <a:close/>
                  <a:moveTo>
                    <a:pt x="4098" y="4931"/>
                  </a:moveTo>
                  <a:lnTo>
                    <a:pt x="4041" y="4896"/>
                  </a:lnTo>
                  <a:lnTo>
                    <a:pt x="3984" y="4931"/>
                  </a:lnTo>
                  <a:lnTo>
                    <a:pt x="3995" y="4976"/>
                  </a:lnTo>
                  <a:close/>
                  <a:moveTo>
                    <a:pt x="4098" y="4109"/>
                  </a:moveTo>
                  <a:lnTo>
                    <a:pt x="4041" y="4075"/>
                  </a:lnTo>
                  <a:lnTo>
                    <a:pt x="3995" y="4155"/>
                  </a:lnTo>
                  <a:lnTo>
                    <a:pt x="4041" y="4166"/>
                  </a:lnTo>
                  <a:lnTo>
                    <a:pt x="4143" y="4155"/>
                  </a:lnTo>
                  <a:lnTo>
                    <a:pt x="4212" y="4166"/>
                  </a:lnTo>
                  <a:lnTo>
                    <a:pt x="4280" y="4223"/>
                  </a:lnTo>
                  <a:lnTo>
                    <a:pt x="4326" y="4189"/>
                  </a:lnTo>
                  <a:lnTo>
                    <a:pt x="4315" y="4177"/>
                  </a:lnTo>
                  <a:lnTo>
                    <a:pt x="4257" y="4132"/>
                  </a:lnTo>
                  <a:lnTo>
                    <a:pt x="4166" y="4120"/>
                  </a:lnTo>
                  <a:lnTo>
                    <a:pt x="4143" y="4120"/>
                  </a:lnTo>
                  <a:close/>
                  <a:moveTo>
                    <a:pt x="3150" y="4292"/>
                  </a:moveTo>
                  <a:lnTo>
                    <a:pt x="3253" y="4212"/>
                  </a:lnTo>
                  <a:lnTo>
                    <a:pt x="3356" y="4166"/>
                  </a:lnTo>
                  <a:lnTo>
                    <a:pt x="3481" y="4006"/>
                  </a:lnTo>
                  <a:lnTo>
                    <a:pt x="3470" y="3881"/>
                  </a:lnTo>
                  <a:lnTo>
                    <a:pt x="3504" y="3824"/>
                  </a:lnTo>
                  <a:lnTo>
                    <a:pt x="3413" y="3835"/>
                  </a:lnTo>
                  <a:lnTo>
                    <a:pt x="3402" y="3881"/>
                  </a:lnTo>
                  <a:lnTo>
                    <a:pt x="3379" y="3926"/>
                  </a:lnTo>
                  <a:lnTo>
                    <a:pt x="3424" y="3983"/>
                  </a:lnTo>
                  <a:lnTo>
                    <a:pt x="3424" y="4006"/>
                  </a:lnTo>
                  <a:lnTo>
                    <a:pt x="3402" y="4063"/>
                  </a:lnTo>
                  <a:lnTo>
                    <a:pt x="3356" y="4075"/>
                  </a:lnTo>
                  <a:lnTo>
                    <a:pt x="3344" y="4109"/>
                  </a:lnTo>
                  <a:lnTo>
                    <a:pt x="3299" y="4120"/>
                  </a:lnTo>
                  <a:lnTo>
                    <a:pt x="3242" y="4189"/>
                  </a:lnTo>
                  <a:lnTo>
                    <a:pt x="3128" y="4280"/>
                  </a:lnTo>
                  <a:lnTo>
                    <a:pt x="3093" y="4326"/>
                  </a:lnTo>
                  <a:close/>
                  <a:moveTo>
                    <a:pt x="3322" y="3835"/>
                  </a:moveTo>
                  <a:lnTo>
                    <a:pt x="3242" y="3812"/>
                  </a:lnTo>
                  <a:lnTo>
                    <a:pt x="3208" y="3755"/>
                  </a:lnTo>
                  <a:lnTo>
                    <a:pt x="3150" y="3732"/>
                  </a:lnTo>
                  <a:lnTo>
                    <a:pt x="3139" y="3767"/>
                  </a:lnTo>
                  <a:lnTo>
                    <a:pt x="3139" y="3789"/>
                  </a:lnTo>
                  <a:lnTo>
                    <a:pt x="3150" y="3846"/>
                  </a:lnTo>
                  <a:lnTo>
                    <a:pt x="3185" y="3835"/>
                  </a:lnTo>
                  <a:lnTo>
                    <a:pt x="3299" y="3892"/>
                  </a:lnTo>
                  <a:lnTo>
                    <a:pt x="3356" y="3846"/>
                  </a:lnTo>
                  <a:close/>
                  <a:moveTo>
                    <a:pt x="2740" y="3675"/>
                  </a:moveTo>
                  <a:lnTo>
                    <a:pt x="2740" y="3584"/>
                  </a:lnTo>
                  <a:lnTo>
                    <a:pt x="2683" y="3504"/>
                  </a:lnTo>
                  <a:lnTo>
                    <a:pt x="2603" y="3447"/>
                  </a:lnTo>
                  <a:lnTo>
                    <a:pt x="2580" y="3276"/>
                  </a:lnTo>
                  <a:lnTo>
                    <a:pt x="2546" y="3185"/>
                  </a:lnTo>
                  <a:lnTo>
                    <a:pt x="2511" y="3093"/>
                  </a:lnTo>
                  <a:lnTo>
                    <a:pt x="2454" y="2979"/>
                  </a:lnTo>
                  <a:lnTo>
                    <a:pt x="2454" y="3048"/>
                  </a:lnTo>
                  <a:lnTo>
                    <a:pt x="2466" y="3070"/>
                  </a:lnTo>
                  <a:lnTo>
                    <a:pt x="2489" y="3150"/>
                  </a:lnTo>
                  <a:lnTo>
                    <a:pt x="2546" y="3276"/>
                  </a:lnTo>
                  <a:lnTo>
                    <a:pt x="2557" y="3333"/>
                  </a:lnTo>
                  <a:lnTo>
                    <a:pt x="2546" y="3390"/>
                  </a:lnTo>
                  <a:lnTo>
                    <a:pt x="2489" y="3413"/>
                  </a:lnTo>
                  <a:lnTo>
                    <a:pt x="2466" y="3436"/>
                  </a:lnTo>
                  <a:lnTo>
                    <a:pt x="2546" y="3481"/>
                  </a:lnTo>
                  <a:lnTo>
                    <a:pt x="2660" y="3527"/>
                  </a:lnTo>
                  <a:lnTo>
                    <a:pt x="2728" y="3710"/>
                  </a:lnTo>
                  <a:close/>
                  <a:moveTo>
                    <a:pt x="2158" y="3185"/>
                  </a:moveTo>
                  <a:lnTo>
                    <a:pt x="2089" y="3139"/>
                  </a:lnTo>
                  <a:lnTo>
                    <a:pt x="2055" y="3093"/>
                  </a:lnTo>
                  <a:lnTo>
                    <a:pt x="1952" y="2991"/>
                  </a:lnTo>
                  <a:lnTo>
                    <a:pt x="1918" y="2979"/>
                  </a:lnTo>
                  <a:lnTo>
                    <a:pt x="1884" y="3036"/>
                  </a:lnTo>
                  <a:lnTo>
                    <a:pt x="1941" y="3048"/>
                  </a:lnTo>
                  <a:lnTo>
                    <a:pt x="2066" y="3150"/>
                  </a:lnTo>
                  <a:lnTo>
                    <a:pt x="2123" y="3173"/>
                  </a:lnTo>
                  <a:close/>
                  <a:moveTo>
                    <a:pt x="3196" y="2614"/>
                  </a:moveTo>
                  <a:lnTo>
                    <a:pt x="3185" y="2568"/>
                  </a:lnTo>
                  <a:lnTo>
                    <a:pt x="3173" y="2568"/>
                  </a:lnTo>
                  <a:lnTo>
                    <a:pt x="3128" y="2580"/>
                  </a:lnTo>
                  <a:lnTo>
                    <a:pt x="3082" y="2705"/>
                  </a:lnTo>
                  <a:lnTo>
                    <a:pt x="3128" y="2705"/>
                  </a:lnTo>
                  <a:close/>
                  <a:moveTo>
                    <a:pt x="685" y="2454"/>
                  </a:moveTo>
                  <a:lnTo>
                    <a:pt x="663" y="2409"/>
                  </a:lnTo>
                  <a:lnTo>
                    <a:pt x="617" y="2431"/>
                  </a:lnTo>
                  <a:lnTo>
                    <a:pt x="549" y="2431"/>
                  </a:lnTo>
                  <a:lnTo>
                    <a:pt x="514" y="2454"/>
                  </a:lnTo>
                  <a:lnTo>
                    <a:pt x="457" y="2454"/>
                  </a:lnTo>
                  <a:lnTo>
                    <a:pt x="412" y="2477"/>
                  </a:lnTo>
                  <a:lnTo>
                    <a:pt x="469" y="2591"/>
                  </a:lnTo>
                  <a:lnTo>
                    <a:pt x="514" y="2637"/>
                  </a:lnTo>
                  <a:lnTo>
                    <a:pt x="526" y="2785"/>
                  </a:lnTo>
                  <a:lnTo>
                    <a:pt x="560" y="2797"/>
                  </a:lnTo>
                  <a:lnTo>
                    <a:pt x="549" y="2899"/>
                  </a:lnTo>
                  <a:lnTo>
                    <a:pt x="697" y="2911"/>
                  </a:lnTo>
                  <a:lnTo>
                    <a:pt x="754" y="2797"/>
                  </a:lnTo>
                  <a:lnTo>
                    <a:pt x="754" y="2751"/>
                  </a:lnTo>
                  <a:lnTo>
                    <a:pt x="754" y="2740"/>
                  </a:lnTo>
                  <a:lnTo>
                    <a:pt x="754" y="2705"/>
                  </a:lnTo>
                  <a:lnTo>
                    <a:pt x="754" y="2682"/>
                  </a:lnTo>
                  <a:lnTo>
                    <a:pt x="754" y="2557"/>
                  </a:lnTo>
                  <a:lnTo>
                    <a:pt x="720" y="2477"/>
                  </a:lnTo>
                  <a:lnTo>
                    <a:pt x="663" y="2568"/>
                  </a:lnTo>
                  <a:lnTo>
                    <a:pt x="606" y="2523"/>
                  </a:lnTo>
                  <a:lnTo>
                    <a:pt x="685" y="2466"/>
                  </a:lnTo>
                  <a:close/>
                  <a:moveTo>
                    <a:pt x="2523" y="2500"/>
                  </a:moveTo>
                  <a:lnTo>
                    <a:pt x="2386" y="2294"/>
                  </a:lnTo>
                  <a:lnTo>
                    <a:pt x="2386" y="2272"/>
                  </a:lnTo>
                  <a:lnTo>
                    <a:pt x="2317" y="2055"/>
                  </a:lnTo>
                  <a:lnTo>
                    <a:pt x="2272" y="2043"/>
                  </a:lnTo>
                  <a:lnTo>
                    <a:pt x="2260" y="2055"/>
                  </a:lnTo>
                  <a:lnTo>
                    <a:pt x="2238" y="2078"/>
                  </a:lnTo>
                  <a:lnTo>
                    <a:pt x="2295" y="2135"/>
                  </a:lnTo>
                  <a:lnTo>
                    <a:pt x="2295" y="2192"/>
                  </a:lnTo>
                  <a:lnTo>
                    <a:pt x="2340" y="2226"/>
                  </a:lnTo>
                  <a:lnTo>
                    <a:pt x="2397" y="2386"/>
                  </a:lnTo>
                  <a:lnTo>
                    <a:pt x="2454" y="2431"/>
                  </a:lnTo>
                  <a:lnTo>
                    <a:pt x="2443" y="2477"/>
                  </a:lnTo>
                  <a:lnTo>
                    <a:pt x="2386" y="2523"/>
                  </a:lnTo>
                  <a:lnTo>
                    <a:pt x="2374" y="2557"/>
                  </a:lnTo>
                  <a:lnTo>
                    <a:pt x="2386" y="2557"/>
                  </a:lnTo>
                  <a:lnTo>
                    <a:pt x="2466" y="2534"/>
                  </a:lnTo>
                  <a:lnTo>
                    <a:pt x="2523" y="2534"/>
                  </a:lnTo>
                  <a:close/>
                  <a:moveTo>
                    <a:pt x="1028" y="1758"/>
                  </a:moveTo>
                  <a:lnTo>
                    <a:pt x="1096" y="1724"/>
                  </a:lnTo>
                  <a:lnTo>
                    <a:pt x="1096" y="1724"/>
                  </a:lnTo>
                  <a:lnTo>
                    <a:pt x="1062" y="1701"/>
                  </a:lnTo>
                  <a:lnTo>
                    <a:pt x="959" y="1701"/>
                  </a:lnTo>
                  <a:lnTo>
                    <a:pt x="902" y="1712"/>
                  </a:lnTo>
                  <a:lnTo>
                    <a:pt x="868" y="1735"/>
                  </a:lnTo>
                  <a:lnTo>
                    <a:pt x="891" y="1758"/>
                  </a:lnTo>
                  <a:lnTo>
                    <a:pt x="948" y="1769"/>
                  </a:lnTo>
                  <a:close/>
                  <a:moveTo>
                    <a:pt x="685" y="2043"/>
                  </a:moveTo>
                  <a:lnTo>
                    <a:pt x="617" y="1952"/>
                  </a:lnTo>
                  <a:lnTo>
                    <a:pt x="571" y="1827"/>
                  </a:lnTo>
                  <a:lnTo>
                    <a:pt x="549" y="1769"/>
                  </a:lnTo>
                  <a:lnTo>
                    <a:pt x="560" y="1701"/>
                  </a:lnTo>
                  <a:lnTo>
                    <a:pt x="514" y="1644"/>
                  </a:lnTo>
                  <a:lnTo>
                    <a:pt x="434" y="1587"/>
                  </a:lnTo>
                  <a:lnTo>
                    <a:pt x="389" y="1598"/>
                  </a:lnTo>
                  <a:lnTo>
                    <a:pt x="400" y="1758"/>
                  </a:lnTo>
                  <a:lnTo>
                    <a:pt x="377" y="1838"/>
                  </a:lnTo>
                  <a:lnTo>
                    <a:pt x="263" y="1998"/>
                  </a:lnTo>
                  <a:lnTo>
                    <a:pt x="275" y="2055"/>
                  </a:lnTo>
                  <a:lnTo>
                    <a:pt x="275" y="2055"/>
                  </a:lnTo>
                  <a:lnTo>
                    <a:pt x="286" y="2078"/>
                  </a:lnTo>
                  <a:lnTo>
                    <a:pt x="218" y="2135"/>
                  </a:lnTo>
                  <a:lnTo>
                    <a:pt x="218" y="2100"/>
                  </a:lnTo>
                  <a:lnTo>
                    <a:pt x="138" y="2112"/>
                  </a:lnTo>
                  <a:lnTo>
                    <a:pt x="172" y="2180"/>
                  </a:lnTo>
                  <a:lnTo>
                    <a:pt x="263" y="2237"/>
                  </a:lnTo>
                  <a:lnTo>
                    <a:pt x="297" y="2249"/>
                  </a:lnTo>
                  <a:lnTo>
                    <a:pt x="343" y="2226"/>
                  </a:lnTo>
                  <a:lnTo>
                    <a:pt x="343" y="2294"/>
                  </a:lnTo>
                  <a:lnTo>
                    <a:pt x="389" y="2351"/>
                  </a:lnTo>
                  <a:lnTo>
                    <a:pt x="400" y="2409"/>
                  </a:lnTo>
                  <a:lnTo>
                    <a:pt x="446" y="2363"/>
                  </a:lnTo>
                  <a:lnTo>
                    <a:pt x="526" y="2340"/>
                  </a:lnTo>
                  <a:lnTo>
                    <a:pt x="560" y="2306"/>
                  </a:lnTo>
                  <a:lnTo>
                    <a:pt x="663" y="2249"/>
                  </a:lnTo>
                  <a:lnTo>
                    <a:pt x="663" y="2226"/>
                  </a:lnTo>
                  <a:lnTo>
                    <a:pt x="674" y="2135"/>
                  </a:lnTo>
                  <a:close/>
                  <a:moveTo>
                    <a:pt x="1644" y="1324"/>
                  </a:moveTo>
                  <a:lnTo>
                    <a:pt x="1598" y="1256"/>
                  </a:lnTo>
                  <a:lnTo>
                    <a:pt x="1587" y="1267"/>
                  </a:lnTo>
                  <a:lnTo>
                    <a:pt x="1576" y="1324"/>
                  </a:lnTo>
                  <a:lnTo>
                    <a:pt x="1530" y="1381"/>
                  </a:lnTo>
                  <a:lnTo>
                    <a:pt x="1598" y="1370"/>
                  </a:lnTo>
                  <a:lnTo>
                    <a:pt x="1655" y="1381"/>
                  </a:lnTo>
                  <a:lnTo>
                    <a:pt x="1747" y="1450"/>
                  </a:lnTo>
                  <a:lnTo>
                    <a:pt x="1849" y="1484"/>
                  </a:lnTo>
                  <a:lnTo>
                    <a:pt x="1884" y="1564"/>
                  </a:lnTo>
                  <a:lnTo>
                    <a:pt x="1975" y="1655"/>
                  </a:lnTo>
                  <a:lnTo>
                    <a:pt x="1975" y="1735"/>
                  </a:lnTo>
                  <a:lnTo>
                    <a:pt x="1918" y="1827"/>
                  </a:lnTo>
                  <a:lnTo>
                    <a:pt x="1895" y="1929"/>
                  </a:lnTo>
                  <a:lnTo>
                    <a:pt x="1815" y="1941"/>
                  </a:lnTo>
                  <a:lnTo>
                    <a:pt x="1827" y="1952"/>
                  </a:lnTo>
                  <a:lnTo>
                    <a:pt x="1872" y="1998"/>
                  </a:lnTo>
                  <a:lnTo>
                    <a:pt x="1884" y="2055"/>
                  </a:lnTo>
                  <a:lnTo>
                    <a:pt x="1918" y="2078"/>
                  </a:lnTo>
                  <a:lnTo>
                    <a:pt x="1918" y="1986"/>
                  </a:lnTo>
                  <a:lnTo>
                    <a:pt x="1952" y="1872"/>
                  </a:lnTo>
                  <a:lnTo>
                    <a:pt x="2009" y="1678"/>
                  </a:lnTo>
                  <a:lnTo>
                    <a:pt x="1998" y="1644"/>
                  </a:lnTo>
                  <a:lnTo>
                    <a:pt x="1952" y="1598"/>
                  </a:lnTo>
                  <a:lnTo>
                    <a:pt x="1861" y="1473"/>
                  </a:lnTo>
                  <a:lnTo>
                    <a:pt x="1758" y="1427"/>
                  </a:lnTo>
                  <a:close/>
                  <a:moveTo>
                    <a:pt x="389" y="195"/>
                  </a:moveTo>
                  <a:lnTo>
                    <a:pt x="320" y="138"/>
                  </a:lnTo>
                  <a:lnTo>
                    <a:pt x="286" y="195"/>
                  </a:lnTo>
                  <a:lnTo>
                    <a:pt x="286" y="217"/>
                  </a:lnTo>
                  <a:lnTo>
                    <a:pt x="275" y="252"/>
                  </a:lnTo>
                  <a:lnTo>
                    <a:pt x="206" y="309"/>
                  </a:lnTo>
                  <a:lnTo>
                    <a:pt x="126" y="332"/>
                  </a:lnTo>
                  <a:lnTo>
                    <a:pt x="35" y="240"/>
                  </a:lnTo>
                  <a:lnTo>
                    <a:pt x="1" y="229"/>
                  </a:lnTo>
                  <a:lnTo>
                    <a:pt x="115" y="389"/>
                  </a:lnTo>
                  <a:lnTo>
                    <a:pt x="160" y="400"/>
                  </a:lnTo>
                  <a:lnTo>
                    <a:pt x="218" y="400"/>
                  </a:lnTo>
                  <a:lnTo>
                    <a:pt x="343" y="354"/>
                  </a:lnTo>
                  <a:lnTo>
                    <a:pt x="571" y="286"/>
                  </a:lnTo>
                  <a:lnTo>
                    <a:pt x="811" y="252"/>
                  </a:lnTo>
                  <a:lnTo>
                    <a:pt x="834" y="229"/>
                  </a:lnTo>
                  <a:lnTo>
                    <a:pt x="811" y="183"/>
                  </a:lnTo>
                  <a:lnTo>
                    <a:pt x="697" y="217"/>
                  </a:lnTo>
                  <a:lnTo>
                    <a:pt x="560" y="195"/>
                  </a:lnTo>
                  <a:lnTo>
                    <a:pt x="526" y="229"/>
                  </a:lnTo>
                  <a:lnTo>
                    <a:pt x="469" y="229"/>
                  </a:lnTo>
                  <a:close/>
                  <a:moveTo>
                    <a:pt x="1256" y="936"/>
                  </a:moveTo>
                  <a:lnTo>
                    <a:pt x="1290" y="902"/>
                  </a:lnTo>
                  <a:lnTo>
                    <a:pt x="1347" y="640"/>
                  </a:lnTo>
                  <a:lnTo>
                    <a:pt x="1461" y="560"/>
                  </a:lnTo>
                  <a:lnTo>
                    <a:pt x="1473" y="389"/>
                  </a:lnTo>
                  <a:lnTo>
                    <a:pt x="1404" y="309"/>
                  </a:lnTo>
                  <a:lnTo>
                    <a:pt x="1347" y="286"/>
                  </a:lnTo>
                  <a:lnTo>
                    <a:pt x="1325" y="252"/>
                  </a:lnTo>
                  <a:lnTo>
                    <a:pt x="1347" y="229"/>
                  </a:lnTo>
                  <a:lnTo>
                    <a:pt x="1313" y="217"/>
                  </a:lnTo>
                  <a:lnTo>
                    <a:pt x="1279" y="183"/>
                  </a:lnTo>
                  <a:lnTo>
                    <a:pt x="1222" y="103"/>
                  </a:lnTo>
                  <a:lnTo>
                    <a:pt x="1165" y="46"/>
                  </a:lnTo>
                  <a:lnTo>
                    <a:pt x="1062" y="23"/>
                  </a:lnTo>
                  <a:lnTo>
                    <a:pt x="971" y="12"/>
                  </a:lnTo>
                  <a:lnTo>
                    <a:pt x="914" y="1"/>
                  </a:lnTo>
                  <a:lnTo>
                    <a:pt x="845" y="35"/>
                  </a:lnTo>
                  <a:lnTo>
                    <a:pt x="959" y="35"/>
                  </a:lnTo>
                  <a:lnTo>
                    <a:pt x="1176" y="80"/>
                  </a:lnTo>
                  <a:lnTo>
                    <a:pt x="1279" y="297"/>
                  </a:lnTo>
                  <a:lnTo>
                    <a:pt x="1347" y="354"/>
                  </a:lnTo>
                  <a:lnTo>
                    <a:pt x="1359" y="411"/>
                  </a:lnTo>
                  <a:lnTo>
                    <a:pt x="1325" y="468"/>
                  </a:lnTo>
                  <a:lnTo>
                    <a:pt x="1325" y="526"/>
                  </a:lnTo>
                  <a:lnTo>
                    <a:pt x="1290" y="594"/>
                  </a:lnTo>
                  <a:lnTo>
                    <a:pt x="1279" y="708"/>
                  </a:lnTo>
                  <a:lnTo>
                    <a:pt x="1233" y="765"/>
                  </a:lnTo>
                  <a:lnTo>
                    <a:pt x="1131" y="834"/>
                  </a:lnTo>
                  <a:lnTo>
                    <a:pt x="1188" y="868"/>
                  </a:lnTo>
                  <a:lnTo>
                    <a:pt x="1233" y="94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33" name="Google Shape;4433;p37"/>
            <p:cNvSpPr/>
            <p:nvPr/>
          </p:nvSpPr>
          <p:spPr>
            <a:xfrm>
              <a:off x="2482900" y="2377725"/>
              <a:ext cx="4300" cy="2900"/>
            </a:xfrm>
            <a:custGeom>
              <a:rect b="b" l="l" r="r" t="t"/>
              <a:pathLst>
                <a:path extrusionOk="0" h="116" w="172">
                  <a:moveTo>
                    <a:pt x="114" y="81"/>
                  </a:moveTo>
                  <a:lnTo>
                    <a:pt x="171" y="1"/>
                  </a:lnTo>
                  <a:lnTo>
                    <a:pt x="149" y="1"/>
                  </a:lnTo>
                  <a:lnTo>
                    <a:pt x="80" y="69"/>
                  </a:lnTo>
                  <a:lnTo>
                    <a:pt x="0" y="92"/>
                  </a:lnTo>
                  <a:lnTo>
                    <a:pt x="12" y="115"/>
                  </a:lnTo>
                  <a:lnTo>
                    <a:pt x="23" y="11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34" name="Google Shape;4434;p37"/>
            <p:cNvSpPr/>
            <p:nvPr/>
          </p:nvSpPr>
          <p:spPr>
            <a:xfrm>
              <a:off x="2535100" y="2809975"/>
              <a:ext cx="4300" cy="6025"/>
            </a:xfrm>
            <a:custGeom>
              <a:rect b="b" l="l" r="r" t="t"/>
              <a:pathLst>
                <a:path extrusionOk="0" h="241" w="172">
                  <a:moveTo>
                    <a:pt x="115" y="206"/>
                  </a:moveTo>
                  <a:lnTo>
                    <a:pt x="172" y="149"/>
                  </a:lnTo>
                  <a:lnTo>
                    <a:pt x="138" y="114"/>
                  </a:lnTo>
                  <a:lnTo>
                    <a:pt x="46" y="0"/>
                  </a:lnTo>
                  <a:lnTo>
                    <a:pt x="1" y="12"/>
                  </a:lnTo>
                  <a:lnTo>
                    <a:pt x="1" y="149"/>
                  </a:lnTo>
                  <a:lnTo>
                    <a:pt x="23" y="194"/>
                  </a:lnTo>
                  <a:lnTo>
                    <a:pt x="92" y="24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35" name="Google Shape;4435;p37"/>
            <p:cNvSpPr/>
            <p:nvPr/>
          </p:nvSpPr>
          <p:spPr>
            <a:xfrm>
              <a:off x="4582175" y="3370025"/>
              <a:ext cx="25700" cy="22850"/>
            </a:xfrm>
            <a:custGeom>
              <a:rect b="b" l="l" r="r" t="t"/>
              <a:pathLst>
                <a:path extrusionOk="0" h="914" w="1028">
                  <a:moveTo>
                    <a:pt x="434" y="856"/>
                  </a:moveTo>
                  <a:lnTo>
                    <a:pt x="377" y="799"/>
                  </a:lnTo>
                  <a:lnTo>
                    <a:pt x="320" y="799"/>
                  </a:lnTo>
                  <a:lnTo>
                    <a:pt x="320" y="834"/>
                  </a:lnTo>
                  <a:lnTo>
                    <a:pt x="331" y="891"/>
                  </a:lnTo>
                  <a:lnTo>
                    <a:pt x="491" y="913"/>
                  </a:lnTo>
                  <a:close/>
                  <a:moveTo>
                    <a:pt x="993" y="651"/>
                  </a:moveTo>
                  <a:lnTo>
                    <a:pt x="970" y="651"/>
                  </a:lnTo>
                  <a:lnTo>
                    <a:pt x="947" y="662"/>
                  </a:lnTo>
                  <a:lnTo>
                    <a:pt x="936" y="685"/>
                  </a:lnTo>
                  <a:lnTo>
                    <a:pt x="913" y="731"/>
                  </a:lnTo>
                  <a:lnTo>
                    <a:pt x="879" y="731"/>
                  </a:lnTo>
                  <a:lnTo>
                    <a:pt x="845" y="731"/>
                  </a:lnTo>
                  <a:lnTo>
                    <a:pt x="788" y="731"/>
                  </a:lnTo>
                  <a:lnTo>
                    <a:pt x="902" y="799"/>
                  </a:lnTo>
                  <a:lnTo>
                    <a:pt x="970" y="879"/>
                  </a:lnTo>
                  <a:lnTo>
                    <a:pt x="1004" y="902"/>
                  </a:lnTo>
                  <a:lnTo>
                    <a:pt x="1016" y="879"/>
                  </a:lnTo>
                  <a:lnTo>
                    <a:pt x="1027" y="777"/>
                  </a:lnTo>
                  <a:close/>
                  <a:moveTo>
                    <a:pt x="194" y="491"/>
                  </a:moveTo>
                  <a:lnTo>
                    <a:pt x="217" y="446"/>
                  </a:lnTo>
                  <a:lnTo>
                    <a:pt x="194" y="343"/>
                  </a:lnTo>
                  <a:lnTo>
                    <a:pt x="137" y="229"/>
                  </a:lnTo>
                  <a:lnTo>
                    <a:pt x="148" y="35"/>
                  </a:lnTo>
                  <a:lnTo>
                    <a:pt x="114" y="0"/>
                  </a:lnTo>
                  <a:lnTo>
                    <a:pt x="69" y="0"/>
                  </a:lnTo>
                  <a:lnTo>
                    <a:pt x="57" y="23"/>
                  </a:lnTo>
                  <a:lnTo>
                    <a:pt x="46" y="58"/>
                  </a:lnTo>
                  <a:lnTo>
                    <a:pt x="0" y="343"/>
                  </a:lnTo>
                  <a:lnTo>
                    <a:pt x="57" y="434"/>
                  </a:lnTo>
                  <a:lnTo>
                    <a:pt x="103" y="446"/>
                  </a:lnTo>
                  <a:lnTo>
                    <a:pt x="171" y="50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36" name="Google Shape;4436;p37"/>
            <p:cNvSpPr/>
            <p:nvPr/>
          </p:nvSpPr>
          <p:spPr>
            <a:xfrm>
              <a:off x="3219825" y="2722100"/>
              <a:ext cx="52250" cy="53950"/>
            </a:xfrm>
            <a:custGeom>
              <a:rect b="b" l="l" r="r" t="t"/>
              <a:pathLst>
                <a:path extrusionOk="0" h="2158" w="2090">
                  <a:moveTo>
                    <a:pt x="765" y="2112"/>
                  </a:moveTo>
                  <a:lnTo>
                    <a:pt x="777" y="2055"/>
                  </a:lnTo>
                  <a:lnTo>
                    <a:pt x="743" y="1975"/>
                  </a:lnTo>
                  <a:lnTo>
                    <a:pt x="708" y="1952"/>
                  </a:lnTo>
                  <a:lnTo>
                    <a:pt x="617" y="2009"/>
                  </a:lnTo>
                  <a:lnTo>
                    <a:pt x="606" y="2055"/>
                  </a:lnTo>
                  <a:lnTo>
                    <a:pt x="617" y="2100"/>
                  </a:lnTo>
                  <a:lnTo>
                    <a:pt x="663" y="2146"/>
                  </a:lnTo>
                  <a:lnTo>
                    <a:pt x="697" y="2157"/>
                  </a:lnTo>
                  <a:close/>
                  <a:moveTo>
                    <a:pt x="1656" y="1872"/>
                  </a:moveTo>
                  <a:lnTo>
                    <a:pt x="1713" y="1838"/>
                  </a:lnTo>
                  <a:lnTo>
                    <a:pt x="1713" y="1746"/>
                  </a:lnTo>
                  <a:lnTo>
                    <a:pt x="1701" y="1701"/>
                  </a:lnTo>
                  <a:lnTo>
                    <a:pt x="1644" y="1701"/>
                  </a:lnTo>
                  <a:lnTo>
                    <a:pt x="1610" y="1758"/>
                  </a:lnTo>
                  <a:lnTo>
                    <a:pt x="1610" y="1769"/>
                  </a:lnTo>
                  <a:lnTo>
                    <a:pt x="1610" y="1826"/>
                  </a:lnTo>
                  <a:lnTo>
                    <a:pt x="1644" y="1872"/>
                  </a:lnTo>
                  <a:close/>
                  <a:moveTo>
                    <a:pt x="1462" y="1986"/>
                  </a:moveTo>
                  <a:lnTo>
                    <a:pt x="1393" y="1861"/>
                  </a:lnTo>
                  <a:lnTo>
                    <a:pt x="1348" y="1838"/>
                  </a:lnTo>
                  <a:lnTo>
                    <a:pt x="1256" y="1746"/>
                  </a:lnTo>
                  <a:lnTo>
                    <a:pt x="1256" y="1701"/>
                  </a:lnTo>
                  <a:lnTo>
                    <a:pt x="1222" y="1689"/>
                  </a:lnTo>
                  <a:lnTo>
                    <a:pt x="1222" y="1712"/>
                  </a:lnTo>
                  <a:lnTo>
                    <a:pt x="1222" y="1769"/>
                  </a:lnTo>
                  <a:lnTo>
                    <a:pt x="1188" y="1838"/>
                  </a:lnTo>
                  <a:lnTo>
                    <a:pt x="1188" y="1918"/>
                  </a:lnTo>
                  <a:lnTo>
                    <a:pt x="1245" y="2032"/>
                  </a:lnTo>
                  <a:lnTo>
                    <a:pt x="1302" y="2055"/>
                  </a:lnTo>
                  <a:lnTo>
                    <a:pt x="1405" y="2066"/>
                  </a:lnTo>
                  <a:close/>
                  <a:moveTo>
                    <a:pt x="1907" y="868"/>
                  </a:moveTo>
                  <a:lnTo>
                    <a:pt x="1907" y="948"/>
                  </a:lnTo>
                  <a:lnTo>
                    <a:pt x="1861" y="1039"/>
                  </a:lnTo>
                  <a:lnTo>
                    <a:pt x="1930" y="1085"/>
                  </a:lnTo>
                  <a:lnTo>
                    <a:pt x="1975" y="1096"/>
                  </a:lnTo>
                  <a:lnTo>
                    <a:pt x="2055" y="1039"/>
                  </a:lnTo>
                  <a:lnTo>
                    <a:pt x="2089" y="970"/>
                  </a:lnTo>
                  <a:lnTo>
                    <a:pt x="2078" y="925"/>
                  </a:lnTo>
                  <a:lnTo>
                    <a:pt x="2032" y="891"/>
                  </a:lnTo>
                  <a:lnTo>
                    <a:pt x="1987" y="868"/>
                  </a:lnTo>
                  <a:lnTo>
                    <a:pt x="1975" y="891"/>
                  </a:lnTo>
                  <a:close/>
                  <a:moveTo>
                    <a:pt x="994" y="514"/>
                  </a:moveTo>
                  <a:lnTo>
                    <a:pt x="845" y="503"/>
                  </a:lnTo>
                  <a:lnTo>
                    <a:pt x="765" y="468"/>
                  </a:lnTo>
                  <a:lnTo>
                    <a:pt x="743" y="468"/>
                  </a:lnTo>
                  <a:lnTo>
                    <a:pt x="743" y="514"/>
                  </a:lnTo>
                  <a:lnTo>
                    <a:pt x="800" y="628"/>
                  </a:lnTo>
                  <a:lnTo>
                    <a:pt x="834" y="560"/>
                  </a:lnTo>
                  <a:lnTo>
                    <a:pt x="857" y="548"/>
                  </a:lnTo>
                  <a:lnTo>
                    <a:pt x="971" y="571"/>
                  </a:lnTo>
                  <a:lnTo>
                    <a:pt x="1028" y="560"/>
                  </a:lnTo>
                  <a:lnTo>
                    <a:pt x="1017" y="548"/>
                  </a:lnTo>
                  <a:close/>
                  <a:moveTo>
                    <a:pt x="1941" y="491"/>
                  </a:moveTo>
                  <a:lnTo>
                    <a:pt x="1930" y="411"/>
                  </a:lnTo>
                  <a:lnTo>
                    <a:pt x="1930" y="320"/>
                  </a:lnTo>
                  <a:lnTo>
                    <a:pt x="1907" y="320"/>
                  </a:lnTo>
                  <a:lnTo>
                    <a:pt x="1861" y="343"/>
                  </a:lnTo>
                  <a:lnTo>
                    <a:pt x="1872" y="446"/>
                  </a:lnTo>
                  <a:lnTo>
                    <a:pt x="1884" y="457"/>
                  </a:lnTo>
                  <a:lnTo>
                    <a:pt x="1918" y="525"/>
                  </a:lnTo>
                  <a:close/>
                  <a:moveTo>
                    <a:pt x="366" y="343"/>
                  </a:moveTo>
                  <a:lnTo>
                    <a:pt x="366" y="320"/>
                  </a:lnTo>
                  <a:lnTo>
                    <a:pt x="320" y="240"/>
                  </a:lnTo>
                  <a:lnTo>
                    <a:pt x="275" y="263"/>
                  </a:lnTo>
                  <a:lnTo>
                    <a:pt x="218" y="286"/>
                  </a:lnTo>
                  <a:lnTo>
                    <a:pt x="206" y="331"/>
                  </a:lnTo>
                  <a:lnTo>
                    <a:pt x="263" y="354"/>
                  </a:lnTo>
                  <a:lnTo>
                    <a:pt x="286" y="354"/>
                  </a:lnTo>
                  <a:close/>
                  <a:moveTo>
                    <a:pt x="149" y="217"/>
                  </a:moveTo>
                  <a:lnTo>
                    <a:pt x="263" y="126"/>
                  </a:lnTo>
                  <a:lnTo>
                    <a:pt x="286" y="92"/>
                  </a:lnTo>
                  <a:lnTo>
                    <a:pt x="263" y="12"/>
                  </a:lnTo>
                  <a:lnTo>
                    <a:pt x="195" y="0"/>
                  </a:lnTo>
                  <a:lnTo>
                    <a:pt x="24" y="92"/>
                  </a:lnTo>
                  <a:lnTo>
                    <a:pt x="1" y="115"/>
                  </a:lnTo>
                  <a:lnTo>
                    <a:pt x="24" y="160"/>
                  </a:lnTo>
                  <a:lnTo>
                    <a:pt x="35" y="229"/>
                  </a:lnTo>
                  <a:lnTo>
                    <a:pt x="58" y="24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37" name="Google Shape;4437;p37"/>
            <p:cNvSpPr/>
            <p:nvPr/>
          </p:nvSpPr>
          <p:spPr>
            <a:xfrm>
              <a:off x="2116850" y="2663600"/>
              <a:ext cx="33975" cy="11150"/>
            </a:xfrm>
            <a:custGeom>
              <a:rect b="b" l="l" r="r" t="t"/>
              <a:pathLst>
                <a:path extrusionOk="0" h="446" w="1359">
                  <a:moveTo>
                    <a:pt x="35" y="389"/>
                  </a:moveTo>
                  <a:lnTo>
                    <a:pt x="12" y="343"/>
                  </a:lnTo>
                  <a:lnTo>
                    <a:pt x="0" y="355"/>
                  </a:lnTo>
                  <a:lnTo>
                    <a:pt x="0" y="446"/>
                  </a:lnTo>
                  <a:lnTo>
                    <a:pt x="69" y="446"/>
                  </a:lnTo>
                  <a:lnTo>
                    <a:pt x="103" y="446"/>
                  </a:lnTo>
                  <a:lnTo>
                    <a:pt x="137" y="412"/>
                  </a:lnTo>
                  <a:lnTo>
                    <a:pt x="229" y="412"/>
                  </a:lnTo>
                  <a:lnTo>
                    <a:pt x="217" y="389"/>
                  </a:lnTo>
                  <a:lnTo>
                    <a:pt x="103" y="378"/>
                  </a:lnTo>
                  <a:lnTo>
                    <a:pt x="92" y="389"/>
                  </a:lnTo>
                  <a:lnTo>
                    <a:pt x="57" y="400"/>
                  </a:lnTo>
                  <a:close/>
                  <a:moveTo>
                    <a:pt x="1176" y="58"/>
                  </a:moveTo>
                  <a:lnTo>
                    <a:pt x="1176" y="58"/>
                  </a:lnTo>
                  <a:lnTo>
                    <a:pt x="1153" y="47"/>
                  </a:lnTo>
                  <a:lnTo>
                    <a:pt x="1142" y="47"/>
                  </a:lnTo>
                  <a:lnTo>
                    <a:pt x="1096" y="58"/>
                  </a:lnTo>
                  <a:lnTo>
                    <a:pt x="1084" y="58"/>
                  </a:lnTo>
                  <a:lnTo>
                    <a:pt x="1073" y="58"/>
                  </a:lnTo>
                  <a:lnTo>
                    <a:pt x="1050" y="69"/>
                  </a:lnTo>
                  <a:lnTo>
                    <a:pt x="1039" y="92"/>
                  </a:lnTo>
                  <a:lnTo>
                    <a:pt x="1073" y="92"/>
                  </a:lnTo>
                  <a:lnTo>
                    <a:pt x="1130" y="58"/>
                  </a:lnTo>
                  <a:lnTo>
                    <a:pt x="1153" y="58"/>
                  </a:lnTo>
                  <a:close/>
                  <a:moveTo>
                    <a:pt x="1278" y="47"/>
                  </a:moveTo>
                  <a:lnTo>
                    <a:pt x="1358" y="12"/>
                  </a:lnTo>
                  <a:lnTo>
                    <a:pt x="1358" y="12"/>
                  </a:lnTo>
                  <a:lnTo>
                    <a:pt x="1336" y="1"/>
                  </a:lnTo>
                  <a:lnTo>
                    <a:pt x="1324" y="1"/>
                  </a:lnTo>
                  <a:lnTo>
                    <a:pt x="1313" y="12"/>
                  </a:lnTo>
                  <a:lnTo>
                    <a:pt x="1301" y="12"/>
                  </a:lnTo>
                  <a:lnTo>
                    <a:pt x="1221" y="58"/>
                  </a:lnTo>
                  <a:lnTo>
                    <a:pt x="1256" y="5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38" name="Google Shape;4438;p37"/>
            <p:cNvSpPr/>
            <p:nvPr/>
          </p:nvSpPr>
          <p:spPr>
            <a:xfrm>
              <a:off x="2502300" y="2757475"/>
              <a:ext cx="4300" cy="9150"/>
            </a:xfrm>
            <a:custGeom>
              <a:rect b="b" l="l" r="r" t="t"/>
              <a:pathLst>
                <a:path extrusionOk="0" h="366" w="172">
                  <a:moveTo>
                    <a:pt x="126" y="343"/>
                  </a:moveTo>
                  <a:lnTo>
                    <a:pt x="171" y="240"/>
                  </a:lnTo>
                  <a:lnTo>
                    <a:pt x="160" y="103"/>
                  </a:lnTo>
                  <a:lnTo>
                    <a:pt x="126" y="46"/>
                  </a:lnTo>
                  <a:lnTo>
                    <a:pt x="12" y="1"/>
                  </a:lnTo>
                  <a:lnTo>
                    <a:pt x="12" y="23"/>
                  </a:lnTo>
                  <a:lnTo>
                    <a:pt x="0" y="103"/>
                  </a:lnTo>
                  <a:lnTo>
                    <a:pt x="46" y="217"/>
                  </a:lnTo>
                  <a:lnTo>
                    <a:pt x="57" y="366"/>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39" name="Google Shape;4439;p37"/>
            <p:cNvSpPr/>
            <p:nvPr/>
          </p:nvSpPr>
          <p:spPr>
            <a:xfrm>
              <a:off x="2671775" y="4270150"/>
              <a:ext cx="55925" cy="22575"/>
            </a:xfrm>
            <a:custGeom>
              <a:rect b="b" l="l" r="r" t="t"/>
              <a:pathLst>
                <a:path extrusionOk="0" h="903" w="2237">
                  <a:moveTo>
                    <a:pt x="1130" y="834"/>
                  </a:moveTo>
                  <a:lnTo>
                    <a:pt x="1118" y="788"/>
                  </a:lnTo>
                  <a:lnTo>
                    <a:pt x="1061" y="766"/>
                  </a:lnTo>
                  <a:lnTo>
                    <a:pt x="1027" y="743"/>
                  </a:lnTo>
                  <a:lnTo>
                    <a:pt x="1039" y="777"/>
                  </a:lnTo>
                  <a:lnTo>
                    <a:pt x="1061" y="823"/>
                  </a:lnTo>
                  <a:lnTo>
                    <a:pt x="1073" y="845"/>
                  </a:lnTo>
                  <a:lnTo>
                    <a:pt x="1096" y="857"/>
                  </a:lnTo>
                  <a:close/>
                  <a:moveTo>
                    <a:pt x="1917" y="651"/>
                  </a:moveTo>
                  <a:lnTo>
                    <a:pt x="1894" y="629"/>
                  </a:lnTo>
                  <a:lnTo>
                    <a:pt x="1872" y="629"/>
                  </a:lnTo>
                  <a:lnTo>
                    <a:pt x="1849" y="663"/>
                  </a:lnTo>
                  <a:lnTo>
                    <a:pt x="1883" y="708"/>
                  </a:lnTo>
                  <a:lnTo>
                    <a:pt x="1940" y="720"/>
                  </a:lnTo>
                  <a:close/>
                  <a:moveTo>
                    <a:pt x="69" y="446"/>
                  </a:moveTo>
                  <a:lnTo>
                    <a:pt x="57" y="480"/>
                  </a:lnTo>
                  <a:lnTo>
                    <a:pt x="0" y="492"/>
                  </a:lnTo>
                  <a:lnTo>
                    <a:pt x="34" y="537"/>
                  </a:lnTo>
                  <a:lnTo>
                    <a:pt x="114" y="594"/>
                  </a:lnTo>
                  <a:lnTo>
                    <a:pt x="171" y="594"/>
                  </a:lnTo>
                  <a:lnTo>
                    <a:pt x="183" y="549"/>
                  </a:lnTo>
                  <a:lnTo>
                    <a:pt x="171" y="457"/>
                  </a:lnTo>
                  <a:lnTo>
                    <a:pt x="126" y="457"/>
                  </a:lnTo>
                  <a:close/>
                  <a:moveTo>
                    <a:pt x="468" y="161"/>
                  </a:moveTo>
                  <a:lnTo>
                    <a:pt x="342" y="115"/>
                  </a:lnTo>
                  <a:lnTo>
                    <a:pt x="285" y="81"/>
                  </a:lnTo>
                  <a:lnTo>
                    <a:pt x="240" y="81"/>
                  </a:lnTo>
                  <a:lnTo>
                    <a:pt x="297" y="138"/>
                  </a:lnTo>
                  <a:lnTo>
                    <a:pt x="320" y="161"/>
                  </a:lnTo>
                  <a:lnTo>
                    <a:pt x="331" y="195"/>
                  </a:lnTo>
                  <a:lnTo>
                    <a:pt x="411" y="229"/>
                  </a:lnTo>
                  <a:lnTo>
                    <a:pt x="502" y="275"/>
                  </a:lnTo>
                  <a:lnTo>
                    <a:pt x="559" y="320"/>
                  </a:lnTo>
                  <a:lnTo>
                    <a:pt x="548" y="332"/>
                  </a:lnTo>
                  <a:lnTo>
                    <a:pt x="434" y="377"/>
                  </a:lnTo>
                  <a:lnTo>
                    <a:pt x="388" y="377"/>
                  </a:lnTo>
                  <a:lnTo>
                    <a:pt x="354" y="389"/>
                  </a:lnTo>
                  <a:lnTo>
                    <a:pt x="411" y="423"/>
                  </a:lnTo>
                  <a:lnTo>
                    <a:pt x="502" y="400"/>
                  </a:lnTo>
                  <a:lnTo>
                    <a:pt x="525" y="389"/>
                  </a:lnTo>
                  <a:lnTo>
                    <a:pt x="559" y="389"/>
                  </a:lnTo>
                  <a:lnTo>
                    <a:pt x="605" y="400"/>
                  </a:lnTo>
                  <a:lnTo>
                    <a:pt x="605" y="435"/>
                  </a:lnTo>
                  <a:lnTo>
                    <a:pt x="582" y="457"/>
                  </a:lnTo>
                  <a:lnTo>
                    <a:pt x="559" y="492"/>
                  </a:lnTo>
                  <a:lnTo>
                    <a:pt x="502" y="537"/>
                  </a:lnTo>
                  <a:lnTo>
                    <a:pt x="411" y="594"/>
                  </a:lnTo>
                  <a:lnTo>
                    <a:pt x="297" y="594"/>
                  </a:lnTo>
                  <a:lnTo>
                    <a:pt x="205" y="686"/>
                  </a:lnTo>
                  <a:lnTo>
                    <a:pt x="331" y="766"/>
                  </a:lnTo>
                  <a:lnTo>
                    <a:pt x="434" y="800"/>
                  </a:lnTo>
                  <a:lnTo>
                    <a:pt x="559" y="800"/>
                  </a:lnTo>
                  <a:lnTo>
                    <a:pt x="559" y="788"/>
                  </a:lnTo>
                  <a:lnTo>
                    <a:pt x="582" y="777"/>
                  </a:lnTo>
                  <a:lnTo>
                    <a:pt x="628" y="777"/>
                  </a:lnTo>
                  <a:lnTo>
                    <a:pt x="639" y="766"/>
                  </a:lnTo>
                  <a:lnTo>
                    <a:pt x="673" y="708"/>
                  </a:lnTo>
                  <a:lnTo>
                    <a:pt x="673" y="617"/>
                  </a:lnTo>
                  <a:lnTo>
                    <a:pt x="696" y="617"/>
                  </a:lnTo>
                  <a:lnTo>
                    <a:pt x="742" y="629"/>
                  </a:lnTo>
                  <a:lnTo>
                    <a:pt x="845" y="617"/>
                  </a:lnTo>
                  <a:lnTo>
                    <a:pt x="890" y="606"/>
                  </a:lnTo>
                  <a:lnTo>
                    <a:pt x="970" y="480"/>
                  </a:lnTo>
                  <a:lnTo>
                    <a:pt x="1027" y="366"/>
                  </a:lnTo>
                  <a:lnTo>
                    <a:pt x="1061" y="309"/>
                  </a:lnTo>
                  <a:lnTo>
                    <a:pt x="1096" y="275"/>
                  </a:lnTo>
                  <a:lnTo>
                    <a:pt x="1118" y="252"/>
                  </a:lnTo>
                  <a:lnTo>
                    <a:pt x="1130" y="206"/>
                  </a:lnTo>
                  <a:lnTo>
                    <a:pt x="1176" y="172"/>
                  </a:lnTo>
                  <a:lnTo>
                    <a:pt x="1176" y="138"/>
                  </a:lnTo>
                  <a:lnTo>
                    <a:pt x="1118" y="104"/>
                  </a:lnTo>
                  <a:lnTo>
                    <a:pt x="1073" y="81"/>
                  </a:lnTo>
                  <a:lnTo>
                    <a:pt x="1027" y="115"/>
                  </a:lnTo>
                  <a:lnTo>
                    <a:pt x="1004" y="104"/>
                  </a:lnTo>
                  <a:lnTo>
                    <a:pt x="867" y="149"/>
                  </a:lnTo>
                  <a:lnTo>
                    <a:pt x="810" y="149"/>
                  </a:lnTo>
                  <a:lnTo>
                    <a:pt x="776" y="115"/>
                  </a:lnTo>
                  <a:lnTo>
                    <a:pt x="719" y="104"/>
                  </a:lnTo>
                  <a:lnTo>
                    <a:pt x="662" y="115"/>
                  </a:lnTo>
                  <a:lnTo>
                    <a:pt x="582" y="195"/>
                  </a:lnTo>
                  <a:close/>
                  <a:moveTo>
                    <a:pt x="571" y="104"/>
                  </a:moveTo>
                  <a:lnTo>
                    <a:pt x="582" y="58"/>
                  </a:lnTo>
                  <a:lnTo>
                    <a:pt x="571" y="35"/>
                  </a:lnTo>
                  <a:lnTo>
                    <a:pt x="502" y="1"/>
                  </a:lnTo>
                  <a:lnTo>
                    <a:pt x="434" y="1"/>
                  </a:lnTo>
                  <a:lnTo>
                    <a:pt x="457" y="81"/>
                  </a:lnTo>
                  <a:lnTo>
                    <a:pt x="491" y="104"/>
                  </a:lnTo>
                  <a:close/>
                  <a:moveTo>
                    <a:pt x="1415" y="1"/>
                  </a:moveTo>
                  <a:lnTo>
                    <a:pt x="1358" y="1"/>
                  </a:lnTo>
                  <a:lnTo>
                    <a:pt x="1415" y="81"/>
                  </a:lnTo>
                  <a:lnTo>
                    <a:pt x="1301" y="195"/>
                  </a:lnTo>
                  <a:lnTo>
                    <a:pt x="1324" y="275"/>
                  </a:lnTo>
                  <a:lnTo>
                    <a:pt x="1370" y="332"/>
                  </a:lnTo>
                  <a:lnTo>
                    <a:pt x="1381" y="366"/>
                  </a:lnTo>
                  <a:lnTo>
                    <a:pt x="1370" y="377"/>
                  </a:lnTo>
                  <a:lnTo>
                    <a:pt x="1312" y="389"/>
                  </a:lnTo>
                  <a:lnTo>
                    <a:pt x="1267" y="400"/>
                  </a:lnTo>
                  <a:lnTo>
                    <a:pt x="1244" y="446"/>
                  </a:lnTo>
                  <a:lnTo>
                    <a:pt x="1118" y="571"/>
                  </a:lnTo>
                  <a:lnTo>
                    <a:pt x="1141" y="606"/>
                  </a:lnTo>
                  <a:lnTo>
                    <a:pt x="1096" y="708"/>
                  </a:lnTo>
                  <a:lnTo>
                    <a:pt x="1130" y="743"/>
                  </a:lnTo>
                  <a:lnTo>
                    <a:pt x="1244" y="845"/>
                  </a:lnTo>
                  <a:lnTo>
                    <a:pt x="1358" y="902"/>
                  </a:lnTo>
                  <a:lnTo>
                    <a:pt x="1358" y="800"/>
                  </a:lnTo>
                  <a:lnTo>
                    <a:pt x="1415" y="788"/>
                  </a:lnTo>
                  <a:lnTo>
                    <a:pt x="1472" y="823"/>
                  </a:lnTo>
                  <a:lnTo>
                    <a:pt x="1529" y="788"/>
                  </a:lnTo>
                  <a:lnTo>
                    <a:pt x="1404" y="651"/>
                  </a:lnTo>
                  <a:lnTo>
                    <a:pt x="1438" y="651"/>
                  </a:lnTo>
                  <a:lnTo>
                    <a:pt x="1803" y="720"/>
                  </a:lnTo>
                  <a:lnTo>
                    <a:pt x="1780" y="663"/>
                  </a:lnTo>
                  <a:lnTo>
                    <a:pt x="1769" y="629"/>
                  </a:lnTo>
                  <a:lnTo>
                    <a:pt x="1723" y="571"/>
                  </a:lnTo>
                  <a:lnTo>
                    <a:pt x="1940" y="514"/>
                  </a:lnTo>
                  <a:lnTo>
                    <a:pt x="2009" y="480"/>
                  </a:lnTo>
                  <a:lnTo>
                    <a:pt x="2043" y="435"/>
                  </a:lnTo>
                  <a:lnTo>
                    <a:pt x="2123" y="423"/>
                  </a:lnTo>
                  <a:lnTo>
                    <a:pt x="2237" y="377"/>
                  </a:lnTo>
                  <a:lnTo>
                    <a:pt x="2225" y="366"/>
                  </a:lnTo>
                  <a:lnTo>
                    <a:pt x="2237" y="320"/>
                  </a:lnTo>
                  <a:lnTo>
                    <a:pt x="2180" y="286"/>
                  </a:lnTo>
                  <a:lnTo>
                    <a:pt x="2111" y="275"/>
                  </a:lnTo>
                  <a:lnTo>
                    <a:pt x="2123" y="229"/>
                  </a:lnTo>
                  <a:lnTo>
                    <a:pt x="2203" y="218"/>
                  </a:lnTo>
                  <a:lnTo>
                    <a:pt x="2088" y="115"/>
                  </a:lnTo>
                  <a:lnTo>
                    <a:pt x="2043" y="104"/>
                  </a:lnTo>
                  <a:lnTo>
                    <a:pt x="1894" y="115"/>
                  </a:lnTo>
                  <a:lnTo>
                    <a:pt x="1860" y="138"/>
                  </a:lnTo>
                  <a:lnTo>
                    <a:pt x="1860" y="161"/>
                  </a:lnTo>
                  <a:lnTo>
                    <a:pt x="1872" y="206"/>
                  </a:lnTo>
                  <a:lnTo>
                    <a:pt x="1917" y="252"/>
                  </a:lnTo>
                  <a:lnTo>
                    <a:pt x="1929" y="275"/>
                  </a:lnTo>
                  <a:lnTo>
                    <a:pt x="1894" y="263"/>
                  </a:lnTo>
                  <a:lnTo>
                    <a:pt x="1746" y="206"/>
                  </a:lnTo>
                  <a:lnTo>
                    <a:pt x="1712" y="195"/>
                  </a:lnTo>
                  <a:lnTo>
                    <a:pt x="1689" y="138"/>
                  </a:lnTo>
                  <a:lnTo>
                    <a:pt x="1712" y="115"/>
                  </a:lnTo>
                  <a:lnTo>
                    <a:pt x="1758" y="138"/>
                  </a:lnTo>
                  <a:lnTo>
                    <a:pt x="1769" y="92"/>
                  </a:lnTo>
                  <a:lnTo>
                    <a:pt x="1712" y="47"/>
                  </a:lnTo>
                  <a:lnTo>
                    <a:pt x="1655" y="35"/>
                  </a:lnTo>
                  <a:lnTo>
                    <a:pt x="1529" y="4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40" name="Google Shape;4440;p37"/>
            <p:cNvSpPr/>
            <p:nvPr/>
          </p:nvSpPr>
          <p:spPr>
            <a:xfrm>
              <a:off x="3605000" y="1719250"/>
              <a:ext cx="16275" cy="19425"/>
            </a:xfrm>
            <a:custGeom>
              <a:rect b="b" l="l" r="r" t="t"/>
              <a:pathLst>
                <a:path extrusionOk="0" h="777" w="651">
                  <a:moveTo>
                    <a:pt x="423" y="754"/>
                  </a:moveTo>
                  <a:lnTo>
                    <a:pt x="423" y="720"/>
                  </a:lnTo>
                  <a:lnTo>
                    <a:pt x="400" y="674"/>
                  </a:lnTo>
                  <a:lnTo>
                    <a:pt x="400" y="640"/>
                  </a:lnTo>
                  <a:lnTo>
                    <a:pt x="388" y="640"/>
                  </a:lnTo>
                  <a:lnTo>
                    <a:pt x="320" y="628"/>
                  </a:lnTo>
                  <a:lnTo>
                    <a:pt x="308" y="605"/>
                  </a:lnTo>
                  <a:lnTo>
                    <a:pt x="286" y="605"/>
                  </a:lnTo>
                  <a:lnTo>
                    <a:pt x="286" y="628"/>
                  </a:lnTo>
                  <a:lnTo>
                    <a:pt x="308" y="685"/>
                  </a:lnTo>
                  <a:lnTo>
                    <a:pt x="377" y="742"/>
                  </a:lnTo>
                  <a:lnTo>
                    <a:pt x="411" y="777"/>
                  </a:lnTo>
                  <a:lnTo>
                    <a:pt x="434" y="777"/>
                  </a:lnTo>
                  <a:close/>
                  <a:moveTo>
                    <a:pt x="491" y="457"/>
                  </a:moveTo>
                  <a:lnTo>
                    <a:pt x="491" y="446"/>
                  </a:lnTo>
                  <a:lnTo>
                    <a:pt x="457" y="411"/>
                  </a:lnTo>
                  <a:lnTo>
                    <a:pt x="388" y="389"/>
                  </a:lnTo>
                  <a:lnTo>
                    <a:pt x="354" y="377"/>
                  </a:lnTo>
                  <a:lnTo>
                    <a:pt x="331" y="389"/>
                  </a:lnTo>
                  <a:lnTo>
                    <a:pt x="331" y="411"/>
                  </a:lnTo>
                  <a:lnTo>
                    <a:pt x="343" y="434"/>
                  </a:lnTo>
                  <a:lnTo>
                    <a:pt x="400" y="446"/>
                  </a:lnTo>
                  <a:lnTo>
                    <a:pt x="457" y="491"/>
                  </a:lnTo>
                  <a:lnTo>
                    <a:pt x="468" y="491"/>
                  </a:lnTo>
                  <a:close/>
                  <a:moveTo>
                    <a:pt x="149" y="183"/>
                  </a:moveTo>
                  <a:lnTo>
                    <a:pt x="114" y="172"/>
                  </a:lnTo>
                  <a:lnTo>
                    <a:pt x="46" y="183"/>
                  </a:lnTo>
                  <a:lnTo>
                    <a:pt x="0" y="183"/>
                  </a:lnTo>
                  <a:lnTo>
                    <a:pt x="23" y="229"/>
                  </a:lnTo>
                  <a:lnTo>
                    <a:pt x="103" y="263"/>
                  </a:lnTo>
                  <a:lnTo>
                    <a:pt x="149" y="263"/>
                  </a:lnTo>
                  <a:lnTo>
                    <a:pt x="194" y="263"/>
                  </a:lnTo>
                  <a:lnTo>
                    <a:pt x="217" y="240"/>
                  </a:lnTo>
                  <a:lnTo>
                    <a:pt x="206" y="217"/>
                  </a:lnTo>
                  <a:close/>
                  <a:moveTo>
                    <a:pt x="502" y="115"/>
                  </a:moveTo>
                  <a:lnTo>
                    <a:pt x="388" y="92"/>
                  </a:lnTo>
                  <a:lnTo>
                    <a:pt x="308" y="46"/>
                  </a:lnTo>
                  <a:lnTo>
                    <a:pt x="160" y="58"/>
                  </a:lnTo>
                  <a:lnTo>
                    <a:pt x="263" y="217"/>
                  </a:lnTo>
                  <a:lnTo>
                    <a:pt x="377" y="320"/>
                  </a:lnTo>
                  <a:lnTo>
                    <a:pt x="434" y="343"/>
                  </a:lnTo>
                  <a:lnTo>
                    <a:pt x="434" y="332"/>
                  </a:lnTo>
                  <a:lnTo>
                    <a:pt x="434" y="297"/>
                  </a:lnTo>
                  <a:lnTo>
                    <a:pt x="377" y="229"/>
                  </a:lnTo>
                  <a:lnTo>
                    <a:pt x="366" y="217"/>
                  </a:lnTo>
                  <a:lnTo>
                    <a:pt x="366" y="206"/>
                  </a:lnTo>
                  <a:lnTo>
                    <a:pt x="377" y="183"/>
                  </a:lnTo>
                  <a:lnTo>
                    <a:pt x="400" y="183"/>
                  </a:lnTo>
                  <a:lnTo>
                    <a:pt x="445" y="217"/>
                  </a:lnTo>
                  <a:lnTo>
                    <a:pt x="480" y="217"/>
                  </a:lnTo>
                  <a:close/>
                  <a:moveTo>
                    <a:pt x="651" y="92"/>
                  </a:moveTo>
                  <a:lnTo>
                    <a:pt x="605" y="58"/>
                  </a:lnTo>
                  <a:lnTo>
                    <a:pt x="548" y="1"/>
                  </a:lnTo>
                  <a:lnTo>
                    <a:pt x="548" y="69"/>
                  </a:lnTo>
                  <a:lnTo>
                    <a:pt x="548" y="115"/>
                  </a:lnTo>
                  <a:lnTo>
                    <a:pt x="548" y="126"/>
                  </a:lnTo>
                  <a:lnTo>
                    <a:pt x="560" y="126"/>
                  </a:lnTo>
                  <a:lnTo>
                    <a:pt x="605" y="149"/>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41" name="Google Shape;4441;p37"/>
            <p:cNvSpPr/>
            <p:nvPr/>
          </p:nvSpPr>
          <p:spPr>
            <a:xfrm>
              <a:off x="2490875" y="2834500"/>
              <a:ext cx="4025" cy="5175"/>
            </a:xfrm>
            <a:custGeom>
              <a:rect b="b" l="l" r="r" t="t"/>
              <a:pathLst>
                <a:path extrusionOk="0" h="207" w="161">
                  <a:moveTo>
                    <a:pt x="58" y="195"/>
                  </a:moveTo>
                  <a:lnTo>
                    <a:pt x="138" y="172"/>
                  </a:lnTo>
                  <a:lnTo>
                    <a:pt x="160" y="12"/>
                  </a:lnTo>
                  <a:lnTo>
                    <a:pt x="115" y="1"/>
                  </a:lnTo>
                  <a:lnTo>
                    <a:pt x="81" y="46"/>
                  </a:lnTo>
                  <a:lnTo>
                    <a:pt x="35" y="115"/>
                  </a:lnTo>
                  <a:lnTo>
                    <a:pt x="35" y="172"/>
                  </a:lnTo>
                  <a:lnTo>
                    <a:pt x="1" y="206"/>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42" name="Google Shape;4442;p37"/>
            <p:cNvSpPr/>
            <p:nvPr/>
          </p:nvSpPr>
          <p:spPr>
            <a:xfrm>
              <a:off x="5953900" y="2600000"/>
              <a:ext cx="8875" cy="8850"/>
            </a:xfrm>
            <a:custGeom>
              <a:rect b="b" l="l" r="r" t="t"/>
              <a:pathLst>
                <a:path extrusionOk="0" h="354" w="355">
                  <a:moveTo>
                    <a:pt x="309" y="331"/>
                  </a:moveTo>
                  <a:lnTo>
                    <a:pt x="309" y="308"/>
                  </a:lnTo>
                  <a:lnTo>
                    <a:pt x="309" y="274"/>
                  </a:lnTo>
                  <a:lnTo>
                    <a:pt x="252" y="251"/>
                  </a:lnTo>
                  <a:lnTo>
                    <a:pt x="218" y="251"/>
                  </a:lnTo>
                  <a:lnTo>
                    <a:pt x="229" y="274"/>
                  </a:lnTo>
                  <a:lnTo>
                    <a:pt x="286" y="354"/>
                  </a:lnTo>
                  <a:close/>
                  <a:moveTo>
                    <a:pt x="126" y="331"/>
                  </a:moveTo>
                  <a:lnTo>
                    <a:pt x="115" y="262"/>
                  </a:lnTo>
                  <a:lnTo>
                    <a:pt x="138" y="217"/>
                  </a:lnTo>
                  <a:lnTo>
                    <a:pt x="12" y="262"/>
                  </a:lnTo>
                  <a:lnTo>
                    <a:pt x="1" y="308"/>
                  </a:lnTo>
                  <a:lnTo>
                    <a:pt x="1" y="320"/>
                  </a:lnTo>
                  <a:lnTo>
                    <a:pt x="24" y="331"/>
                  </a:lnTo>
                  <a:close/>
                  <a:moveTo>
                    <a:pt x="355" y="160"/>
                  </a:moveTo>
                  <a:lnTo>
                    <a:pt x="343" y="126"/>
                  </a:lnTo>
                  <a:lnTo>
                    <a:pt x="309" y="103"/>
                  </a:lnTo>
                  <a:lnTo>
                    <a:pt x="298" y="57"/>
                  </a:lnTo>
                  <a:lnTo>
                    <a:pt x="286" y="34"/>
                  </a:lnTo>
                  <a:lnTo>
                    <a:pt x="286" y="34"/>
                  </a:lnTo>
                  <a:lnTo>
                    <a:pt x="241" y="23"/>
                  </a:lnTo>
                  <a:lnTo>
                    <a:pt x="218" y="0"/>
                  </a:lnTo>
                  <a:lnTo>
                    <a:pt x="161" y="0"/>
                  </a:lnTo>
                  <a:lnTo>
                    <a:pt x="138" y="23"/>
                  </a:lnTo>
                  <a:lnTo>
                    <a:pt x="115" y="23"/>
                  </a:lnTo>
                  <a:lnTo>
                    <a:pt x="81" y="46"/>
                  </a:lnTo>
                  <a:lnTo>
                    <a:pt x="81" y="46"/>
                  </a:lnTo>
                  <a:lnTo>
                    <a:pt x="81" y="80"/>
                  </a:lnTo>
                  <a:lnTo>
                    <a:pt x="12" y="137"/>
                  </a:lnTo>
                  <a:lnTo>
                    <a:pt x="12" y="160"/>
                  </a:lnTo>
                  <a:lnTo>
                    <a:pt x="58" y="194"/>
                  </a:lnTo>
                  <a:lnTo>
                    <a:pt x="126" y="171"/>
                  </a:lnTo>
                  <a:lnTo>
                    <a:pt x="218" y="205"/>
                  </a:lnTo>
                  <a:lnTo>
                    <a:pt x="332" y="251"/>
                  </a:lnTo>
                  <a:lnTo>
                    <a:pt x="332" y="217"/>
                  </a:lnTo>
                  <a:lnTo>
                    <a:pt x="332" y="17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43" name="Google Shape;4443;p37"/>
            <p:cNvSpPr/>
            <p:nvPr/>
          </p:nvSpPr>
          <p:spPr>
            <a:xfrm>
              <a:off x="2478900" y="2717250"/>
              <a:ext cx="5725" cy="7150"/>
            </a:xfrm>
            <a:custGeom>
              <a:rect b="b" l="l" r="r" t="t"/>
              <a:pathLst>
                <a:path extrusionOk="0" h="286" w="229">
                  <a:moveTo>
                    <a:pt x="229" y="251"/>
                  </a:moveTo>
                  <a:lnTo>
                    <a:pt x="229" y="206"/>
                  </a:lnTo>
                  <a:lnTo>
                    <a:pt x="194" y="183"/>
                  </a:lnTo>
                  <a:lnTo>
                    <a:pt x="160" y="183"/>
                  </a:lnTo>
                  <a:lnTo>
                    <a:pt x="160" y="251"/>
                  </a:lnTo>
                  <a:lnTo>
                    <a:pt x="183" y="286"/>
                  </a:lnTo>
                  <a:close/>
                  <a:moveTo>
                    <a:pt x="160" y="149"/>
                  </a:moveTo>
                  <a:lnTo>
                    <a:pt x="137" y="126"/>
                  </a:lnTo>
                  <a:lnTo>
                    <a:pt x="126" y="115"/>
                  </a:lnTo>
                  <a:lnTo>
                    <a:pt x="92" y="57"/>
                  </a:lnTo>
                  <a:lnTo>
                    <a:pt x="35" y="0"/>
                  </a:lnTo>
                  <a:lnTo>
                    <a:pt x="12" y="12"/>
                  </a:lnTo>
                  <a:lnTo>
                    <a:pt x="0" y="35"/>
                  </a:lnTo>
                  <a:lnTo>
                    <a:pt x="0" y="57"/>
                  </a:lnTo>
                  <a:lnTo>
                    <a:pt x="0" y="57"/>
                  </a:lnTo>
                  <a:lnTo>
                    <a:pt x="35" y="92"/>
                  </a:lnTo>
                  <a:lnTo>
                    <a:pt x="92" y="115"/>
                  </a:lnTo>
                  <a:lnTo>
                    <a:pt x="126" y="17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44" name="Google Shape;4444;p37"/>
            <p:cNvSpPr/>
            <p:nvPr/>
          </p:nvSpPr>
          <p:spPr>
            <a:xfrm>
              <a:off x="2507725" y="2792275"/>
              <a:ext cx="4000" cy="8600"/>
            </a:xfrm>
            <a:custGeom>
              <a:rect b="b" l="l" r="r" t="t"/>
              <a:pathLst>
                <a:path extrusionOk="0" h="344" w="160">
                  <a:moveTo>
                    <a:pt x="148" y="252"/>
                  </a:moveTo>
                  <a:lnTo>
                    <a:pt x="160" y="81"/>
                  </a:lnTo>
                  <a:lnTo>
                    <a:pt x="148" y="1"/>
                  </a:lnTo>
                  <a:lnTo>
                    <a:pt x="114" y="24"/>
                  </a:lnTo>
                  <a:lnTo>
                    <a:pt x="69" y="81"/>
                  </a:lnTo>
                  <a:lnTo>
                    <a:pt x="11" y="161"/>
                  </a:lnTo>
                  <a:lnTo>
                    <a:pt x="0" y="206"/>
                  </a:lnTo>
                  <a:lnTo>
                    <a:pt x="0" y="286"/>
                  </a:lnTo>
                  <a:lnTo>
                    <a:pt x="91" y="34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45" name="Google Shape;4445;p37"/>
            <p:cNvSpPr/>
            <p:nvPr/>
          </p:nvSpPr>
          <p:spPr>
            <a:xfrm>
              <a:off x="3889450" y="2042500"/>
              <a:ext cx="2300" cy="4875"/>
            </a:xfrm>
            <a:custGeom>
              <a:rect b="b" l="l" r="r" t="t"/>
              <a:pathLst>
                <a:path extrusionOk="0" h="195" w="92">
                  <a:moveTo>
                    <a:pt x="80" y="195"/>
                  </a:moveTo>
                  <a:lnTo>
                    <a:pt x="80" y="172"/>
                  </a:lnTo>
                  <a:lnTo>
                    <a:pt x="92" y="138"/>
                  </a:lnTo>
                  <a:lnTo>
                    <a:pt x="80" y="126"/>
                  </a:lnTo>
                  <a:lnTo>
                    <a:pt x="69" y="92"/>
                  </a:lnTo>
                  <a:lnTo>
                    <a:pt x="57" y="81"/>
                  </a:lnTo>
                  <a:lnTo>
                    <a:pt x="57" y="58"/>
                  </a:lnTo>
                  <a:lnTo>
                    <a:pt x="35" y="35"/>
                  </a:lnTo>
                  <a:lnTo>
                    <a:pt x="35" y="12"/>
                  </a:lnTo>
                  <a:lnTo>
                    <a:pt x="23" y="1"/>
                  </a:lnTo>
                  <a:lnTo>
                    <a:pt x="0" y="81"/>
                  </a:lnTo>
                  <a:lnTo>
                    <a:pt x="0" y="149"/>
                  </a:lnTo>
                  <a:lnTo>
                    <a:pt x="12" y="183"/>
                  </a:lnTo>
                  <a:lnTo>
                    <a:pt x="23" y="18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46" name="Google Shape;4446;p37"/>
            <p:cNvSpPr/>
            <p:nvPr/>
          </p:nvSpPr>
          <p:spPr>
            <a:xfrm>
              <a:off x="5191300" y="3015675"/>
              <a:ext cx="2300" cy="23125"/>
            </a:xfrm>
            <a:custGeom>
              <a:rect b="b" l="l" r="r" t="t"/>
              <a:pathLst>
                <a:path extrusionOk="0" h="925" w="92">
                  <a:moveTo>
                    <a:pt x="34" y="925"/>
                  </a:moveTo>
                  <a:lnTo>
                    <a:pt x="46" y="914"/>
                  </a:lnTo>
                  <a:lnTo>
                    <a:pt x="46" y="879"/>
                  </a:lnTo>
                  <a:lnTo>
                    <a:pt x="34" y="868"/>
                  </a:lnTo>
                  <a:lnTo>
                    <a:pt x="23" y="868"/>
                  </a:lnTo>
                  <a:lnTo>
                    <a:pt x="0" y="902"/>
                  </a:lnTo>
                  <a:lnTo>
                    <a:pt x="0" y="914"/>
                  </a:lnTo>
                  <a:lnTo>
                    <a:pt x="0" y="925"/>
                  </a:lnTo>
                  <a:close/>
                  <a:moveTo>
                    <a:pt x="80" y="80"/>
                  </a:moveTo>
                  <a:lnTo>
                    <a:pt x="91" y="58"/>
                  </a:lnTo>
                  <a:lnTo>
                    <a:pt x="91" y="46"/>
                  </a:lnTo>
                  <a:lnTo>
                    <a:pt x="91" y="23"/>
                  </a:lnTo>
                  <a:lnTo>
                    <a:pt x="91" y="12"/>
                  </a:lnTo>
                  <a:lnTo>
                    <a:pt x="91" y="1"/>
                  </a:lnTo>
                  <a:lnTo>
                    <a:pt x="80" y="12"/>
                  </a:lnTo>
                  <a:lnTo>
                    <a:pt x="57" y="46"/>
                  </a:lnTo>
                  <a:lnTo>
                    <a:pt x="57" y="58"/>
                  </a:lnTo>
                  <a:lnTo>
                    <a:pt x="46" y="69"/>
                  </a:lnTo>
                  <a:lnTo>
                    <a:pt x="46" y="80"/>
                  </a:lnTo>
                  <a:lnTo>
                    <a:pt x="57" y="8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47" name="Google Shape;4447;p37"/>
            <p:cNvSpPr/>
            <p:nvPr/>
          </p:nvSpPr>
          <p:spPr>
            <a:xfrm>
              <a:off x="3988150" y="2293000"/>
              <a:ext cx="7450" cy="6300"/>
            </a:xfrm>
            <a:custGeom>
              <a:rect b="b" l="l" r="r" t="t"/>
              <a:pathLst>
                <a:path extrusionOk="0" h="252" w="298">
                  <a:moveTo>
                    <a:pt x="298" y="217"/>
                  </a:moveTo>
                  <a:lnTo>
                    <a:pt x="263" y="195"/>
                  </a:lnTo>
                  <a:lnTo>
                    <a:pt x="195" y="115"/>
                  </a:lnTo>
                  <a:lnTo>
                    <a:pt x="126" y="103"/>
                  </a:lnTo>
                  <a:lnTo>
                    <a:pt x="138" y="195"/>
                  </a:lnTo>
                  <a:lnTo>
                    <a:pt x="195" y="252"/>
                  </a:lnTo>
                  <a:lnTo>
                    <a:pt x="263" y="252"/>
                  </a:lnTo>
                  <a:close/>
                  <a:moveTo>
                    <a:pt x="92" y="46"/>
                  </a:moveTo>
                  <a:lnTo>
                    <a:pt x="92" y="46"/>
                  </a:lnTo>
                  <a:lnTo>
                    <a:pt x="92" y="23"/>
                  </a:lnTo>
                  <a:lnTo>
                    <a:pt x="58" y="1"/>
                  </a:lnTo>
                  <a:lnTo>
                    <a:pt x="1" y="23"/>
                  </a:lnTo>
                  <a:lnTo>
                    <a:pt x="12" y="35"/>
                  </a:lnTo>
                  <a:lnTo>
                    <a:pt x="58" y="5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48" name="Google Shape;4448;p37"/>
            <p:cNvSpPr/>
            <p:nvPr/>
          </p:nvSpPr>
          <p:spPr>
            <a:xfrm>
              <a:off x="2489750" y="2730650"/>
              <a:ext cx="1450" cy="2875"/>
            </a:xfrm>
            <a:custGeom>
              <a:rect b="b" l="l" r="r" t="t"/>
              <a:pathLst>
                <a:path extrusionOk="0" h="115" w="58">
                  <a:moveTo>
                    <a:pt x="57" y="69"/>
                  </a:moveTo>
                  <a:lnTo>
                    <a:pt x="46" y="1"/>
                  </a:lnTo>
                  <a:lnTo>
                    <a:pt x="34" y="1"/>
                  </a:lnTo>
                  <a:lnTo>
                    <a:pt x="0" y="58"/>
                  </a:lnTo>
                  <a:lnTo>
                    <a:pt x="0" y="104"/>
                  </a:lnTo>
                  <a:lnTo>
                    <a:pt x="46" y="11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49" name="Google Shape;4449;p37"/>
            <p:cNvSpPr/>
            <p:nvPr/>
          </p:nvSpPr>
          <p:spPr>
            <a:xfrm>
              <a:off x="4848925" y="3565450"/>
              <a:ext cx="9725" cy="12300"/>
            </a:xfrm>
            <a:custGeom>
              <a:rect b="b" l="l" r="r" t="t"/>
              <a:pathLst>
                <a:path extrusionOk="0" h="492" w="389">
                  <a:moveTo>
                    <a:pt x="263" y="457"/>
                  </a:moveTo>
                  <a:lnTo>
                    <a:pt x="309" y="423"/>
                  </a:lnTo>
                  <a:lnTo>
                    <a:pt x="331" y="366"/>
                  </a:lnTo>
                  <a:lnTo>
                    <a:pt x="377" y="320"/>
                  </a:lnTo>
                  <a:lnTo>
                    <a:pt x="389" y="218"/>
                  </a:lnTo>
                  <a:lnTo>
                    <a:pt x="354" y="104"/>
                  </a:lnTo>
                  <a:lnTo>
                    <a:pt x="297" y="1"/>
                  </a:lnTo>
                  <a:lnTo>
                    <a:pt x="229" y="24"/>
                  </a:lnTo>
                  <a:lnTo>
                    <a:pt x="183" y="81"/>
                  </a:lnTo>
                  <a:lnTo>
                    <a:pt x="160" y="149"/>
                  </a:lnTo>
                  <a:lnTo>
                    <a:pt x="92" y="195"/>
                  </a:lnTo>
                  <a:lnTo>
                    <a:pt x="69" y="229"/>
                  </a:lnTo>
                  <a:lnTo>
                    <a:pt x="46" y="332"/>
                  </a:lnTo>
                  <a:lnTo>
                    <a:pt x="35" y="389"/>
                  </a:lnTo>
                  <a:lnTo>
                    <a:pt x="1" y="400"/>
                  </a:lnTo>
                  <a:lnTo>
                    <a:pt x="1" y="434"/>
                  </a:lnTo>
                  <a:lnTo>
                    <a:pt x="46" y="480"/>
                  </a:lnTo>
                  <a:lnTo>
                    <a:pt x="160" y="492"/>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50" name="Google Shape;4450;p37"/>
            <p:cNvSpPr/>
            <p:nvPr/>
          </p:nvSpPr>
          <p:spPr>
            <a:xfrm>
              <a:off x="6873450" y="3546050"/>
              <a:ext cx="149525" cy="80200"/>
            </a:xfrm>
            <a:custGeom>
              <a:rect b="b" l="l" r="r" t="t"/>
              <a:pathLst>
                <a:path extrusionOk="0" h="3208" w="5981">
                  <a:moveTo>
                    <a:pt x="5239" y="3173"/>
                  </a:moveTo>
                  <a:lnTo>
                    <a:pt x="5239" y="3139"/>
                  </a:lnTo>
                  <a:lnTo>
                    <a:pt x="5182" y="3105"/>
                  </a:lnTo>
                  <a:lnTo>
                    <a:pt x="5159" y="3173"/>
                  </a:lnTo>
                  <a:lnTo>
                    <a:pt x="5159" y="3196"/>
                  </a:lnTo>
                  <a:lnTo>
                    <a:pt x="5182" y="3208"/>
                  </a:lnTo>
                  <a:lnTo>
                    <a:pt x="5216" y="3208"/>
                  </a:lnTo>
                  <a:close/>
                  <a:moveTo>
                    <a:pt x="5901" y="2089"/>
                  </a:moveTo>
                  <a:lnTo>
                    <a:pt x="5889" y="2078"/>
                  </a:lnTo>
                  <a:lnTo>
                    <a:pt x="5889" y="2032"/>
                  </a:lnTo>
                  <a:lnTo>
                    <a:pt x="5901" y="2009"/>
                  </a:lnTo>
                  <a:lnTo>
                    <a:pt x="5844" y="2032"/>
                  </a:lnTo>
                  <a:lnTo>
                    <a:pt x="5752" y="2066"/>
                  </a:lnTo>
                  <a:lnTo>
                    <a:pt x="5764" y="2181"/>
                  </a:lnTo>
                  <a:lnTo>
                    <a:pt x="5752" y="2238"/>
                  </a:lnTo>
                  <a:lnTo>
                    <a:pt x="5798" y="2249"/>
                  </a:lnTo>
                  <a:lnTo>
                    <a:pt x="5809" y="2295"/>
                  </a:lnTo>
                  <a:lnTo>
                    <a:pt x="5844" y="2295"/>
                  </a:lnTo>
                  <a:lnTo>
                    <a:pt x="5935" y="2260"/>
                  </a:lnTo>
                  <a:lnTo>
                    <a:pt x="5980" y="2101"/>
                  </a:lnTo>
                  <a:lnTo>
                    <a:pt x="5923" y="2101"/>
                  </a:lnTo>
                  <a:close/>
                  <a:moveTo>
                    <a:pt x="5467" y="1850"/>
                  </a:moveTo>
                  <a:lnTo>
                    <a:pt x="5513" y="1781"/>
                  </a:lnTo>
                  <a:lnTo>
                    <a:pt x="5524" y="1747"/>
                  </a:lnTo>
                  <a:lnTo>
                    <a:pt x="5501" y="1644"/>
                  </a:lnTo>
                  <a:lnTo>
                    <a:pt x="5456" y="1610"/>
                  </a:lnTo>
                  <a:lnTo>
                    <a:pt x="5501" y="1462"/>
                  </a:lnTo>
                  <a:lnTo>
                    <a:pt x="5478" y="1439"/>
                  </a:lnTo>
                  <a:lnTo>
                    <a:pt x="5421" y="1404"/>
                  </a:lnTo>
                  <a:lnTo>
                    <a:pt x="5296" y="1450"/>
                  </a:lnTo>
                  <a:lnTo>
                    <a:pt x="5284" y="1473"/>
                  </a:lnTo>
                  <a:lnTo>
                    <a:pt x="5353" y="1496"/>
                  </a:lnTo>
                  <a:lnTo>
                    <a:pt x="5387" y="1519"/>
                  </a:lnTo>
                  <a:lnTo>
                    <a:pt x="5307" y="1621"/>
                  </a:lnTo>
                  <a:lnTo>
                    <a:pt x="5239" y="1633"/>
                  </a:lnTo>
                  <a:lnTo>
                    <a:pt x="5250" y="1713"/>
                  </a:lnTo>
                  <a:lnTo>
                    <a:pt x="5284" y="1770"/>
                  </a:lnTo>
                  <a:lnTo>
                    <a:pt x="5387" y="1792"/>
                  </a:lnTo>
                  <a:lnTo>
                    <a:pt x="5421" y="1850"/>
                  </a:lnTo>
                  <a:close/>
                  <a:moveTo>
                    <a:pt x="4908" y="1439"/>
                  </a:moveTo>
                  <a:lnTo>
                    <a:pt x="4953" y="1393"/>
                  </a:lnTo>
                  <a:lnTo>
                    <a:pt x="4999" y="1336"/>
                  </a:lnTo>
                  <a:lnTo>
                    <a:pt x="4988" y="1325"/>
                  </a:lnTo>
                  <a:lnTo>
                    <a:pt x="4988" y="1279"/>
                  </a:lnTo>
                  <a:lnTo>
                    <a:pt x="5010" y="1222"/>
                  </a:lnTo>
                  <a:lnTo>
                    <a:pt x="5056" y="1210"/>
                  </a:lnTo>
                  <a:lnTo>
                    <a:pt x="5022" y="1176"/>
                  </a:lnTo>
                  <a:lnTo>
                    <a:pt x="4999" y="1165"/>
                  </a:lnTo>
                  <a:lnTo>
                    <a:pt x="4999" y="1210"/>
                  </a:lnTo>
                  <a:lnTo>
                    <a:pt x="4953" y="1313"/>
                  </a:lnTo>
                  <a:lnTo>
                    <a:pt x="4942" y="1347"/>
                  </a:lnTo>
                  <a:lnTo>
                    <a:pt x="4873" y="1439"/>
                  </a:lnTo>
                  <a:close/>
                  <a:moveTo>
                    <a:pt x="3162" y="1028"/>
                  </a:moveTo>
                  <a:lnTo>
                    <a:pt x="3070" y="925"/>
                  </a:lnTo>
                  <a:lnTo>
                    <a:pt x="3059" y="948"/>
                  </a:lnTo>
                  <a:lnTo>
                    <a:pt x="3048" y="1005"/>
                  </a:lnTo>
                  <a:lnTo>
                    <a:pt x="3048" y="1051"/>
                  </a:lnTo>
                  <a:lnTo>
                    <a:pt x="3093" y="1085"/>
                  </a:lnTo>
                  <a:lnTo>
                    <a:pt x="3105" y="1108"/>
                  </a:lnTo>
                  <a:lnTo>
                    <a:pt x="3093" y="1176"/>
                  </a:lnTo>
                  <a:lnTo>
                    <a:pt x="3093" y="1233"/>
                  </a:lnTo>
                  <a:lnTo>
                    <a:pt x="3173" y="1370"/>
                  </a:lnTo>
                  <a:lnTo>
                    <a:pt x="3184" y="1462"/>
                  </a:lnTo>
                  <a:lnTo>
                    <a:pt x="3230" y="1553"/>
                  </a:lnTo>
                  <a:lnTo>
                    <a:pt x="3299" y="1621"/>
                  </a:lnTo>
                  <a:lnTo>
                    <a:pt x="3356" y="1690"/>
                  </a:lnTo>
                  <a:lnTo>
                    <a:pt x="3470" y="1895"/>
                  </a:lnTo>
                  <a:lnTo>
                    <a:pt x="3504" y="1964"/>
                  </a:lnTo>
                  <a:lnTo>
                    <a:pt x="3561" y="2009"/>
                  </a:lnTo>
                  <a:lnTo>
                    <a:pt x="3698" y="2181"/>
                  </a:lnTo>
                  <a:lnTo>
                    <a:pt x="3755" y="2238"/>
                  </a:lnTo>
                  <a:lnTo>
                    <a:pt x="3812" y="2260"/>
                  </a:lnTo>
                  <a:lnTo>
                    <a:pt x="3949" y="2363"/>
                  </a:lnTo>
                  <a:lnTo>
                    <a:pt x="4029" y="2409"/>
                  </a:lnTo>
                  <a:lnTo>
                    <a:pt x="4075" y="2477"/>
                  </a:lnTo>
                  <a:lnTo>
                    <a:pt x="4155" y="2523"/>
                  </a:lnTo>
                  <a:lnTo>
                    <a:pt x="4269" y="2580"/>
                  </a:lnTo>
                  <a:lnTo>
                    <a:pt x="4291" y="2603"/>
                  </a:lnTo>
                  <a:lnTo>
                    <a:pt x="4291" y="2648"/>
                  </a:lnTo>
                  <a:lnTo>
                    <a:pt x="4303" y="2694"/>
                  </a:lnTo>
                  <a:lnTo>
                    <a:pt x="4371" y="2751"/>
                  </a:lnTo>
                  <a:lnTo>
                    <a:pt x="4451" y="2785"/>
                  </a:lnTo>
                  <a:lnTo>
                    <a:pt x="4474" y="2820"/>
                  </a:lnTo>
                  <a:lnTo>
                    <a:pt x="4485" y="2854"/>
                  </a:lnTo>
                  <a:lnTo>
                    <a:pt x="4531" y="2831"/>
                  </a:lnTo>
                  <a:lnTo>
                    <a:pt x="4565" y="2854"/>
                  </a:lnTo>
                  <a:lnTo>
                    <a:pt x="4702" y="2945"/>
                  </a:lnTo>
                  <a:lnTo>
                    <a:pt x="4759" y="2934"/>
                  </a:lnTo>
                  <a:lnTo>
                    <a:pt x="4794" y="2934"/>
                  </a:lnTo>
                  <a:lnTo>
                    <a:pt x="4873" y="2911"/>
                  </a:lnTo>
                  <a:lnTo>
                    <a:pt x="4908" y="2854"/>
                  </a:lnTo>
                  <a:lnTo>
                    <a:pt x="4896" y="2694"/>
                  </a:lnTo>
                  <a:lnTo>
                    <a:pt x="4828" y="2626"/>
                  </a:lnTo>
                  <a:lnTo>
                    <a:pt x="4725" y="2569"/>
                  </a:lnTo>
                  <a:lnTo>
                    <a:pt x="4668" y="2489"/>
                  </a:lnTo>
                  <a:lnTo>
                    <a:pt x="4611" y="2420"/>
                  </a:lnTo>
                  <a:lnTo>
                    <a:pt x="4497" y="2283"/>
                  </a:lnTo>
                  <a:lnTo>
                    <a:pt x="4337" y="2135"/>
                  </a:lnTo>
                  <a:lnTo>
                    <a:pt x="4269" y="2101"/>
                  </a:lnTo>
                  <a:lnTo>
                    <a:pt x="4223" y="2055"/>
                  </a:lnTo>
                  <a:lnTo>
                    <a:pt x="4189" y="2032"/>
                  </a:lnTo>
                  <a:lnTo>
                    <a:pt x="4155" y="1998"/>
                  </a:lnTo>
                  <a:lnTo>
                    <a:pt x="4086" y="1952"/>
                  </a:lnTo>
                  <a:lnTo>
                    <a:pt x="4040" y="1861"/>
                  </a:lnTo>
                  <a:lnTo>
                    <a:pt x="3961" y="1781"/>
                  </a:lnTo>
                  <a:lnTo>
                    <a:pt x="3938" y="1735"/>
                  </a:lnTo>
                  <a:lnTo>
                    <a:pt x="3961" y="1690"/>
                  </a:lnTo>
                  <a:lnTo>
                    <a:pt x="3938" y="1656"/>
                  </a:lnTo>
                  <a:lnTo>
                    <a:pt x="3881" y="1610"/>
                  </a:lnTo>
                  <a:lnTo>
                    <a:pt x="3858" y="1541"/>
                  </a:lnTo>
                  <a:lnTo>
                    <a:pt x="3824" y="1496"/>
                  </a:lnTo>
                  <a:lnTo>
                    <a:pt x="3767" y="1462"/>
                  </a:lnTo>
                  <a:lnTo>
                    <a:pt x="3675" y="1404"/>
                  </a:lnTo>
                  <a:lnTo>
                    <a:pt x="3447" y="1142"/>
                  </a:lnTo>
                  <a:lnTo>
                    <a:pt x="3344" y="1051"/>
                  </a:lnTo>
                  <a:lnTo>
                    <a:pt x="3242" y="1085"/>
                  </a:lnTo>
                  <a:close/>
                  <a:moveTo>
                    <a:pt x="23" y="172"/>
                  </a:moveTo>
                  <a:lnTo>
                    <a:pt x="46" y="115"/>
                  </a:lnTo>
                  <a:lnTo>
                    <a:pt x="58" y="1"/>
                  </a:lnTo>
                  <a:lnTo>
                    <a:pt x="35" y="58"/>
                  </a:lnTo>
                  <a:lnTo>
                    <a:pt x="0" y="19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51" name="Google Shape;4451;p37"/>
            <p:cNvSpPr/>
            <p:nvPr/>
          </p:nvSpPr>
          <p:spPr>
            <a:xfrm>
              <a:off x="7066600" y="3123225"/>
              <a:ext cx="1175" cy="1450"/>
            </a:xfrm>
            <a:custGeom>
              <a:rect b="b" l="l" r="r" t="t"/>
              <a:pathLst>
                <a:path extrusionOk="0" h="58" w="47">
                  <a:moveTo>
                    <a:pt x="46" y="35"/>
                  </a:moveTo>
                  <a:lnTo>
                    <a:pt x="46" y="1"/>
                  </a:lnTo>
                  <a:lnTo>
                    <a:pt x="23" y="1"/>
                  </a:lnTo>
                  <a:lnTo>
                    <a:pt x="12" y="1"/>
                  </a:lnTo>
                  <a:lnTo>
                    <a:pt x="1" y="35"/>
                  </a:lnTo>
                  <a:lnTo>
                    <a:pt x="12" y="47"/>
                  </a:lnTo>
                  <a:lnTo>
                    <a:pt x="23" y="5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52" name="Google Shape;4452;p37"/>
            <p:cNvSpPr/>
            <p:nvPr/>
          </p:nvSpPr>
          <p:spPr>
            <a:xfrm>
              <a:off x="1214425" y="3663900"/>
              <a:ext cx="1750" cy="2300"/>
            </a:xfrm>
            <a:custGeom>
              <a:rect b="b" l="l" r="r" t="t"/>
              <a:pathLst>
                <a:path extrusionOk="0" h="92" w="70">
                  <a:moveTo>
                    <a:pt x="69" y="80"/>
                  </a:moveTo>
                  <a:lnTo>
                    <a:pt x="69" y="46"/>
                  </a:lnTo>
                  <a:lnTo>
                    <a:pt x="46" y="11"/>
                  </a:lnTo>
                  <a:lnTo>
                    <a:pt x="23" y="0"/>
                  </a:lnTo>
                  <a:lnTo>
                    <a:pt x="1" y="11"/>
                  </a:lnTo>
                  <a:lnTo>
                    <a:pt x="23" y="46"/>
                  </a:lnTo>
                  <a:lnTo>
                    <a:pt x="46" y="80"/>
                  </a:lnTo>
                  <a:lnTo>
                    <a:pt x="69" y="9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53" name="Google Shape;4453;p37"/>
            <p:cNvSpPr/>
            <p:nvPr/>
          </p:nvSpPr>
          <p:spPr>
            <a:xfrm>
              <a:off x="2379600" y="2691850"/>
              <a:ext cx="52250" cy="13150"/>
            </a:xfrm>
            <a:custGeom>
              <a:rect b="b" l="l" r="r" t="t"/>
              <a:pathLst>
                <a:path extrusionOk="0" h="526" w="2090">
                  <a:moveTo>
                    <a:pt x="47" y="423"/>
                  </a:moveTo>
                  <a:lnTo>
                    <a:pt x="47" y="412"/>
                  </a:lnTo>
                  <a:lnTo>
                    <a:pt x="47" y="412"/>
                  </a:lnTo>
                  <a:lnTo>
                    <a:pt x="58" y="412"/>
                  </a:lnTo>
                  <a:lnTo>
                    <a:pt x="58" y="400"/>
                  </a:lnTo>
                  <a:lnTo>
                    <a:pt x="81" y="377"/>
                  </a:lnTo>
                  <a:lnTo>
                    <a:pt x="81" y="377"/>
                  </a:lnTo>
                  <a:lnTo>
                    <a:pt x="81" y="366"/>
                  </a:lnTo>
                  <a:lnTo>
                    <a:pt x="58" y="366"/>
                  </a:lnTo>
                  <a:lnTo>
                    <a:pt x="58" y="366"/>
                  </a:lnTo>
                  <a:lnTo>
                    <a:pt x="24" y="366"/>
                  </a:lnTo>
                  <a:lnTo>
                    <a:pt x="1" y="366"/>
                  </a:lnTo>
                  <a:lnTo>
                    <a:pt x="1" y="377"/>
                  </a:lnTo>
                  <a:lnTo>
                    <a:pt x="1" y="400"/>
                  </a:lnTo>
                  <a:lnTo>
                    <a:pt x="35" y="412"/>
                  </a:lnTo>
                  <a:lnTo>
                    <a:pt x="35" y="412"/>
                  </a:lnTo>
                  <a:lnTo>
                    <a:pt x="35" y="423"/>
                  </a:lnTo>
                  <a:lnTo>
                    <a:pt x="47" y="423"/>
                  </a:lnTo>
                  <a:close/>
                  <a:moveTo>
                    <a:pt x="1987" y="389"/>
                  </a:moveTo>
                  <a:lnTo>
                    <a:pt x="2089" y="355"/>
                  </a:lnTo>
                  <a:lnTo>
                    <a:pt x="2089" y="343"/>
                  </a:lnTo>
                  <a:lnTo>
                    <a:pt x="2032" y="332"/>
                  </a:lnTo>
                  <a:lnTo>
                    <a:pt x="1941" y="332"/>
                  </a:lnTo>
                  <a:lnTo>
                    <a:pt x="1873" y="355"/>
                  </a:lnTo>
                  <a:lnTo>
                    <a:pt x="1884" y="377"/>
                  </a:lnTo>
                  <a:lnTo>
                    <a:pt x="1918" y="377"/>
                  </a:lnTo>
                  <a:close/>
                  <a:moveTo>
                    <a:pt x="1462" y="69"/>
                  </a:moveTo>
                  <a:lnTo>
                    <a:pt x="1439" y="46"/>
                  </a:lnTo>
                  <a:lnTo>
                    <a:pt x="1416" y="46"/>
                  </a:lnTo>
                  <a:lnTo>
                    <a:pt x="914" y="24"/>
                  </a:lnTo>
                  <a:lnTo>
                    <a:pt x="731" y="1"/>
                  </a:lnTo>
                  <a:lnTo>
                    <a:pt x="686" y="12"/>
                  </a:lnTo>
                  <a:lnTo>
                    <a:pt x="651" y="24"/>
                  </a:lnTo>
                  <a:lnTo>
                    <a:pt x="629" y="81"/>
                  </a:lnTo>
                  <a:lnTo>
                    <a:pt x="606" y="115"/>
                  </a:lnTo>
                  <a:lnTo>
                    <a:pt x="560" y="138"/>
                  </a:lnTo>
                  <a:lnTo>
                    <a:pt x="572" y="183"/>
                  </a:lnTo>
                  <a:lnTo>
                    <a:pt x="594" y="218"/>
                  </a:lnTo>
                  <a:lnTo>
                    <a:pt x="617" y="275"/>
                  </a:lnTo>
                  <a:lnTo>
                    <a:pt x="606" y="343"/>
                  </a:lnTo>
                  <a:lnTo>
                    <a:pt x="572" y="480"/>
                  </a:lnTo>
                  <a:lnTo>
                    <a:pt x="617" y="514"/>
                  </a:lnTo>
                  <a:lnTo>
                    <a:pt x="720" y="491"/>
                  </a:lnTo>
                  <a:lnTo>
                    <a:pt x="754" y="514"/>
                  </a:lnTo>
                  <a:lnTo>
                    <a:pt x="800" y="526"/>
                  </a:lnTo>
                  <a:lnTo>
                    <a:pt x="857" y="514"/>
                  </a:lnTo>
                  <a:lnTo>
                    <a:pt x="914" y="480"/>
                  </a:lnTo>
                  <a:lnTo>
                    <a:pt x="1039" y="503"/>
                  </a:lnTo>
                  <a:lnTo>
                    <a:pt x="1119" y="480"/>
                  </a:lnTo>
                  <a:lnTo>
                    <a:pt x="1199" y="526"/>
                  </a:lnTo>
                  <a:lnTo>
                    <a:pt x="1256" y="514"/>
                  </a:lnTo>
                  <a:lnTo>
                    <a:pt x="1291" y="526"/>
                  </a:lnTo>
                  <a:lnTo>
                    <a:pt x="1325" y="526"/>
                  </a:lnTo>
                  <a:lnTo>
                    <a:pt x="1416" y="526"/>
                  </a:lnTo>
                  <a:lnTo>
                    <a:pt x="1542" y="503"/>
                  </a:lnTo>
                  <a:lnTo>
                    <a:pt x="1656" y="423"/>
                  </a:lnTo>
                  <a:lnTo>
                    <a:pt x="1701" y="355"/>
                  </a:lnTo>
                  <a:lnTo>
                    <a:pt x="1758" y="309"/>
                  </a:lnTo>
                  <a:lnTo>
                    <a:pt x="1838" y="252"/>
                  </a:lnTo>
                  <a:lnTo>
                    <a:pt x="1838" y="126"/>
                  </a:lnTo>
                  <a:lnTo>
                    <a:pt x="1747" y="115"/>
                  </a:lnTo>
                  <a:lnTo>
                    <a:pt x="1656" y="69"/>
                  </a:lnTo>
                  <a:lnTo>
                    <a:pt x="1496" y="58"/>
                  </a:lnTo>
                  <a:lnTo>
                    <a:pt x="1485" y="58"/>
                  </a:lnTo>
                  <a:lnTo>
                    <a:pt x="1496" y="81"/>
                  </a:lnTo>
                  <a:lnTo>
                    <a:pt x="1485" y="8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54" name="Google Shape;4454;p37"/>
            <p:cNvSpPr/>
            <p:nvPr/>
          </p:nvSpPr>
          <p:spPr>
            <a:xfrm>
              <a:off x="721700" y="3311250"/>
              <a:ext cx="309875" cy="274775"/>
            </a:xfrm>
            <a:custGeom>
              <a:rect b="b" l="l" r="r" t="t"/>
              <a:pathLst>
                <a:path extrusionOk="0" h="10991" w="12395">
                  <a:moveTo>
                    <a:pt x="11071" y="10968"/>
                  </a:moveTo>
                  <a:lnTo>
                    <a:pt x="11059" y="10933"/>
                  </a:lnTo>
                  <a:lnTo>
                    <a:pt x="11025" y="10888"/>
                  </a:lnTo>
                  <a:lnTo>
                    <a:pt x="11013" y="10899"/>
                  </a:lnTo>
                  <a:lnTo>
                    <a:pt x="11025" y="10911"/>
                  </a:lnTo>
                  <a:lnTo>
                    <a:pt x="11059" y="10956"/>
                  </a:lnTo>
                  <a:lnTo>
                    <a:pt x="11059" y="10990"/>
                  </a:lnTo>
                  <a:close/>
                  <a:moveTo>
                    <a:pt x="12394" y="8879"/>
                  </a:moveTo>
                  <a:lnTo>
                    <a:pt x="12371" y="8845"/>
                  </a:lnTo>
                  <a:lnTo>
                    <a:pt x="12314" y="8811"/>
                  </a:lnTo>
                  <a:lnTo>
                    <a:pt x="12280" y="8799"/>
                  </a:lnTo>
                  <a:lnTo>
                    <a:pt x="12257" y="8788"/>
                  </a:lnTo>
                  <a:lnTo>
                    <a:pt x="12246" y="8799"/>
                  </a:lnTo>
                  <a:lnTo>
                    <a:pt x="12257" y="8811"/>
                  </a:lnTo>
                  <a:lnTo>
                    <a:pt x="12269" y="8811"/>
                  </a:lnTo>
                  <a:lnTo>
                    <a:pt x="12314" y="8845"/>
                  </a:lnTo>
                  <a:lnTo>
                    <a:pt x="12360" y="8856"/>
                  </a:lnTo>
                  <a:lnTo>
                    <a:pt x="12383" y="8879"/>
                  </a:lnTo>
                  <a:lnTo>
                    <a:pt x="12383" y="8891"/>
                  </a:lnTo>
                  <a:close/>
                  <a:moveTo>
                    <a:pt x="8902" y="8719"/>
                  </a:moveTo>
                  <a:lnTo>
                    <a:pt x="8822" y="8674"/>
                  </a:lnTo>
                  <a:lnTo>
                    <a:pt x="8834" y="8708"/>
                  </a:lnTo>
                  <a:lnTo>
                    <a:pt x="8891" y="8731"/>
                  </a:lnTo>
                  <a:lnTo>
                    <a:pt x="8914" y="8742"/>
                  </a:lnTo>
                  <a:close/>
                  <a:moveTo>
                    <a:pt x="11824" y="8685"/>
                  </a:moveTo>
                  <a:lnTo>
                    <a:pt x="11767" y="8617"/>
                  </a:lnTo>
                  <a:lnTo>
                    <a:pt x="11732" y="8617"/>
                  </a:lnTo>
                  <a:lnTo>
                    <a:pt x="11824" y="8697"/>
                  </a:lnTo>
                  <a:close/>
                  <a:moveTo>
                    <a:pt x="8742" y="8548"/>
                  </a:moveTo>
                  <a:lnTo>
                    <a:pt x="8685" y="8491"/>
                  </a:lnTo>
                  <a:lnTo>
                    <a:pt x="8663" y="8446"/>
                  </a:lnTo>
                  <a:lnTo>
                    <a:pt x="8617" y="8434"/>
                  </a:lnTo>
                  <a:lnTo>
                    <a:pt x="8628" y="8446"/>
                  </a:lnTo>
                  <a:lnTo>
                    <a:pt x="8685" y="8503"/>
                  </a:lnTo>
                  <a:lnTo>
                    <a:pt x="8731" y="8560"/>
                  </a:lnTo>
                  <a:lnTo>
                    <a:pt x="8765" y="8571"/>
                  </a:lnTo>
                  <a:close/>
                  <a:moveTo>
                    <a:pt x="8708" y="8240"/>
                  </a:moveTo>
                  <a:lnTo>
                    <a:pt x="8685" y="8229"/>
                  </a:lnTo>
                  <a:lnTo>
                    <a:pt x="8685" y="8229"/>
                  </a:lnTo>
                  <a:lnTo>
                    <a:pt x="8685" y="8183"/>
                  </a:lnTo>
                  <a:lnTo>
                    <a:pt x="8720" y="8149"/>
                  </a:lnTo>
                  <a:lnTo>
                    <a:pt x="8799" y="8092"/>
                  </a:lnTo>
                  <a:lnTo>
                    <a:pt x="8799" y="8069"/>
                  </a:lnTo>
                  <a:lnTo>
                    <a:pt x="8799" y="8069"/>
                  </a:lnTo>
                  <a:lnTo>
                    <a:pt x="8777" y="8092"/>
                  </a:lnTo>
                  <a:lnTo>
                    <a:pt x="8720" y="8115"/>
                  </a:lnTo>
                  <a:lnTo>
                    <a:pt x="8685" y="8149"/>
                  </a:lnTo>
                  <a:lnTo>
                    <a:pt x="8674" y="8172"/>
                  </a:lnTo>
                  <a:lnTo>
                    <a:pt x="8663" y="8217"/>
                  </a:lnTo>
                  <a:lnTo>
                    <a:pt x="8674" y="8252"/>
                  </a:lnTo>
                  <a:lnTo>
                    <a:pt x="8685" y="8263"/>
                  </a:lnTo>
                  <a:lnTo>
                    <a:pt x="8720" y="8263"/>
                  </a:lnTo>
                  <a:close/>
                  <a:moveTo>
                    <a:pt x="1941" y="8092"/>
                  </a:moveTo>
                  <a:lnTo>
                    <a:pt x="1918" y="8001"/>
                  </a:lnTo>
                  <a:lnTo>
                    <a:pt x="1872" y="7932"/>
                  </a:lnTo>
                  <a:lnTo>
                    <a:pt x="1758" y="7921"/>
                  </a:lnTo>
                  <a:lnTo>
                    <a:pt x="1678" y="7943"/>
                  </a:lnTo>
                  <a:lnTo>
                    <a:pt x="1667" y="7978"/>
                  </a:lnTo>
                  <a:lnTo>
                    <a:pt x="1678" y="8035"/>
                  </a:lnTo>
                  <a:lnTo>
                    <a:pt x="1758" y="8126"/>
                  </a:lnTo>
                  <a:lnTo>
                    <a:pt x="1827" y="8149"/>
                  </a:lnTo>
                  <a:lnTo>
                    <a:pt x="1941" y="8126"/>
                  </a:lnTo>
                  <a:lnTo>
                    <a:pt x="1998" y="8217"/>
                  </a:lnTo>
                  <a:lnTo>
                    <a:pt x="2021" y="8229"/>
                  </a:lnTo>
                  <a:lnTo>
                    <a:pt x="2078" y="8252"/>
                  </a:lnTo>
                  <a:lnTo>
                    <a:pt x="2101" y="8206"/>
                  </a:lnTo>
                  <a:lnTo>
                    <a:pt x="2066" y="8137"/>
                  </a:lnTo>
                  <a:close/>
                  <a:moveTo>
                    <a:pt x="1530" y="7955"/>
                  </a:moveTo>
                  <a:lnTo>
                    <a:pt x="1541" y="7898"/>
                  </a:lnTo>
                  <a:lnTo>
                    <a:pt x="1507" y="7886"/>
                  </a:lnTo>
                  <a:lnTo>
                    <a:pt x="1439" y="7886"/>
                  </a:lnTo>
                  <a:lnTo>
                    <a:pt x="1439" y="7921"/>
                  </a:lnTo>
                  <a:lnTo>
                    <a:pt x="1450" y="7943"/>
                  </a:lnTo>
                  <a:lnTo>
                    <a:pt x="1473" y="7966"/>
                  </a:lnTo>
                  <a:lnTo>
                    <a:pt x="1507" y="7989"/>
                  </a:lnTo>
                  <a:close/>
                  <a:moveTo>
                    <a:pt x="149" y="7350"/>
                  </a:moveTo>
                  <a:lnTo>
                    <a:pt x="172" y="7350"/>
                  </a:lnTo>
                  <a:lnTo>
                    <a:pt x="115" y="7259"/>
                  </a:lnTo>
                  <a:lnTo>
                    <a:pt x="69" y="7236"/>
                  </a:lnTo>
                  <a:lnTo>
                    <a:pt x="69" y="7247"/>
                  </a:lnTo>
                  <a:lnTo>
                    <a:pt x="69" y="7350"/>
                  </a:lnTo>
                  <a:lnTo>
                    <a:pt x="115" y="7361"/>
                  </a:lnTo>
                  <a:close/>
                  <a:moveTo>
                    <a:pt x="6403" y="7122"/>
                  </a:moveTo>
                  <a:lnTo>
                    <a:pt x="6380" y="7122"/>
                  </a:lnTo>
                  <a:lnTo>
                    <a:pt x="6334" y="7122"/>
                  </a:lnTo>
                  <a:lnTo>
                    <a:pt x="6323" y="7122"/>
                  </a:lnTo>
                  <a:lnTo>
                    <a:pt x="6392" y="7133"/>
                  </a:lnTo>
                  <a:lnTo>
                    <a:pt x="6449" y="7167"/>
                  </a:lnTo>
                  <a:close/>
                  <a:moveTo>
                    <a:pt x="6312" y="7133"/>
                  </a:moveTo>
                  <a:lnTo>
                    <a:pt x="6266" y="7122"/>
                  </a:lnTo>
                  <a:lnTo>
                    <a:pt x="6220" y="7088"/>
                  </a:lnTo>
                  <a:lnTo>
                    <a:pt x="6175" y="7088"/>
                  </a:lnTo>
                  <a:lnTo>
                    <a:pt x="6277" y="7133"/>
                  </a:lnTo>
                  <a:close/>
                  <a:moveTo>
                    <a:pt x="58" y="7145"/>
                  </a:moveTo>
                  <a:lnTo>
                    <a:pt x="69" y="7122"/>
                  </a:lnTo>
                  <a:lnTo>
                    <a:pt x="58" y="7099"/>
                  </a:lnTo>
                  <a:lnTo>
                    <a:pt x="1" y="7076"/>
                  </a:lnTo>
                  <a:lnTo>
                    <a:pt x="12" y="7122"/>
                  </a:lnTo>
                  <a:lnTo>
                    <a:pt x="12" y="7145"/>
                  </a:lnTo>
                  <a:lnTo>
                    <a:pt x="46" y="7156"/>
                  </a:lnTo>
                  <a:close/>
                  <a:moveTo>
                    <a:pt x="4737" y="6859"/>
                  </a:moveTo>
                  <a:lnTo>
                    <a:pt x="4691" y="6802"/>
                  </a:lnTo>
                  <a:lnTo>
                    <a:pt x="4668" y="6768"/>
                  </a:lnTo>
                  <a:lnTo>
                    <a:pt x="4634" y="6711"/>
                  </a:lnTo>
                  <a:lnTo>
                    <a:pt x="4577" y="6631"/>
                  </a:lnTo>
                  <a:lnTo>
                    <a:pt x="4600" y="6677"/>
                  </a:lnTo>
                  <a:lnTo>
                    <a:pt x="4611" y="6711"/>
                  </a:lnTo>
                  <a:lnTo>
                    <a:pt x="4634" y="6734"/>
                  </a:lnTo>
                  <a:lnTo>
                    <a:pt x="4668" y="6791"/>
                  </a:lnTo>
                  <a:lnTo>
                    <a:pt x="4680" y="6825"/>
                  </a:lnTo>
                  <a:lnTo>
                    <a:pt x="4725" y="6882"/>
                  </a:lnTo>
                  <a:lnTo>
                    <a:pt x="4737" y="6882"/>
                  </a:lnTo>
                  <a:close/>
                  <a:moveTo>
                    <a:pt x="7053" y="6642"/>
                  </a:moveTo>
                  <a:lnTo>
                    <a:pt x="7065" y="6574"/>
                  </a:lnTo>
                  <a:lnTo>
                    <a:pt x="7031" y="6574"/>
                  </a:lnTo>
                  <a:lnTo>
                    <a:pt x="7031" y="6642"/>
                  </a:lnTo>
                  <a:close/>
                  <a:moveTo>
                    <a:pt x="4999" y="6414"/>
                  </a:moveTo>
                  <a:lnTo>
                    <a:pt x="4908" y="6334"/>
                  </a:lnTo>
                  <a:lnTo>
                    <a:pt x="4897" y="6334"/>
                  </a:lnTo>
                  <a:lnTo>
                    <a:pt x="4908" y="6357"/>
                  </a:lnTo>
                  <a:lnTo>
                    <a:pt x="4976" y="6437"/>
                  </a:lnTo>
                  <a:lnTo>
                    <a:pt x="4999" y="6460"/>
                  </a:lnTo>
                  <a:close/>
                  <a:moveTo>
                    <a:pt x="9393" y="1587"/>
                  </a:moveTo>
                  <a:lnTo>
                    <a:pt x="9404" y="1553"/>
                  </a:lnTo>
                  <a:lnTo>
                    <a:pt x="9404" y="1530"/>
                  </a:lnTo>
                  <a:lnTo>
                    <a:pt x="9393" y="1507"/>
                  </a:lnTo>
                  <a:lnTo>
                    <a:pt x="9347" y="1496"/>
                  </a:lnTo>
                  <a:lnTo>
                    <a:pt x="9359" y="1598"/>
                  </a:lnTo>
                  <a:close/>
                  <a:moveTo>
                    <a:pt x="9005" y="1050"/>
                  </a:moveTo>
                  <a:lnTo>
                    <a:pt x="8993" y="1028"/>
                  </a:lnTo>
                  <a:lnTo>
                    <a:pt x="8959" y="1028"/>
                  </a:lnTo>
                  <a:lnTo>
                    <a:pt x="8948" y="1039"/>
                  </a:lnTo>
                  <a:lnTo>
                    <a:pt x="8948" y="1108"/>
                  </a:lnTo>
                  <a:close/>
                  <a:moveTo>
                    <a:pt x="9016" y="822"/>
                  </a:moveTo>
                  <a:lnTo>
                    <a:pt x="8902" y="902"/>
                  </a:lnTo>
                  <a:lnTo>
                    <a:pt x="8936" y="959"/>
                  </a:lnTo>
                  <a:lnTo>
                    <a:pt x="8993" y="971"/>
                  </a:lnTo>
                  <a:lnTo>
                    <a:pt x="9016" y="936"/>
                  </a:lnTo>
                  <a:lnTo>
                    <a:pt x="9130" y="925"/>
                  </a:lnTo>
                  <a:lnTo>
                    <a:pt x="9176" y="868"/>
                  </a:lnTo>
                  <a:lnTo>
                    <a:pt x="9130" y="879"/>
                  </a:lnTo>
                  <a:close/>
                  <a:moveTo>
                    <a:pt x="8149" y="583"/>
                  </a:moveTo>
                  <a:lnTo>
                    <a:pt x="8172" y="514"/>
                  </a:lnTo>
                  <a:lnTo>
                    <a:pt x="8149" y="503"/>
                  </a:lnTo>
                  <a:lnTo>
                    <a:pt x="8092" y="526"/>
                  </a:lnTo>
                  <a:lnTo>
                    <a:pt x="8092" y="560"/>
                  </a:lnTo>
                  <a:lnTo>
                    <a:pt x="8138" y="617"/>
                  </a:lnTo>
                  <a:close/>
                  <a:moveTo>
                    <a:pt x="8514" y="138"/>
                  </a:moveTo>
                  <a:lnTo>
                    <a:pt x="8560" y="126"/>
                  </a:lnTo>
                  <a:lnTo>
                    <a:pt x="8560" y="115"/>
                  </a:lnTo>
                  <a:lnTo>
                    <a:pt x="8537" y="80"/>
                  </a:lnTo>
                  <a:lnTo>
                    <a:pt x="8491" y="69"/>
                  </a:lnTo>
                  <a:lnTo>
                    <a:pt x="8480" y="80"/>
                  </a:lnTo>
                  <a:lnTo>
                    <a:pt x="8457" y="115"/>
                  </a:lnTo>
                  <a:lnTo>
                    <a:pt x="8480" y="160"/>
                  </a:lnTo>
                  <a:close/>
                  <a:moveTo>
                    <a:pt x="8103" y="126"/>
                  </a:moveTo>
                  <a:lnTo>
                    <a:pt x="8115" y="80"/>
                  </a:lnTo>
                  <a:lnTo>
                    <a:pt x="8115" y="58"/>
                  </a:lnTo>
                  <a:lnTo>
                    <a:pt x="8103" y="23"/>
                  </a:lnTo>
                  <a:lnTo>
                    <a:pt x="7978" y="1"/>
                  </a:lnTo>
                  <a:lnTo>
                    <a:pt x="7966" y="12"/>
                  </a:lnTo>
                  <a:lnTo>
                    <a:pt x="7966" y="69"/>
                  </a:lnTo>
                  <a:lnTo>
                    <a:pt x="7989" y="138"/>
                  </a:lnTo>
                  <a:lnTo>
                    <a:pt x="8035" y="13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55" name="Google Shape;4455;p37"/>
            <p:cNvSpPr/>
            <p:nvPr/>
          </p:nvSpPr>
          <p:spPr>
            <a:xfrm>
              <a:off x="5798700" y="3079300"/>
              <a:ext cx="6875" cy="4025"/>
            </a:xfrm>
            <a:custGeom>
              <a:rect b="b" l="l" r="r" t="t"/>
              <a:pathLst>
                <a:path extrusionOk="0" h="161" w="275">
                  <a:moveTo>
                    <a:pt x="263" y="103"/>
                  </a:moveTo>
                  <a:lnTo>
                    <a:pt x="275" y="80"/>
                  </a:lnTo>
                  <a:lnTo>
                    <a:pt x="240" y="46"/>
                  </a:lnTo>
                  <a:lnTo>
                    <a:pt x="206" y="35"/>
                  </a:lnTo>
                  <a:lnTo>
                    <a:pt x="126" y="0"/>
                  </a:lnTo>
                  <a:lnTo>
                    <a:pt x="46" y="23"/>
                  </a:lnTo>
                  <a:lnTo>
                    <a:pt x="1" y="103"/>
                  </a:lnTo>
                  <a:lnTo>
                    <a:pt x="126" y="16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56" name="Google Shape;4456;p37"/>
            <p:cNvSpPr/>
            <p:nvPr/>
          </p:nvSpPr>
          <p:spPr>
            <a:xfrm>
              <a:off x="6833800" y="3262175"/>
              <a:ext cx="212850" cy="118425"/>
            </a:xfrm>
            <a:custGeom>
              <a:rect b="b" l="l" r="r" t="t"/>
              <a:pathLst>
                <a:path extrusionOk="0" h="4737" w="8514">
                  <a:moveTo>
                    <a:pt x="8514" y="4588"/>
                  </a:moveTo>
                  <a:lnTo>
                    <a:pt x="8479" y="4554"/>
                  </a:lnTo>
                  <a:lnTo>
                    <a:pt x="8468" y="4497"/>
                  </a:lnTo>
                  <a:lnTo>
                    <a:pt x="8422" y="4497"/>
                  </a:lnTo>
                  <a:lnTo>
                    <a:pt x="8388" y="4520"/>
                  </a:lnTo>
                  <a:lnTo>
                    <a:pt x="8411" y="4600"/>
                  </a:lnTo>
                  <a:lnTo>
                    <a:pt x="8445" y="4600"/>
                  </a:lnTo>
                  <a:close/>
                  <a:moveTo>
                    <a:pt x="3435" y="4702"/>
                  </a:moveTo>
                  <a:lnTo>
                    <a:pt x="3424" y="4668"/>
                  </a:lnTo>
                  <a:lnTo>
                    <a:pt x="3344" y="4611"/>
                  </a:lnTo>
                  <a:lnTo>
                    <a:pt x="3081" y="4429"/>
                  </a:lnTo>
                  <a:lnTo>
                    <a:pt x="3024" y="4417"/>
                  </a:lnTo>
                  <a:lnTo>
                    <a:pt x="3002" y="4429"/>
                  </a:lnTo>
                  <a:lnTo>
                    <a:pt x="2990" y="4474"/>
                  </a:lnTo>
                  <a:lnTo>
                    <a:pt x="3002" y="4497"/>
                  </a:lnTo>
                  <a:lnTo>
                    <a:pt x="3081" y="4520"/>
                  </a:lnTo>
                  <a:lnTo>
                    <a:pt x="3081" y="4531"/>
                  </a:lnTo>
                  <a:lnTo>
                    <a:pt x="3116" y="4566"/>
                  </a:lnTo>
                  <a:lnTo>
                    <a:pt x="3218" y="4588"/>
                  </a:lnTo>
                  <a:lnTo>
                    <a:pt x="3275" y="4634"/>
                  </a:lnTo>
                  <a:lnTo>
                    <a:pt x="3287" y="4702"/>
                  </a:lnTo>
                  <a:lnTo>
                    <a:pt x="3333" y="4714"/>
                  </a:lnTo>
                  <a:lnTo>
                    <a:pt x="3378" y="4737"/>
                  </a:lnTo>
                  <a:close/>
                  <a:moveTo>
                    <a:pt x="8000" y="3755"/>
                  </a:moveTo>
                  <a:lnTo>
                    <a:pt x="8000" y="3744"/>
                  </a:lnTo>
                  <a:lnTo>
                    <a:pt x="8023" y="3698"/>
                  </a:lnTo>
                  <a:lnTo>
                    <a:pt x="8000" y="3687"/>
                  </a:lnTo>
                  <a:lnTo>
                    <a:pt x="7932" y="3675"/>
                  </a:lnTo>
                  <a:lnTo>
                    <a:pt x="7829" y="3687"/>
                  </a:lnTo>
                  <a:lnTo>
                    <a:pt x="7783" y="3721"/>
                  </a:lnTo>
                  <a:lnTo>
                    <a:pt x="7760" y="3755"/>
                  </a:lnTo>
                  <a:lnTo>
                    <a:pt x="7726" y="3755"/>
                  </a:lnTo>
                  <a:lnTo>
                    <a:pt x="7726" y="3790"/>
                  </a:lnTo>
                  <a:lnTo>
                    <a:pt x="7738" y="3847"/>
                  </a:lnTo>
                  <a:lnTo>
                    <a:pt x="7772" y="3835"/>
                  </a:lnTo>
                  <a:lnTo>
                    <a:pt x="7795" y="3847"/>
                  </a:lnTo>
                  <a:lnTo>
                    <a:pt x="7875" y="3778"/>
                  </a:lnTo>
                  <a:lnTo>
                    <a:pt x="7909" y="3778"/>
                  </a:lnTo>
                  <a:lnTo>
                    <a:pt x="7920" y="3778"/>
                  </a:lnTo>
                  <a:close/>
                  <a:moveTo>
                    <a:pt x="4519" y="3436"/>
                  </a:moveTo>
                  <a:lnTo>
                    <a:pt x="4508" y="3402"/>
                  </a:lnTo>
                  <a:lnTo>
                    <a:pt x="4474" y="3390"/>
                  </a:lnTo>
                  <a:lnTo>
                    <a:pt x="4348" y="3287"/>
                  </a:lnTo>
                  <a:lnTo>
                    <a:pt x="4280" y="3265"/>
                  </a:lnTo>
                  <a:lnTo>
                    <a:pt x="4200" y="3265"/>
                  </a:lnTo>
                  <a:lnTo>
                    <a:pt x="4188" y="3333"/>
                  </a:lnTo>
                  <a:lnTo>
                    <a:pt x="4188" y="3379"/>
                  </a:lnTo>
                  <a:lnTo>
                    <a:pt x="4280" y="3379"/>
                  </a:lnTo>
                  <a:lnTo>
                    <a:pt x="4337" y="3402"/>
                  </a:lnTo>
                  <a:lnTo>
                    <a:pt x="4337" y="3493"/>
                  </a:lnTo>
                  <a:lnTo>
                    <a:pt x="4360" y="3516"/>
                  </a:lnTo>
                  <a:lnTo>
                    <a:pt x="4360" y="3584"/>
                  </a:lnTo>
                  <a:lnTo>
                    <a:pt x="4531" y="3721"/>
                  </a:lnTo>
                  <a:lnTo>
                    <a:pt x="4634" y="3778"/>
                  </a:lnTo>
                  <a:lnTo>
                    <a:pt x="4736" y="3790"/>
                  </a:lnTo>
                  <a:lnTo>
                    <a:pt x="4793" y="3812"/>
                  </a:lnTo>
                  <a:lnTo>
                    <a:pt x="4862" y="3801"/>
                  </a:lnTo>
                  <a:lnTo>
                    <a:pt x="4930" y="3835"/>
                  </a:lnTo>
                  <a:lnTo>
                    <a:pt x="4987" y="3812"/>
                  </a:lnTo>
                  <a:lnTo>
                    <a:pt x="4930" y="3778"/>
                  </a:lnTo>
                  <a:lnTo>
                    <a:pt x="4930" y="3721"/>
                  </a:lnTo>
                  <a:lnTo>
                    <a:pt x="4862" y="3538"/>
                  </a:lnTo>
                  <a:lnTo>
                    <a:pt x="4816" y="3493"/>
                  </a:lnTo>
                  <a:lnTo>
                    <a:pt x="4748" y="3504"/>
                  </a:lnTo>
                  <a:lnTo>
                    <a:pt x="4679" y="3481"/>
                  </a:lnTo>
                  <a:lnTo>
                    <a:pt x="4622" y="3481"/>
                  </a:lnTo>
                  <a:close/>
                  <a:moveTo>
                    <a:pt x="4462" y="2740"/>
                  </a:moveTo>
                  <a:lnTo>
                    <a:pt x="4371" y="2500"/>
                  </a:lnTo>
                  <a:lnTo>
                    <a:pt x="4348" y="2489"/>
                  </a:lnTo>
                  <a:lnTo>
                    <a:pt x="4360" y="2580"/>
                  </a:lnTo>
                  <a:lnTo>
                    <a:pt x="4371" y="2637"/>
                  </a:lnTo>
                  <a:lnTo>
                    <a:pt x="4360" y="2705"/>
                  </a:lnTo>
                  <a:lnTo>
                    <a:pt x="4348" y="2785"/>
                  </a:lnTo>
                  <a:lnTo>
                    <a:pt x="4371" y="2819"/>
                  </a:lnTo>
                  <a:lnTo>
                    <a:pt x="4405" y="2785"/>
                  </a:lnTo>
                  <a:lnTo>
                    <a:pt x="4462" y="2865"/>
                  </a:lnTo>
                  <a:lnTo>
                    <a:pt x="4462" y="2831"/>
                  </a:lnTo>
                  <a:close/>
                  <a:moveTo>
                    <a:pt x="3059" y="2420"/>
                  </a:moveTo>
                  <a:lnTo>
                    <a:pt x="3024" y="2409"/>
                  </a:lnTo>
                  <a:lnTo>
                    <a:pt x="2956" y="2443"/>
                  </a:lnTo>
                  <a:lnTo>
                    <a:pt x="2945" y="2489"/>
                  </a:lnTo>
                  <a:lnTo>
                    <a:pt x="2933" y="2591"/>
                  </a:lnTo>
                  <a:lnTo>
                    <a:pt x="2933" y="2648"/>
                  </a:lnTo>
                  <a:lnTo>
                    <a:pt x="2979" y="2751"/>
                  </a:lnTo>
                  <a:lnTo>
                    <a:pt x="3024" y="2819"/>
                  </a:lnTo>
                  <a:lnTo>
                    <a:pt x="3059" y="2865"/>
                  </a:lnTo>
                  <a:lnTo>
                    <a:pt x="3093" y="2888"/>
                  </a:lnTo>
                  <a:lnTo>
                    <a:pt x="3218" y="2899"/>
                  </a:lnTo>
                  <a:lnTo>
                    <a:pt x="3458" y="2922"/>
                  </a:lnTo>
                  <a:lnTo>
                    <a:pt x="3595" y="2979"/>
                  </a:lnTo>
                  <a:lnTo>
                    <a:pt x="3721" y="3002"/>
                  </a:lnTo>
                  <a:lnTo>
                    <a:pt x="3778" y="2991"/>
                  </a:lnTo>
                  <a:lnTo>
                    <a:pt x="3846" y="2956"/>
                  </a:lnTo>
                  <a:lnTo>
                    <a:pt x="3858" y="2945"/>
                  </a:lnTo>
                  <a:lnTo>
                    <a:pt x="3846" y="2865"/>
                  </a:lnTo>
                  <a:lnTo>
                    <a:pt x="3823" y="2819"/>
                  </a:lnTo>
                  <a:lnTo>
                    <a:pt x="3766" y="2785"/>
                  </a:lnTo>
                  <a:lnTo>
                    <a:pt x="3732" y="2705"/>
                  </a:lnTo>
                  <a:lnTo>
                    <a:pt x="3664" y="2648"/>
                  </a:lnTo>
                  <a:lnTo>
                    <a:pt x="3538" y="2546"/>
                  </a:lnTo>
                  <a:lnTo>
                    <a:pt x="3310" y="2546"/>
                  </a:lnTo>
                  <a:lnTo>
                    <a:pt x="3218" y="2557"/>
                  </a:lnTo>
                  <a:close/>
                  <a:moveTo>
                    <a:pt x="3435" y="2169"/>
                  </a:moveTo>
                  <a:lnTo>
                    <a:pt x="3355" y="2192"/>
                  </a:lnTo>
                  <a:lnTo>
                    <a:pt x="3355" y="2237"/>
                  </a:lnTo>
                  <a:lnTo>
                    <a:pt x="3424" y="2249"/>
                  </a:lnTo>
                  <a:lnTo>
                    <a:pt x="3481" y="2283"/>
                  </a:lnTo>
                  <a:lnTo>
                    <a:pt x="3492" y="2317"/>
                  </a:lnTo>
                  <a:lnTo>
                    <a:pt x="3492" y="2317"/>
                  </a:lnTo>
                  <a:lnTo>
                    <a:pt x="3515" y="2306"/>
                  </a:lnTo>
                  <a:lnTo>
                    <a:pt x="3572" y="2340"/>
                  </a:lnTo>
                  <a:lnTo>
                    <a:pt x="3606" y="2295"/>
                  </a:lnTo>
                  <a:lnTo>
                    <a:pt x="3549" y="2226"/>
                  </a:lnTo>
                  <a:lnTo>
                    <a:pt x="3492" y="2180"/>
                  </a:lnTo>
                  <a:lnTo>
                    <a:pt x="3481" y="2180"/>
                  </a:lnTo>
                  <a:close/>
                  <a:moveTo>
                    <a:pt x="2636" y="2272"/>
                  </a:moveTo>
                  <a:lnTo>
                    <a:pt x="2671" y="2249"/>
                  </a:lnTo>
                  <a:lnTo>
                    <a:pt x="2671" y="2192"/>
                  </a:lnTo>
                  <a:lnTo>
                    <a:pt x="2636" y="2192"/>
                  </a:lnTo>
                  <a:lnTo>
                    <a:pt x="2625" y="2158"/>
                  </a:lnTo>
                  <a:lnTo>
                    <a:pt x="2591" y="2158"/>
                  </a:lnTo>
                  <a:lnTo>
                    <a:pt x="2545" y="2192"/>
                  </a:lnTo>
                  <a:lnTo>
                    <a:pt x="2522" y="2237"/>
                  </a:lnTo>
                  <a:lnTo>
                    <a:pt x="2534" y="2260"/>
                  </a:lnTo>
                  <a:lnTo>
                    <a:pt x="2591" y="2260"/>
                  </a:lnTo>
                  <a:lnTo>
                    <a:pt x="2625" y="2272"/>
                  </a:lnTo>
                  <a:close/>
                  <a:moveTo>
                    <a:pt x="1438" y="1952"/>
                  </a:moveTo>
                  <a:lnTo>
                    <a:pt x="1427" y="1918"/>
                  </a:lnTo>
                  <a:lnTo>
                    <a:pt x="1381" y="1895"/>
                  </a:lnTo>
                  <a:lnTo>
                    <a:pt x="1347" y="1895"/>
                  </a:lnTo>
                  <a:lnTo>
                    <a:pt x="1278" y="1907"/>
                  </a:lnTo>
                  <a:lnTo>
                    <a:pt x="1290" y="1918"/>
                  </a:lnTo>
                  <a:lnTo>
                    <a:pt x="1381" y="1964"/>
                  </a:lnTo>
                  <a:lnTo>
                    <a:pt x="1415" y="1975"/>
                  </a:lnTo>
                  <a:close/>
                  <a:moveTo>
                    <a:pt x="1872" y="2009"/>
                  </a:moveTo>
                  <a:lnTo>
                    <a:pt x="1917" y="1975"/>
                  </a:lnTo>
                  <a:lnTo>
                    <a:pt x="1906" y="1952"/>
                  </a:lnTo>
                  <a:lnTo>
                    <a:pt x="1895" y="1872"/>
                  </a:lnTo>
                  <a:lnTo>
                    <a:pt x="1838" y="1975"/>
                  </a:lnTo>
                  <a:lnTo>
                    <a:pt x="1849" y="2009"/>
                  </a:lnTo>
                  <a:close/>
                  <a:moveTo>
                    <a:pt x="1803" y="1884"/>
                  </a:moveTo>
                  <a:lnTo>
                    <a:pt x="1803" y="1849"/>
                  </a:lnTo>
                  <a:lnTo>
                    <a:pt x="1803" y="1815"/>
                  </a:lnTo>
                  <a:lnTo>
                    <a:pt x="1780" y="1804"/>
                  </a:lnTo>
                  <a:lnTo>
                    <a:pt x="1838" y="1758"/>
                  </a:lnTo>
                  <a:lnTo>
                    <a:pt x="1815" y="1747"/>
                  </a:lnTo>
                  <a:lnTo>
                    <a:pt x="1735" y="1724"/>
                  </a:lnTo>
                  <a:lnTo>
                    <a:pt x="1712" y="1747"/>
                  </a:lnTo>
                  <a:lnTo>
                    <a:pt x="1678" y="1758"/>
                  </a:lnTo>
                  <a:lnTo>
                    <a:pt x="1666" y="1781"/>
                  </a:lnTo>
                  <a:lnTo>
                    <a:pt x="1655" y="1792"/>
                  </a:lnTo>
                  <a:lnTo>
                    <a:pt x="1632" y="1861"/>
                  </a:lnTo>
                  <a:lnTo>
                    <a:pt x="1666" y="1918"/>
                  </a:lnTo>
                  <a:lnTo>
                    <a:pt x="1723" y="1952"/>
                  </a:lnTo>
                  <a:close/>
                  <a:moveTo>
                    <a:pt x="1233" y="1907"/>
                  </a:moveTo>
                  <a:lnTo>
                    <a:pt x="1187" y="1849"/>
                  </a:lnTo>
                  <a:lnTo>
                    <a:pt x="1210" y="1781"/>
                  </a:lnTo>
                  <a:lnTo>
                    <a:pt x="1233" y="1770"/>
                  </a:lnTo>
                  <a:lnTo>
                    <a:pt x="1267" y="1690"/>
                  </a:lnTo>
                  <a:lnTo>
                    <a:pt x="1244" y="1633"/>
                  </a:lnTo>
                  <a:lnTo>
                    <a:pt x="1221" y="1655"/>
                  </a:lnTo>
                  <a:lnTo>
                    <a:pt x="1119" y="1735"/>
                  </a:lnTo>
                  <a:lnTo>
                    <a:pt x="1107" y="1781"/>
                  </a:lnTo>
                  <a:lnTo>
                    <a:pt x="1187" y="1895"/>
                  </a:lnTo>
                  <a:lnTo>
                    <a:pt x="1233" y="1918"/>
                  </a:lnTo>
                  <a:close/>
                  <a:moveTo>
                    <a:pt x="3093" y="1724"/>
                  </a:moveTo>
                  <a:lnTo>
                    <a:pt x="3059" y="1667"/>
                  </a:lnTo>
                  <a:lnTo>
                    <a:pt x="3059" y="1633"/>
                  </a:lnTo>
                  <a:lnTo>
                    <a:pt x="3013" y="1610"/>
                  </a:lnTo>
                  <a:lnTo>
                    <a:pt x="2990" y="1621"/>
                  </a:lnTo>
                  <a:lnTo>
                    <a:pt x="2979" y="1667"/>
                  </a:lnTo>
                  <a:lnTo>
                    <a:pt x="2990" y="1690"/>
                  </a:lnTo>
                  <a:lnTo>
                    <a:pt x="3047" y="1735"/>
                  </a:lnTo>
                  <a:close/>
                  <a:moveTo>
                    <a:pt x="3949" y="1553"/>
                  </a:moveTo>
                  <a:lnTo>
                    <a:pt x="3915" y="1553"/>
                  </a:lnTo>
                  <a:lnTo>
                    <a:pt x="3903" y="1564"/>
                  </a:lnTo>
                  <a:lnTo>
                    <a:pt x="3869" y="1564"/>
                  </a:lnTo>
                  <a:lnTo>
                    <a:pt x="3835" y="1564"/>
                  </a:lnTo>
                  <a:lnTo>
                    <a:pt x="3812" y="1598"/>
                  </a:lnTo>
                  <a:lnTo>
                    <a:pt x="3903" y="1747"/>
                  </a:lnTo>
                  <a:lnTo>
                    <a:pt x="3858" y="1827"/>
                  </a:lnTo>
                  <a:lnTo>
                    <a:pt x="3915" y="2135"/>
                  </a:lnTo>
                  <a:lnTo>
                    <a:pt x="3972" y="2306"/>
                  </a:lnTo>
                  <a:lnTo>
                    <a:pt x="4086" y="2420"/>
                  </a:lnTo>
                  <a:lnTo>
                    <a:pt x="4086" y="2454"/>
                  </a:lnTo>
                  <a:lnTo>
                    <a:pt x="4200" y="2523"/>
                  </a:lnTo>
                  <a:lnTo>
                    <a:pt x="4291" y="2705"/>
                  </a:lnTo>
                  <a:lnTo>
                    <a:pt x="4314" y="2717"/>
                  </a:lnTo>
                  <a:lnTo>
                    <a:pt x="4325" y="2694"/>
                  </a:lnTo>
                  <a:lnTo>
                    <a:pt x="4325" y="2603"/>
                  </a:lnTo>
                  <a:lnTo>
                    <a:pt x="4257" y="2454"/>
                  </a:lnTo>
                  <a:lnTo>
                    <a:pt x="4268" y="2340"/>
                  </a:lnTo>
                  <a:lnTo>
                    <a:pt x="4246" y="2295"/>
                  </a:lnTo>
                  <a:lnTo>
                    <a:pt x="4246" y="2249"/>
                  </a:lnTo>
                  <a:lnTo>
                    <a:pt x="4211" y="2135"/>
                  </a:lnTo>
                  <a:lnTo>
                    <a:pt x="4131" y="2032"/>
                  </a:lnTo>
                  <a:lnTo>
                    <a:pt x="4086" y="2021"/>
                  </a:lnTo>
                  <a:lnTo>
                    <a:pt x="4063" y="1975"/>
                  </a:lnTo>
                  <a:lnTo>
                    <a:pt x="4086" y="1895"/>
                  </a:lnTo>
                  <a:lnTo>
                    <a:pt x="4120" y="1861"/>
                  </a:lnTo>
                  <a:lnTo>
                    <a:pt x="4131" y="1827"/>
                  </a:lnTo>
                  <a:close/>
                  <a:moveTo>
                    <a:pt x="1575" y="1484"/>
                  </a:moveTo>
                  <a:lnTo>
                    <a:pt x="1495" y="1450"/>
                  </a:lnTo>
                  <a:lnTo>
                    <a:pt x="1461" y="1404"/>
                  </a:lnTo>
                  <a:lnTo>
                    <a:pt x="1461" y="1267"/>
                  </a:lnTo>
                  <a:lnTo>
                    <a:pt x="1381" y="1222"/>
                  </a:lnTo>
                  <a:lnTo>
                    <a:pt x="1335" y="1256"/>
                  </a:lnTo>
                  <a:lnTo>
                    <a:pt x="1256" y="1347"/>
                  </a:lnTo>
                  <a:lnTo>
                    <a:pt x="1221" y="1404"/>
                  </a:lnTo>
                  <a:lnTo>
                    <a:pt x="1153" y="1450"/>
                  </a:lnTo>
                  <a:lnTo>
                    <a:pt x="1141" y="1496"/>
                  </a:lnTo>
                  <a:lnTo>
                    <a:pt x="1141" y="1553"/>
                  </a:lnTo>
                  <a:lnTo>
                    <a:pt x="1198" y="1564"/>
                  </a:lnTo>
                  <a:lnTo>
                    <a:pt x="1233" y="1507"/>
                  </a:lnTo>
                  <a:lnTo>
                    <a:pt x="1370" y="1496"/>
                  </a:lnTo>
                  <a:lnTo>
                    <a:pt x="1404" y="1507"/>
                  </a:lnTo>
                  <a:lnTo>
                    <a:pt x="1404" y="1564"/>
                  </a:lnTo>
                  <a:lnTo>
                    <a:pt x="1427" y="1667"/>
                  </a:lnTo>
                  <a:lnTo>
                    <a:pt x="1461" y="1713"/>
                  </a:lnTo>
                  <a:lnTo>
                    <a:pt x="1541" y="1735"/>
                  </a:lnTo>
                  <a:lnTo>
                    <a:pt x="1598" y="1827"/>
                  </a:lnTo>
                  <a:lnTo>
                    <a:pt x="1609" y="1781"/>
                  </a:lnTo>
                  <a:lnTo>
                    <a:pt x="1632" y="1781"/>
                  </a:lnTo>
                  <a:lnTo>
                    <a:pt x="1666" y="1724"/>
                  </a:lnTo>
                  <a:lnTo>
                    <a:pt x="1621" y="1553"/>
                  </a:lnTo>
                  <a:close/>
                  <a:moveTo>
                    <a:pt x="651" y="1427"/>
                  </a:moveTo>
                  <a:lnTo>
                    <a:pt x="662" y="1347"/>
                  </a:lnTo>
                  <a:lnTo>
                    <a:pt x="651" y="1222"/>
                  </a:lnTo>
                  <a:lnTo>
                    <a:pt x="616" y="1233"/>
                  </a:lnTo>
                  <a:lnTo>
                    <a:pt x="616" y="1267"/>
                  </a:lnTo>
                  <a:lnTo>
                    <a:pt x="605" y="1324"/>
                  </a:lnTo>
                  <a:lnTo>
                    <a:pt x="639" y="1439"/>
                  </a:lnTo>
                  <a:close/>
                  <a:moveTo>
                    <a:pt x="1107" y="1370"/>
                  </a:moveTo>
                  <a:lnTo>
                    <a:pt x="1141" y="1336"/>
                  </a:lnTo>
                  <a:lnTo>
                    <a:pt x="1141" y="1279"/>
                  </a:lnTo>
                  <a:lnTo>
                    <a:pt x="1141" y="1210"/>
                  </a:lnTo>
                  <a:lnTo>
                    <a:pt x="1107" y="1153"/>
                  </a:lnTo>
                  <a:lnTo>
                    <a:pt x="1073" y="1119"/>
                  </a:lnTo>
                  <a:lnTo>
                    <a:pt x="1004" y="1142"/>
                  </a:lnTo>
                  <a:lnTo>
                    <a:pt x="947" y="1210"/>
                  </a:lnTo>
                  <a:lnTo>
                    <a:pt x="947" y="1279"/>
                  </a:lnTo>
                  <a:lnTo>
                    <a:pt x="1004" y="1370"/>
                  </a:lnTo>
                  <a:lnTo>
                    <a:pt x="1096" y="1370"/>
                  </a:lnTo>
                  <a:close/>
                  <a:moveTo>
                    <a:pt x="742" y="1199"/>
                  </a:moveTo>
                  <a:lnTo>
                    <a:pt x="765" y="1153"/>
                  </a:lnTo>
                  <a:lnTo>
                    <a:pt x="833" y="1051"/>
                  </a:lnTo>
                  <a:lnTo>
                    <a:pt x="856" y="1005"/>
                  </a:lnTo>
                  <a:lnTo>
                    <a:pt x="776" y="982"/>
                  </a:lnTo>
                  <a:lnTo>
                    <a:pt x="719" y="914"/>
                  </a:lnTo>
                  <a:lnTo>
                    <a:pt x="662" y="879"/>
                  </a:lnTo>
                  <a:lnTo>
                    <a:pt x="616" y="936"/>
                  </a:lnTo>
                  <a:lnTo>
                    <a:pt x="616" y="994"/>
                  </a:lnTo>
                  <a:lnTo>
                    <a:pt x="696" y="1073"/>
                  </a:lnTo>
                  <a:lnTo>
                    <a:pt x="674" y="1130"/>
                  </a:lnTo>
                  <a:lnTo>
                    <a:pt x="708" y="1153"/>
                  </a:lnTo>
                  <a:lnTo>
                    <a:pt x="719" y="1210"/>
                  </a:lnTo>
                  <a:close/>
                  <a:moveTo>
                    <a:pt x="3230" y="1747"/>
                  </a:moveTo>
                  <a:lnTo>
                    <a:pt x="3218" y="1678"/>
                  </a:lnTo>
                  <a:lnTo>
                    <a:pt x="3173" y="1621"/>
                  </a:lnTo>
                  <a:lnTo>
                    <a:pt x="3230" y="1553"/>
                  </a:lnTo>
                  <a:lnTo>
                    <a:pt x="2922" y="1279"/>
                  </a:lnTo>
                  <a:lnTo>
                    <a:pt x="2876" y="1256"/>
                  </a:lnTo>
                  <a:lnTo>
                    <a:pt x="2819" y="1233"/>
                  </a:lnTo>
                  <a:lnTo>
                    <a:pt x="2751" y="1176"/>
                  </a:lnTo>
                  <a:lnTo>
                    <a:pt x="2682" y="1165"/>
                  </a:lnTo>
                  <a:lnTo>
                    <a:pt x="2602" y="1108"/>
                  </a:lnTo>
                  <a:lnTo>
                    <a:pt x="2579" y="1062"/>
                  </a:lnTo>
                  <a:lnTo>
                    <a:pt x="2488" y="1005"/>
                  </a:lnTo>
                  <a:lnTo>
                    <a:pt x="2408" y="891"/>
                  </a:lnTo>
                  <a:lnTo>
                    <a:pt x="2191" y="857"/>
                  </a:lnTo>
                  <a:lnTo>
                    <a:pt x="2203" y="879"/>
                  </a:lnTo>
                  <a:lnTo>
                    <a:pt x="2260" y="936"/>
                  </a:lnTo>
                  <a:lnTo>
                    <a:pt x="2283" y="1039"/>
                  </a:lnTo>
                  <a:lnTo>
                    <a:pt x="2351" y="1096"/>
                  </a:lnTo>
                  <a:lnTo>
                    <a:pt x="2420" y="1176"/>
                  </a:lnTo>
                  <a:lnTo>
                    <a:pt x="2454" y="1199"/>
                  </a:lnTo>
                  <a:lnTo>
                    <a:pt x="2477" y="1222"/>
                  </a:lnTo>
                  <a:lnTo>
                    <a:pt x="2534" y="1290"/>
                  </a:lnTo>
                  <a:lnTo>
                    <a:pt x="2648" y="1347"/>
                  </a:lnTo>
                  <a:lnTo>
                    <a:pt x="2762" y="1439"/>
                  </a:lnTo>
                  <a:lnTo>
                    <a:pt x="2808" y="1450"/>
                  </a:lnTo>
                  <a:lnTo>
                    <a:pt x="2853" y="1496"/>
                  </a:lnTo>
                  <a:lnTo>
                    <a:pt x="3059" y="1598"/>
                  </a:lnTo>
                  <a:lnTo>
                    <a:pt x="3139" y="1690"/>
                  </a:lnTo>
                  <a:lnTo>
                    <a:pt x="3230" y="1770"/>
                  </a:lnTo>
                  <a:close/>
                  <a:moveTo>
                    <a:pt x="126" y="434"/>
                  </a:moveTo>
                  <a:lnTo>
                    <a:pt x="149" y="400"/>
                  </a:lnTo>
                  <a:lnTo>
                    <a:pt x="57" y="320"/>
                  </a:lnTo>
                  <a:lnTo>
                    <a:pt x="23" y="366"/>
                  </a:lnTo>
                  <a:lnTo>
                    <a:pt x="0" y="434"/>
                  </a:lnTo>
                  <a:lnTo>
                    <a:pt x="57" y="469"/>
                  </a:lnTo>
                  <a:close/>
                  <a:moveTo>
                    <a:pt x="1427" y="651"/>
                  </a:moveTo>
                  <a:lnTo>
                    <a:pt x="1404" y="640"/>
                  </a:lnTo>
                  <a:lnTo>
                    <a:pt x="1370" y="640"/>
                  </a:lnTo>
                  <a:lnTo>
                    <a:pt x="1313" y="606"/>
                  </a:lnTo>
                  <a:lnTo>
                    <a:pt x="1210" y="491"/>
                  </a:lnTo>
                  <a:lnTo>
                    <a:pt x="1176" y="457"/>
                  </a:lnTo>
                  <a:lnTo>
                    <a:pt x="1153" y="309"/>
                  </a:lnTo>
                  <a:lnTo>
                    <a:pt x="1096" y="252"/>
                  </a:lnTo>
                  <a:lnTo>
                    <a:pt x="890" y="138"/>
                  </a:lnTo>
                  <a:lnTo>
                    <a:pt x="776" y="23"/>
                  </a:lnTo>
                  <a:lnTo>
                    <a:pt x="674" y="1"/>
                  </a:lnTo>
                  <a:lnTo>
                    <a:pt x="651" y="23"/>
                  </a:lnTo>
                  <a:lnTo>
                    <a:pt x="651" y="92"/>
                  </a:lnTo>
                  <a:lnTo>
                    <a:pt x="674" y="138"/>
                  </a:lnTo>
                  <a:lnTo>
                    <a:pt x="822" y="263"/>
                  </a:lnTo>
                  <a:lnTo>
                    <a:pt x="982" y="514"/>
                  </a:lnTo>
                  <a:lnTo>
                    <a:pt x="1119" y="651"/>
                  </a:lnTo>
                  <a:lnTo>
                    <a:pt x="1233" y="663"/>
                  </a:lnTo>
                  <a:lnTo>
                    <a:pt x="1290" y="663"/>
                  </a:lnTo>
                  <a:lnTo>
                    <a:pt x="1290" y="685"/>
                  </a:lnTo>
                  <a:lnTo>
                    <a:pt x="1301" y="708"/>
                  </a:lnTo>
                  <a:lnTo>
                    <a:pt x="1381" y="742"/>
                  </a:lnTo>
                  <a:lnTo>
                    <a:pt x="1450" y="68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57" name="Google Shape;4457;p37"/>
            <p:cNvSpPr/>
            <p:nvPr/>
          </p:nvSpPr>
          <p:spPr>
            <a:xfrm>
              <a:off x="3851225" y="3073600"/>
              <a:ext cx="19700" cy="37675"/>
            </a:xfrm>
            <a:custGeom>
              <a:rect b="b" l="l" r="r" t="t"/>
              <a:pathLst>
                <a:path extrusionOk="0" h="1507" w="788">
                  <a:moveTo>
                    <a:pt x="137" y="1438"/>
                  </a:moveTo>
                  <a:lnTo>
                    <a:pt x="217" y="1324"/>
                  </a:lnTo>
                  <a:lnTo>
                    <a:pt x="217" y="1244"/>
                  </a:lnTo>
                  <a:lnTo>
                    <a:pt x="171" y="1176"/>
                  </a:lnTo>
                  <a:lnTo>
                    <a:pt x="114" y="1176"/>
                  </a:lnTo>
                  <a:lnTo>
                    <a:pt x="46" y="1233"/>
                  </a:lnTo>
                  <a:lnTo>
                    <a:pt x="0" y="1290"/>
                  </a:lnTo>
                  <a:lnTo>
                    <a:pt x="0" y="1335"/>
                  </a:lnTo>
                  <a:lnTo>
                    <a:pt x="11" y="1438"/>
                  </a:lnTo>
                  <a:lnTo>
                    <a:pt x="23" y="1472"/>
                  </a:lnTo>
                  <a:lnTo>
                    <a:pt x="69" y="1507"/>
                  </a:lnTo>
                  <a:close/>
                  <a:moveTo>
                    <a:pt x="753" y="114"/>
                  </a:moveTo>
                  <a:lnTo>
                    <a:pt x="788" y="57"/>
                  </a:lnTo>
                  <a:lnTo>
                    <a:pt x="788" y="34"/>
                  </a:lnTo>
                  <a:lnTo>
                    <a:pt x="765" y="23"/>
                  </a:lnTo>
                  <a:lnTo>
                    <a:pt x="753" y="0"/>
                  </a:lnTo>
                  <a:lnTo>
                    <a:pt x="730" y="23"/>
                  </a:lnTo>
                  <a:lnTo>
                    <a:pt x="685" y="92"/>
                  </a:lnTo>
                  <a:lnTo>
                    <a:pt x="696" y="114"/>
                  </a:lnTo>
                  <a:lnTo>
                    <a:pt x="730" y="149"/>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58" name="Google Shape;4458;p37"/>
            <p:cNvSpPr/>
            <p:nvPr/>
          </p:nvSpPr>
          <p:spPr>
            <a:xfrm>
              <a:off x="2474625" y="2702125"/>
              <a:ext cx="2025" cy="1175"/>
            </a:xfrm>
            <a:custGeom>
              <a:rect b="b" l="l" r="r" t="t"/>
              <a:pathLst>
                <a:path extrusionOk="0" h="47" w="81">
                  <a:moveTo>
                    <a:pt x="0" y="1"/>
                  </a:moveTo>
                  <a:lnTo>
                    <a:pt x="0" y="1"/>
                  </a:lnTo>
                  <a:lnTo>
                    <a:pt x="23" y="35"/>
                  </a:lnTo>
                  <a:lnTo>
                    <a:pt x="69" y="46"/>
                  </a:lnTo>
                  <a:lnTo>
                    <a:pt x="80" y="35"/>
                  </a:lnTo>
                  <a:lnTo>
                    <a:pt x="80" y="1"/>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59" name="Google Shape;4459;p37"/>
            <p:cNvSpPr/>
            <p:nvPr/>
          </p:nvSpPr>
          <p:spPr>
            <a:xfrm>
              <a:off x="4830100" y="3215675"/>
              <a:ext cx="3150" cy="5150"/>
            </a:xfrm>
            <a:custGeom>
              <a:rect b="b" l="l" r="r" t="t"/>
              <a:pathLst>
                <a:path extrusionOk="0" h="206" w="126">
                  <a:moveTo>
                    <a:pt x="126" y="115"/>
                  </a:moveTo>
                  <a:lnTo>
                    <a:pt x="57" y="0"/>
                  </a:lnTo>
                  <a:lnTo>
                    <a:pt x="0" y="46"/>
                  </a:lnTo>
                  <a:lnTo>
                    <a:pt x="35" y="80"/>
                  </a:lnTo>
                  <a:lnTo>
                    <a:pt x="69" y="115"/>
                  </a:lnTo>
                  <a:lnTo>
                    <a:pt x="80" y="172"/>
                  </a:lnTo>
                  <a:lnTo>
                    <a:pt x="126" y="206"/>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60" name="Google Shape;4460;p37"/>
            <p:cNvSpPr/>
            <p:nvPr/>
          </p:nvSpPr>
          <p:spPr>
            <a:xfrm>
              <a:off x="2301725" y="2613975"/>
              <a:ext cx="13725" cy="4875"/>
            </a:xfrm>
            <a:custGeom>
              <a:rect b="b" l="l" r="r" t="t"/>
              <a:pathLst>
                <a:path extrusionOk="0" h="195" w="549">
                  <a:moveTo>
                    <a:pt x="12" y="92"/>
                  </a:moveTo>
                  <a:lnTo>
                    <a:pt x="0" y="149"/>
                  </a:lnTo>
                  <a:lnTo>
                    <a:pt x="0" y="171"/>
                  </a:lnTo>
                  <a:lnTo>
                    <a:pt x="23" y="194"/>
                  </a:lnTo>
                  <a:lnTo>
                    <a:pt x="115" y="171"/>
                  </a:lnTo>
                  <a:lnTo>
                    <a:pt x="126" y="160"/>
                  </a:lnTo>
                  <a:lnTo>
                    <a:pt x="149" y="149"/>
                  </a:lnTo>
                  <a:lnTo>
                    <a:pt x="149" y="126"/>
                  </a:lnTo>
                  <a:lnTo>
                    <a:pt x="92" y="149"/>
                  </a:lnTo>
                  <a:close/>
                  <a:moveTo>
                    <a:pt x="525" y="171"/>
                  </a:moveTo>
                  <a:lnTo>
                    <a:pt x="548" y="149"/>
                  </a:lnTo>
                  <a:lnTo>
                    <a:pt x="525" y="114"/>
                  </a:lnTo>
                  <a:lnTo>
                    <a:pt x="423" y="92"/>
                  </a:lnTo>
                  <a:lnTo>
                    <a:pt x="400" y="103"/>
                  </a:lnTo>
                  <a:lnTo>
                    <a:pt x="400" y="149"/>
                  </a:lnTo>
                  <a:lnTo>
                    <a:pt x="480" y="149"/>
                  </a:lnTo>
                  <a:lnTo>
                    <a:pt x="525" y="194"/>
                  </a:lnTo>
                  <a:close/>
                  <a:moveTo>
                    <a:pt x="366" y="103"/>
                  </a:moveTo>
                  <a:lnTo>
                    <a:pt x="354" y="92"/>
                  </a:lnTo>
                  <a:lnTo>
                    <a:pt x="343" y="0"/>
                  </a:lnTo>
                  <a:lnTo>
                    <a:pt x="263" y="0"/>
                  </a:lnTo>
                  <a:lnTo>
                    <a:pt x="263" y="34"/>
                  </a:lnTo>
                  <a:lnTo>
                    <a:pt x="286" y="57"/>
                  </a:lnTo>
                  <a:lnTo>
                    <a:pt x="297" y="57"/>
                  </a:lnTo>
                  <a:lnTo>
                    <a:pt x="309" y="92"/>
                  </a:lnTo>
                  <a:lnTo>
                    <a:pt x="354" y="11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61" name="Google Shape;4461;p37"/>
            <p:cNvSpPr/>
            <p:nvPr/>
          </p:nvSpPr>
          <p:spPr>
            <a:xfrm>
              <a:off x="275475" y="3533500"/>
              <a:ext cx="13725" cy="65375"/>
            </a:xfrm>
            <a:custGeom>
              <a:rect b="b" l="l" r="r" t="t"/>
              <a:pathLst>
                <a:path extrusionOk="0" h="2615" w="549">
                  <a:moveTo>
                    <a:pt x="400" y="2477"/>
                  </a:moveTo>
                  <a:lnTo>
                    <a:pt x="400" y="2477"/>
                  </a:lnTo>
                  <a:lnTo>
                    <a:pt x="378" y="2523"/>
                  </a:lnTo>
                  <a:lnTo>
                    <a:pt x="378" y="2557"/>
                  </a:lnTo>
                  <a:lnTo>
                    <a:pt x="435" y="2614"/>
                  </a:lnTo>
                  <a:close/>
                  <a:moveTo>
                    <a:pt x="172" y="2352"/>
                  </a:moveTo>
                  <a:lnTo>
                    <a:pt x="149" y="2352"/>
                  </a:lnTo>
                  <a:lnTo>
                    <a:pt x="172" y="2340"/>
                  </a:lnTo>
                  <a:lnTo>
                    <a:pt x="115" y="2306"/>
                  </a:lnTo>
                  <a:lnTo>
                    <a:pt x="58" y="2306"/>
                  </a:lnTo>
                  <a:lnTo>
                    <a:pt x="35" y="2294"/>
                  </a:lnTo>
                  <a:lnTo>
                    <a:pt x="35" y="2272"/>
                  </a:lnTo>
                  <a:lnTo>
                    <a:pt x="1" y="2306"/>
                  </a:lnTo>
                  <a:lnTo>
                    <a:pt x="35" y="2352"/>
                  </a:lnTo>
                  <a:lnTo>
                    <a:pt x="161" y="2409"/>
                  </a:lnTo>
                  <a:lnTo>
                    <a:pt x="206" y="2431"/>
                  </a:lnTo>
                  <a:lnTo>
                    <a:pt x="229" y="2352"/>
                  </a:lnTo>
                  <a:lnTo>
                    <a:pt x="229" y="2317"/>
                  </a:lnTo>
                  <a:lnTo>
                    <a:pt x="195" y="2340"/>
                  </a:lnTo>
                  <a:lnTo>
                    <a:pt x="195" y="2352"/>
                  </a:lnTo>
                  <a:close/>
                  <a:moveTo>
                    <a:pt x="537" y="69"/>
                  </a:moveTo>
                  <a:lnTo>
                    <a:pt x="549" y="46"/>
                  </a:lnTo>
                  <a:lnTo>
                    <a:pt x="549" y="12"/>
                  </a:lnTo>
                  <a:lnTo>
                    <a:pt x="503" y="1"/>
                  </a:lnTo>
                  <a:lnTo>
                    <a:pt x="492" y="1"/>
                  </a:lnTo>
                  <a:lnTo>
                    <a:pt x="446" y="69"/>
                  </a:lnTo>
                  <a:lnTo>
                    <a:pt x="457" y="81"/>
                  </a:lnTo>
                  <a:lnTo>
                    <a:pt x="503" y="115"/>
                  </a:lnTo>
                  <a:lnTo>
                    <a:pt x="515" y="11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62" name="Google Shape;4462;p37"/>
            <p:cNvSpPr/>
            <p:nvPr/>
          </p:nvSpPr>
          <p:spPr>
            <a:xfrm>
              <a:off x="2486325" y="2855050"/>
              <a:ext cx="28825" cy="28550"/>
            </a:xfrm>
            <a:custGeom>
              <a:rect b="b" l="l" r="r" t="t"/>
              <a:pathLst>
                <a:path extrusionOk="0" h="1142" w="1153">
                  <a:moveTo>
                    <a:pt x="719" y="1085"/>
                  </a:moveTo>
                  <a:lnTo>
                    <a:pt x="730" y="1062"/>
                  </a:lnTo>
                  <a:lnTo>
                    <a:pt x="730" y="971"/>
                  </a:lnTo>
                  <a:lnTo>
                    <a:pt x="753" y="913"/>
                  </a:lnTo>
                  <a:lnTo>
                    <a:pt x="730" y="856"/>
                  </a:lnTo>
                  <a:lnTo>
                    <a:pt x="719" y="777"/>
                  </a:lnTo>
                  <a:lnTo>
                    <a:pt x="730" y="708"/>
                  </a:lnTo>
                  <a:lnTo>
                    <a:pt x="730" y="605"/>
                  </a:lnTo>
                  <a:lnTo>
                    <a:pt x="753" y="560"/>
                  </a:lnTo>
                  <a:lnTo>
                    <a:pt x="833" y="446"/>
                  </a:lnTo>
                  <a:lnTo>
                    <a:pt x="696" y="446"/>
                  </a:lnTo>
                  <a:lnTo>
                    <a:pt x="616" y="480"/>
                  </a:lnTo>
                  <a:lnTo>
                    <a:pt x="457" y="491"/>
                  </a:lnTo>
                  <a:lnTo>
                    <a:pt x="388" y="514"/>
                  </a:lnTo>
                  <a:lnTo>
                    <a:pt x="285" y="537"/>
                  </a:lnTo>
                  <a:lnTo>
                    <a:pt x="228" y="560"/>
                  </a:lnTo>
                  <a:lnTo>
                    <a:pt x="240" y="571"/>
                  </a:lnTo>
                  <a:lnTo>
                    <a:pt x="320" y="605"/>
                  </a:lnTo>
                  <a:lnTo>
                    <a:pt x="342" y="628"/>
                  </a:lnTo>
                  <a:lnTo>
                    <a:pt x="354" y="662"/>
                  </a:lnTo>
                  <a:lnTo>
                    <a:pt x="377" y="719"/>
                  </a:lnTo>
                  <a:lnTo>
                    <a:pt x="331" y="959"/>
                  </a:lnTo>
                  <a:lnTo>
                    <a:pt x="320" y="971"/>
                  </a:lnTo>
                  <a:lnTo>
                    <a:pt x="228" y="993"/>
                  </a:lnTo>
                  <a:lnTo>
                    <a:pt x="206" y="1028"/>
                  </a:lnTo>
                  <a:lnTo>
                    <a:pt x="0" y="1142"/>
                  </a:lnTo>
                  <a:lnTo>
                    <a:pt x="114" y="1130"/>
                  </a:lnTo>
                  <a:lnTo>
                    <a:pt x="240" y="1142"/>
                  </a:lnTo>
                  <a:lnTo>
                    <a:pt x="582" y="1130"/>
                  </a:lnTo>
                  <a:close/>
                  <a:moveTo>
                    <a:pt x="970" y="137"/>
                  </a:moveTo>
                  <a:lnTo>
                    <a:pt x="1141" y="58"/>
                  </a:lnTo>
                  <a:lnTo>
                    <a:pt x="1153" y="1"/>
                  </a:lnTo>
                  <a:lnTo>
                    <a:pt x="1130" y="1"/>
                  </a:lnTo>
                  <a:lnTo>
                    <a:pt x="1016" y="46"/>
                  </a:lnTo>
                  <a:lnTo>
                    <a:pt x="925" y="115"/>
                  </a:lnTo>
                  <a:lnTo>
                    <a:pt x="925" y="149"/>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63" name="Google Shape;4463;p37"/>
            <p:cNvSpPr/>
            <p:nvPr/>
          </p:nvSpPr>
          <p:spPr>
            <a:xfrm>
              <a:off x="2500575" y="2809125"/>
              <a:ext cx="5450" cy="15125"/>
            </a:xfrm>
            <a:custGeom>
              <a:rect b="b" l="l" r="r" t="t"/>
              <a:pathLst>
                <a:path extrusionOk="0" h="605" w="218">
                  <a:moveTo>
                    <a:pt x="12" y="605"/>
                  </a:moveTo>
                  <a:lnTo>
                    <a:pt x="12" y="605"/>
                  </a:lnTo>
                  <a:lnTo>
                    <a:pt x="12" y="582"/>
                  </a:lnTo>
                  <a:lnTo>
                    <a:pt x="35" y="582"/>
                  </a:lnTo>
                  <a:lnTo>
                    <a:pt x="35" y="571"/>
                  </a:lnTo>
                  <a:lnTo>
                    <a:pt x="35" y="571"/>
                  </a:lnTo>
                  <a:lnTo>
                    <a:pt x="35" y="559"/>
                  </a:lnTo>
                  <a:lnTo>
                    <a:pt x="12" y="559"/>
                  </a:lnTo>
                  <a:lnTo>
                    <a:pt x="12" y="571"/>
                  </a:lnTo>
                  <a:lnTo>
                    <a:pt x="12" y="571"/>
                  </a:lnTo>
                  <a:lnTo>
                    <a:pt x="12" y="582"/>
                  </a:lnTo>
                  <a:lnTo>
                    <a:pt x="1" y="582"/>
                  </a:lnTo>
                  <a:lnTo>
                    <a:pt x="1" y="605"/>
                  </a:lnTo>
                  <a:lnTo>
                    <a:pt x="1" y="605"/>
                  </a:lnTo>
                  <a:lnTo>
                    <a:pt x="1" y="605"/>
                  </a:lnTo>
                  <a:close/>
                  <a:moveTo>
                    <a:pt x="115" y="331"/>
                  </a:moveTo>
                  <a:lnTo>
                    <a:pt x="126" y="297"/>
                  </a:lnTo>
                  <a:lnTo>
                    <a:pt x="149" y="285"/>
                  </a:lnTo>
                  <a:lnTo>
                    <a:pt x="149" y="285"/>
                  </a:lnTo>
                  <a:lnTo>
                    <a:pt x="149" y="285"/>
                  </a:lnTo>
                  <a:lnTo>
                    <a:pt x="126" y="274"/>
                  </a:lnTo>
                  <a:lnTo>
                    <a:pt x="126" y="274"/>
                  </a:lnTo>
                  <a:lnTo>
                    <a:pt x="126" y="285"/>
                  </a:lnTo>
                  <a:lnTo>
                    <a:pt x="103" y="297"/>
                  </a:lnTo>
                  <a:lnTo>
                    <a:pt x="103" y="297"/>
                  </a:lnTo>
                  <a:lnTo>
                    <a:pt x="103" y="320"/>
                  </a:lnTo>
                  <a:lnTo>
                    <a:pt x="103" y="320"/>
                  </a:lnTo>
                  <a:lnTo>
                    <a:pt x="103" y="331"/>
                  </a:lnTo>
                  <a:lnTo>
                    <a:pt x="92" y="331"/>
                  </a:lnTo>
                  <a:lnTo>
                    <a:pt x="69" y="331"/>
                  </a:lnTo>
                  <a:lnTo>
                    <a:pt x="69" y="331"/>
                  </a:lnTo>
                  <a:lnTo>
                    <a:pt x="92" y="331"/>
                  </a:lnTo>
                  <a:lnTo>
                    <a:pt x="92" y="331"/>
                  </a:lnTo>
                  <a:lnTo>
                    <a:pt x="103" y="343"/>
                  </a:lnTo>
                  <a:lnTo>
                    <a:pt x="103" y="343"/>
                  </a:lnTo>
                  <a:lnTo>
                    <a:pt x="103" y="343"/>
                  </a:lnTo>
                  <a:lnTo>
                    <a:pt x="103" y="343"/>
                  </a:lnTo>
                  <a:close/>
                  <a:moveTo>
                    <a:pt x="160" y="171"/>
                  </a:moveTo>
                  <a:lnTo>
                    <a:pt x="195" y="148"/>
                  </a:lnTo>
                  <a:lnTo>
                    <a:pt x="218" y="57"/>
                  </a:lnTo>
                  <a:lnTo>
                    <a:pt x="195" y="0"/>
                  </a:lnTo>
                  <a:lnTo>
                    <a:pt x="172" y="0"/>
                  </a:lnTo>
                  <a:lnTo>
                    <a:pt x="126" y="12"/>
                  </a:lnTo>
                  <a:lnTo>
                    <a:pt x="103" y="57"/>
                  </a:lnTo>
                  <a:lnTo>
                    <a:pt x="81" y="126"/>
                  </a:lnTo>
                  <a:lnTo>
                    <a:pt x="138" y="183"/>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64" name="Google Shape;4464;p37"/>
            <p:cNvSpPr/>
            <p:nvPr/>
          </p:nvSpPr>
          <p:spPr>
            <a:xfrm>
              <a:off x="2444375" y="2686725"/>
              <a:ext cx="8875" cy="8000"/>
            </a:xfrm>
            <a:custGeom>
              <a:rect b="b" l="l" r="r" t="t"/>
              <a:pathLst>
                <a:path extrusionOk="0" h="320" w="355">
                  <a:moveTo>
                    <a:pt x="80" y="320"/>
                  </a:moveTo>
                  <a:lnTo>
                    <a:pt x="126" y="286"/>
                  </a:lnTo>
                  <a:lnTo>
                    <a:pt x="92" y="274"/>
                  </a:lnTo>
                  <a:lnTo>
                    <a:pt x="35" y="274"/>
                  </a:lnTo>
                  <a:lnTo>
                    <a:pt x="1" y="308"/>
                  </a:lnTo>
                  <a:lnTo>
                    <a:pt x="12" y="320"/>
                  </a:lnTo>
                  <a:close/>
                  <a:moveTo>
                    <a:pt x="240" y="263"/>
                  </a:moveTo>
                  <a:lnTo>
                    <a:pt x="297" y="206"/>
                  </a:lnTo>
                  <a:lnTo>
                    <a:pt x="229" y="217"/>
                  </a:lnTo>
                  <a:lnTo>
                    <a:pt x="195" y="251"/>
                  </a:lnTo>
                  <a:lnTo>
                    <a:pt x="206" y="263"/>
                  </a:lnTo>
                  <a:lnTo>
                    <a:pt x="229" y="263"/>
                  </a:lnTo>
                  <a:close/>
                  <a:moveTo>
                    <a:pt x="354" y="0"/>
                  </a:moveTo>
                  <a:lnTo>
                    <a:pt x="320" y="0"/>
                  </a:lnTo>
                  <a:lnTo>
                    <a:pt x="252" y="0"/>
                  </a:lnTo>
                  <a:lnTo>
                    <a:pt x="252" y="0"/>
                  </a:lnTo>
                  <a:lnTo>
                    <a:pt x="263" y="23"/>
                  </a:lnTo>
                  <a:lnTo>
                    <a:pt x="309" y="23"/>
                  </a:lnTo>
                  <a:lnTo>
                    <a:pt x="354" y="35"/>
                  </a:lnTo>
                  <a:lnTo>
                    <a:pt x="354" y="3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65" name="Google Shape;4465;p37"/>
            <p:cNvSpPr/>
            <p:nvPr/>
          </p:nvSpPr>
          <p:spPr>
            <a:xfrm>
              <a:off x="2437825" y="2695000"/>
              <a:ext cx="7425" cy="15425"/>
            </a:xfrm>
            <a:custGeom>
              <a:rect b="b" l="l" r="r" t="t"/>
              <a:pathLst>
                <a:path extrusionOk="0" h="617" w="297">
                  <a:moveTo>
                    <a:pt x="160" y="525"/>
                  </a:moveTo>
                  <a:lnTo>
                    <a:pt x="57" y="559"/>
                  </a:lnTo>
                  <a:lnTo>
                    <a:pt x="46" y="617"/>
                  </a:lnTo>
                  <a:lnTo>
                    <a:pt x="194" y="617"/>
                  </a:lnTo>
                  <a:lnTo>
                    <a:pt x="297" y="571"/>
                  </a:lnTo>
                  <a:lnTo>
                    <a:pt x="217" y="571"/>
                  </a:lnTo>
                  <a:close/>
                  <a:moveTo>
                    <a:pt x="285" y="35"/>
                  </a:moveTo>
                  <a:lnTo>
                    <a:pt x="217" y="12"/>
                  </a:lnTo>
                  <a:lnTo>
                    <a:pt x="183" y="46"/>
                  </a:lnTo>
                  <a:lnTo>
                    <a:pt x="183" y="46"/>
                  </a:lnTo>
                  <a:lnTo>
                    <a:pt x="228" y="57"/>
                  </a:lnTo>
                  <a:close/>
                  <a:moveTo>
                    <a:pt x="126" y="46"/>
                  </a:moveTo>
                  <a:lnTo>
                    <a:pt x="103" y="12"/>
                  </a:lnTo>
                  <a:lnTo>
                    <a:pt x="57" y="0"/>
                  </a:lnTo>
                  <a:lnTo>
                    <a:pt x="0" y="12"/>
                  </a:lnTo>
                  <a:lnTo>
                    <a:pt x="69" y="5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66" name="Google Shape;4466;p37"/>
            <p:cNvSpPr/>
            <p:nvPr/>
          </p:nvSpPr>
          <p:spPr>
            <a:xfrm>
              <a:off x="4331675" y="2302700"/>
              <a:ext cx="40825" cy="24850"/>
            </a:xfrm>
            <a:custGeom>
              <a:rect b="b" l="l" r="r" t="t"/>
              <a:pathLst>
                <a:path extrusionOk="0" h="994" w="1633">
                  <a:moveTo>
                    <a:pt x="297" y="457"/>
                  </a:moveTo>
                  <a:lnTo>
                    <a:pt x="251" y="446"/>
                  </a:lnTo>
                  <a:lnTo>
                    <a:pt x="183" y="468"/>
                  </a:lnTo>
                  <a:lnTo>
                    <a:pt x="126" y="525"/>
                  </a:lnTo>
                  <a:lnTo>
                    <a:pt x="69" y="571"/>
                  </a:lnTo>
                  <a:lnTo>
                    <a:pt x="0" y="525"/>
                  </a:lnTo>
                  <a:lnTo>
                    <a:pt x="23" y="651"/>
                  </a:lnTo>
                  <a:lnTo>
                    <a:pt x="103" y="811"/>
                  </a:lnTo>
                  <a:lnTo>
                    <a:pt x="137" y="856"/>
                  </a:lnTo>
                  <a:lnTo>
                    <a:pt x="183" y="879"/>
                  </a:lnTo>
                  <a:lnTo>
                    <a:pt x="331" y="925"/>
                  </a:lnTo>
                  <a:lnTo>
                    <a:pt x="377" y="925"/>
                  </a:lnTo>
                  <a:lnTo>
                    <a:pt x="468" y="925"/>
                  </a:lnTo>
                  <a:lnTo>
                    <a:pt x="491" y="936"/>
                  </a:lnTo>
                  <a:lnTo>
                    <a:pt x="525" y="993"/>
                  </a:lnTo>
                  <a:lnTo>
                    <a:pt x="582" y="993"/>
                  </a:lnTo>
                  <a:lnTo>
                    <a:pt x="582" y="982"/>
                  </a:lnTo>
                  <a:lnTo>
                    <a:pt x="582" y="936"/>
                  </a:lnTo>
                  <a:lnTo>
                    <a:pt x="605" y="914"/>
                  </a:lnTo>
                  <a:lnTo>
                    <a:pt x="651" y="879"/>
                  </a:lnTo>
                  <a:lnTo>
                    <a:pt x="696" y="879"/>
                  </a:lnTo>
                  <a:lnTo>
                    <a:pt x="776" y="868"/>
                  </a:lnTo>
                  <a:lnTo>
                    <a:pt x="868" y="845"/>
                  </a:lnTo>
                  <a:lnTo>
                    <a:pt x="936" y="788"/>
                  </a:lnTo>
                  <a:lnTo>
                    <a:pt x="1062" y="640"/>
                  </a:lnTo>
                  <a:lnTo>
                    <a:pt x="1107" y="640"/>
                  </a:lnTo>
                  <a:lnTo>
                    <a:pt x="1153" y="640"/>
                  </a:lnTo>
                  <a:lnTo>
                    <a:pt x="1233" y="640"/>
                  </a:lnTo>
                  <a:lnTo>
                    <a:pt x="1324" y="628"/>
                  </a:lnTo>
                  <a:lnTo>
                    <a:pt x="1290" y="571"/>
                  </a:lnTo>
                  <a:lnTo>
                    <a:pt x="1278" y="560"/>
                  </a:lnTo>
                  <a:lnTo>
                    <a:pt x="1221" y="480"/>
                  </a:lnTo>
                  <a:lnTo>
                    <a:pt x="1187" y="423"/>
                  </a:lnTo>
                  <a:lnTo>
                    <a:pt x="1210" y="343"/>
                  </a:lnTo>
                  <a:lnTo>
                    <a:pt x="1564" y="69"/>
                  </a:lnTo>
                  <a:lnTo>
                    <a:pt x="1632" y="1"/>
                  </a:lnTo>
                  <a:lnTo>
                    <a:pt x="1518" y="23"/>
                  </a:lnTo>
                  <a:lnTo>
                    <a:pt x="1438" y="80"/>
                  </a:lnTo>
                  <a:lnTo>
                    <a:pt x="1381" y="115"/>
                  </a:lnTo>
                  <a:lnTo>
                    <a:pt x="1278" y="172"/>
                  </a:lnTo>
                  <a:lnTo>
                    <a:pt x="947" y="286"/>
                  </a:lnTo>
                  <a:lnTo>
                    <a:pt x="833" y="297"/>
                  </a:lnTo>
                  <a:lnTo>
                    <a:pt x="719" y="297"/>
                  </a:lnTo>
                  <a:lnTo>
                    <a:pt x="582" y="286"/>
                  </a:lnTo>
                  <a:lnTo>
                    <a:pt x="445" y="252"/>
                  </a:lnTo>
                  <a:lnTo>
                    <a:pt x="445" y="354"/>
                  </a:lnTo>
                  <a:lnTo>
                    <a:pt x="422" y="446"/>
                  </a:lnTo>
                  <a:lnTo>
                    <a:pt x="331" y="46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67" name="Google Shape;4467;p37"/>
            <p:cNvSpPr/>
            <p:nvPr/>
          </p:nvSpPr>
          <p:spPr>
            <a:xfrm>
              <a:off x="4806425" y="3585425"/>
              <a:ext cx="12000" cy="11450"/>
            </a:xfrm>
            <a:custGeom>
              <a:rect b="b" l="l" r="r" t="t"/>
              <a:pathLst>
                <a:path extrusionOk="0" h="458" w="480">
                  <a:moveTo>
                    <a:pt x="434" y="434"/>
                  </a:moveTo>
                  <a:lnTo>
                    <a:pt x="468" y="377"/>
                  </a:lnTo>
                  <a:lnTo>
                    <a:pt x="479" y="263"/>
                  </a:lnTo>
                  <a:lnTo>
                    <a:pt x="422" y="149"/>
                  </a:lnTo>
                  <a:lnTo>
                    <a:pt x="365" y="46"/>
                  </a:lnTo>
                  <a:lnTo>
                    <a:pt x="308" y="23"/>
                  </a:lnTo>
                  <a:lnTo>
                    <a:pt x="194" y="1"/>
                  </a:lnTo>
                  <a:lnTo>
                    <a:pt x="91" y="46"/>
                  </a:lnTo>
                  <a:lnTo>
                    <a:pt x="34" y="138"/>
                  </a:lnTo>
                  <a:lnTo>
                    <a:pt x="0" y="172"/>
                  </a:lnTo>
                  <a:lnTo>
                    <a:pt x="57" y="332"/>
                  </a:lnTo>
                  <a:lnTo>
                    <a:pt x="91" y="377"/>
                  </a:lnTo>
                  <a:lnTo>
                    <a:pt x="251" y="457"/>
                  </a:lnTo>
                  <a:lnTo>
                    <a:pt x="320" y="457"/>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68" name="Google Shape;4468;p37"/>
            <p:cNvSpPr/>
            <p:nvPr/>
          </p:nvSpPr>
          <p:spPr>
            <a:xfrm>
              <a:off x="4617550" y="3399400"/>
              <a:ext cx="3725" cy="7450"/>
            </a:xfrm>
            <a:custGeom>
              <a:rect b="b" l="l" r="r" t="t"/>
              <a:pathLst>
                <a:path extrusionOk="0" h="298" w="149">
                  <a:moveTo>
                    <a:pt x="103" y="286"/>
                  </a:moveTo>
                  <a:lnTo>
                    <a:pt x="103" y="241"/>
                  </a:lnTo>
                  <a:lnTo>
                    <a:pt x="126" y="172"/>
                  </a:lnTo>
                  <a:lnTo>
                    <a:pt x="126" y="161"/>
                  </a:lnTo>
                  <a:lnTo>
                    <a:pt x="149" y="81"/>
                  </a:lnTo>
                  <a:lnTo>
                    <a:pt x="103" y="47"/>
                  </a:lnTo>
                  <a:lnTo>
                    <a:pt x="69" y="47"/>
                  </a:lnTo>
                  <a:lnTo>
                    <a:pt x="46" y="1"/>
                  </a:lnTo>
                  <a:lnTo>
                    <a:pt x="0" y="47"/>
                  </a:lnTo>
                  <a:lnTo>
                    <a:pt x="46" y="115"/>
                  </a:lnTo>
                  <a:lnTo>
                    <a:pt x="34" y="161"/>
                  </a:lnTo>
                  <a:lnTo>
                    <a:pt x="12" y="218"/>
                  </a:lnTo>
                  <a:lnTo>
                    <a:pt x="34" y="275"/>
                  </a:lnTo>
                  <a:lnTo>
                    <a:pt x="57" y="298"/>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69" name="Google Shape;4469;p37"/>
            <p:cNvSpPr/>
            <p:nvPr/>
          </p:nvSpPr>
          <p:spPr>
            <a:xfrm>
              <a:off x="2506275" y="2774600"/>
              <a:ext cx="7175" cy="10300"/>
            </a:xfrm>
            <a:custGeom>
              <a:rect b="b" l="l" r="r" t="t"/>
              <a:pathLst>
                <a:path extrusionOk="0" h="412" w="287">
                  <a:moveTo>
                    <a:pt x="286" y="343"/>
                  </a:moveTo>
                  <a:lnTo>
                    <a:pt x="252" y="240"/>
                  </a:lnTo>
                  <a:lnTo>
                    <a:pt x="241" y="217"/>
                  </a:lnTo>
                  <a:lnTo>
                    <a:pt x="218" y="171"/>
                  </a:lnTo>
                  <a:lnTo>
                    <a:pt x="229" y="126"/>
                  </a:lnTo>
                  <a:lnTo>
                    <a:pt x="229" y="114"/>
                  </a:lnTo>
                  <a:lnTo>
                    <a:pt x="195" y="114"/>
                  </a:lnTo>
                  <a:lnTo>
                    <a:pt x="161" y="35"/>
                  </a:lnTo>
                  <a:lnTo>
                    <a:pt x="69" y="0"/>
                  </a:lnTo>
                  <a:lnTo>
                    <a:pt x="24" y="0"/>
                  </a:lnTo>
                  <a:lnTo>
                    <a:pt x="1" y="23"/>
                  </a:lnTo>
                  <a:lnTo>
                    <a:pt x="1" y="69"/>
                  </a:lnTo>
                  <a:lnTo>
                    <a:pt x="47" y="194"/>
                  </a:lnTo>
                  <a:lnTo>
                    <a:pt x="69" y="229"/>
                  </a:lnTo>
                  <a:lnTo>
                    <a:pt x="138" y="251"/>
                  </a:lnTo>
                  <a:lnTo>
                    <a:pt x="81" y="308"/>
                  </a:lnTo>
                  <a:lnTo>
                    <a:pt x="81" y="320"/>
                  </a:lnTo>
                  <a:lnTo>
                    <a:pt x="104" y="365"/>
                  </a:lnTo>
                  <a:lnTo>
                    <a:pt x="229" y="365"/>
                  </a:lnTo>
                  <a:lnTo>
                    <a:pt x="252" y="411"/>
                  </a:lnTo>
                  <a:lnTo>
                    <a:pt x="275" y="40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70" name="Google Shape;4470;p37"/>
            <p:cNvSpPr/>
            <p:nvPr/>
          </p:nvSpPr>
          <p:spPr>
            <a:xfrm>
              <a:off x="2497450" y="2737500"/>
              <a:ext cx="12000" cy="14300"/>
            </a:xfrm>
            <a:custGeom>
              <a:rect b="b" l="l" r="r" t="t"/>
              <a:pathLst>
                <a:path extrusionOk="0" h="572" w="480">
                  <a:moveTo>
                    <a:pt x="411" y="571"/>
                  </a:moveTo>
                  <a:lnTo>
                    <a:pt x="445" y="537"/>
                  </a:lnTo>
                  <a:lnTo>
                    <a:pt x="445" y="503"/>
                  </a:lnTo>
                  <a:lnTo>
                    <a:pt x="411" y="457"/>
                  </a:lnTo>
                  <a:lnTo>
                    <a:pt x="377" y="469"/>
                  </a:lnTo>
                  <a:lnTo>
                    <a:pt x="354" y="514"/>
                  </a:lnTo>
                  <a:lnTo>
                    <a:pt x="354" y="560"/>
                  </a:lnTo>
                  <a:lnTo>
                    <a:pt x="365" y="571"/>
                  </a:lnTo>
                  <a:close/>
                  <a:moveTo>
                    <a:pt x="137" y="457"/>
                  </a:moveTo>
                  <a:lnTo>
                    <a:pt x="171" y="423"/>
                  </a:lnTo>
                  <a:lnTo>
                    <a:pt x="171" y="252"/>
                  </a:lnTo>
                  <a:lnTo>
                    <a:pt x="183" y="218"/>
                  </a:lnTo>
                  <a:lnTo>
                    <a:pt x="160" y="195"/>
                  </a:lnTo>
                  <a:lnTo>
                    <a:pt x="126" y="172"/>
                  </a:lnTo>
                  <a:lnTo>
                    <a:pt x="34" y="138"/>
                  </a:lnTo>
                  <a:lnTo>
                    <a:pt x="23" y="160"/>
                  </a:lnTo>
                  <a:lnTo>
                    <a:pt x="0" y="195"/>
                  </a:lnTo>
                  <a:lnTo>
                    <a:pt x="12" y="412"/>
                  </a:lnTo>
                  <a:lnTo>
                    <a:pt x="34" y="480"/>
                  </a:lnTo>
                  <a:lnTo>
                    <a:pt x="69" y="503"/>
                  </a:lnTo>
                  <a:close/>
                  <a:moveTo>
                    <a:pt x="365" y="252"/>
                  </a:moveTo>
                  <a:lnTo>
                    <a:pt x="480" y="229"/>
                  </a:lnTo>
                  <a:lnTo>
                    <a:pt x="354" y="138"/>
                  </a:lnTo>
                  <a:lnTo>
                    <a:pt x="320" y="81"/>
                  </a:lnTo>
                  <a:lnTo>
                    <a:pt x="320" y="46"/>
                  </a:lnTo>
                  <a:lnTo>
                    <a:pt x="274" y="1"/>
                  </a:lnTo>
                  <a:lnTo>
                    <a:pt x="240" y="24"/>
                  </a:lnTo>
                  <a:lnTo>
                    <a:pt x="228" y="69"/>
                  </a:lnTo>
                  <a:lnTo>
                    <a:pt x="240" y="138"/>
                  </a:lnTo>
                  <a:lnTo>
                    <a:pt x="194" y="195"/>
                  </a:lnTo>
                  <a:lnTo>
                    <a:pt x="217" y="252"/>
                  </a:lnTo>
                  <a:lnTo>
                    <a:pt x="274" y="275"/>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71" name="Google Shape;4471;p37"/>
            <p:cNvSpPr/>
            <p:nvPr/>
          </p:nvSpPr>
          <p:spPr>
            <a:xfrm>
              <a:off x="2360200" y="2833075"/>
              <a:ext cx="3175" cy="6025"/>
            </a:xfrm>
            <a:custGeom>
              <a:rect b="b" l="l" r="r" t="t"/>
              <a:pathLst>
                <a:path extrusionOk="0" h="241" w="127">
                  <a:moveTo>
                    <a:pt x="126" y="138"/>
                  </a:moveTo>
                  <a:lnTo>
                    <a:pt x="126" y="58"/>
                  </a:lnTo>
                  <a:lnTo>
                    <a:pt x="1" y="1"/>
                  </a:lnTo>
                  <a:lnTo>
                    <a:pt x="1" y="46"/>
                  </a:lnTo>
                  <a:lnTo>
                    <a:pt x="12" y="69"/>
                  </a:lnTo>
                  <a:lnTo>
                    <a:pt x="58" y="81"/>
                  </a:lnTo>
                  <a:lnTo>
                    <a:pt x="69" y="115"/>
                  </a:lnTo>
                  <a:lnTo>
                    <a:pt x="58" y="195"/>
                  </a:lnTo>
                  <a:lnTo>
                    <a:pt x="81" y="240"/>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72" name="Google Shape;4472;p37"/>
            <p:cNvSpPr/>
            <p:nvPr/>
          </p:nvSpPr>
          <p:spPr>
            <a:xfrm>
              <a:off x="3369625" y="2448500"/>
              <a:ext cx="92750" cy="36525"/>
            </a:xfrm>
            <a:custGeom>
              <a:rect b="b" l="l" r="r" t="t"/>
              <a:pathLst>
                <a:path extrusionOk="0" h="1461" w="3710">
                  <a:moveTo>
                    <a:pt x="217" y="1301"/>
                  </a:moveTo>
                  <a:lnTo>
                    <a:pt x="194" y="1278"/>
                  </a:lnTo>
                  <a:lnTo>
                    <a:pt x="92" y="1347"/>
                  </a:lnTo>
                  <a:lnTo>
                    <a:pt x="0" y="1347"/>
                  </a:lnTo>
                  <a:lnTo>
                    <a:pt x="23" y="1370"/>
                  </a:lnTo>
                  <a:lnTo>
                    <a:pt x="35" y="1404"/>
                  </a:lnTo>
                  <a:lnTo>
                    <a:pt x="137" y="1461"/>
                  </a:lnTo>
                  <a:close/>
                  <a:moveTo>
                    <a:pt x="2146" y="1004"/>
                  </a:moveTo>
                  <a:lnTo>
                    <a:pt x="2146" y="982"/>
                  </a:lnTo>
                  <a:lnTo>
                    <a:pt x="2134" y="982"/>
                  </a:lnTo>
                  <a:lnTo>
                    <a:pt x="2112" y="1004"/>
                  </a:lnTo>
                  <a:lnTo>
                    <a:pt x="1929" y="982"/>
                  </a:lnTo>
                  <a:lnTo>
                    <a:pt x="1906" y="1073"/>
                  </a:lnTo>
                  <a:lnTo>
                    <a:pt x="1826" y="1130"/>
                  </a:lnTo>
                  <a:lnTo>
                    <a:pt x="1826" y="1233"/>
                  </a:lnTo>
                  <a:lnTo>
                    <a:pt x="1906" y="1324"/>
                  </a:lnTo>
                  <a:lnTo>
                    <a:pt x="1940" y="1347"/>
                  </a:lnTo>
                  <a:lnTo>
                    <a:pt x="2020" y="1358"/>
                  </a:lnTo>
                  <a:lnTo>
                    <a:pt x="2112" y="1301"/>
                  </a:lnTo>
                  <a:lnTo>
                    <a:pt x="2146" y="1244"/>
                  </a:lnTo>
                  <a:lnTo>
                    <a:pt x="2157" y="1130"/>
                  </a:lnTo>
                  <a:lnTo>
                    <a:pt x="2146" y="1073"/>
                  </a:lnTo>
                  <a:close/>
                  <a:moveTo>
                    <a:pt x="765" y="1119"/>
                  </a:moveTo>
                  <a:lnTo>
                    <a:pt x="833" y="1061"/>
                  </a:lnTo>
                  <a:lnTo>
                    <a:pt x="833" y="1027"/>
                  </a:lnTo>
                  <a:lnTo>
                    <a:pt x="822" y="993"/>
                  </a:lnTo>
                  <a:lnTo>
                    <a:pt x="742" y="947"/>
                  </a:lnTo>
                  <a:lnTo>
                    <a:pt x="719" y="947"/>
                  </a:lnTo>
                  <a:lnTo>
                    <a:pt x="685" y="970"/>
                  </a:lnTo>
                  <a:lnTo>
                    <a:pt x="662" y="1027"/>
                  </a:lnTo>
                  <a:lnTo>
                    <a:pt x="696" y="1096"/>
                  </a:lnTo>
                  <a:lnTo>
                    <a:pt x="731" y="1119"/>
                  </a:lnTo>
                  <a:close/>
                  <a:moveTo>
                    <a:pt x="1427" y="788"/>
                  </a:moveTo>
                  <a:lnTo>
                    <a:pt x="1598" y="651"/>
                  </a:lnTo>
                  <a:lnTo>
                    <a:pt x="1598" y="605"/>
                  </a:lnTo>
                  <a:lnTo>
                    <a:pt x="1461" y="616"/>
                  </a:lnTo>
                  <a:lnTo>
                    <a:pt x="1301" y="765"/>
                  </a:lnTo>
                  <a:lnTo>
                    <a:pt x="1256" y="776"/>
                  </a:lnTo>
                  <a:lnTo>
                    <a:pt x="1119" y="788"/>
                  </a:lnTo>
                  <a:lnTo>
                    <a:pt x="1050" y="788"/>
                  </a:lnTo>
                  <a:lnTo>
                    <a:pt x="993" y="822"/>
                  </a:lnTo>
                  <a:lnTo>
                    <a:pt x="1016" y="856"/>
                  </a:lnTo>
                  <a:lnTo>
                    <a:pt x="1073" y="1004"/>
                  </a:lnTo>
                  <a:lnTo>
                    <a:pt x="1176" y="1130"/>
                  </a:lnTo>
                  <a:lnTo>
                    <a:pt x="1256" y="1107"/>
                  </a:lnTo>
                  <a:lnTo>
                    <a:pt x="1301" y="1073"/>
                  </a:lnTo>
                  <a:lnTo>
                    <a:pt x="1358" y="993"/>
                  </a:lnTo>
                  <a:close/>
                  <a:moveTo>
                    <a:pt x="3082" y="970"/>
                  </a:moveTo>
                  <a:lnTo>
                    <a:pt x="3298" y="902"/>
                  </a:lnTo>
                  <a:lnTo>
                    <a:pt x="3344" y="765"/>
                  </a:lnTo>
                  <a:lnTo>
                    <a:pt x="3390" y="605"/>
                  </a:lnTo>
                  <a:lnTo>
                    <a:pt x="3390" y="502"/>
                  </a:lnTo>
                  <a:lnTo>
                    <a:pt x="3355" y="457"/>
                  </a:lnTo>
                  <a:lnTo>
                    <a:pt x="3344" y="457"/>
                  </a:lnTo>
                  <a:lnTo>
                    <a:pt x="3287" y="457"/>
                  </a:lnTo>
                  <a:lnTo>
                    <a:pt x="3241" y="491"/>
                  </a:lnTo>
                  <a:lnTo>
                    <a:pt x="3230" y="571"/>
                  </a:lnTo>
                  <a:lnTo>
                    <a:pt x="3127" y="765"/>
                  </a:lnTo>
                  <a:lnTo>
                    <a:pt x="3059" y="936"/>
                  </a:lnTo>
                  <a:lnTo>
                    <a:pt x="2956" y="1016"/>
                  </a:lnTo>
                  <a:lnTo>
                    <a:pt x="2853" y="1050"/>
                  </a:lnTo>
                  <a:lnTo>
                    <a:pt x="2865" y="1061"/>
                  </a:lnTo>
                  <a:lnTo>
                    <a:pt x="2967" y="1073"/>
                  </a:lnTo>
                  <a:close/>
                  <a:moveTo>
                    <a:pt x="274" y="685"/>
                  </a:moveTo>
                  <a:lnTo>
                    <a:pt x="343" y="616"/>
                  </a:lnTo>
                  <a:lnTo>
                    <a:pt x="365" y="571"/>
                  </a:lnTo>
                  <a:lnTo>
                    <a:pt x="343" y="502"/>
                  </a:lnTo>
                  <a:lnTo>
                    <a:pt x="377" y="479"/>
                  </a:lnTo>
                  <a:lnTo>
                    <a:pt x="365" y="422"/>
                  </a:lnTo>
                  <a:lnTo>
                    <a:pt x="320" y="365"/>
                  </a:lnTo>
                  <a:lnTo>
                    <a:pt x="217" y="365"/>
                  </a:lnTo>
                  <a:lnTo>
                    <a:pt x="160" y="445"/>
                  </a:lnTo>
                  <a:lnTo>
                    <a:pt x="251" y="616"/>
                  </a:lnTo>
                  <a:lnTo>
                    <a:pt x="263" y="685"/>
                  </a:lnTo>
                  <a:close/>
                  <a:moveTo>
                    <a:pt x="3470" y="308"/>
                  </a:moveTo>
                  <a:lnTo>
                    <a:pt x="3595" y="263"/>
                  </a:lnTo>
                  <a:lnTo>
                    <a:pt x="3675" y="217"/>
                  </a:lnTo>
                  <a:lnTo>
                    <a:pt x="3686" y="91"/>
                  </a:lnTo>
                  <a:lnTo>
                    <a:pt x="3709" y="46"/>
                  </a:lnTo>
                  <a:lnTo>
                    <a:pt x="3686" y="0"/>
                  </a:lnTo>
                  <a:lnTo>
                    <a:pt x="3652" y="34"/>
                  </a:lnTo>
                  <a:lnTo>
                    <a:pt x="3629" y="91"/>
                  </a:lnTo>
                  <a:lnTo>
                    <a:pt x="3538" y="114"/>
                  </a:lnTo>
                  <a:lnTo>
                    <a:pt x="3424" y="171"/>
                  </a:lnTo>
                  <a:lnTo>
                    <a:pt x="3401" y="217"/>
                  </a:lnTo>
                  <a:lnTo>
                    <a:pt x="3367" y="343"/>
                  </a:lnTo>
                  <a:lnTo>
                    <a:pt x="3424" y="354"/>
                  </a:lnTo>
                  <a:close/>
                </a:path>
              </a:pathLst>
            </a:custGeom>
            <a:solidFill>
              <a:schemeClr val="dk1"/>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grpSp>
      <p:sp>
        <p:nvSpPr>
          <p:cNvPr id="4473" name="Google Shape;4473;p37"/>
          <p:cNvSpPr txBox="1"/>
          <p:nvPr>
            <p:ph idx="3" type="body"/>
          </p:nvPr>
        </p:nvSpPr>
        <p:spPr>
          <a:xfrm>
            <a:off x="8378500" y="2927975"/>
            <a:ext cx="3397800" cy="1244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You can use maps to show your offices or markets. Or as charts, highlighting the countries and adding your data.</a:t>
            </a:r>
            <a:endParaRPr/>
          </a:p>
          <a:p>
            <a:pPr indent="0" lvl="0" marL="0" rtl="0" algn="l">
              <a:spcBef>
                <a:spcPts val="0"/>
              </a:spcBef>
              <a:spcAft>
                <a:spcPts val="0"/>
              </a:spcAft>
              <a:buNone/>
            </a:pPr>
            <a:r>
              <a:t/>
            </a:r>
            <a:endParaRPr/>
          </a:p>
        </p:txBody>
      </p:sp>
      <p:sp>
        <p:nvSpPr>
          <p:cNvPr id="4474" name="Google Shape;4474;p37"/>
          <p:cNvSpPr txBox="1"/>
          <p:nvPr>
            <p:ph idx="4" type="body"/>
          </p:nvPr>
        </p:nvSpPr>
        <p:spPr>
          <a:xfrm>
            <a:off x="8378500" y="4887700"/>
            <a:ext cx="3397800" cy="1036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You can double click on the desired country and change fill color.</a:t>
            </a:r>
            <a:endParaRPr/>
          </a:p>
          <a:p>
            <a:pPr indent="0" lvl="0" marL="0" rtl="0" algn="l">
              <a:spcBef>
                <a:spcPts val="0"/>
              </a:spcBef>
              <a:spcAft>
                <a:spcPts val="0"/>
              </a:spcAft>
              <a:buNone/>
            </a:pPr>
            <a:r>
              <a:t/>
            </a:r>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478" name="Shape 4478"/>
        <p:cNvGrpSpPr/>
        <p:nvPr/>
      </p:nvGrpSpPr>
      <p:grpSpPr>
        <a:xfrm>
          <a:off x="0" y="0"/>
          <a:ext cx="0" cy="0"/>
          <a:chOff x="0" y="0"/>
          <a:chExt cx="0" cy="0"/>
        </a:xfrm>
      </p:grpSpPr>
      <p:grpSp>
        <p:nvGrpSpPr>
          <p:cNvPr id="4479" name="Google Shape;4479;p38"/>
          <p:cNvGrpSpPr/>
          <p:nvPr/>
        </p:nvGrpSpPr>
        <p:grpSpPr>
          <a:xfrm>
            <a:off x="268175" y="1666912"/>
            <a:ext cx="2292751" cy="1905085"/>
            <a:chOff x="4383222" y="0"/>
            <a:chExt cx="3618609" cy="3006763"/>
          </a:xfrm>
        </p:grpSpPr>
        <p:grpSp>
          <p:nvGrpSpPr>
            <p:cNvPr id="4480" name="Google Shape;4480;p38"/>
            <p:cNvGrpSpPr/>
            <p:nvPr/>
          </p:nvGrpSpPr>
          <p:grpSpPr>
            <a:xfrm>
              <a:off x="4505789" y="103794"/>
              <a:ext cx="1972533" cy="2093660"/>
              <a:chOff x="3346366" y="66264"/>
              <a:chExt cx="4787701" cy="5081700"/>
            </a:xfrm>
          </p:grpSpPr>
          <p:sp>
            <p:nvSpPr>
              <p:cNvPr id="4481" name="Google Shape;4481;p38"/>
              <p:cNvSpPr/>
              <p:nvPr/>
            </p:nvSpPr>
            <p:spPr>
              <a:xfrm rot="-2830000">
                <a:off x="2620494" y="2234983"/>
                <a:ext cx="6239445" cy="744262"/>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482" name="Google Shape;4482;p38"/>
              <p:cNvSpPr/>
              <p:nvPr/>
            </p:nvSpPr>
            <p:spPr>
              <a:xfrm rot="-2827716">
                <a:off x="2494786" y="2293359"/>
                <a:ext cx="6236242" cy="396002"/>
              </a:xfrm>
              <a:custGeom>
                <a:rect b="b" l="l" r="r" t="t"/>
                <a:pathLst>
                  <a:path extrusionOk="0" h="396209" w="6239499">
                    <a:moveTo>
                      <a:pt x="6130512" y="108986"/>
                    </a:moveTo>
                    <a:cubicBezTo>
                      <a:pt x="6197850" y="176324"/>
                      <a:pt x="6239499" y="269349"/>
                      <a:pt x="6239499" y="372103"/>
                    </a:cubicBezTo>
                    <a:lnTo>
                      <a:pt x="6237069" y="396209"/>
                    </a:lnTo>
                    <a:lnTo>
                      <a:pt x="6230613" y="332172"/>
                    </a:lnTo>
                    <a:cubicBezTo>
                      <a:pt x="6195916" y="162611"/>
                      <a:pt x="6045889" y="35061"/>
                      <a:pt x="5866071" y="35061"/>
                    </a:cubicBezTo>
                    <a:lnTo>
                      <a:pt x="370776" y="35061"/>
                    </a:lnTo>
                    <a:cubicBezTo>
                      <a:pt x="190959" y="35061"/>
                      <a:pt x="40932" y="162611"/>
                      <a:pt x="6235" y="332172"/>
                    </a:cubicBezTo>
                    <a:lnTo>
                      <a:pt x="1105" y="383057"/>
                    </a:lnTo>
                    <a:lnTo>
                      <a:pt x="1" y="372102"/>
                    </a:lnTo>
                    <a:cubicBezTo>
                      <a:pt x="0" y="166596"/>
                      <a:pt x="166597" y="0"/>
                      <a:pt x="372102" y="0"/>
                    </a:cubicBezTo>
                    <a:lnTo>
                      <a:pt x="5867397" y="0"/>
                    </a:lnTo>
                    <a:cubicBezTo>
                      <a:pt x="5970150" y="0"/>
                      <a:pt x="6063175" y="41649"/>
                      <a:pt x="6130512" y="10898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483" name="Google Shape;4483;p38"/>
              <p:cNvSpPr/>
              <p:nvPr/>
            </p:nvSpPr>
            <p:spPr>
              <a:xfrm rot="-2827716">
                <a:off x="2746442" y="2526408"/>
                <a:ext cx="6236241" cy="396002"/>
              </a:xfrm>
              <a:custGeom>
                <a:rect b="b" l="l" r="r" t="t"/>
                <a:pathLst>
                  <a:path extrusionOk="0" h="396209" w="6239498">
                    <a:moveTo>
                      <a:pt x="6238394" y="13152"/>
                    </a:moveTo>
                    <a:lnTo>
                      <a:pt x="6239498" y="24106"/>
                    </a:lnTo>
                    <a:cubicBezTo>
                      <a:pt x="6239498" y="229612"/>
                      <a:pt x="6072902" y="396208"/>
                      <a:pt x="5867396" y="396209"/>
                    </a:cubicBezTo>
                    <a:lnTo>
                      <a:pt x="372102" y="396208"/>
                    </a:lnTo>
                    <a:cubicBezTo>
                      <a:pt x="166596" y="396208"/>
                      <a:pt x="0" y="229612"/>
                      <a:pt x="0" y="24106"/>
                    </a:cubicBezTo>
                    <a:lnTo>
                      <a:pt x="2430" y="0"/>
                    </a:lnTo>
                    <a:lnTo>
                      <a:pt x="8886" y="64036"/>
                    </a:lnTo>
                    <a:cubicBezTo>
                      <a:pt x="43583" y="233597"/>
                      <a:pt x="193610" y="361147"/>
                      <a:pt x="373427" y="361147"/>
                    </a:cubicBezTo>
                    <a:lnTo>
                      <a:pt x="5868722" y="361148"/>
                    </a:lnTo>
                    <a:cubicBezTo>
                      <a:pt x="6048540" y="361147"/>
                      <a:pt x="6198567" y="233597"/>
                      <a:pt x="6233264" y="64037"/>
                    </a:cubicBezTo>
                    <a:lnTo>
                      <a:pt x="6238394"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484" name="Google Shape;4484;p38"/>
            <p:cNvGrpSpPr/>
            <p:nvPr/>
          </p:nvGrpSpPr>
          <p:grpSpPr>
            <a:xfrm>
              <a:off x="5262555" y="689003"/>
              <a:ext cx="1810715" cy="1917901"/>
              <a:chOff x="5031721" y="1309109"/>
              <a:chExt cx="4394938" cy="4655100"/>
            </a:xfrm>
          </p:grpSpPr>
          <p:sp>
            <p:nvSpPr>
              <p:cNvPr id="4485" name="Google Shape;4485;p38"/>
              <p:cNvSpPr/>
              <p:nvPr/>
            </p:nvSpPr>
            <p:spPr>
              <a:xfrm rot="-2830055">
                <a:off x="4392113" y="3271209"/>
                <a:ext cx="5670316"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486" name="Google Shape;4486;p38"/>
              <p:cNvSpPr/>
              <p:nvPr/>
            </p:nvSpPr>
            <p:spPr>
              <a:xfrm rot="-2827716">
                <a:off x="4288978" y="3321658"/>
                <a:ext cx="5662529" cy="442790"/>
              </a:xfrm>
              <a:custGeom>
                <a:rect b="b" l="l" r="r" t="t"/>
                <a:pathLst>
                  <a:path extrusionOk="0" h="443021" w="5665486">
                    <a:moveTo>
                      <a:pt x="5563222" y="107036"/>
                    </a:moveTo>
                    <a:cubicBezTo>
                      <a:pt x="5612821" y="156635"/>
                      <a:pt x="5648229" y="220426"/>
                      <a:pt x="5662834" y="291795"/>
                    </a:cubicBezTo>
                    <a:lnTo>
                      <a:pt x="5665486" y="318110"/>
                    </a:lnTo>
                    <a:lnTo>
                      <a:pt x="5645411" y="253438"/>
                    </a:lnTo>
                    <a:cubicBezTo>
                      <a:pt x="5589934" y="122275"/>
                      <a:pt x="5460057" y="30240"/>
                      <a:pt x="5308685" y="30241"/>
                    </a:cubicBezTo>
                    <a:lnTo>
                      <a:pt x="369317" y="30242"/>
                    </a:lnTo>
                    <a:cubicBezTo>
                      <a:pt x="167487" y="30242"/>
                      <a:pt x="3872" y="193856"/>
                      <a:pt x="3872" y="395686"/>
                    </a:cubicBezTo>
                    <a:lnTo>
                      <a:pt x="8643" y="443021"/>
                    </a:lnTo>
                    <a:lnTo>
                      <a:pt x="7425" y="439096"/>
                    </a:lnTo>
                    <a:cubicBezTo>
                      <a:pt x="2557" y="415306"/>
                      <a:pt x="0" y="390674"/>
                      <a:pt x="0" y="365445"/>
                    </a:cubicBezTo>
                    <a:cubicBezTo>
                      <a:pt x="0" y="163615"/>
                      <a:pt x="163615" y="0"/>
                      <a:pt x="365446" y="0"/>
                    </a:cubicBezTo>
                    <a:lnTo>
                      <a:pt x="5304813" y="0"/>
                    </a:lnTo>
                    <a:cubicBezTo>
                      <a:pt x="5405728" y="0"/>
                      <a:pt x="5497090" y="40904"/>
                      <a:pt x="556322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487" name="Google Shape;4487;p38"/>
              <p:cNvSpPr/>
              <p:nvPr/>
            </p:nvSpPr>
            <p:spPr>
              <a:xfrm rot="-2827716">
                <a:off x="4506872" y="3510328"/>
                <a:ext cx="5662530" cy="442790"/>
              </a:xfrm>
              <a:custGeom>
                <a:rect b="b" l="l" r="r" t="t"/>
                <a:pathLst>
                  <a:path extrusionOk="0" h="443021" w="5665487">
                    <a:moveTo>
                      <a:pt x="5656843" y="0"/>
                    </a:moveTo>
                    <a:lnTo>
                      <a:pt x="5658062" y="3926"/>
                    </a:lnTo>
                    <a:cubicBezTo>
                      <a:pt x="5662930" y="27716"/>
                      <a:pt x="5665487" y="52348"/>
                      <a:pt x="5665487" y="77576"/>
                    </a:cubicBezTo>
                    <a:cubicBezTo>
                      <a:pt x="5665487" y="279406"/>
                      <a:pt x="5501871" y="443021"/>
                      <a:pt x="5300042" y="443020"/>
                    </a:cubicBezTo>
                    <a:lnTo>
                      <a:pt x="360674" y="443021"/>
                    </a:lnTo>
                    <a:cubicBezTo>
                      <a:pt x="184073" y="443021"/>
                      <a:pt x="36730" y="317754"/>
                      <a:pt x="2653" y="151227"/>
                    </a:cubicBezTo>
                    <a:lnTo>
                      <a:pt x="0" y="124911"/>
                    </a:lnTo>
                    <a:lnTo>
                      <a:pt x="20076" y="189583"/>
                    </a:lnTo>
                    <a:cubicBezTo>
                      <a:pt x="75554" y="320747"/>
                      <a:pt x="205430" y="412780"/>
                      <a:pt x="356803" y="412780"/>
                    </a:cubicBezTo>
                    <a:lnTo>
                      <a:pt x="5296170" y="412779"/>
                    </a:lnTo>
                    <a:cubicBezTo>
                      <a:pt x="5498000" y="412780"/>
                      <a:pt x="5661616" y="249165"/>
                      <a:pt x="5661615" y="47335"/>
                    </a:cubicBezTo>
                    <a:lnTo>
                      <a:pt x="5656843" y="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488" name="Google Shape;4488;p38"/>
            <p:cNvGrpSpPr/>
            <p:nvPr/>
          </p:nvGrpSpPr>
          <p:grpSpPr>
            <a:xfrm>
              <a:off x="5162670" y="406140"/>
              <a:ext cx="1780153" cy="1884900"/>
              <a:chOff x="4789281" y="622548"/>
              <a:chExt cx="4320760" cy="4575000"/>
            </a:xfrm>
          </p:grpSpPr>
          <p:sp>
            <p:nvSpPr>
              <p:cNvPr id="4489" name="Google Shape;4489;p38"/>
              <p:cNvSpPr/>
              <p:nvPr/>
            </p:nvSpPr>
            <p:spPr>
              <a:xfrm rot="-2829984">
                <a:off x="4167184" y="2544598"/>
                <a:ext cx="5561198"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490" name="Google Shape;4490;p38"/>
              <p:cNvSpPr/>
              <p:nvPr/>
            </p:nvSpPr>
            <p:spPr>
              <a:xfrm rot="-2827716">
                <a:off x="4043638" y="2601761"/>
                <a:ext cx="5558206" cy="389373"/>
              </a:xfrm>
              <a:custGeom>
                <a:rect b="b" l="l" r="r" t="t"/>
                <a:pathLst>
                  <a:path extrusionOk="0" h="389576" w="5561109">
                    <a:moveTo>
                      <a:pt x="5454073" y="107036"/>
                    </a:moveTo>
                    <a:cubicBezTo>
                      <a:pt x="5520206" y="173169"/>
                      <a:pt x="5561109" y="264530"/>
                      <a:pt x="5561109" y="365446"/>
                    </a:cubicBezTo>
                    <a:lnTo>
                      <a:pt x="5558677" y="389576"/>
                    </a:lnTo>
                    <a:lnTo>
                      <a:pt x="5552354" y="326857"/>
                    </a:lnTo>
                    <a:cubicBezTo>
                      <a:pt x="5518278" y="160330"/>
                      <a:pt x="5370936" y="35062"/>
                      <a:pt x="5194334" y="35062"/>
                    </a:cubicBezTo>
                    <a:lnTo>
                      <a:pt x="364115" y="35063"/>
                    </a:lnTo>
                    <a:cubicBezTo>
                      <a:pt x="187514" y="35062"/>
                      <a:pt x="40171" y="160330"/>
                      <a:pt x="6095" y="326857"/>
                    </a:cubicBezTo>
                    <a:lnTo>
                      <a:pt x="1103" y="376376"/>
                    </a:lnTo>
                    <a:lnTo>
                      <a:pt x="1" y="365445"/>
                    </a:lnTo>
                    <a:cubicBezTo>
                      <a:pt x="0" y="163616"/>
                      <a:pt x="163616" y="1"/>
                      <a:pt x="365446" y="1"/>
                    </a:cubicBezTo>
                    <a:lnTo>
                      <a:pt x="5195665" y="0"/>
                    </a:lnTo>
                    <a:cubicBezTo>
                      <a:pt x="5296580" y="0"/>
                      <a:pt x="5387941" y="40904"/>
                      <a:pt x="545407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491" name="Google Shape;4491;p38"/>
              <p:cNvSpPr/>
              <p:nvPr/>
            </p:nvSpPr>
            <p:spPr>
              <a:xfrm rot="-2827716">
                <a:off x="4297479" y="2830271"/>
                <a:ext cx="5558206" cy="389373"/>
              </a:xfrm>
              <a:custGeom>
                <a:rect b="b" l="l" r="r" t="t"/>
                <a:pathLst>
                  <a:path extrusionOk="0" h="389576" w="5561109">
                    <a:moveTo>
                      <a:pt x="5560007" y="13200"/>
                    </a:moveTo>
                    <a:lnTo>
                      <a:pt x="5561109" y="24131"/>
                    </a:lnTo>
                    <a:cubicBezTo>
                      <a:pt x="5561109" y="225961"/>
                      <a:pt x="5397494" y="389576"/>
                      <a:pt x="5195663" y="389576"/>
                    </a:cubicBezTo>
                    <a:lnTo>
                      <a:pt x="365445" y="389576"/>
                    </a:lnTo>
                    <a:cubicBezTo>
                      <a:pt x="163615" y="389576"/>
                      <a:pt x="0" y="225961"/>
                      <a:pt x="0" y="24131"/>
                    </a:cubicBezTo>
                    <a:lnTo>
                      <a:pt x="2433" y="0"/>
                    </a:lnTo>
                    <a:lnTo>
                      <a:pt x="8755" y="62720"/>
                    </a:lnTo>
                    <a:cubicBezTo>
                      <a:pt x="42832" y="229247"/>
                      <a:pt x="190174" y="354515"/>
                      <a:pt x="366776" y="354515"/>
                    </a:cubicBezTo>
                    <a:lnTo>
                      <a:pt x="5196994" y="354515"/>
                    </a:lnTo>
                    <a:cubicBezTo>
                      <a:pt x="5373596" y="354515"/>
                      <a:pt x="5520939" y="229247"/>
                      <a:pt x="5555015" y="62719"/>
                    </a:cubicBezTo>
                    <a:lnTo>
                      <a:pt x="5560007"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492" name="Google Shape;4492;p38"/>
            <p:cNvGrpSpPr/>
            <p:nvPr/>
          </p:nvGrpSpPr>
          <p:grpSpPr>
            <a:xfrm>
              <a:off x="5994601" y="868882"/>
              <a:ext cx="1813377" cy="1920744"/>
              <a:chOff x="6808533" y="1745708"/>
              <a:chExt cx="4401400" cy="4662000"/>
            </a:xfrm>
          </p:grpSpPr>
          <p:sp>
            <p:nvSpPr>
              <p:cNvPr id="4493" name="Google Shape;4493;p38"/>
              <p:cNvSpPr/>
              <p:nvPr/>
            </p:nvSpPr>
            <p:spPr>
              <a:xfrm rot="-2829965">
                <a:off x="6167451" y="3711259"/>
                <a:ext cx="5679863"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494" name="Google Shape;4494;p38"/>
              <p:cNvSpPr/>
              <p:nvPr/>
            </p:nvSpPr>
            <p:spPr>
              <a:xfrm rot="-2827716">
                <a:off x="6043945" y="3768489"/>
                <a:ext cx="5676734" cy="389373"/>
              </a:xfrm>
              <a:custGeom>
                <a:rect b="b" l="l" r="r" t="t"/>
                <a:pathLst>
                  <a:path extrusionOk="0" h="389576" w="5679699">
                    <a:moveTo>
                      <a:pt x="5572662" y="107036"/>
                    </a:moveTo>
                    <a:cubicBezTo>
                      <a:pt x="5638795" y="173169"/>
                      <a:pt x="5679699" y="264530"/>
                      <a:pt x="5679699" y="365445"/>
                    </a:cubicBezTo>
                    <a:lnTo>
                      <a:pt x="5677266" y="389576"/>
                    </a:lnTo>
                    <a:lnTo>
                      <a:pt x="5670943" y="326856"/>
                    </a:lnTo>
                    <a:cubicBezTo>
                      <a:pt x="5636867" y="160329"/>
                      <a:pt x="5489524" y="35062"/>
                      <a:pt x="5312922" y="35062"/>
                    </a:cubicBezTo>
                    <a:lnTo>
                      <a:pt x="364115" y="35062"/>
                    </a:lnTo>
                    <a:cubicBezTo>
                      <a:pt x="187513" y="35062"/>
                      <a:pt x="40170" y="160329"/>
                      <a:pt x="6094" y="326857"/>
                    </a:cubicBezTo>
                    <a:lnTo>
                      <a:pt x="1102" y="376376"/>
                    </a:lnTo>
                    <a:lnTo>
                      <a:pt x="0" y="365445"/>
                    </a:lnTo>
                    <a:cubicBezTo>
                      <a:pt x="0" y="163615"/>
                      <a:pt x="163616" y="1"/>
                      <a:pt x="365446" y="1"/>
                    </a:cubicBezTo>
                    <a:lnTo>
                      <a:pt x="5314253" y="0"/>
                    </a:lnTo>
                    <a:cubicBezTo>
                      <a:pt x="5415168" y="0"/>
                      <a:pt x="5506530" y="40904"/>
                      <a:pt x="557266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495" name="Google Shape;4495;p38"/>
              <p:cNvSpPr/>
              <p:nvPr/>
            </p:nvSpPr>
            <p:spPr>
              <a:xfrm rot="-2827716">
                <a:off x="6297786" y="3996999"/>
                <a:ext cx="5676733" cy="389373"/>
              </a:xfrm>
              <a:custGeom>
                <a:rect b="b" l="l" r="r" t="t"/>
                <a:pathLst>
                  <a:path extrusionOk="0" h="389576" w="5679698">
                    <a:moveTo>
                      <a:pt x="5678596" y="13200"/>
                    </a:moveTo>
                    <a:lnTo>
                      <a:pt x="5679698" y="24131"/>
                    </a:lnTo>
                    <a:cubicBezTo>
                      <a:pt x="5679698" y="225961"/>
                      <a:pt x="5516083" y="389575"/>
                      <a:pt x="5314252" y="389575"/>
                    </a:cubicBezTo>
                    <a:lnTo>
                      <a:pt x="365445" y="389576"/>
                    </a:lnTo>
                    <a:cubicBezTo>
                      <a:pt x="163615" y="389576"/>
                      <a:pt x="0" y="225961"/>
                      <a:pt x="0" y="24131"/>
                    </a:cubicBezTo>
                    <a:lnTo>
                      <a:pt x="2432" y="0"/>
                    </a:lnTo>
                    <a:lnTo>
                      <a:pt x="8755" y="62720"/>
                    </a:lnTo>
                    <a:cubicBezTo>
                      <a:pt x="42832" y="229247"/>
                      <a:pt x="190174" y="354514"/>
                      <a:pt x="366775" y="354515"/>
                    </a:cubicBezTo>
                    <a:lnTo>
                      <a:pt x="5315583" y="354514"/>
                    </a:lnTo>
                    <a:cubicBezTo>
                      <a:pt x="5492185" y="354514"/>
                      <a:pt x="5639528" y="229246"/>
                      <a:pt x="5673604" y="62719"/>
                    </a:cubicBezTo>
                    <a:lnTo>
                      <a:pt x="5678596"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496" name="Google Shape;4496;p38"/>
            <p:cNvGrpSpPr/>
            <p:nvPr/>
          </p:nvGrpSpPr>
          <p:grpSpPr>
            <a:xfrm>
              <a:off x="5041028" y="642225"/>
              <a:ext cx="1839573" cy="1955397"/>
              <a:chOff x="3765864" y="1195612"/>
              <a:chExt cx="5193601" cy="5520600"/>
            </a:xfrm>
          </p:grpSpPr>
          <p:sp>
            <p:nvSpPr>
              <p:cNvPr id="4497" name="Google Shape;4497;p38"/>
              <p:cNvSpPr/>
              <p:nvPr/>
            </p:nvSpPr>
            <p:spPr>
              <a:xfrm rot="-2830008">
                <a:off x="2937359" y="3590462"/>
                <a:ext cx="6850611"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498" name="Google Shape;4498;p38"/>
              <p:cNvSpPr/>
              <p:nvPr/>
            </p:nvSpPr>
            <p:spPr>
              <a:xfrm rot="-2827716">
                <a:off x="2814227" y="3648150"/>
                <a:ext cx="6847034" cy="389347"/>
              </a:xfrm>
              <a:custGeom>
                <a:rect b="b" l="l" r="r" t="t"/>
                <a:pathLst>
                  <a:path extrusionOk="0" h="389550" w="6850610">
                    <a:moveTo>
                      <a:pt x="6743574" y="107037"/>
                    </a:moveTo>
                    <a:cubicBezTo>
                      <a:pt x="6809707" y="173170"/>
                      <a:pt x="6850610" y="264531"/>
                      <a:pt x="6850610" y="365445"/>
                    </a:cubicBezTo>
                    <a:lnTo>
                      <a:pt x="6848180" y="389550"/>
                    </a:lnTo>
                    <a:lnTo>
                      <a:pt x="6841860" y="326857"/>
                    </a:lnTo>
                    <a:cubicBezTo>
                      <a:pt x="6807784" y="160330"/>
                      <a:pt x="6660442" y="35062"/>
                      <a:pt x="6483840" y="35062"/>
                    </a:cubicBezTo>
                    <a:lnTo>
                      <a:pt x="364120" y="35061"/>
                    </a:lnTo>
                    <a:cubicBezTo>
                      <a:pt x="187518" y="35062"/>
                      <a:pt x="40175" y="160329"/>
                      <a:pt x="6099" y="326857"/>
                    </a:cubicBezTo>
                    <a:lnTo>
                      <a:pt x="1105" y="376401"/>
                    </a:lnTo>
                    <a:lnTo>
                      <a:pt x="0" y="365446"/>
                    </a:lnTo>
                    <a:cubicBezTo>
                      <a:pt x="0" y="163616"/>
                      <a:pt x="163615" y="1"/>
                      <a:pt x="365445" y="0"/>
                    </a:cubicBezTo>
                    <a:lnTo>
                      <a:pt x="6485166" y="1"/>
                    </a:lnTo>
                    <a:cubicBezTo>
                      <a:pt x="6586081" y="1"/>
                      <a:pt x="6677442" y="40905"/>
                      <a:pt x="6743574"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499" name="Google Shape;4499;p38"/>
              <p:cNvSpPr/>
              <p:nvPr/>
            </p:nvSpPr>
            <p:spPr>
              <a:xfrm rot="-2827716">
                <a:off x="3061003" y="3876675"/>
                <a:ext cx="6847033" cy="389348"/>
              </a:xfrm>
              <a:custGeom>
                <a:rect b="b" l="l" r="r" t="t"/>
                <a:pathLst>
                  <a:path extrusionOk="0" h="389551" w="6850609">
                    <a:moveTo>
                      <a:pt x="6849505" y="13149"/>
                    </a:moveTo>
                    <a:lnTo>
                      <a:pt x="6850609" y="24105"/>
                    </a:lnTo>
                    <a:cubicBezTo>
                      <a:pt x="6850609" y="225936"/>
                      <a:pt x="6686995" y="389551"/>
                      <a:pt x="6485165" y="389550"/>
                    </a:cubicBezTo>
                    <a:lnTo>
                      <a:pt x="365445" y="389551"/>
                    </a:lnTo>
                    <a:cubicBezTo>
                      <a:pt x="163615" y="389551"/>
                      <a:pt x="0" y="225936"/>
                      <a:pt x="0" y="24106"/>
                    </a:cubicBezTo>
                    <a:lnTo>
                      <a:pt x="2430" y="0"/>
                    </a:lnTo>
                    <a:lnTo>
                      <a:pt x="8750" y="62695"/>
                    </a:lnTo>
                    <a:cubicBezTo>
                      <a:pt x="42826" y="229222"/>
                      <a:pt x="190169" y="354490"/>
                      <a:pt x="366771" y="354490"/>
                    </a:cubicBezTo>
                    <a:lnTo>
                      <a:pt x="6486491" y="354489"/>
                    </a:lnTo>
                    <a:cubicBezTo>
                      <a:pt x="6663092" y="354490"/>
                      <a:pt x="6810434" y="229222"/>
                      <a:pt x="6844510" y="62694"/>
                    </a:cubicBezTo>
                    <a:lnTo>
                      <a:pt x="6849505" y="1314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500" name="Google Shape;4500;p38"/>
            <p:cNvGrpSpPr/>
            <p:nvPr/>
          </p:nvGrpSpPr>
          <p:grpSpPr>
            <a:xfrm>
              <a:off x="5589193" y="625647"/>
              <a:ext cx="1793913" cy="1896518"/>
              <a:chOff x="5824532" y="1155331"/>
              <a:chExt cx="4354159" cy="4603200"/>
            </a:xfrm>
          </p:grpSpPr>
          <p:sp>
            <p:nvSpPr>
              <p:cNvPr id="4501" name="Google Shape;4501;p38"/>
              <p:cNvSpPr/>
              <p:nvPr/>
            </p:nvSpPr>
            <p:spPr>
              <a:xfrm rot="-2830004">
                <a:off x="5196271" y="3091482"/>
                <a:ext cx="5599622" cy="730899"/>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502" name="Google Shape;4502;p38"/>
              <p:cNvSpPr/>
              <p:nvPr/>
            </p:nvSpPr>
            <p:spPr>
              <a:xfrm rot="-2827716">
                <a:off x="5072700" y="3148580"/>
                <a:ext cx="5596872" cy="389350"/>
              </a:xfrm>
              <a:custGeom>
                <a:rect b="b" l="l" r="r" t="t"/>
                <a:pathLst>
                  <a:path extrusionOk="0" h="389553" w="5599795">
                    <a:moveTo>
                      <a:pt x="5492759" y="107036"/>
                    </a:moveTo>
                    <a:cubicBezTo>
                      <a:pt x="5558891" y="173169"/>
                      <a:pt x="5599795" y="264530"/>
                      <a:pt x="5599795" y="365445"/>
                    </a:cubicBezTo>
                    <a:lnTo>
                      <a:pt x="5597364" y="389553"/>
                    </a:lnTo>
                    <a:lnTo>
                      <a:pt x="5591045" y="326860"/>
                    </a:lnTo>
                    <a:cubicBezTo>
                      <a:pt x="5556968" y="160333"/>
                      <a:pt x="5409625" y="35065"/>
                      <a:pt x="5233024" y="35065"/>
                    </a:cubicBezTo>
                    <a:lnTo>
                      <a:pt x="364119" y="35066"/>
                    </a:lnTo>
                    <a:cubicBezTo>
                      <a:pt x="187518" y="35065"/>
                      <a:pt x="40175" y="160333"/>
                      <a:pt x="6099" y="326860"/>
                    </a:cubicBezTo>
                    <a:lnTo>
                      <a:pt x="1105" y="376401"/>
                    </a:lnTo>
                    <a:lnTo>
                      <a:pt x="0" y="365445"/>
                    </a:lnTo>
                    <a:cubicBezTo>
                      <a:pt x="0" y="163615"/>
                      <a:pt x="163615" y="0"/>
                      <a:pt x="365444" y="1"/>
                    </a:cubicBezTo>
                    <a:lnTo>
                      <a:pt x="5234350" y="0"/>
                    </a:lnTo>
                    <a:cubicBezTo>
                      <a:pt x="5335265" y="0"/>
                      <a:pt x="5426626" y="40904"/>
                      <a:pt x="54927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503" name="Google Shape;4503;p38"/>
              <p:cNvSpPr/>
              <p:nvPr/>
            </p:nvSpPr>
            <p:spPr>
              <a:xfrm rot="-2827716">
                <a:off x="5333650" y="3377103"/>
                <a:ext cx="5596872" cy="389351"/>
              </a:xfrm>
              <a:custGeom>
                <a:rect b="b" l="l" r="r" t="t"/>
                <a:pathLst>
                  <a:path extrusionOk="0" h="389554" w="5599795">
                    <a:moveTo>
                      <a:pt x="5598690" y="13152"/>
                    </a:moveTo>
                    <a:lnTo>
                      <a:pt x="5599795" y="24109"/>
                    </a:lnTo>
                    <a:cubicBezTo>
                      <a:pt x="5599795" y="225939"/>
                      <a:pt x="5436180" y="389554"/>
                      <a:pt x="5234350" y="389554"/>
                    </a:cubicBezTo>
                    <a:lnTo>
                      <a:pt x="365445" y="389554"/>
                    </a:lnTo>
                    <a:cubicBezTo>
                      <a:pt x="163614" y="389554"/>
                      <a:pt x="0" y="225939"/>
                      <a:pt x="0" y="24109"/>
                    </a:cubicBezTo>
                    <a:lnTo>
                      <a:pt x="2431" y="0"/>
                    </a:lnTo>
                    <a:lnTo>
                      <a:pt x="8750" y="62694"/>
                    </a:lnTo>
                    <a:cubicBezTo>
                      <a:pt x="42827" y="229221"/>
                      <a:pt x="190169" y="354489"/>
                      <a:pt x="366771" y="354489"/>
                    </a:cubicBezTo>
                    <a:lnTo>
                      <a:pt x="5235676" y="354489"/>
                    </a:lnTo>
                    <a:cubicBezTo>
                      <a:pt x="5412277" y="354489"/>
                      <a:pt x="5559620" y="229221"/>
                      <a:pt x="5593696" y="62694"/>
                    </a:cubicBezTo>
                    <a:lnTo>
                      <a:pt x="5598690"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504" name="Google Shape;4504;p38"/>
            <p:cNvGrpSpPr/>
            <p:nvPr/>
          </p:nvGrpSpPr>
          <p:grpSpPr>
            <a:xfrm>
              <a:off x="5736776" y="1118433"/>
              <a:ext cx="1754220" cy="1853753"/>
              <a:chOff x="6182744" y="2351413"/>
              <a:chExt cx="4257816" cy="4499400"/>
            </a:xfrm>
          </p:grpSpPr>
          <p:sp>
            <p:nvSpPr>
              <p:cNvPr id="4505" name="Google Shape;4505;p38"/>
              <p:cNvSpPr/>
              <p:nvPr/>
            </p:nvSpPr>
            <p:spPr>
              <a:xfrm rot="-2830035">
                <a:off x="5577129" y="4235663"/>
                <a:ext cx="5458031"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506" name="Google Shape;4506;p38"/>
              <p:cNvSpPr/>
              <p:nvPr/>
            </p:nvSpPr>
            <p:spPr>
              <a:xfrm rot="-2827716">
                <a:off x="5453545" y="4292751"/>
                <a:ext cx="5455263" cy="389351"/>
              </a:xfrm>
              <a:custGeom>
                <a:rect b="b" l="l" r="r" t="t"/>
                <a:pathLst>
                  <a:path extrusionOk="0" h="389554" w="5458112">
                    <a:moveTo>
                      <a:pt x="5351075" y="107037"/>
                    </a:moveTo>
                    <a:cubicBezTo>
                      <a:pt x="5417207" y="173169"/>
                      <a:pt x="5458112" y="264530"/>
                      <a:pt x="5458112" y="365445"/>
                    </a:cubicBezTo>
                    <a:lnTo>
                      <a:pt x="5455681" y="389554"/>
                    </a:lnTo>
                    <a:lnTo>
                      <a:pt x="5449360" y="326860"/>
                    </a:lnTo>
                    <a:cubicBezTo>
                      <a:pt x="5415284" y="160333"/>
                      <a:pt x="5267942" y="35065"/>
                      <a:pt x="5091341" y="35066"/>
                    </a:cubicBezTo>
                    <a:lnTo>
                      <a:pt x="364118" y="35065"/>
                    </a:lnTo>
                    <a:cubicBezTo>
                      <a:pt x="187517" y="35066"/>
                      <a:pt x="40174" y="160334"/>
                      <a:pt x="6098" y="326861"/>
                    </a:cubicBezTo>
                    <a:lnTo>
                      <a:pt x="1104" y="376403"/>
                    </a:lnTo>
                    <a:lnTo>
                      <a:pt x="0" y="365446"/>
                    </a:lnTo>
                    <a:cubicBezTo>
                      <a:pt x="-1" y="163616"/>
                      <a:pt x="163615" y="1"/>
                      <a:pt x="365444" y="0"/>
                    </a:cubicBezTo>
                    <a:lnTo>
                      <a:pt x="5092667" y="1"/>
                    </a:lnTo>
                    <a:cubicBezTo>
                      <a:pt x="5193582" y="1"/>
                      <a:pt x="5284943" y="40904"/>
                      <a:pt x="5351075"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507" name="Google Shape;4507;p38"/>
              <p:cNvSpPr/>
              <p:nvPr/>
            </p:nvSpPr>
            <p:spPr>
              <a:xfrm rot="-2827716">
                <a:off x="5714497" y="4521277"/>
                <a:ext cx="5455263" cy="389350"/>
              </a:xfrm>
              <a:custGeom>
                <a:rect b="b" l="l" r="r" t="t"/>
                <a:pathLst>
                  <a:path extrusionOk="0" h="389553" w="5458112">
                    <a:moveTo>
                      <a:pt x="5457007" y="13151"/>
                    </a:moveTo>
                    <a:lnTo>
                      <a:pt x="5458112" y="24107"/>
                    </a:lnTo>
                    <a:cubicBezTo>
                      <a:pt x="5458112" y="225937"/>
                      <a:pt x="5294496" y="389553"/>
                      <a:pt x="5092667" y="389553"/>
                    </a:cubicBezTo>
                    <a:lnTo>
                      <a:pt x="365445" y="389553"/>
                    </a:lnTo>
                    <a:cubicBezTo>
                      <a:pt x="163615" y="389553"/>
                      <a:pt x="0" y="225938"/>
                      <a:pt x="0" y="24108"/>
                    </a:cubicBezTo>
                    <a:lnTo>
                      <a:pt x="2430" y="0"/>
                    </a:lnTo>
                    <a:lnTo>
                      <a:pt x="8750" y="62693"/>
                    </a:lnTo>
                    <a:cubicBezTo>
                      <a:pt x="42827" y="229220"/>
                      <a:pt x="190169" y="354488"/>
                      <a:pt x="366771" y="354488"/>
                    </a:cubicBezTo>
                    <a:lnTo>
                      <a:pt x="5093993" y="354487"/>
                    </a:lnTo>
                    <a:cubicBezTo>
                      <a:pt x="5270594" y="354488"/>
                      <a:pt x="5417937" y="229219"/>
                      <a:pt x="5452013" y="62692"/>
                    </a:cubicBezTo>
                    <a:lnTo>
                      <a:pt x="5457007" y="1315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508" name="Google Shape;4508;p38"/>
            <p:cNvGrpSpPr/>
            <p:nvPr/>
          </p:nvGrpSpPr>
          <p:grpSpPr>
            <a:xfrm>
              <a:off x="7011036" y="1487895"/>
              <a:ext cx="990796" cy="1048870"/>
              <a:chOff x="9275607" y="3248167"/>
              <a:chExt cx="2404844" cy="2545800"/>
            </a:xfrm>
          </p:grpSpPr>
          <p:sp>
            <p:nvSpPr>
              <p:cNvPr id="4509" name="Google Shape;4509;p38"/>
              <p:cNvSpPr/>
              <p:nvPr/>
            </p:nvSpPr>
            <p:spPr>
              <a:xfrm rot="-2830077">
                <a:off x="8888438" y="4357500"/>
                <a:ext cx="3168338" cy="327135"/>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510" name="Google Shape;4510;p38"/>
              <p:cNvSpPr/>
              <p:nvPr/>
            </p:nvSpPr>
            <p:spPr>
              <a:xfrm rot="-2827716">
                <a:off x="8837051" y="4381832"/>
                <a:ext cx="3166615" cy="184314"/>
              </a:xfrm>
              <a:custGeom>
                <a:rect b="b" l="l" r="r" t="t"/>
                <a:pathLst>
                  <a:path extrusionOk="0" h="184410" w="3168269">
                    <a:moveTo>
                      <a:pt x="3120354" y="47916"/>
                    </a:moveTo>
                    <a:cubicBezTo>
                      <a:pt x="3149958" y="77520"/>
                      <a:pt x="3168269" y="118419"/>
                      <a:pt x="3168269" y="163593"/>
                    </a:cubicBezTo>
                    <a:lnTo>
                      <a:pt x="3164066" y="184410"/>
                    </a:lnTo>
                    <a:lnTo>
                      <a:pt x="3154087" y="134981"/>
                    </a:lnTo>
                    <a:cubicBezTo>
                      <a:pt x="3129252" y="76265"/>
                      <a:pt x="3071113" y="35066"/>
                      <a:pt x="3003350" y="35065"/>
                    </a:cubicBezTo>
                    <a:lnTo>
                      <a:pt x="162267" y="35065"/>
                    </a:lnTo>
                    <a:cubicBezTo>
                      <a:pt x="94504" y="35065"/>
                      <a:pt x="36365" y="76265"/>
                      <a:pt x="11530" y="134981"/>
                    </a:cubicBezTo>
                    <a:lnTo>
                      <a:pt x="2877" y="177843"/>
                    </a:lnTo>
                    <a:lnTo>
                      <a:pt x="1" y="163594"/>
                    </a:lnTo>
                    <a:cubicBezTo>
                      <a:pt x="0" y="73243"/>
                      <a:pt x="73243" y="0"/>
                      <a:pt x="163593" y="0"/>
                    </a:cubicBezTo>
                    <a:lnTo>
                      <a:pt x="3004676" y="0"/>
                    </a:lnTo>
                    <a:cubicBezTo>
                      <a:pt x="3049851" y="0"/>
                      <a:pt x="3090750" y="18312"/>
                      <a:pt x="3120354" y="4791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511" name="Google Shape;4511;p38"/>
              <p:cNvSpPr/>
              <p:nvPr/>
            </p:nvSpPr>
            <p:spPr>
              <a:xfrm rot="-2827716">
                <a:off x="8952392" y="4475363"/>
                <a:ext cx="3166615" cy="184313"/>
              </a:xfrm>
              <a:custGeom>
                <a:rect b="b" l="l" r="r" t="t"/>
                <a:pathLst>
                  <a:path extrusionOk="0" h="184409" w="3168269">
                    <a:moveTo>
                      <a:pt x="3165392" y="6567"/>
                    </a:moveTo>
                    <a:lnTo>
                      <a:pt x="3168269" y="20815"/>
                    </a:lnTo>
                    <a:cubicBezTo>
                      <a:pt x="3168269" y="111166"/>
                      <a:pt x="3095027" y="184408"/>
                      <a:pt x="3004676" y="184409"/>
                    </a:cubicBezTo>
                    <a:lnTo>
                      <a:pt x="163593" y="184409"/>
                    </a:lnTo>
                    <a:cubicBezTo>
                      <a:pt x="73243" y="184409"/>
                      <a:pt x="0" y="111166"/>
                      <a:pt x="1" y="20816"/>
                    </a:cubicBezTo>
                    <a:lnTo>
                      <a:pt x="4203" y="0"/>
                    </a:lnTo>
                    <a:lnTo>
                      <a:pt x="14182" y="49428"/>
                    </a:lnTo>
                    <a:cubicBezTo>
                      <a:pt x="39017" y="108145"/>
                      <a:pt x="97156" y="149344"/>
                      <a:pt x="164919" y="149344"/>
                    </a:cubicBezTo>
                    <a:lnTo>
                      <a:pt x="3006002" y="149344"/>
                    </a:lnTo>
                    <a:cubicBezTo>
                      <a:pt x="3073765" y="149344"/>
                      <a:pt x="3131904" y="108144"/>
                      <a:pt x="3156739" y="49428"/>
                    </a:cubicBezTo>
                    <a:lnTo>
                      <a:pt x="3165392" y="656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512" name="Google Shape;4512;p38"/>
            <p:cNvGrpSpPr/>
            <p:nvPr/>
          </p:nvGrpSpPr>
          <p:grpSpPr>
            <a:xfrm>
              <a:off x="5643188" y="884170"/>
              <a:ext cx="1820494" cy="1928407"/>
              <a:chOff x="5955587" y="1782813"/>
              <a:chExt cx="4418674" cy="4680600"/>
            </a:xfrm>
          </p:grpSpPr>
          <p:sp>
            <p:nvSpPr>
              <p:cNvPr id="4513" name="Google Shape;4513;p38"/>
              <p:cNvSpPr/>
              <p:nvPr/>
            </p:nvSpPr>
            <p:spPr>
              <a:xfrm rot="-2830029">
                <a:off x="5310423" y="3757664"/>
                <a:ext cx="5705129"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514" name="Google Shape;4514;p38"/>
              <p:cNvSpPr/>
              <p:nvPr/>
            </p:nvSpPr>
            <p:spPr>
              <a:xfrm rot="-2827716">
                <a:off x="5186938" y="3814894"/>
                <a:ext cx="5702117" cy="389357"/>
              </a:xfrm>
              <a:custGeom>
                <a:rect b="b" l="l" r="r" t="t"/>
                <a:pathLst>
                  <a:path extrusionOk="0" h="389560" w="5705095">
                    <a:moveTo>
                      <a:pt x="5598059" y="107036"/>
                    </a:moveTo>
                    <a:cubicBezTo>
                      <a:pt x="5664191" y="173169"/>
                      <a:pt x="5705095" y="264530"/>
                      <a:pt x="5705095" y="365446"/>
                    </a:cubicBezTo>
                    <a:lnTo>
                      <a:pt x="5702664" y="389560"/>
                    </a:lnTo>
                    <a:lnTo>
                      <a:pt x="5696344" y="326859"/>
                    </a:lnTo>
                    <a:cubicBezTo>
                      <a:pt x="5662267" y="160332"/>
                      <a:pt x="5514924" y="35064"/>
                      <a:pt x="5338323" y="35064"/>
                    </a:cubicBezTo>
                    <a:lnTo>
                      <a:pt x="364118" y="35065"/>
                    </a:lnTo>
                    <a:cubicBezTo>
                      <a:pt x="187517" y="35064"/>
                      <a:pt x="40174" y="160332"/>
                      <a:pt x="6098" y="326859"/>
                    </a:cubicBezTo>
                    <a:lnTo>
                      <a:pt x="1104" y="376394"/>
                    </a:lnTo>
                    <a:lnTo>
                      <a:pt x="0" y="365445"/>
                    </a:lnTo>
                    <a:cubicBezTo>
                      <a:pt x="1" y="163616"/>
                      <a:pt x="163615" y="0"/>
                      <a:pt x="365445" y="1"/>
                    </a:cubicBezTo>
                    <a:lnTo>
                      <a:pt x="5339650" y="0"/>
                    </a:lnTo>
                    <a:cubicBezTo>
                      <a:pt x="5440565" y="0"/>
                      <a:pt x="5531927" y="40904"/>
                      <a:pt x="55980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515" name="Google Shape;4515;p38"/>
              <p:cNvSpPr/>
              <p:nvPr/>
            </p:nvSpPr>
            <p:spPr>
              <a:xfrm rot="-2827716">
                <a:off x="5440794" y="4043414"/>
                <a:ext cx="5702117" cy="389357"/>
              </a:xfrm>
              <a:custGeom>
                <a:rect b="b" l="l" r="r" t="t"/>
                <a:pathLst>
                  <a:path extrusionOk="0" h="389560" w="5705095">
                    <a:moveTo>
                      <a:pt x="5703991" y="13166"/>
                    </a:moveTo>
                    <a:lnTo>
                      <a:pt x="5705095" y="24115"/>
                    </a:lnTo>
                    <a:cubicBezTo>
                      <a:pt x="5705095" y="225945"/>
                      <a:pt x="5541480" y="389560"/>
                      <a:pt x="5339650" y="389560"/>
                    </a:cubicBezTo>
                    <a:lnTo>
                      <a:pt x="365445" y="389560"/>
                    </a:lnTo>
                    <a:cubicBezTo>
                      <a:pt x="163615" y="389560"/>
                      <a:pt x="0" y="225945"/>
                      <a:pt x="0" y="24115"/>
                    </a:cubicBezTo>
                    <a:lnTo>
                      <a:pt x="2431" y="0"/>
                    </a:lnTo>
                    <a:lnTo>
                      <a:pt x="8752" y="62702"/>
                    </a:lnTo>
                    <a:cubicBezTo>
                      <a:pt x="42828" y="229229"/>
                      <a:pt x="190170" y="354497"/>
                      <a:pt x="366772" y="354497"/>
                    </a:cubicBezTo>
                    <a:lnTo>
                      <a:pt x="5340977" y="354496"/>
                    </a:lnTo>
                    <a:cubicBezTo>
                      <a:pt x="5517579" y="354496"/>
                      <a:pt x="5664921" y="229229"/>
                      <a:pt x="5698998" y="62701"/>
                    </a:cubicBezTo>
                    <a:lnTo>
                      <a:pt x="5703991"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516" name="Google Shape;4516;p38"/>
            <p:cNvGrpSpPr/>
            <p:nvPr/>
          </p:nvGrpSpPr>
          <p:grpSpPr>
            <a:xfrm>
              <a:off x="4649077" y="729180"/>
              <a:ext cx="1271830" cy="1345750"/>
              <a:chOff x="2134683" y="1406427"/>
              <a:chExt cx="4494099" cy="4755300"/>
            </a:xfrm>
          </p:grpSpPr>
          <p:sp>
            <p:nvSpPr>
              <p:cNvPr id="4517" name="Google Shape;4517;p38"/>
              <p:cNvSpPr/>
              <p:nvPr/>
            </p:nvSpPr>
            <p:spPr>
              <a:xfrm rot="-2829977">
                <a:off x="1469270" y="3422451"/>
                <a:ext cx="5814027" cy="723252"/>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518" name="Google Shape;4518;p38"/>
              <p:cNvSpPr/>
              <p:nvPr/>
            </p:nvSpPr>
            <p:spPr>
              <a:xfrm rot="-2827716">
                <a:off x="1347244" y="3479082"/>
                <a:ext cx="5810844" cy="385501"/>
              </a:xfrm>
              <a:custGeom>
                <a:rect b="b" l="l" r="r" t="t"/>
                <a:pathLst>
                  <a:path extrusionOk="0" h="385702" w="5813879">
                    <a:moveTo>
                      <a:pt x="5707969" y="105910"/>
                    </a:moveTo>
                    <a:cubicBezTo>
                      <a:pt x="5773405" y="171347"/>
                      <a:pt x="5813879" y="261747"/>
                      <a:pt x="5813879" y="361600"/>
                    </a:cubicBezTo>
                    <a:lnTo>
                      <a:pt x="5813877" y="361600"/>
                    </a:lnTo>
                    <a:lnTo>
                      <a:pt x="5811448" y="385702"/>
                    </a:lnTo>
                    <a:lnTo>
                      <a:pt x="5805207" y="323791"/>
                    </a:lnTo>
                    <a:cubicBezTo>
                      <a:pt x="5771489" y="159015"/>
                      <a:pt x="5625695" y="35065"/>
                      <a:pt x="5450953" y="35065"/>
                    </a:cubicBezTo>
                    <a:lnTo>
                      <a:pt x="360274" y="35066"/>
                    </a:lnTo>
                    <a:cubicBezTo>
                      <a:pt x="185532" y="35065"/>
                      <a:pt x="39739" y="159016"/>
                      <a:pt x="6021" y="323791"/>
                    </a:cubicBezTo>
                    <a:lnTo>
                      <a:pt x="1105" y="372556"/>
                    </a:lnTo>
                    <a:lnTo>
                      <a:pt x="0" y="361600"/>
                    </a:lnTo>
                    <a:lnTo>
                      <a:pt x="7347" y="288725"/>
                    </a:lnTo>
                    <a:cubicBezTo>
                      <a:pt x="41065" y="123951"/>
                      <a:pt x="186858" y="0"/>
                      <a:pt x="361600" y="0"/>
                    </a:cubicBezTo>
                    <a:lnTo>
                      <a:pt x="5452279" y="0"/>
                    </a:lnTo>
                    <a:cubicBezTo>
                      <a:pt x="5552132" y="0"/>
                      <a:pt x="5642532" y="40474"/>
                      <a:pt x="5707969" y="10591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519" name="Google Shape;4519;p38"/>
              <p:cNvSpPr/>
              <p:nvPr/>
            </p:nvSpPr>
            <p:spPr>
              <a:xfrm rot="-2827716">
                <a:off x="1605376" y="3704992"/>
                <a:ext cx="5810844" cy="385508"/>
              </a:xfrm>
              <a:custGeom>
                <a:rect b="b" l="l" r="r" t="t"/>
                <a:pathLst>
                  <a:path extrusionOk="0" h="385709" w="5813879">
                    <a:moveTo>
                      <a:pt x="5812774" y="13146"/>
                    </a:moveTo>
                    <a:lnTo>
                      <a:pt x="5813879" y="24109"/>
                    </a:lnTo>
                    <a:lnTo>
                      <a:pt x="5813878" y="24109"/>
                    </a:lnTo>
                    <a:cubicBezTo>
                      <a:pt x="5813877" y="223815"/>
                      <a:pt x="5651984" y="385709"/>
                      <a:pt x="5452278" y="385709"/>
                    </a:cubicBezTo>
                    <a:lnTo>
                      <a:pt x="361601" y="385708"/>
                    </a:lnTo>
                    <a:cubicBezTo>
                      <a:pt x="186857" y="385708"/>
                      <a:pt x="41065" y="261758"/>
                      <a:pt x="7347" y="96983"/>
                    </a:cubicBezTo>
                    <a:lnTo>
                      <a:pt x="0" y="24109"/>
                    </a:lnTo>
                    <a:lnTo>
                      <a:pt x="2431" y="0"/>
                    </a:lnTo>
                    <a:lnTo>
                      <a:pt x="8673" y="61918"/>
                    </a:lnTo>
                    <a:cubicBezTo>
                      <a:pt x="42391" y="226693"/>
                      <a:pt x="188183" y="350643"/>
                      <a:pt x="362926" y="350643"/>
                    </a:cubicBezTo>
                    <a:lnTo>
                      <a:pt x="5453604" y="350644"/>
                    </a:lnTo>
                    <a:cubicBezTo>
                      <a:pt x="5628346" y="350644"/>
                      <a:pt x="5774139" y="226694"/>
                      <a:pt x="5807857" y="61919"/>
                    </a:cubicBezTo>
                    <a:lnTo>
                      <a:pt x="5812774" y="1314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520" name="Google Shape;4520;p38"/>
            <p:cNvGrpSpPr/>
            <p:nvPr/>
          </p:nvGrpSpPr>
          <p:grpSpPr>
            <a:xfrm>
              <a:off x="6465781" y="1606140"/>
              <a:ext cx="1271558" cy="1351813"/>
              <a:chOff x="7952172" y="3535170"/>
              <a:chExt cx="3086305" cy="3281100"/>
            </a:xfrm>
          </p:grpSpPr>
          <p:sp>
            <p:nvSpPr>
              <p:cNvPr id="4521" name="Google Shape;4521;p38"/>
              <p:cNvSpPr/>
              <p:nvPr/>
            </p:nvSpPr>
            <p:spPr>
              <a:xfrm rot="-2829986">
                <a:off x="7439577" y="4978085"/>
                <a:ext cx="4107691" cy="39526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522" name="Google Shape;4522;p38"/>
              <p:cNvSpPr/>
              <p:nvPr/>
            </p:nvSpPr>
            <p:spPr>
              <a:xfrm rot="-2827716">
                <a:off x="7376022" y="5008186"/>
                <a:ext cx="4105426" cy="218287"/>
              </a:xfrm>
              <a:custGeom>
                <a:rect b="b" l="l" r="r" t="t"/>
                <a:pathLst>
                  <a:path extrusionOk="0" h="218401" w="4107570">
                    <a:moveTo>
                      <a:pt x="4049699" y="57870"/>
                    </a:moveTo>
                    <a:cubicBezTo>
                      <a:pt x="4085455" y="93627"/>
                      <a:pt x="4107570" y="143024"/>
                      <a:pt x="4107570" y="197586"/>
                    </a:cubicBezTo>
                    <a:lnTo>
                      <a:pt x="4107569" y="197586"/>
                    </a:lnTo>
                    <a:lnTo>
                      <a:pt x="4103367" y="218401"/>
                    </a:lnTo>
                    <a:lnTo>
                      <a:pt x="4090716" y="155740"/>
                    </a:lnTo>
                    <a:cubicBezTo>
                      <a:pt x="4060721" y="84823"/>
                      <a:pt x="3990500" y="35063"/>
                      <a:pt x="3908657" y="35064"/>
                    </a:cubicBezTo>
                    <a:lnTo>
                      <a:pt x="196259" y="35063"/>
                    </a:lnTo>
                    <a:cubicBezTo>
                      <a:pt x="114415" y="35064"/>
                      <a:pt x="44195" y="84824"/>
                      <a:pt x="14200" y="155740"/>
                    </a:cubicBezTo>
                    <a:lnTo>
                      <a:pt x="2876" y="211831"/>
                    </a:lnTo>
                    <a:lnTo>
                      <a:pt x="0" y="197585"/>
                    </a:lnTo>
                    <a:lnTo>
                      <a:pt x="0" y="197586"/>
                    </a:lnTo>
                    <a:cubicBezTo>
                      <a:pt x="1" y="88462"/>
                      <a:pt x="88462" y="0"/>
                      <a:pt x="197586" y="0"/>
                    </a:cubicBezTo>
                    <a:lnTo>
                      <a:pt x="3909984" y="0"/>
                    </a:lnTo>
                    <a:cubicBezTo>
                      <a:pt x="3964546" y="0"/>
                      <a:pt x="4013943" y="22115"/>
                      <a:pt x="4049699" y="5787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523" name="Google Shape;4523;p38"/>
              <p:cNvSpPr/>
              <p:nvPr/>
            </p:nvSpPr>
            <p:spPr>
              <a:xfrm rot="-2827716">
                <a:off x="7509199" y="5124823"/>
                <a:ext cx="4105427" cy="218290"/>
              </a:xfrm>
              <a:custGeom>
                <a:rect b="b" l="l" r="r" t="t"/>
                <a:pathLst>
                  <a:path extrusionOk="0" h="218404" w="4107571">
                    <a:moveTo>
                      <a:pt x="4104695" y="6570"/>
                    </a:moveTo>
                    <a:lnTo>
                      <a:pt x="4107571" y="20818"/>
                    </a:lnTo>
                    <a:lnTo>
                      <a:pt x="4107569" y="20818"/>
                    </a:lnTo>
                    <a:cubicBezTo>
                      <a:pt x="4107569" y="129942"/>
                      <a:pt x="4019108" y="218404"/>
                      <a:pt x="3909983" y="218404"/>
                    </a:cubicBezTo>
                    <a:lnTo>
                      <a:pt x="197587" y="218403"/>
                    </a:lnTo>
                    <a:cubicBezTo>
                      <a:pt x="88463" y="218403"/>
                      <a:pt x="0" y="129941"/>
                      <a:pt x="0" y="20818"/>
                    </a:cubicBezTo>
                    <a:lnTo>
                      <a:pt x="1" y="20818"/>
                    </a:lnTo>
                    <a:lnTo>
                      <a:pt x="4204" y="0"/>
                    </a:lnTo>
                    <a:lnTo>
                      <a:pt x="16855" y="62664"/>
                    </a:lnTo>
                    <a:cubicBezTo>
                      <a:pt x="46850" y="133580"/>
                      <a:pt x="117071" y="183340"/>
                      <a:pt x="198914" y="183340"/>
                    </a:cubicBezTo>
                    <a:lnTo>
                      <a:pt x="3911311" y="183341"/>
                    </a:lnTo>
                    <a:cubicBezTo>
                      <a:pt x="3993154" y="183341"/>
                      <a:pt x="4063375" y="133581"/>
                      <a:pt x="4093370" y="62664"/>
                    </a:cubicBezTo>
                    <a:lnTo>
                      <a:pt x="4104695" y="657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524" name="Google Shape;4524;p38"/>
            <p:cNvGrpSpPr/>
            <p:nvPr/>
          </p:nvGrpSpPr>
          <p:grpSpPr>
            <a:xfrm>
              <a:off x="7234416" y="1767585"/>
              <a:ext cx="672217" cy="712307"/>
              <a:chOff x="9817792" y="3927025"/>
              <a:chExt cx="1631594" cy="1728900"/>
            </a:xfrm>
          </p:grpSpPr>
          <p:sp>
            <p:nvSpPr>
              <p:cNvPr id="4525" name="Google Shape;4525;p38"/>
              <p:cNvSpPr/>
              <p:nvPr/>
            </p:nvSpPr>
            <p:spPr>
              <a:xfrm rot="-2829923">
                <a:off x="9564967" y="4670579"/>
                <a:ext cx="2133450" cy="241791"/>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526" name="Google Shape;4526;p38"/>
              <p:cNvSpPr/>
              <p:nvPr/>
            </p:nvSpPr>
            <p:spPr>
              <a:xfrm rot="-2827716">
                <a:off x="9528923" y="4687498"/>
                <a:ext cx="2132346" cy="141707"/>
              </a:xfrm>
              <a:custGeom>
                <a:rect b="b" l="l" r="r" t="t"/>
                <a:pathLst>
                  <a:path extrusionOk="0" h="141781" w="2133460">
                    <a:moveTo>
                      <a:pt x="2098031" y="35430"/>
                    </a:moveTo>
                    <a:cubicBezTo>
                      <a:pt x="2119921" y="57320"/>
                      <a:pt x="2133460" y="87560"/>
                      <a:pt x="2133460" y="120964"/>
                    </a:cubicBezTo>
                    <a:lnTo>
                      <a:pt x="2133459" y="120963"/>
                    </a:lnTo>
                    <a:lnTo>
                      <a:pt x="2129256" y="141781"/>
                    </a:lnTo>
                    <a:lnTo>
                      <a:pt x="2122627" y="108944"/>
                    </a:lnTo>
                    <a:cubicBezTo>
                      <a:pt x="2104264" y="65527"/>
                      <a:pt x="2061274" y="35064"/>
                      <a:pt x="2011170" y="35065"/>
                    </a:cubicBezTo>
                    <a:lnTo>
                      <a:pt x="119635" y="35064"/>
                    </a:lnTo>
                    <a:cubicBezTo>
                      <a:pt x="69531" y="35064"/>
                      <a:pt x="26542" y="65528"/>
                      <a:pt x="8179" y="108943"/>
                    </a:cubicBezTo>
                    <a:lnTo>
                      <a:pt x="2877" y="135208"/>
                    </a:lnTo>
                    <a:lnTo>
                      <a:pt x="0" y="120963"/>
                    </a:lnTo>
                    <a:lnTo>
                      <a:pt x="9506" y="73880"/>
                    </a:lnTo>
                    <a:cubicBezTo>
                      <a:pt x="27870" y="30464"/>
                      <a:pt x="70859" y="1"/>
                      <a:pt x="120963" y="1"/>
                    </a:cubicBezTo>
                    <a:lnTo>
                      <a:pt x="2012497" y="1"/>
                    </a:lnTo>
                    <a:cubicBezTo>
                      <a:pt x="2045900" y="0"/>
                      <a:pt x="2076141" y="13540"/>
                      <a:pt x="2098031" y="3543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527" name="Google Shape;4527;p38"/>
              <p:cNvSpPr/>
              <p:nvPr/>
            </p:nvSpPr>
            <p:spPr>
              <a:xfrm rot="-2827716">
                <a:off x="9605909" y="4752042"/>
                <a:ext cx="2132346" cy="141708"/>
              </a:xfrm>
              <a:custGeom>
                <a:rect b="b" l="l" r="r" t="t"/>
                <a:pathLst>
                  <a:path extrusionOk="0" h="141782" w="2133460">
                    <a:moveTo>
                      <a:pt x="2130583" y="6573"/>
                    </a:moveTo>
                    <a:lnTo>
                      <a:pt x="2133460" y="20820"/>
                    </a:lnTo>
                    <a:lnTo>
                      <a:pt x="2133459" y="20819"/>
                    </a:lnTo>
                    <a:cubicBezTo>
                      <a:pt x="2133459" y="87625"/>
                      <a:pt x="2079303" y="141782"/>
                      <a:pt x="2012495" y="141782"/>
                    </a:cubicBezTo>
                    <a:lnTo>
                      <a:pt x="120963" y="141781"/>
                    </a:lnTo>
                    <a:cubicBezTo>
                      <a:pt x="70859" y="141781"/>
                      <a:pt x="27869" y="111318"/>
                      <a:pt x="9506" y="67902"/>
                    </a:cubicBezTo>
                    <a:lnTo>
                      <a:pt x="0" y="20819"/>
                    </a:lnTo>
                    <a:lnTo>
                      <a:pt x="4204" y="0"/>
                    </a:lnTo>
                    <a:lnTo>
                      <a:pt x="10833" y="32839"/>
                    </a:lnTo>
                    <a:cubicBezTo>
                      <a:pt x="29197" y="76254"/>
                      <a:pt x="72186" y="106718"/>
                      <a:pt x="122290" y="106718"/>
                    </a:cubicBezTo>
                    <a:lnTo>
                      <a:pt x="2013823" y="106719"/>
                    </a:lnTo>
                    <a:cubicBezTo>
                      <a:pt x="2063928" y="106718"/>
                      <a:pt x="2106917" y="76255"/>
                      <a:pt x="2125281" y="32840"/>
                    </a:cubicBezTo>
                    <a:lnTo>
                      <a:pt x="2130583"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528" name="Google Shape;4528;p38"/>
            <p:cNvGrpSpPr/>
            <p:nvPr/>
          </p:nvGrpSpPr>
          <p:grpSpPr>
            <a:xfrm>
              <a:off x="4505878" y="171419"/>
              <a:ext cx="1329882" cy="1409495"/>
              <a:chOff x="2075692" y="52828"/>
              <a:chExt cx="4347442" cy="4607700"/>
            </a:xfrm>
          </p:grpSpPr>
          <p:sp>
            <p:nvSpPr>
              <p:cNvPr id="4529" name="Google Shape;4529;p38"/>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530" name="Google Shape;4530;p38"/>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531" name="Google Shape;4531;p38"/>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532" name="Google Shape;4532;p38"/>
            <p:cNvGrpSpPr/>
            <p:nvPr/>
          </p:nvGrpSpPr>
          <p:grpSpPr>
            <a:xfrm>
              <a:off x="4383222" y="74882"/>
              <a:ext cx="1353662" cy="1436603"/>
              <a:chOff x="459511" y="835636"/>
              <a:chExt cx="3285587" cy="3486900"/>
            </a:xfrm>
          </p:grpSpPr>
          <p:sp>
            <p:nvSpPr>
              <p:cNvPr id="4533" name="Google Shape;4533;p38"/>
              <p:cNvSpPr/>
              <p:nvPr/>
            </p:nvSpPr>
            <p:spPr>
              <a:xfrm rot="-2830019">
                <a:off x="-56761" y="2341433"/>
                <a:ext cx="4314245" cy="475306"/>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534" name="Google Shape;4534;p38"/>
              <p:cNvSpPr/>
              <p:nvPr/>
            </p:nvSpPr>
            <p:spPr>
              <a:xfrm rot="-2827716">
                <a:off x="-133745" y="2377546"/>
                <a:ext cx="4311929" cy="261669"/>
              </a:xfrm>
              <a:custGeom>
                <a:rect b="b" l="l" r="r" t="t"/>
                <a:pathLst>
                  <a:path extrusionOk="0" h="261806" w="4314181">
                    <a:moveTo>
                      <a:pt x="4244562" y="69619"/>
                    </a:moveTo>
                    <a:cubicBezTo>
                      <a:pt x="4287576" y="112632"/>
                      <a:pt x="4314180" y="172055"/>
                      <a:pt x="4314181" y="237692"/>
                    </a:cubicBezTo>
                    <a:lnTo>
                      <a:pt x="4311749" y="261806"/>
                    </a:lnTo>
                    <a:lnTo>
                      <a:pt x="4308024" y="224853"/>
                    </a:lnTo>
                    <a:cubicBezTo>
                      <a:pt x="4285860" y="116541"/>
                      <a:pt x="4190026" y="35064"/>
                      <a:pt x="4075162" y="35064"/>
                    </a:cubicBezTo>
                    <a:lnTo>
                      <a:pt x="236364" y="35064"/>
                    </a:lnTo>
                    <a:cubicBezTo>
                      <a:pt x="121500" y="35064"/>
                      <a:pt x="25666" y="116541"/>
                      <a:pt x="3502" y="224853"/>
                    </a:cubicBezTo>
                    <a:lnTo>
                      <a:pt x="1104" y="248640"/>
                    </a:lnTo>
                    <a:lnTo>
                      <a:pt x="0" y="237692"/>
                    </a:lnTo>
                    <a:cubicBezTo>
                      <a:pt x="0" y="106419"/>
                      <a:pt x="106418" y="0"/>
                      <a:pt x="237691" y="1"/>
                    </a:cubicBezTo>
                    <a:lnTo>
                      <a:pt x="4076489" y="0"/>
                    </a:lnTo>
                    <a:cubicBezTo>
                      <a:pt x="4142126" y="0"/>
                      <a:pt x="4201548" y="26605"/>
                      <a:pt x="4244562" y="69619"/>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535" name="Google Shape;4535;p38"/>
              <p:cNvSpPr/>
              <p:nvPr/>
            </p:nvSpPr>
            <p:spPr>
              <a:xfrm rot="-2827716">
                <a:off x="26426" y="2519211"/>
                <a:ext cx="4311928" cy="261670"/>
              </a:xfrm>
              <a:custGeom>
                <a:rect b="b" l="l" r="r" t="t"/>
                <a:pathLst>
                  <a:path extrusionOk="0" h="261807" w="4314180">
                    <a:moveTo>
                      <a:pt x="4313076" y="13166"/>
                    </a:moveTo>
                    <a:lnTo>
                      <a:pt x="4314180" y="24115"/>
                    </a:lnTo>
                    <a:cubicBezTo>
                      <a:pt x="4314179" y="155388"/>
                      <a:pt x="4207762" y="261806"/>
                      <a:pt x="4076489" y="261807"/>
                    </a:cubicBezTo>
                    <a:lnTo>
                      <a:pt x="237690" y="261806"/>
                    </a:lnTo>
                    <a:cubicBezTo>
                      <a:pt x="106418" y="261807"/>
                      <a:pt x="0" y="155388"/>
                      <a:pt x="0" y="24116"/>
                    </a:cubicBezTo>
                    <a:lnTo>
                      <a:pt x="2431" y="0"/>
                    </a:lnTo>
                    <a:lnTo>
                      <a:pt x="6156" y="36955"/>
                    </a:lnTo>
                    <a:cubicBezTo>
                      <a:pt x="28320" y="145267"/>
                      <a:pt x="124154" y="226743"/>
                      <a:pt x="239018" y="226743"/>
                    </a:cubicBezTo>
                    <a:lnTo>
                      <a:pt x="4077816" y="226743"/>
                    </a:lnTo>
                    <a:cubicBezTo>
                      <a:pt x="4192680" y="226743"/>
                      <a:pt x="4288514" y="145266"/>
                      <a:pt x="4310678" y="36954"/>
                    </a:cubicBezTo>
                    <a:lnTo>
                      <a:pt x="4313076"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536" name="Google Shape;4536;p38"/>
            <p:cNvGrpSpPr/>
            <p:nvPr/>
          </p:nvGrpSpPr>
          <p:grpSpPr>
            <a:xfrm>
              <a:off x="4704112" y="549455"/>
              <a:ext cx="1644117" cy="1741422"/>
              <a:chOff x="3267959" y="970321"/>
              <a:chExt cx="4398388" cy="4658700"/>
            </a:xfrm>
          </p:grpSpPr>
          <p:sp>
            <p:nvSpPr>
              <p:cNvPr id="4537" name="Google Shape;4537;p38"/>
              <p:cNvSpPr/>
              <p:nvPr/>
            </p:nvSpPr>
            <p:spPr>
              <a:xfrm rot="-2830072">
                <a:off x="2627559" y="2934221"/>
                <a:ext cx="5675200"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538" name="Google Shape;4538;p38"/>
              <p:cNvSpPr/>
              <p:nvPr/>
            </p:nvSpPr>
            <p:spPr>
              <a:xfrm rot="-2827716">
                <a:off x="2504074" y="2991429"/>
                <a:ext cx="5672301" cy="389356"/>
              </a:xfrm>
              <a:custGeom>
                <a:rect b="b" l="l" r="r" t="t"/>
                <a:pathLst>
                  <a:path extrusionOk="0" h="389559" w="5675264">
                    <a:moveTo>
                      <a:pt x="5568227" y="107035"/>
                    </a:moveTo>
                    <a:cubicBezTo>
                      <a:pt x="5634360" y="173168"/>
                      <a:pt x="5675264" y="264529"/>
                      <a:pt x="5675264" y="365445"/>
                    </a:cubicBezTo>
                    <a:lnTo>
                      <a:pt x="5672833" y="389559"/>
                    </a:lnTo>
                    <a:lnTo>
                      <a:pt x="5666512" y="326858"/>
                    </a:lnTo>
                    <a:cubicBezTo>
                      <a:pt x="5632435" y="160331"/>
                      <a:pt x="5485093" y="35064"/>
                      <a:pt x="5308491" y="35064"/>
                    </a:cubicBezTo>
                    <a:lnTo>
                      <a:pt x="364118" y="35064"/>
                    </a:lnTo>
                    <a:cubicBezTo>
                      <a:pt x="187517" y="35064"/>
                      <a:pt x="40174" y="160331"/>
                      <a:pt x="6098" y="326859"/>
                    </a:cubicBezTo>
                    <a:lnTo>
                      <a:pt x="1104" y="376394"/>
                    </a:lnTo>
                    <a:lnTo>
                      <a:pt x="0" y="365445"/>
                    </a:lnTo>
                    <a:cubicBezTo>
                      <a:pt x="0" y="163615"/>
                      <a:pt x="163615" y="0"/>
                      <a:pt x="365446" y="0"/>
                    </a:cubicBezTo>
                    <a:lnTo>
                      <a:pt x="5309818" y="0"/>
                    </a:lnTo>
                    <a:cubicBezTo>
                      <a:pt x="5410733" y="0"/>
                      <a:pt x="5502095" y="40904"/>
                      <a:pt x="5568227" y="10703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539" name="Google Shape;4539;p38"/>
              <p:cNvSpPr/>
              <p:nvPr/>
            </p:nvSpPr>
            <p:spPr>
              <a:xfrm rot="-2827716">
                <a:off x="2757930" y="3219948"/>
                <a:ext cx="5672301" cy="389357"/>
              </a:xfrm>
              <a:custGeom>
                <a:rect b="b" l="l" r="r" t="t"/>
                <a:pathLst>
                  <a:path extrusionOk="0" h="389560" w="5675264">
                    <a:moveTo>
                      <a:pt x="5674160" y="13165"/>
                    </a:moveTo>
                    <a:lnTo>
                      <a:pt x="5675264" y="24114"/>
                    </a:lnTo>
                    <a:cubicBezTo>
                      <a:pt x="5675264" y="225944"/>
                      <a:pt x="5511649" y="389560"/>
                      <a:pt x="5309819" y="389560"/>
                    </a:cubicBezTo>
                    <a:lnTo>
                      <a:pt x="365445" y="389560"/>
                    </a:lnTo>
                    <a:cubicBezTo>
                      <a:pt x="163615" y="389559"/>
                      <a:pt x="0" y="225945"/>
                      <a:pt x="0" y="24115"/>
                    </a:cubicBezTo>
                    <a:lnTo>
                      <a:pt x="2431" y="0"/>
                    </a:lnTo>
                    <a:lnTo>
                      <a:pt x="8752" y="62701"/>
                    </a:lnTo>
                    <a:cubicBezTo>
                      <a:pt x="42828" y="229228"/>
                      <a:pt x="190171" y="354496"/>
                      <a:pt x="366772" y="354496"/>
                    </a:cubicBezTo>
                    <a:lnTo>
                      <a:pt x="5311146" y="354496"/>
                    </a:lnTo>
                    <a:cubicBezTo>
                      <a:pt x="5487748" y="354496"/>
                      <a:pt x="5635090" y="229228"/>
                      <a:pt x="5669166" y="62700"/>
                    </a:cubicBezTo>
                    <a:lnTo>
                      <a:pt x="5674160"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540" name="Google Shape;4540;p38"/>
            <p:cNvGrpSpPr/>
            <p:nvPr/>
          </p:nvGrpSpPr>
          <p:grpSpPr>
            <a:xfrm>
              <a:off x="5170742" y="103797"/>
              <a:ext cx="1786391" cy="1893305"/>
              <a:chOff x="4808875" y="-111295"/>
              <a:chExt cx="4335900" cy="4595400"/>
            </a:xfrm>
          </p:grpSpPr>
          <p:sp>
            <p:nvSpPr>
              <p:cNvPr id="4541" name="Google Shape;4541;p38"/>
              <p:cNvSpPr/>
              <p:nvPr/>
            </p:nvSpPr>
            <p:spPr>
              <a:xfrm rot="-2829990">
                <a:off x="4182321" y="1820955"/>
                <a:ext cx="5589007"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542" name="Google Shape;4542;p38"/>
              <p:cNvSpPr/>
              <p:nvPr/>
            </p:nvSpPr>
            <p:spPr>
              <a:xfrm rot="-2827716">
                <a:off x="4118653" y="1851906"/>
                <a:ext cx="5567509" cy="509926"/>
              </a:xfrm>
              <a:custGeom>
                <a:rect b="b" l="l" r="r" t="t"/>
                <a:pathLst>
                  <a:path extrusionOk="0" h="510192" w="5570417">
                    <a:moveTo>
                      <a:pt x="5463381" y="107036"/>
                    </a:moveTo>
                    <a:cubicBezTo>
                      <a:pt x="5529514" y="173169"/>
                      <a:pt x="5570418" y="264531"/>
                      <a:pt x="5570417" y="365446"/>
                    </a:cubicBezTo>
                    <a:cubicBezTo>
                      <a:pt x="5570417" y="415903"/>
                      <a:pt x="5560192" y="463973"/>
                      <a:pt x="5541699" y="507693"/>
                    </a:cubicBezTo>
                    <a:lnTo>
                      <a:pt x="5540342" y="510192"/>
                    </a:lnTo>
                    <a:lnTo>
                      <a:pt x="5551648" y="473773"/>
                    </a:lnTo>
                    <a:cubicBezTo>
                      <a:pt x="5556516" y="449984"/>
                      <a:pt x="5559072" y="425352"/>
                      <a:pt x="5559072" y="400123"/>
                    </a:cubicBezTo>
                    <a:cubicBezTo>
                      <a:pt x="5559072" y="198293"/>
                      <a:pt x="5395458" y="34678"/>
                      <a:pt x="5193627" y="34678"/>
                    </a:cubicBezTo>
                    <a:lnTo>
                      <a:pt x="335369" y="34679"/>
                    </a:lnTo>
                    <a:cubicBezTo>
                      <a:pt x="209226" y="34679"/>
                      <a:pt x="98010" y="98591"/>
                      <a:pt x="32337" y="195800"/>
                    </a:cubicBezTo>
                    <a:lnTo>
                      <a:pt x="0" y="255376"/>
                    </a:lnTo>
                    <a:lnTo>
                      <a:pt x="9988" y="223198"/>
                    </a:lnTo>
                    <a:cubicBezTo>
                      <a:pt x="65466" y="92034"/>
                      <a:pt x="195342" y="1"/>
                      <a:pt x="346714" y="1"/>
                    </a:cubicBezTo>
                    <a:lnTo>
                      <a:pt x="5204973" y="0"/>
                    </a:lnTo>
                    <a:cubicBezTo>
                      <a:pt x="5305888" y="0"/>
                      <a:pt x="5397249" y="40904"/>
                      <a:pt x="5463381"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543" name="Google Shape;4543;p38"/>
              <p:cNvSpPr/>
              <p:nvPr/>
            </p:nvSpPr>
            <p:spPr>
              <a:xfrm rot="-2827716">
                <a:off x="4271307" y="2012144"/>
                <a:ext cx="5567509" cy="509927"/>
              </a:xfrm>
              <a:custGeom>
                <a:rect b="b" l="l" r="r" t="t"/>
                <a:pathLst>
                  <a:path extrusionOk="0" h="510193" w="5570417">
                    <a:moveTo>
                      <a:pt x="5570417" y="254816"/>
                    </a:moveTo>
                    <a:lnTo>
                      <a:pt x="5560429" y="286995"/>
                    </a:lnTo>
                    <a:cubicBezTo>
                      <a:pt x="5504952" y="418159"/>
                      <a:pt x="5375074" y="510192"/>
                      <a:pt x="5223702" y="510192"/>
                    </a:cubicBezTo>
                    <a:lnTo>
                      <a:pt x="365444" y="510192"/>
                    </a:lnTo>
                    <a:cubicBezTo>
                      <a:pt x="163614" y="510193"/>
                      <a:pt x="0" y="346577"/>
                      <a:pt x="0" y="144747"/>
                    </a:cubicBezTo>
                    <a:cubicBezTo>
                      <a:pt x="0" y="94290"/>
                      <a:pt x="10226" y="46221"/>
                      <a:pt x="28718" y="2500"/>
                    </a:cubicBezTo>
                    <a:lnTo>
                      <a:pt x="30075" y="0"/>
                    </a:lnTo>
                    <a:lnTo>
                      <a:pt x="18769" y="36420"/>
                    </a:lnTo>
                    <a:cubicBezTo>
                      <a:pt x="13902" y="60209"/>
                      <a:pt x="11345" y="84841"/>
                      <a:pt x="11345" y="110069"/>
                    </a:cubicBezTo>
                    <a:cubicBezTo>
                      <a:pt x="11345" y="311900"/>
                      <a:pt x="174959" y="475515"/>
                      <a:pt x="376790" y="475515"/>
                    </a:cubicBezTo>
                    <a:lnTo>
                      <a:pt x="5235047" y="475515"/>
                    </a:lnTo>
                    <a:cubicBezTo>
                      <a:pt x="5361191" y="475514"/>
                      <a:pt x="5472407" y="411603"/>
                      <a:pt x="5538080" y="314393"/>
                    </a:cubicBezTo>
                    <a:lnTo>
                      <a:pt x="5570417" y="25481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544" name="Google Shape;4544;p38"/>
            <p:cNvGrpSpPr/>
            <p:nvPr/>
          </p:nvGrpSpPr>
          <p:grpSpPr>
            <a:xfrm>
              <a:off x="5506653" y="294250"/>
              <a:ext cx="1839662" cy="1950655"/>
              <a:chOff x="5624194" y="350969"/>
              <a:chExt cx="4465200" cy="4734600"/>
            </a:xfrm>
          </p:grpSpPr>
          <p:sp>
            <p:nvSpPr>
              <p:cNvPr id="4545" name="Google Shape;4545;p38"/>
              <p:cNvSpPr/>
              <p:nvPr/>
            </p:nvSpPr>
            <p:spPr>
              <a:xfrm rot="-2829881">
                <a:off x="4967296" y="2352819"/>
                <a:ext cx="5778994" cy="73089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546" name="Google Shape;4546;p38"/>
              <p:cNvSpPr/>
              <p:nvPr/>
            </p:nvSpPr>
            <p:spPr>
              <a:xfrm rot="-2827716">
                <a:off x="4903645" y="2383838"/>
                <a:ext cx="5757263" cy="509928"/>
              </a:xfrm>
              <a:custGeom>
                <a:rect b="b" l="l" r="r" t="t"/>
                <a:pathLst>
                  <a:path extrusionOk="0" h="510194" w="5760270">
                    <a:moveTo>
                      <a:pt x="5653234" y="107036"/>
                    </a:moveTo>
                    <a:cubicBezTo>
                      <a:pt x="5719367" y="173169"/>
                      <a:pt x="5760270" y="264529"/>
                      <a:pt x="5760270" y="365445"/>
                    </a:cubicBezTo>
                    <a:cubicBezTo>
                      <a:pt x="5760270" y="415902"/>
                      <a:pt x="5750045" y="463972"/>
                      <a:pt x="5731553" y="507693"/>
                    </a:cubicBezTo>
                    <a:lnTo>
                      <a:pt x="5730195" y="510194"/>
                    </a:lnTo>
                    <a:lnTo>
                      <a:pt x="5741501" y="473772"/>
                    </a:lnTo>
                    <a:cubicBezTo>
                      <a:pt x="5746369" y="449983"/>
                      <a:pt x="5748925" y="425351"/>
                      <a:pt x="5748925" y="400122"/>
                    </a:cubicBezTo>
                    <a:cubicBezTo>
                      <a:pt x="5748925" y="198292"/>
                      <a:pt x="5585310" y="34678"/>
                      <a:pt x="5383480" y="34678"/>
                    </a:cubicBezTo>
                    <a:lnTo>
                      <a:pt x="335370" y="34678"/>
                    </a:lnTo>
                    <a:cubicBezTo>
                      <a:pt x="209227" y="34679"/>
                      <a:pt x="98010" y="98590"/>
                      <a:pt x="32337" y="195800"/>
                    </a:cubicBezTo>
                    <a:lnTo>
                      <a:pt x="0" y="255377"/>
                    </a:lnTo>
                    <a:lnTo>
                      <a:pt x="9989" y="223198"/>
                    </a:lnTo>
                    <a:cubicBezTo>
                      <a:pt x="65466" y="92034"/>
                      <a:pt x="195343" y="1"/>
                      <a:pt x="346716" y="1"/>
                    </a:cubicBezTo>
                    <a:lnTo>
                      <a:pt x="5394825" y="0"/>
                    </a:lnTo>
                    <a:cubicBezTo>
                      <a:pt x="5495740" y="0"/>
                      <a:pt x="5587102" y="40904"/>
                      <a:pt x="5653234"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547" name="Google Shape;4547;p38"/>
              <p:cNvSpPr/>
              <p:nvPr/>
            </p:nvSpPr>
            <p:spPr>
              <a:xfrm rot="-2827716">
                <a:off x="5056297" y="2544077"/>
                <a:ext cx="5757263" cy="509925"/>
              </a:xfrm>
              <a:custGeom>
                <a:rect b="b" l="l" r="r" t="t"/>
                <a:pathLst>
                  <a:path extrusionOk="0" h="510191" w="5760270">
                    <a:moveTo>
                      <a:pt x="5760270" y="254817"/>
                    </a:moveTo>
                    <a:lnTo>
                      <a:pt x="5750282" y="286994"/>
                    </a:lnTo>
                    <a:cubicBezTo>
                      <a:pt x="5694805" y="418157"/>
                      <a:pt x="5564928" y="510191"/>
                      <a:pt x="5413556" y="510191"/>
                    </a:cubicBezTo>
                    <a:lnTo>
                      <a:pt x="365446" y="510191"/>
                    </a:lnTo>
                    <a:cubicBezTo>
                      <a:pt x="163615" y="510191"/>
                      <a:pt x="0" y="346576"/>
                      <a:pt x="0" y="144746"/>
                    </a:cubicBezTo>
                    <a:cubicBezTo>
                      <a:pt x="0" y="94289"/>
                      <a:pt x="10226" y="46220"/>
                      <a:pt x="28719" y="2499"/>
                    </a:cubicBezTo>
                    <a:lnTo>
                      <a:pt x="30075" y="0"/>
                    </a:lnTo>
                    <a:lnTo>
                      <a:pt x="18770" y="36419"/>
                    </a:lnTo>
                    <a:cubicBezTo>
                      <a:pt x="13902" y="60208"/>
                      <a:pt x="11345" y="84840"/>
                      <a:pt x="11345" y="110069"/>
                    </a:cubicBezTo>
                    <a:cubicBezTo>
                      <a:pt x="11345" y="311899"/>
                      <a:pt x="174961" y="475514"/>
                      <a:pt x="376791" y="475513"/>
                    </a:cubicBezTo>
                    <a:lnTo>
                      <a:pt x="5424901" y="475513"/>
                    </a:lnTo>
                    <a:cubicBezTo>
                      <a:pt x="5551044" y="475513"/>
                      <a:pt x="5662261" y="411601"/>
                      <a:pt x="5727934" y="314392"/>
                    </a:cubicBezTo>
                    <a:lnTo>
                      <a:pt x="5760270" y="25481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548" name="Google Shape;4548;p38"/>
            <p:cNvGrpSpPr/>
            <p:nvPr/>
          </p:nvGrpSpPr>
          <p:grpSpPr>
            <a:xfrm>
              <a:off x="5354860" y="1023596"/>
              <a:ext cx="1812470" cy="1921362"/>
              <a:chOff x="5255762" y="2121228"/>
              <a:chExt cx="4399200" cy="4663500"/>
            </a:xfrm>
          </p:grpSpPr>
          <p:sp>
            <p:nvSpPr>
              <p:cNvPr id="4549" name="Google Shape;4549;p38"/>
              <p:cNvSpPr/>
              <p:nvPr/>
            </p:nvSpPr>
            <p:spPr>
              <a:xfrm rot="-2829916">
                <a:off x="4614371" y="4087528"/>
                <a:ext cx="5681983" cy="730899"/>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550" name="Google Shape;4550;p38"/>
              <p:cNvSpPr/>
              <p:nvPr/>
            </p:nvSpPr>
            <p:spPr>
              <a:xfrm rot="-2827716">
                <a:off x="4550710" y="4118522"/>
                <a:ext cx="5660315" cy="509927"/>
              </a:xfrm>
              <a:custGeom>
                <a:rect b="b" l="l" r="r" t="t"/>
                <a:pathLst>
                  <a:path extrusionOk="0" h="510193" w="5663271">
                    <a:moveTo>
                      <a:pt x="5556235" y="107036"/>
                    </a:moveTo>
                    <a:cubicBezTo>
                      <a:pt x="5622367" y="173169"/>
                      <a:pt x="5663271" y="264530"/>
                      <a:pt x="5663271" y="365444"/>
                    </a:cubicBezTo>
                    <a:cubicBezTo>
                      <a:pt x="5663271" y="415902"/>
                      <a:pt x="5653045" y="463971"/>
                      <a:pt x="5634553" y="507693"/>
                    </a:cubicBezTo>
                    <a:lnTo>
                      <a:pt x="5633195" y="510193"/>
                    </a:lnTo>
                    <a:lnTo>
                      <a:pt x="5644501" y="473772"/>
                    </a:lnTo>
                    <a:cubicBezTo>
                      <a:pt x="5649369" y="449982"/>
                      <a:pt x="5651925" y="425351"/>
                      <a:pt x="5651925" y="400122"/>
                    </a:cubicBezTo>
                    <a:cubicBezTo>
                      <a:pt x="5651926" y="198292"/>
                      <a:pt x="5488311" y="34678"/>
                      <a:pt x="5286481" y="34677"/>
                    </a:cubicBezTo>
                    <a:lnTo>
                      <a:pt x="335370" y="34677"/>
                    </a:lnTo>
                    <a:cubicBezTo>
                      <a:pt x="209226" y="34677"/>
                      <a:pt x="98010" y="98589"/>
                      <a:pt x="32337" y="195798"/>
                    </a:cubicBezTo>
                    <a:lnTo>
                      <a:pt x="0" y="255374"/>
                    </a:lnTo>
                    <a:lnTo>
                      <a:pt x="9988" y="223197"/>
                    </a:lnTo>
                    <a:cubicBezTo>
                      <a:pt x="65466" y="92033"/>
                      <a:pt x="195343" y="-1"/>
                      <a:pt x="346715" y="0"/>
                    </a:cubicBezTo>
                    <a:lnTo>
                      <a:pt x="5297827" y="0"/>
                    </a:lnTo>
                    <a:cubicBezTo>
                      <a:pt x="5398741" y="0"/>
                      <a:pt x="5490103" y="40904"/>
                      <a:pt x="555623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551" name="Google Shape;4551;p38"/>
              <p:cNvSpPr/>
              <p:nvPr/>
            </p:nvSpPr>
            <p:spPr>
              <a:xfrm rot="-2827716">
                <a:off x="4703362" y="4278757"/>
                <a:ext cx="5660314" cy="509928"/>
              </a:xfrm>
              <a:custGeom>
                <a:rect b="b" l="l" r="r" t="t"/>
                <a:pathLst>
                  <a:path extrusionOk="0" h="510194" w="5663270">
                    <a:moveTo>
                      <a:pt x="5663270" y="254819"/>
                    </a:moveTo>
                    <a:lnTo>
                      <a:pt x="5653283" y="286996"/>
                    </a:lnTo>
                    <a:cubicBezTo>
                      <a:pt x="5597805" y="418160"/>
                      <a:pt x="5467928" y="510193"/>
                      <a:pt x="5316556" y="510193"/>
                    </a:cubicBezTo>
                    <a:lnTo>
                      <a:pt x="365445" y="510194"/>
                    </a:lnTo>
                    <a:cubicBezTo>
                      <a:pt x="163615" y="510194"/>
                      <a:pt x="0" y="346579"/>
                      <a:pt x="0" y="144749"/>
                    </a:cubicBezTo>
                    <a:cubicBezTo>
                      <a:pt x="0" y="94291"/>
                      <a:pt x="10226" y="46222"/>
                      <a:pt x="28718" y="2501"/>
                    </a:cubicBezTo>
                    <a:lnTo>
                      <a:pt x="30075" y="0"/>
                    </a:lnTo>
                    <a:lnTo>
                      <a:pt x="18770" y="36421"/>
                    </a:lnTo>
                    <a:cubicBezTo>
                      <a:pt x="13901" y="60210"/>
                      <a:pt x="11345" y="84843"/>
                      <a:pt x="11345" y="110071"/>
                    </a:cubicBezTo>
                    <a:cubicBezTo>
                      <a:pt x="11345" y="311901"/>
                      <a:pt x="174960" y="475516"/>
                      <a:pt x="376790" y="475516"/>
                    </a:cubicBezTo>
                    <a:lnTo>
                      <a:pt x="5327901" y="475516"/>
                    </a:lnTo>
                    <a:cubicBezTo>
                      <a:pt x="5454045" y="475516"/>
                      <a:pt x="5565261" y="411604"/>
                      <a:pt x="5630934" y="314394"/>
                    </a:cubicBezTo>
                    <a:lnTo>
                      <a:pt x="5663270" y="25481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552" name="Google Shape;4552;p38"/>
            <p:cNvGrpSpPr/>
            <p:nvPr/>
          </p:nvGrpSpPr>
          <p:grpSpPr>
            <a:xfrm>
              <a:off x="6109308" y="1266969"/>
              <a:ext cx="1644004" cy="1739794"/>
              <a:chOff x="7086948" y="2711938"/>
              <a:chExt cx="3990300" cy="4222800"/>
            </a:xfrm>
          </p:grpSpPr>
          <p:sp>
            <p:nvSpPr>
              <p:cNvPr id="4553" name="Google Shape;4553;p38"/>
              <p:cNvSpPr/>
              <p:nvPr/>
            </p:nvSpPr>
            <p:spPr>
              <a:xfrm rot="-2830071">
                <a:off x="6541696" y="4457889"/>
                <a:ext cx="5080804"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554" name="Google Shape;4554;p38"/>
              <p:cNvSpPr/>
              <p:nvPr/>
            </p:nvSpPr>
            <p:spPr>
              <a:xfrm rot="-2827716">
                <a:off x="6477943" y="4488751"/>
                <a:ext cx="5059349" cy="509926"/>
              </a:xfrm>
              <a:custGeom>
                <a:rect b="b" l="l" r="r" t="t"/>
                <a:pathLst>
                  <a:path extrusionOk="0" h="510192" w="5061991">
                    <a:moveTo>
                      <a:pt x="4954955" y="107036"/>
                    </a:moveTo>
                    <a:cubicBezTo>
                      <a:pt x="5021087" y="173169"/>
                      <a:pt x="5061991" y="264531"/>
                      <a:pt x="5061991" y="365445"/>
                    </a:cubicBezTo>
                    <a:cubicBezTo>
                      <a:pt x="5061991" y="415903"/>
                      <a:pt x="5051765" y="463972"/>
                      <a:pt x="5033272" y="507693"/>
                    </a:cubicBezTo>
                    <a:lnTo>
                      <a:pt x="5031916" y="510192"/>
                    </a:lnTo>
                    <a:lnTo>
                      <a:pt x="5043221" y="473773"/>
                    </a:lnTo>
                    <a:cubicBezTo>
                      <a:pt x="5048089" y="449983"/>
                      <a:pt x="5050646" y="425352"/>
                      <a:pt x="5050646" y="400123"/>
                    </a:cubicBezTo>
                    <a:cubicBezTo>
                      <a:pt x="5050646" y="198293"/>
                      <a:pt x="4887031" y="34678"/>
                      <a:pt x="4685200" y="34678"/>
                    </a:cubicBezTo>
                    <a:lnTo>
                      <a:pt x="335370" y="34678"/>
                    </a:lnTo>
                    <a:cubicBezTo>
                      <a:pt x="209226" y="34678"/>
                      <a:pt x="98010" y="98590"/>
                      <a:pt x="32336" y="195799"/>
                    </a:cubicBezTo>
                    <a:lnTo>
                      <a:pt x="0" y="255374"/>
                    </a:lnTo>
                    <a:lnTo>
                      <a:pt x="9988" y="223197"/>
                    </a:lnTo>
                    <a:cubicBezTo>
                      <a:pt x="65466" y="92034"/>
                      <a:pt x="195342" y="0"/>
                      <a:pt x="346715" y="0"/>
                    </a:cubicBezTo>
                    <a:lnTo>
                      <a:pt x="4696545" y="1"/>
                    </a:lnTo>
                    <a:cubicBezTo>
                      <a:pt x="4797461" y="1"/>
                      <a:pt x="4888822" y="40904"/>
                      <a:pt x="495495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555" name="Google Shape;4555;p38"/>
              <p:cNvSpPr/>
              <p:nvPr/>
            </p:nvSpPr>
            <p:spPr>
              <a:xfrm rot="-2827716">
                <a:off x="6630593" y="4648986"/>
                <a:ext cx="5059350" cy="509928"/>
              </a:xfrm>
              <a:custGeom>
                <a:rect b="b" l="l" r="r" t="t"/>
                <a:pathLst>
                  <a:path extrusionOk="0" h="510194" w="5061992">
                    <a:moveTo>
                      <a:pt x="5061992" y="254818"/>
                    </a:moveTo>
                    <a:lnTo>
                      <a:pt x="5052003" y="286996"/>
                    </a:lnTo>
                    <a:cubicBezTo>
                      <a:pt x="4996525" y="418160"/>
                      <a:pt x="4866649" y="510193"/>
                      <a:pt x="4715276" y="510194"/>
                    </a:cubicBezTo>
                    <a:lnTo>
                      <a:pt x="365445" y="510194"/>
                    </a:lnTo>
                    <a:cubicBezTo>
                      <a:pt x="163616" y="510194"/>
                      <a:pt x="0" y="346579"/>
                      <a:pt x="1" y="144749"/>
                    </a:cubicBezTo>
                    <a:cubicBezTo>
                      <a:pt x="1" y="94292"/>
                      <a:pt x="10227" y="46223"/>
                      <a:pt x="28719" y="2501"/>
                    </a:cubicBezTo>
                    <a:lnTo>
                      <a:pt x="30076" y="0"/>
                    </a:lnTo>
                    <a:lnTo>
                      <a:pt x="18771" y="36422"/>
                    </a:lnTo>
                    <a:cubicBezTo>
                      <a:pt x="13902" y="60211"/>
                      <a:pt x="11346" y="84843"/>
                      <a:pt x="11346" y="110072"/>
                    </a:cubicBezTo>
                    <a:cubicBezTo>
                      <a:pt x="11345" y="311901"/>
                      <a:pt x="174961" y="475517"/>
                      <a:pt x="376790" y="475516"/>
                    </a:cubicBezTo>
                    <a:lnTo>
                      <a:pt x="4726622" y="475516"/>
                    </a:lnTo>
                    <a:cubicBezTo>
                      <a:pt x="4852765" y="475516"/>
                      <a:pt x="4963982" y="411604"/>
                      <a:pt x="5029655" y="314395"/>
                    </a:cubicBezTo>
                    <a:lnTo>
                      <a:pt x="5061992"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556" name="Google Shape;4556;p38"/>
            <p:cNvGrpSpPr/>
            <p:nvPr/>
          </p:nvGrpSpPr>
          <p:grpSpPr>
            <a:xfrm>
              <a:off x="4533350" y="505715"/>
              <a:ext cx="1271601" cy="1347634"/>
              <a:chOff x="2032969" y="864182"/>
              <a:chExt cx="4314900" cy="4572900"/>
            </a:xfrm>
          </p:grpSpPr>
          <p:sp>
            <p:nvSpPr>
              <p:cNvPr id="4557" name="Google Shape;4557;p38"/>
              <p:cNvSpPr/>
              <p:nvPr/>
            </p:nvSpPr>
            <p:spPr>
              <a:xfrm rot="-2830053">
                <a:off x="1411304" y="2785182"/>
                <a:ext cx="555823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558" name="Google Shape;4558;p38"/>
              <p:cNvSpPr/>
              <p:nvPr/>
            </p:nvSpPr>
            <p:spPr>
              <a:xfrm rot="-2827716">
                <a:off x="1347693" y="2816223"/>
                <a:ext cx="5536567" cy="509927"/>
              </a:xfrm>
              <a:custGeom>
                <a:rect b="b" l="l" r="r" t="t"/>
                <a:pathLst>
                  <a:path extrusionOk="0" h="510193" w="5539459">
                    <a:moveTo>
                      <a:pt x="5432423" y="107037"/>
                    </a:moveTo>
                    <a:cubicBezTo>
                      <a:pt x="5498556" y="173170"/>
                      <a:pt x="5539459" y="264531"/>
                      <a:pt x="5539459" y="365446"/>
                    </a:cubicBezTo>
                    <a:cubicBezTo>
                      <a:pt x="5539459" y="415903"/>
                      <a:pt x="5529233" y="463972"/>
                      <a:pt x="5510741" y="507694"/>
                    </a:cubicBezTo>
                    <a:lnTo>
                      <a:pt x="5509384" y="510193"/>
                    </a:lnTo>
                    <a:lnTo>
                      <a:pt x="5520689" y="473773"/>
                    </a:lnTo>
                    <a:cubicBezTo>
                      <a:pt x="5525558" y="449984"/>
                      <a:pt x="5528114" y="425352"/>
                      <a:pt x="5528114" y="400124"/>
                    </a:cubicBezTo>
                    <a:cubicBezTo>
                      <a:pt x="5528114" y="198293"/>
                      <a:pt x="5364500" y="34678"/>
                      <a:pt x="5162669" y="34678"/>
                    </a:cubicBezTo>
                    <a:lnTo>
                      <a:pt x="335370" y="34678"/>
                    </a:lnTo>
                    <a:cubicBezTo>
                      <a:pt x="209226" y="34678"/>
                      <a:pt x="98010" y="98590"/>
                      <a:pt x="32337" y="195800"/>
                    </a:cubicBezTo>
                    <a:lnTo>
                      <a:pt x="0" y="255375"/>
                    </a:lnTo>
                    <a:lnTo>
                      <a:pt x="9988" y="223198"/>
                    </a:lnTo>
                    <a:cubicBezTo>
                      <a:pt x="65466" y="92034"/>
                      <a:pt x="195342" y="1"/>
                      <a:pt x="346715" y="0"/>
                    </a:cubicBezTo>
                    <a:lnTo>
                      <a:pt x="5174015" y="1"/>
                    </a:lnTo>
                    <a:cubicBezTo>
                      <a:pt x="5274930" y="1"/>
                      <a:pt x="5366291" y="40905"/>
                      <a:pt x="5432423"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559" name="Google Shape;4559;p38"/>
              <p:cNvSpPr/>
              <p:nvPr/>
            </p:nvSpPr>
            <p:spPr>
              <a:xfrm rot="-2827716">
                <a:off x="1500345" y="2976459"/>
                <a:ext cx="5536567" cy="509927"/>
              </a:xfrm>
              <a:custGeom>
                <a:rect b="b" l="l" r="r" t="t"/>
                <a:pathLst>
                  <a:path extrusionOk="0" h="510193" w="5539459">
                    <a:moveTo>
                      <a:pt x="5539459" y="254818"/>
                    </a:moveTo>
                    <a:lnTo>
                      <a:pt x="5529471" y="286996"/>
                    </a:lnTo>
                    <a:cubicBezTo>
                      <a:pt x="5473993" y="418159"/>
                      <a:pt x="5344117" y="510193"/>
                      <a:pt x="5192744" y="510193"/>
                    </a:cubicBezTo>
                    <a:lnTo>
                      <a:pt x="365445" y="510193"/>
                    </a:lnTo>
                    <a:cubicBezTo>
                      <a:pt x="163616" y="510193"/>
                      <a:pt x="0" y="346578"/>
                      <a:pt x="0" y="144749"/>
                    </a:cubicBezTo>
                    <a:cubicBezTo>
                      <a:pt x="0" y="94291"/>
                      <a:pt x="10226" y="46222"/>
                      <a:pt x="28718" y="2500"/>
                    </a:cubicBezTo>
                    <a:lnTo>
                      <a:pt x="30075" y="0"/>
                    </a:lnTo>
                    <a:lnTo>
                      <a:pt x="18770" y="36421"/>
                    </a:lnTo>
                    <a:cubicBezTo>
                      <a:pt x="13902" y="60210"/>
                      <a:pt x="11345" y="84842"/>
                      <a:pt x="11345" y="110071"/>
                    </a:cubicBezTo>
                    <a:cubicBezTo>
                      <a:pt x="11345" y="311900"/>
                      <a:pt x="174961" y="475516"/>
                      <a:pt x="376790" y="475515"/>
                    </a:cubicBezTo>
                    <a:lnTo>
                      <a:pt x="5204090" y="475515"/>
                    </a:lnTo>
                    <a:cubicBezTo>
                      <a:pt x="5330233" y="475515"/>
                      <a:pt x="5441449" y="411603"/>
                      <a:pt x="5507122" y="314394"/>
                    </a:cubicBezTo>
                    <a:lnTo>
                      <a:pt x="5539459"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560" name="Google Shape;4560;p38"/>
            <p:cNvGrpSpPr/>
            <p:nvPr/>
          </p:nvGrpSpPr>
          <p:grpSpPr>
            <a:xfrm>
              <a:off x="4535975" y="364983"/>
              <a:ext cx="1100782" cy="1169874"/>
              <a:chOff x="1316031" y="142329"/>
              <a:chExt cx="2671800" cy="2839500"/>
            </a:xfrm>
          </p:grpSpPr>
          <p:sp>
            <p:nvSpPr>
              <p:cNvPr id="4561" name="Google Shape;4561;p38"/>
              <p:cNvSpPr/>
              <p:nvPr/>
            </p:nvSpPr>
            <p:spPr>
              <a:xfrm rot="-2830044">
                <a:off x="893477" y="1370600"/>
                <a:ext cx="3516907" cy="382958"/>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562" name="Google Shape;4562;p38"/>
              <p:cNvSpPr/>
              <p:nvPr/>
            </p:nvSpPr>
            <p:spPr>
              <a:xfrm rot="-2827716">
                <a:off x="863305" y="1385770"/>
                <a:ext cx="3505215" cy="274960"/>
              </a:xfrm>
              <a:custGeom>
                <a:rect b="b" l="l" r="r" t="t"/>
                <a:pathLst>
                  <a:path extrusionOk="0" h="275104" w="3507046">
                    <a:moveTo>
                      <a:pt x="3450985" y="56062"/>
                    </a:moveTo>
                    <a:cubicBezTo>
                      <a:pt x="3485622" y="90699"/>
                      <a:pt x="3507046" y="138549"/>
                      <a:pt x="3507046" y="191404"/>
                    </a:cubicBezTo>
                    <a:cubicBezTo>
                      <a:pt x="3507046" y="217831"/>
                      <a:pt x="3501690" y="243008"/>
                      <a:pt x="3492004" y="265906"/>
                    </a:cubicBezTo>
                    <a:lnTo>
                      <a:pt x="3485803" y="275104"/>
                    </a:lnTo>
                    <a:lnTo>
                      <a:pt x="3495700" y="226082"/>
                    </a:lnTo>
                    <a:cubicBezTo>
                      <a:pt x="3495701" y="120372"/>
                      <a:pt x="3410007" y="34678"/>
                      <a:pt x="3304298" y="34679"/>
                    </a:cubicBezTo>
                    <a:lnTo>
                      <a:pt x="170160" y="34678"/>
                    </a:lnTo>
                    <a:cubicBezTo>
                      <a:pt x="117306" y="34678"/>
                      <a:pt x="69455" y="56102"/>
                      <a:pt x="34818" y="90739"/>
                    </a:cubicBezTo>
                    <a:lnTo>
                      <a:pt x="0" y="142381"/>
                    </a:lnTo>
                    <a:lnTo>
                      <a:pt x="5144" y="116901"/>
                    </a:lnTo>
                    <a:cubicBezTo>
                      <a:pt x="34200" y="48203"/>
                      <a:pt x="102224" y="1"/>
                      <a:pt x="181506" y="0"/>
                    </a:cubicBezTo>
                    <a:lnTo>
                      <a:pt x="3315643" y="1"/>
                    </a:lnTo>
                    <a:cubicBezTo>
                      <a:pt x="3368497" y="1"/>
                      <a:pt x="3416348" y="21424"/>
                      <a:pt x="3450985" y="56062"/>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563" name="Google Shape;4563;p38"/>
              <p:cNvSpPr/>
              <p:nvPr/>
            </p:nvSpPr>
            <p:spPr>
              <a:xfrm rot="-2827716">
                <a:off x="939100" y="1462710"/>
                <a:ext cx="3505215" cy="274959"/>
              </a:xfrm>
              <a:custGeom>
                <a:rect b="b" l="l" r="r" t="t"/>
                <a:pathLst>
                  <a:path extrusionOk="0" h="275103" w="3507046">
                    <a:moveTo>
                      <a:pt x="3507046" y="132723"/>
                    </a:moveTo>
                    <a:lnTo>
                      <a:pt x="3501902" y="158203"/>
                    </a:lnTo>
                    <a:cubicBezTo>
                      <a:pt x="3472846" y="226900"/>
                      <a:pt x="3404822" y="275103"/>
                      <a:pt x="3325540" y="275103"/>
                    </a:cubicBezTo>
                    <a:lnTo>
                      <a:pt x="191404" y="275103"/>
                    </a:lnTo>
                    <a:cubicBezTo>
                      <a:pt x="85694" y="275103"/>
                      <a:pt x="0" y="189409"/>
                      <a:pt x="0" y="83700"/>
                    </a:cubicBezTo>
                    <a:cubicBezTo>
                      <a:pt x="0" y="57272"/>
                      <a:pt x="5356" y="32096"/>
                      <a:pt x="15042" y="9197"/>
                    </a:cubicBezTo>
                    <a:lnTo>
                      <a:pt x="21243" y="0"/>
                    </a:lnTo>
                    <a:lnTo>
                      <a:pt x="11346" y="49022"/>
                    </a:lnTo>
                    <a:cubicBezTo>
                      <a:pt x="11345" y="154732"/>
                      <a:pt x="97039" y="240425"/>
                      <a:pt x="202749" y="240426"/>
                    </a:cubicBezTo>
                    <a:lnTo>
                      <a:pt x="3336885" y="240426"/>
                    </a:lnTo>
                    <a:cubicBezTo>
                      <a:pt x="3389740" y="240426"/>
                      <a:pt x="3437591" y="219002"/>
                      <a:pt x="3472228" y="184365"/>
                    </a:cubicBezTo>
                    <a:lnTo>
                      <a:pt x="3507046" y="13272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564" name="Google Shape;4564;p38"/>
            <p:cNvGrpSpPr/>
            <p:nvPr/>
          </p:nvGrpSpPr>
          <p:grpSpPr>
            <a:xfrm>
              <a:off x="5074175" y="364968"/>
              <a:ext cx="735834" cy="780410"/>
              <a:chOff x="1470547" y="379512"/>
              <a:chExt cx="1786005" cy="1894200"/>
            </a:xfrm>
          </p:grpSpPr>
          <p:sp>
            <p:nvSpPr>
              <p:cNvPr id="4565" name="Google Shape;4565;p38"/>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566" name="Google Shape;4566;p38"/>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567" name="Google Shape;4567;p38"/>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568" name="Google Shape;4568;p38"/>
            <p:cNvGrpSpPr/>
            <p:nvPr/>
          </p:nvGrpSpPr>
          <p:grpSpPr>
            <a:xfrm>
              <a:off x="4395079" y="697217"/>
              <a:ext cx="1329882" cy="1409495"/>
              <a:chOff x="2075692" y="52828"/>
              <a:chExt cx="4347442" cy="4607700"/>
            </a:xfrm>
          </p:grpSpPr>
          <p:sp>
            <p:nvSpPr>
              <p:cNvPr id="4569" name="Google Shape;4569;p38"/>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570" name="Google Shape;4570;p38"/>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571" name="Google Shape;4571;p38"/>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572" name="Google Shape;4572;p38"/>
            <p:cNvGrpSpPr/>
            <p:nvPr/>
          </p:nvGrpSpPr>
          <p:grpSpPr>
            <a:xfrm rot="-1579579">
              <a:off x="7082645" y="166310"/>
              <a:ext cx="220954" cy="220954"/>
              <a:chOff x="8297437" y="2253663"/>
              <a:chExt cx="4117200" cy="4117200"/>
            </a:xfrm>
          </p:grpSpPr>
          <p:sp>
            <p:nvSpPr>
              <p:cNvPr id="4573" name="Google Shape;4573;p38"/>
              <p:cNvSpPr/>
              <p:nvPr/>
            </p:nvSpPr>
            <p:spPr>
              <a:xfrm rot="1902051">
                <a:off x="8860274" y="2816500"/>
                <a:ext cx="2991526" cy="2991526"/>
              </a:xfrm>
              <a:prstGeom prst="ellipse">
                <a:avLst/>
              </a:prstGeom>
              <a:solidFill>
                <a:schemeClr val="accent2"/>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574" name="Google Shape;4574;p38"/>
              <p:cNvPicPr preferRelativeResize="0"/>
              <p:nvPr/>
            </p:nvPicPr>
            <p:blipFill rotWithShape="1">
              <a:blip r:embed="rId3">
                <a:alphaModFix amt="50000"/>
              </a:blip>
              <a:srcRect b="13631" l="16908" r="21674" t="4788"/>
              <a:stretch/>
            </p:blipFill>
            <p:spPr>
              <a:xfrm>
                <a:off x="8846288" y="2814084"/>
                <a:ext cx="3012600" cy="2977200"/>
              </a:xfrm>
              <a:prstGeom prst="ellipse">
                <a:avLst/>
              </a:prstGeom>
              <a:noFill/>
              <a:ln>
                <a:noFill/>
              </a:ln>
            </p:spPr>
          </p:pic>
        </p:grpSp>
        <p:grpSp>
          <p:nvGrpSpPr>
            <p:cNvPr id="4575" name="Google Shape;4575;p38"/>
            <p:cNvGrpSpPr/>
            <p:nvPr/>
          </p:nvGrpSpPr>
          <p:grpSpPr>
            <a:xfrm rot="-1577215">
              <a:off x="6419953" y="456772"/>
              <a:ext cx="189653" cy="189653"/>
              <a:chOff x="8297437" y="2253663"/>
              <a:chExt cx="4117200" cy="4117200"/>
            </a:xfrm>
          </p:grpSpPr>
          <p:sp>
            <p:nvSpPr>
              <p:cNvPr id="4576" name="Google Shape;4576;p38"/>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577" name="Google Shape;4577;p38"/>
              <p:cNvPicPr preferRelativeResize="0"/>
              <p:nvPr/>
            </p:nvPicPr>
            <p:blipFill rotWithShape="1">
              <a:blip r:embed="rId4">
                <a:alphaModFix amt="50000"/>
              </a:blip>
              <a:srcRect b="13631" l="16908" r="21674" t="4788"/>
              <a:stretch/>
            </p:blipFill>
            <p:spPr>
              <a:xfrm>
                <a:off x="8846288" y="2814084"/>
                <a:ext cx="3012600" cy="2977200"/>
              </a:xfrm>
              <a:prstGeom prst="ellipse">
                <a:avLst/>
              </a:prstGeom>
              <a:noFill/>
              <a:ln>
                <a:noFill/>
              </a:ln>
            </p:spPr>
          </p:pic>
        </p:grpSp>
        <p:grpSp>
          <p:nvGrpSpPr>
            <p:cNvPr id="4578" name="Google Shape;4578;p38"/>
            <p:cNvGrpSpPr/>
            <p:nvPr/>
          </p:nvGrpSpPr>
          <p:grpSpPr>
            <a:xfrm rot="-1567860">
              <a:off x="6963138" y="303534"/>
              <a:ext cx="121527" cy="121527"/>
              <a:chOff x="8297437" y="2253663"/>
              <a:chExt cx="4117200" cy="4117200"/>
            </a:xfrm>
          </p:grpSpPr>
          <p:sp>
            <p:nvSpPr>
              <p:cNvPr id="4579" name="Google Shape;4579;p38"/>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580" name="Google Shape;4580;p38"/>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4581" name="Google Shape;4581;p38"/>
            <p:cNvGrpSpPr/>
            <p:nvPr/>
          </p:nvGrpSpPr>
          <p:grpSpPr>
            <a:xfrm rot="-1576056">
              <a:off x="6760060" y="2416456"/>
              <a:ext cx="283743" cy="283743"/>
              <a:chOff x="8297437" y="2253663"/>
              <a:chExt cx="4117200" cy="4117200"/>
            </a:xfrm>
          </p:grpSpPr>
          <p:sp>
            <p:nvSpPr>
              <p:cNvPr id="4582" name="Google Shape;4582;p38"/>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583" name="Google Shape;4583;p38"/>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4584" name="Google Shape;4584;p38"/>
            <p:cNvGrpSpPr/>
            <p:nvPr/>
          </p:nvGrpSpPr>
          <p:grpSpPr>
            <a:xfrm rot="-1573441">
              <a:off x="6510118" y="1723880"/>
              <a:ext cx="154669" cy="154669"/>
              <a:chOff x="8297437" y="2253663"/>
              <a:chExt cx="4117200" cy="4117200"/>
            </a:xfrm>
          </p:grpSpPr>
          <p:sp>
            <p:nvSpPr>
              <p:cNvPr id="4585" name="Google Shape;4585;p38"/>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586" name="Google Shape;4586;p38"/>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4587" name="Google Shape;4587;p38"/>
            <p:cNvGrpSpPr/>
            <p:nvPr/>
          </p:nvGrpSpPr>
          <p:grpSpPr>
            <a:xfrm rot="-1573249">
              <a:off x="5771983" y="46743"/>
              <a:ext cx="275827" cy="275827"/>
              <a:chOff x="8297437" y="2253663"/>
              <a:chExt cx="4117200" cy="4117200"/>
            </a:xfrm>
          </p:grpSpPr>
          <p:sp>
            <p:nvSpPr>
              <p:cNvPr id="4588" name="Google Shape;4588;p38"/>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589" name="Google Shape;4589;p38"/>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4590" name="Google Shape;4590;p38"/>
            <p:cNvGrpSpPr/>
            <p:nvPr/>
          </p:nvGrpSpPr>
          <p:grpSpPr>
            <a:xfrm rot="-1577296">
              <a:off x="7116701" y="716767"/>
              <a:ext cx="152459" cy="152459"/>
              <a:chOff x="8297437" y="2253663"/>
              <a:chExt cx="4117200" cy="4117200"/>
            </a:xfrm>
          </p:grpSpPr>
          <p:sp>
            <p:nvSpPr>
              <p:cNvPr id="4591" name="Google Shape;4591;p38"/>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592" name="Google Shape;4592;p38"/>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4593" name="Google Shape;4593;p38"/>
            <p:cNvGrpSpPr/>
            <p:nvPr/>
          </p:nvGrpSpPr>
          <p:grpSpPr>
            <a:xfrm rot="-1567860">
              <a:off x="6848063" y="871601"/>
              <a:ext cx="121527" cy="121527"/>
              <a:chOff x="8297437" y="2253663"/>
              <a:chExt cx="4117200" cy="4117200"/>
            </a:xfrm>
          </p:grpSpPr>
          <p:sp>
            <p:nvSpPr>
              <p:cNvPr id="4594" name="Google Shape;4594;p38"/>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595" name="Google Shape;4595;p38"/>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4596" name="Google Shape;4596;p38"/>
            <p:cNvGrpSpPr/>
            <p:nvPr/>
          </p:nvGrpSpPr>
          <p:grpSpPr>
            <a:xfrm rot="-1572683">
              <a:off x="7426832" y="1873865"/>
              <a:ext cx="208804" cy="208804"/>
              <a:chOff x="8297437" y="2253663"/>
              <a:chExt cx="4117200" cy="4117200"/>
            </a:xfrm>
          </p:grpSpPr>
          <p:sp>
            <p:nvSpPr>
              <p:cNvPr id="4597" name="Google Shape;4597;p38"/>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598" name="Google Shape;4598;p38"/>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4599" name="Google Shape;4599;p38"/>
            <p:cNvGrpSpPr/>
            <p:nvPr/>
          </p:nvGrpSpPr>
          <p:grpSpPr>
            <a:xfrm>
              <a:off x="4469276" y="366140"/>
              <a:ext cx="789593" cy="837426"/>
              <a:chOff x="1470547" y="379512"/>
              <a:chExt cx="1786005" cy="1894200"/>
            </a:xfrm>
          </p:grpSpPr>
          <p:sp>
            <p:nvSpPr>
              <p:cNvPr id="4600" name="Google Shape;4600;p38"/>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01" name="Google Shape;4601;p38"/>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02" name="Google Shape;4602;p38"/>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4603" name="Google Shape;4603;p38"/>
          <p:cNvGrpSpPr/>
          <p:nvPr/>
        </p:nvGrpSpPr>
        <p:grpSpPr>
          <a:xfrm>
            <a:off x="2608900" y="2671325"/>
            <a:ext cx="2292751" cy="1905085"/>
            <a:chOff x="4383222" y="0"/>
            <a:chExt cx="3618609" cy="3006763"/>
          </a:xfrm>
        </p:grpSpPr>
        <p:grpSp>
          <p:nvGrpSpPr>
            <p:cNvPr id="4604" name="Google Shape;4604;p38"/>
            <p:cNvGrpSpPr/>
            <p:nvPr/>
          </p:nvGrpSpPr>
          <p:grpSpPr>
            <a:xfrm>
              <a:off x="4505789" y="103794"/>
              <a:ext cx="1972533" cy="2093660"/>
              <a:chOff x="3346366" y="66264"/>
              <a:chExt cx="4787701" cy="5081700"/>
            </a:xfrm>
          </p:grpSpPr>
          <p:sp>
            <p:nvSpPr>
              <p:cNvPr id="4605" name="Google Shape;4605;p38"/>
              <p:cNvSpPr/>
              <p:nvPr/>
            </p:nvSpPr>
            <p:spPr>
              <a:xfrm rot="-2830000">
                <a:off x="2620494" y="2234983"/>
                <a:ext cx="6239445" cy="744262"/>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06" name="Google Shape;4606;p38"/>
              <p:cNvSpPr/>
              <p:nvPr/>
            </p:nvSpPr>
            <p:spPr>
              <a:xfrm rot="-2827716">
                <a:off x="2494786" y="2293359"/>
                <a:ext cx="6236242" cy="396002"/>
              </a:xfrm>
              <a:custGeom>
                <a:rect b="b" l="l" r="r" t="t"/>
                <a:pathLst>
                  <a:path extrusionOk="0" h="396209" w="6239499">
                    <a:moveTo>
                      <a:pt x="6130512" y="108986"/>
                    </a:moveTo>
                    <a:cubicBezTo>
                      <a:pt x="6197850" y="176324"/>
                      <a:pt x="6239499" y="269349"/>
                      <a:pt x="6239499" y="372103"/>
                    </a:cubicBezTo>
                    <a:lnTo>
                      <a:pt x="6237069" y="396209"/>
                    </a:lnTo>
                    <a:lnTo>
                      <a:pt x="6230613" y="332172"/>
                    </a:lnTo>
                    <a:cubicBezTo>
                      <a:pt x="6195916" y="162611"/>
                      <a:pt x="6045889" y="35061"/>
                      <a:pt x="5866071" y="35061"/>
                    </a:cubicBezTo>
                    <a:lnTo>
                      <a:pt x="370776" y="35061"/>
                    </a:lnTo>
                    <a:cubicBezTo>
                      <a:pt x="190959" y="35061"/>
                      <a:pt x="40932" y="162611"/>
                      <a:pt x="6235" y="332172"/>
                    </a:cubicBezTo>
                    <a:lnTo>
                      <a:pt x="1105" y="383057"/>
                    </a:lnTo>
                    <a:lnTo>
                      <a:pt x="1" y="372102"/>
                    </a:lnTo>
                    <a:cubicBezTo>
                      <a:pt x="0" y="166596"/>
                      <a:pt x="166597" y="0"/>
                      <a:pt x="372102" y="0"/>
                    </a:cubicBezTo>
                    <a:lnTo>
                      <a:pt x="5867397" y="0"/>
                    </a:lnTo>
                    <a:cubicBezTo>
                      <a:pt x="5970150" y="0"/>
                      <a:pt x="6063175" y="41649"/>
                      <a:pt x="6130512" y="10898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07" name="Google Shape;4607;p38"/>
              <p:cNvSpPr/>
              <p:nvPr/>
            </p:nvSpPr>
            <p:spPr>
              <a:xfrm rot="-2827716">
                <a:off x="2746442" y="2526408"/>
                <a:ext cx="6236241" cy="396002"/>
              </a:xfrm>
              <a:custGeom>
                <a:rect b="b" l="l" r="r" t="t"/>
                <a:pathLst>
                  <a:path extrusionOk="0" h="396209" w="6239498">
                    <a:moveTo>
                      <a:pt x="6238394" y="13152"/>
                    </a:moveTo>
                    <a:lnTo>
                      <a:pt x="6239498" y="24106"/>
                    </a:lnTo>
                    <a:cubicBezTo>
                      <a:pt x="6239498" y="229612"/>
                      <a:pt x="6072902" y="396208"/>
                      <a:pt x="5867396" y="396209"/>
                    </a:cubicBezTo>
                    <a:lnTo>
                      <a:pt x="372102" y="396208"/>
                    </a:lnTo>
                    <a:cubicBezTo>
                      <a:pt x="166596" y="396208"/>
                      <a:pt x="0" y="229612"/>
                      <a:pt x="0" y="24106"/>
                    </a:cubicBezTo>
                    <a:lnTo>
                      <a:pt x="2430" y="0"/>
                    </a:lnTo>
                    <a:lnTo>
                      <a:pt x="8886" y="64036"/>
                    </a:lnTo>
                    <a:cubicBezTo>
                      <a:pt x="43583" y="233597"/>
                      <a:pt x="193610" y="361147"/>
                      <a:pt x="373427" y="361147"/>
                    </a:cubicBezTo>
                    <a:lnTo>
                      <a:pt x="5868722" y="361148"/>
                    </a:lnTo>
                    <a:cubicBezTo>
                      <a:pt x="6048540" y="361147"/>
                      <a:pt x="6198567" y="233597"/>
                      <a:pt x="6233264" y="64037"/>
                    </a:cubicBezTo>
                    <a:lnTo>
                      <a:pt x="6238394"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608" name="Google Shape;4608;p38"/>
            <p:cNvGrpSpPr/>
            <p:nvPr/>
          </p:nvGrpSpPr>
          <p:grpSpPr>
            <a:xfrm>
              <a:off x="5262555" y="689003"/>
              <a:ext cx="1810715" cy="1917901"/>
              <a:chOff x="5031721" y="1309109"/>
              <a:chExt cx="4394938" cy="4655100"/>
            </a:xfrm>
          </p:grpSpPr>
          <p:sp>
            <p:nvSpPr>
              <p:cNvPr id="4609" name="Google Shape;4609;p38"/>
              <p:cNvSpPr/>
              <p:nvPr/>
            </p:nvSpPr>
            <p:spPr>
              <a:xfrm rot="-2830055">
                <a:off x="4392113" y="3271209"/>
                <a:ext cx="5670316"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10" name="Google Shape;4610;p38"/>
              <p:cNvSpPr/>
              <p:nvPr/>
            </p:nvSpPr>
            <p:spPr>
              <a:xfrm rot="-2827716">
                <a:off x="4288978" y="3321658"/>
                <a:ext cx="5662529" cy="442790"/>
              </a:xfrm>
              <a:custGeom>
                <a:rect b="b" l="l" r="r" t="t"/>
                <a:pathLst>
                  <a:path extrusionOk="0" h="443021" w="5665486">
                    <a:moveTo>
                      <a:pt x="5563222" y="107036"/>
                    </a:moveTo>
                    <a:cubicBezTo>
                      <a:pt x="5612821" y="156635"/>
                      <a:pt x="5648229" y="220426"/>
                      <a:pt x="5662834" y="291795"/>
                    </a:cubicBezTo>
                    <a:lnTo>
                      <a:pt x="5665486" y="318110"/>
                    </a:lnTo>
                    <a:lnTo>
                      <a:pt x="5645411" y="253438"/>
                    </a:lnTo>
                    <a:cubicBezTo>
                      <a:pt x="5589934" y="122275"/>
                      <a:pt x="5460057" y="30240"/>
                      <a:pt x="5308685" y="30241"/>
                    </a:cubicBezTo>
                    <a:lnTo>
                      <a:pt x="369317" y="30242"/>
                    </a:lnTo>
                    <a:cubicBezTo>
                      <a:pt x="167487" y="30242"/>
                      <a:pt x="3872" y="193856"/>
                      <a:pt x="3872" y="395686"/>
                    </a:cubicBezTo>
                    <a:lnTo>
                      <a:pt x="8643" y="443021"/>
                    </a:lnTo>
                    <a:lnTo>
                      <a:pt x="7425" y="439096"/>
                    </a:lnTo>
                    <a:cubicBezTo>
                      <a:pt x="2557" y="415306"/>
                      <a:pt x="0" y="390674"/>
                      <a:pt x="0" y="365445"/>
                    </a:cubicBezTo>
                    <a:cubicBezTo>
                      <a:pt x="0" y="163615"/>
                      <a:pt x="163615" y="0"/>
                      <a:pt x="365446" y="0"/>
                    </a:cubicBezTo>
                    <a:lnTo>
                      <a:pt x="5304813" y="0"/>
                    </a:lnTo>
                    <a:cubicBezTo>
                      <a:pt x="5405728" y="0"/>
                      <a:pt x="5497090" y="40904"/>
                      <a:pt x="556322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11" name="Google Shape;4611;p38"/>
              <p:cNvSpPr/>
              <p:nvPr/>
            </p:nvSpPr>
            <p:spPr>
              <a:xfrm rot="-2827716">
                <a:off x="4506872" y="3510328"/>
                <a:ext cx="5662530" cy="442790"/>
              </a:xfrm>
              <a:custGeom>
                <a:rect b="b" l="l" r="r" t="t"/>
                <a:pathLst>
                  <a:path extrusionOk="0" h="443021" w="5665487">
                    <a:moveTo>
                      <a:pt x="5656843" y="0"/>
                    </a:moveTo>
                    <a:lnTo>
                      <a:pt x="5658062" y="3926"/>
                    </a:lnTo>
                    <a:cubicBezTo>
                      <a:pt x="5662930" y="27716"/>
                      <a:pt x="5665487" y="52348"/>
                      <a:pt x="5665487" y="77576"/>
                    </a:cubicBezTo>
                    <a:cubicBezTo>
                      <a:pt x="5665487" y="279406"/>
                      <a:pt x="5501871" y="443021"/>
                      <a:pt x="5300042" y="443020"/>
                    </a:cubicBezTo>
                    <a:lnTo>
                      <a:pt x="360674" y="443021"/>
                    </a:lnTo>
                    <a:cubicBezTo>
                      <a:pt x="184073" y="443021"/>
                      <a:pt x="36730" y="317754"/>
                      <a:pt x="2653" y="151227"/>
                    </a:cubicBezTo>
                    <a:lnTo>
                      <a:pt x="0" y="124911"/>
                    </a:lnTo>
                    <a:lnTo>
                      <a:pt x="20076" y="189583"/>
                    </a:lnTo>
                    <a:cubicBezTo>
                      <a:pt x="75554" y="320747"/>
                      <a:pt x="205430" y="412780"/>
                      <a:pt x="356803" y="412780"/>
                    </a:cubicBezTo>
                    <a:lnTo>
                      <a:pt x="5296170" y="412779"/>
                    </a:lnTo>
                    <a:cubicBezTo>
                      <a:pt x="5498000" y="412780"/>
                      <a:pt x="5661616" y="249165"/>
                      <a:pt x="5661615" y="47335"/>
                    </a:cubicBezTo>
                    <a:lnTo>
                      <a:pt x="5656843" y="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612" name="Google Shape;4612;p38"/>
            <p:cNvGrpSpPr/>
            <p:nvPr/>
          </p:nvGrpSpPr>
          <p:grpSpPr>
            <a:xfrm>
              <a:off x="5162670" y="406140"/>
              <a:ext cx="1780153" cy="1884900"/>
              <a:chOff x="4789281" y="622548"/>
              <a:chExt cx="4320760" cy="4575000"/>
            </a:xfrm>
          </p:grpSpPr>
          <p:sp>
            <p:nvSpPr>
              <p:cNvPr id="4613" name="Google Shape;4613;p38"/>
              <p:cNvSpPr/>
              <p:nvPr/>
            </p:nvSpPr>
            <p:spPr>
              <a:xfrm rot="-2829984">
                <a:off x="4167184" y="2544598"/>
                <a:ext cx="5561198"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14" name="Google Shape;4614;p38"/>
              <p:cNvSpPr/>
              <p:nvPr/>
            </p:nvSpPr>
            <p:spPr>
              <a:xfrm rot="-2827716">
                <a:off x="4043638" y="2601761"/>
                <a:ext cx="5558206" cy="389373"/>
              </a:xfrm>
              <a:custGeom>
                <a:rect b="b" l="l" r="r" t="t"/>
                <a:pathLst>
                  <a:path extrusionOk="0" h="389576" w="5561109">
                    <a:moveTo>
                      <a:pt x="5454073" y="107036"/>
                    </a:moveTo>
                    <a:cubicBezTo>
                      <a:pt x="5520206" y="173169"/>
                      <a:pt x="5561109" y="264530"/>
                      <a:pt x="5561109" y="365446"/>
                    </a:cubicBezTo>
                    <a:lnTo>
                      <a:pt x="5558677" y="389576"/>
                    </a:lnTo>
                    <a:lnTo>
                      <a:pt x="5552354" y="326857"/>
                    </a:lnTo>
                    <a:cubicBezTo>
                      <a:pt x="5518278" y="160330"/>
                      <a:pt x="5370936" y="35062"/>
                      <a:pt x="5194334" y="35062"/>
                    </a:cubicBezTo>
                    <a:lnTo>
                      <a:pt x="364115" y="35063"/>
                    </a:lnTo>
                    <a:cubicBezTo>
                      <a:pt x="187514" y="35062"/>
                      <a:pt x="40171" y="160330"/>
                      <a:pt x="6095" y="326857"/>
                    </a:cubicBezTo>
                    <a:lnTo>
                      <a:pt x="1103" y="376376"/>
                    </a:lnTo>
                    <a:lnTo>
                      <a:pt x="1" y="365445"/>
                    </a:lnTo>
                    <a:cubicBezTo>
                      <a:pt x="0" y="163616"/>
                      <a:pt x="163616" y="1"/>
                      <a:pt x="365446" y="1"/>
                    </a:cubicBezTo>
                    <a:lnTo>
                      <a:pt x="5195665" y="0"/>
                    </a:lnTo>
                    <a:cubicBezTo>
                      <a:pt x="5296580" y="0"/>
                      <a:pt x="5387941" y="40904"/>
                      <a:pt x="545407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15" name="Google Shape;4615;p38"/>
              <p:cNvSpPr/>
              <p:nvPr/>
            </p:nvSpPr>
            <p:spPr>
              <a:xfrm rot="-2827716">
                <a:off x="4297479" y="2830271"/>
                <a:ext cx="5558206" cy="389373"/>
              </a:xfrm>
              <a:custGeom>
                <a:rect b="b" l="l" r="r" t="t"/>
                <a:pathLst>
                  <a:path extrusionOk="0" h="389576" w="5561109">
                    <a:moveTo>
                      <a:pt x="5560007" y="13200"/>
                    </a:moveTo>
                    <a:lnTo>
                      <a:pt x="5561109" y="24131"/>
                    </a:lnTo>
                    <a:cubicBezTo>
                      <a:pt x="5561109" y="225961"/>
                      <a:pt x="5397494" y="389576"/>
                      <a:pt x="5195663" y="389576"/>
                    </a:cubicBezTo>
                    <a:lnTo>
                      <a:pt x="365445" y="389576"/>
                    </a:lnTo>
                    <a:cubicBezTo>
                      <a:pt x="163615" y="389576"/>
                      <a:pt x="0" y="225961"/>
                      <a:pt x="0" y="24131"/>
                    </a:cubicBezTo>
                    <a:lnTo>
                      <a:pt x="2433" y="0"/>
                    </a:lnTo>
                    <a:lnTo>
                      <a:pt x="8755" y="62720"/>
                    </a:lnTo>
                    <a:cubicBezTo>
                      <a:pt x="42832" y="229247"/>
                      <a:pt x="190174" y="354515"/>
                      <a:pt x="366776" y="354515"/>
                    </a:cubicBezTo>
                    <a:lnTo>
                      <a:pt x="5196994" y="354515"/>
                    </a:lnTo>
                    <a:cubicBezTo>
                      <a:pt x="5373596" y="354515"/>
                      <a:pt x="5520939" y="229247"/>
                      <a:pt x="5555015" y="62719"/>
                    </a:cubicBezTo>
                    <a:lnTo>
                      <a:pt x="5560007"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616" name="Google Shape;4616;p38"/>
            <p:cNvGrpSpPr/>
            <p:nvPr/>
          </p:nvGrpSpPr>
          <p:grpSpPr>
            <a:xfrm>
              <a:off x="5994601" y="868882"/>
              <a:ext cx="1813377" cy="1920744"/>
              <a:chOff x="6808533" y="1745708"/>
              <a:chExt cx="4401400" cy="4662000"/>
            </a:xfrm>
          </p:grpSpPr>
          <p:sp>
            <p:nvSpPr>
              <p:cNvPr id="4617" name="Google Shape;4617;p38"/>
              <p:cNvSpPr/>
              <p:nvPr/>
            </p:nvSpPr>
            <p:spPr>
              <a:xfrm rot="-2829965">
                <a:off x="6167451" y="3711259"/>
                <a:ext cx="5679863"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18" name="Google Shape;4618;p38"/>
              <p:cNvSpPr/>
              <p:nvPr/>
            </p:nvSpPr>
            <p:spPr>
              <a:xfrm rot="-2827716">
                <a:off x="6043945" y="3768489"/>
                <a:ext cx="5676734" cy="389373"/>
              </a:xfrm>
              <a:custGeom>
                <a:rect b="b" l="l" r="r" t="t"/>
                <a:pathLst>
                  <a:path extrusionOk="0" h="389576" w="5679699">
                    <a:moveTo>
                      <a:pt x="5572662" y="107036"/>
                    </a:moveTo>
                    <a:cubicBezTo>
                      <a:pt x="5638795" y="173169"/>
                      <a:pt x="5679699" y="264530"/>
                      <a:pt x="5679699" y="365445"/>
                    </a:cubicBezTo>
                    <a:lnTo>
                      <a:pt x="5677266" y="389576"/>
                    </a:lnTo>
                    <a:lnTo>
                      <a:pt x="5670943" y="326856"/>
                    </a:lnTo>
                    <a:cubicBezTo>
                      <a:pt x="5636867" y="160329"/>
                      <a:pt x="5489524" y="35062"/>
                      <a:pt x="5312922" y="35062"/>
                    </a:cubicBezTo>
                    <a:lnTo>
                      <a:pt x="364115" y="35062"/>
                    </a:lnTo>
                    <a:cubicBezTo>
                      <a:pt x="187513" y="35062"/>
                      <a:pt x="40170" y="160329"/>
                      <a:pt x="6094" y="326857"/>
                    </a:cubicBezTo>
                    <a:lnTo>
                      <a:pt x="1102" y="376376"/>
                    </a:lnTo>
                    <a:lnTo>
                      <a:pt x="0" y="365445"/>
                    </a:lnTo>
                    <a:cubicBezTo>
                      <a:pt x="0" y="163615"/>
                      <a:pt x="163616" y="1"/>
                      <a:pt x="365446" y="1"/>
                    </a:cubicBezTo>
                    <a:lnTo>
                      <a:pt x="5314253" y="0"/>
                    </a:lnTo>
                    <a:cubicBezTo>
                      <a:pt x="5415168" y="0"/>
                      <a:pt x="5506530" y="40904"/>
                      <a:pt x="557266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19" name="Google Shape;4619;p38"/>
              <p:cNvSpPr/>
              <p:nvPr/>
            </p:nvSpPr>
            <p:spPr>
              <a:xfrm rot="-2827716">
                <a:off x="6297786" y="3996999"/>
                <a:ext cx="5676733" cy="389373"/>
              </a:xfrm>
              <a:custGeom>
                <a:rect b="b" l="l" r="r" t="t"/>
                <a:pathLst>
                  <a:path extrusionOk="0" h="389576" w="5679698">
                    <a:moveTo>
                      <a:pt x="5678596" y="13200"/>
                    </a:moveTo>
                    <a:lnTo>
                      <a:pt x="5679698" y="24131"/>
                    </a:lnTo>
                    <a:cubicBezTo>
                      <a:pt x="5679698" y="225961"/>
                      <a:pt x="5516083" y="389575"/>
                      <a:pt x="5314252" y="389575"/>
                    </a:cubicBezTo>
                    <a:lnTo>
                      <a:pt x="365445" y="389576"/>
                    </a:lnTo>
                    <a:cubicBezTo>
                      <a:pt x="163615" y="389576"/>
                      <a:pt x="0" y="225961"/>
                      <a:pt x="0" y="24131"/>
                    </a:cubicBezTo>
                    <a:lnTo>
                      <a:pt x="2432" y="0"/>
                    </a:lnTo>
                    <a:lnTo>
                      <a:pt x="8755" y="62720"/>
                    </a:lnTo>
                    <a:cubicBezTo>
                      <a:pt x="42832" y="229247"/>
                      <a:pt x="190174" y="354514"/>
                      <a:pt x="366775" y="354515"/>
                    </a:cubicBezTo>
                    <a:lnTo>
                      <a:pt x="5315583" y="354514"/>
                    </a:lnTo>
                    <a:cubicBezTo>
                      <a:pt x="5492185" y="354514"/>
                      <a:pt x="5639528" y="229246"/>
                      <a:pt x="5673604" y="62719"/>
                    </a:cubicBezTo>
                    <a:lnTo>
                      <a:pt x="5678596"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620" name="Google Shape;4620;p38"/>
            <p:cNvGrpSpPr/>
            <p:nvPr/>
          </p:nvGrpSpPr>
          <p:grpSpPr>
            <a:xfrm>
              <a:off x="5041028" y="642225"/>
              <a:ext cx="1839573" cy="1955397"/>
              <a:chOff x="3765864" y="1195612"/>
              <a:chExt cx="5193601" cy="5520600"/>
            </a:xfrm>
          </p:grpSpPr>
          <p:sp>
            <p:nvSpPr>
              <p:cNvPr id="4621" name="Google Shape;4621;p38"/>
              <p:cNvSpPr/>
              <p:nvPr/>
            </p:nvSpPr>
            <p:spPr>
              <a:xfrm rot="-2830008">
                <a:off x="2937359" y="3590462"/>
                <a:ext cx="6850611"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22" name="Google Shape;4622;p38"/>
              <p:cNvSpPr/>
              <p:nvPr/>
            </p:nvSpPr>
            <p:spPr>
              <a:xfrm rot="-2827716">
                <a:off x="2814227" y="3648150"/>
                <a:ext cx="6847034" cy="389347"/>
              </a:xfrm>
              <a:custGeom>
                <a:rect b="b" l="l" r="r" t="t"/>
                <a:pathLst>
                  <a:path extrusionOk="0" h="389550" w="6850610">
                    <a:moveTo>
                      <a:pt x="6743574" y="107037"/>
                    </a:moveTo>
                    <a:cubicBezTo>
                      <a:pt x="6809707" y="173170"/>
                      <a:pt x="6850610" y="264531"/>
                      <a:pt x="6850610" y="365445"/>
                    </a:cubicBezTo>
                    <a:lnTo>
                      <a:pt x="6848180" y="389550"/>
                    </a:lnTo>
                    <a:lnTo>
                      <a:pt x="6841860" y="326857"/>
                    </a:lnTo>
                    <a:cubicBezTo>
                      <a:pt x="6807784" y="160330"/>
                      <a:pt x="6660442" y="35062"/>
                      <a:pt x="6483840" y="35062"/>
                    </a:cubicBezTo>
                    <a:lnTo>
                      <a:pt x="364120" y="35061"/>
                    </a:lnTo>
                    <a:cubicBezTo>
                      <a:pt x="187518" y="35062"/>
                      <a:pt x="40175" y="160329"/>
                      <a:pt x="6099" y="326857"/>
                    </a:cubicBezTo>
                    <a:lnTo>
                      <a:pt x="1105" y="376401"/>
                    </a:lnTo>
                    <a:lnTo>
                      <a:pt x="0" y="365446"/>
                    </a:lnTo>
                    <a:cubicBezTo>
                      <a:pt x="0" y="163616"/>
                      <a:pt x="163615" y="1"/>
                      <a:pt x="365445" y="0"/>
                    </a:cubicBezTo>
                    <a:lnTo>
                      <a:pt x="6485166" y="1"/>
                    </a:lnTo>
                    <a:cubicBezTo>
                      <a:pt x="6586081" y="1"/>
                      <a:pt x="6677442" y="40905"/>
                      <a:pt x="6743574"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23" name="Google Shape;4623;p38"/>
              <p:cNvSpPr/>
              <p:nvPr/>
            </p:nvSpPr>
            <p:spPr>
              <a:xfrm rot="-2827716">
                <a:off x="3061003" y="3876675"/>
                <a:ext cx="6847033" cy="389348"/>
              </a:xfrm>
              <a:custGeom>
                <a:rect b="b" l="l" r="r" t="t"/>
                <a:pathLst>
                  <a:path extrusionOk="0" h="389551" w="6850609">
                    <a:moveTo>
                      <a:pt x="6849505" y="13149"/>
                    </a:moveTo>
                    <a:lnTo>
                      <a:pt x="6850609" y="24105"/>
                    </a:lnTo>
                    <a:cubicBezTo>
                      <a:pt x="6850609" y="225936"/>
                      <a:pt x="6686995" y="389551"/>
                      <a:pt x="6485165" y="389550"/>
                    </a:cubicBezTo>
                    <a:lnTo>
                      <a:pt x="365445" y="389551"/>
                    </a:lnTo>
                    <a:cubicBezTo>
                      <a:pt x="163615" y="389551"/>
                      <a:pt x="0" y="225936"/>
                      <a:pt x="0" y="24106"/>
                    </a:cubicBezTo>
                    <a:lnTo>
                      <a:pt x="2430" y="0"/>
                    </a:lnTo>
                    <a:lnTo>
                      <a:pt x="8750" y="62695"/>
                    </a:lnTo>
                    <a:cubicBezTo>
                      <a:pt x="42826" y="229222"/>
                      <a:pt x="190169" y="354490"/>
                      <a:pt x="366771" y="354490"/>
                    </a:cubicBezTo>
                    <a:lnTo>
                      <a:pt x="6486491" y="354489"/>
                    </a:lnTo>
                    <a:cubicBezTo>
                      <a:pt x="6663092" y="354490"/>
                      <a:pt x="6810434" y="229222"/>
                      <a:pt x="6844510" y="62694"/>
                    </a:cubicBezTo>
                    <a:lnTo>
                      <a:pt x="6849505" y="1314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624" name="Google Shape;4624;p38"/>
            <p:cNvGrpSpPr/>
            <p:nvPr/>
          </p:nvGrpSpPr>
          <p:grpSpPr>
            <a:xfrm>
              <a:off x="5589193" y="625647"/>
              <a:ext cx="1793913" cy="1896518"/>
              <a:chOff x="5824532" y="1155331"/>
              <a:chExt cx="4354159" cy="4603200"/>
            </a:xfrm>
          </p:grpSpPr>
          <p:sp>
            <p:nvSpPr>
              <p:cNvPr id="4625" name="Google Shape;4625;p38"/>
              <p:cNvSpPr/>
              <p:nvPr/>
            </p:nvSpPr>
            <p:spPr>
              <a:xfrm rot="-2830004">
                <a:off x="5196271" y="3091482"/>
                <a:ext cx="5599622" cy="730899"/>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26" name="Google Shape;4626;p38"/>
              <p:cNvSpPr/>
              <p:nvPr/>
            </p:nvSpPr>
            <p:spPr>
              <a:xfrm rot="-2827716">
                <a:off x="5072700" y="3148580"/>
                <a:ext cx="5596872" cy="389350"/>
              </a:xfrm>
              <a:custGeom>
                <a:rect b="b" l="l" r="r" t="t"/>
                <a:pathLst>
                  <a:path extrusionOk="0" h="389553" w="5599795">
                    <a:moveTo>
                      <a:pt x="5492759" y="107036"/>
                    </a:moveTo>
                    <a:cubicBezTo>
                      <a:pt x="5558891" y="173169"/>
                      <a:pt x="5599795" y="264530"/>
                      <a:pt x="5599795" y="365445"/>
                    </a:cubicBezTo>
                    <a:lnTo>
                      <a:pt x="5597364" y="389553"/>
                    </a:lnTo>
                    <a:lnTo>
                      <a:pt x="5591045" y="326860"/>
                    </a:lnTo>
                    <a:cubicBezTo>
                      <a:pt x="5556968" y="160333"/>
                      <a:pt x="5409625" y="35065"/>
                      <a:pt x="5233024" y="35065"/>
                    </a:cubicBezTo>
                    <a:lnTo>
                      <a:pt x="364119" y="35066"/>
                    </a:lnTo>
                    <a:cubicBezTo>
                      <a:pt x="187518" y="35065"/>
                      <a:pt x="40175" y="160333"/>
                      <a:pt x="6099" y="326860"/>
                    </a:cubicBezTo>
                    <a:lnTo>
                      <a:pt x="1105" y="376401"/>
                    </a:lnTo>
                    <a:lnTo>
                      <a:pt x="0" y="365445"/>
                    </a:lnTo>
                    <a:cubicBezTo>
                      <a:pt x="0" y="163615"/>
                      <a:pt x="163615" y="0"/>
                      <a:pt x="365444" y="1"/>
                    </a:cubicBezTo>
                    <a:lnTo>
                      <a:pt x="5234350" y="0"/>
                    </a:lnTo>
                    <a:cubicBezTo>
                      <a:pt x="5335265" y="0"/>
                      <a:pt x="5426626" y="40904"/>
                      <a:pt x="54927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27" name="Google Shape;4627;p38"/>
              <p:cNvSpPr/>
              <p:nvPr/>
            </p:nvSpPr>
            <p:spPr>
              <a:xfrm rot="-2827716">
                <a:off x="5333650" y="3377103"/>
                <a:ext cx="5596872" cy="389351"/>
              </a:xfrm>
              <a:custGeom>
                <a:rect b="b" l="l" r="r" t="t"/>
                <a:pathLst>
                  <a:path extrusionOk="0" h="389554" w="5599795">
                    <a:moveTo>
                      <a:pt x="5598690" y="13152"/>
                    </a:moveTo>
                    <a:lnTo>
                      <a:pt x="5599795" y="24109"/>
                    </a:lnTo>
                    <a:cubicBezTo>
                      <a:pt x="5599795" y="225939"/>
                      <a:pt x="5436180" y="389554"/>
                      <a:pt x="5234350" y="389554"/>
                    </a:cubicBezTo>
                    <a:lnTo>
                      <a:pt x="365445" y="389554"/>
                    </a:lnTo>
                    <a:cubicBezTo>
                      <a:pt x="163614" y="389554"/>
                      <a:pt x="0" y="225939"/>
                      <a:pt x="0" y="24109"/>
                    </a:cubicBezTo>
                    <a:lnTo>
                      <a:pt x="2431" y="0"/>
                    </a:lnTo>
                    <a:lnTo>
                      <a:pt x="8750" y="62694"/>
                    </a:lnTo>
                    <a:cubicBezTo>
                      <a:pt x="42827" y="229221"/>
                      <a:pt x="190169" y="354489"/>
                      <a:pt x="366771" y="354489"/>
                    </a:cubicBezTo>
                    <a:lnTo>
                      <a:pt x="5235676" y="354489"/>
                    </a:lnTo>
                    <a:cubicBezTo>
                      <a:pt x="5412277" y="354489"/>
                      <a:pt x="5559620" y="229221"/>
                      <a:pt x="5593696" y="62694"/>
                    </a:cubicBezTo>
                    <a:lnTo>
                      <a:pt x="5598690"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628" name="Google Shape;4628;p38"/>
            <p:cNvGrpSpPr/>
            <p:nvPr/>
          </p:nvGrpSpPr>
          <p:grpSpPr>
            <a:xfrm>
              <a:off x="5736776" y="1118433"/>
              <a:ext cx="1754220" cy="1853753"/>
              <a:chOff x="6182744" y="2351413"/>
              <a:chExt cx="4257816" cy="4499400"/>
            </a:xfrm>
          </p:grpSpPr>
          <p:sp>
            <p:nvSpPr>
              <p:cNvPr id="4629" name="Google Shape;4629;p38"/>
              <p:cNvSpPr/>
              <p:nvPr/>
            </p:nvSpPr>
            <p:spPr>
              <a:xfrm rot="-2830035">
                <a:off x="5577129" y="4235663"/>
                <a:ext cx="5458031"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30" name="Google Shape;4630;p38"/>
              <p:cNvSpPr/>
              <p:nvPr/>
            </p:nvSpPr>
            <p:spPr>
              <a:xfrm rot="-2827716">
                <a:off x="5453545" y="4292751"/>
                <a:ext cx="5455263" cy="389351"/>
              </a:xfrm>
              <a:custGeom>
                <a:rect b="b" l="l" r="r" t="t"/>
                <a:pathLst>
                  <a:path extrusionOk="0" h="389554" w="5458112">
                    <a:moveTo>
                      <a:pt x="5351075" y="107037"/>
                    </a:moveTo>
                    <a:cubicBezTo>
                      <a:pt x="5417207" y="173169"/>
                      <a:pt x="5458112" y="264530"/>
                      <a:pt x="5458112" y="365445"/>
                    </a:cubicBezTo>
                    <a:lnTo>
                      <a:pt x="5455681" y="389554"/>
                    </a:lnTo>
                    <a:lnTo>
                      <a:pt x="5449360" y="326860"/>
                    </a:lnTo>
                    <a:cubicBezTo>
                      <a:pt x="5415284" y="160333"/>
                      <a:pt x="5267942" y="35065"/>
                      <a:pt x="5091341" y="35066"/>
                    </a:cubicBezTo>
                    <a:lnTo>
                      <a:pt x="364118" y="35065"/>
                    </a:lnTo>
                    <a:cubicBezTo>
                      <a:pt x="187517" y="35066"/>
                      <a:pt x="40174" y="160334"/>
                      <a:pt x="6098" y="326861"/>
                    </a:cubicBezTo>
                    <a:lnTo>
                      <a:pt x="1104" y="376403"/>
                    </a:lnTo>
                    <a:lnTo>
                      <a:pt x="0" y="365446"/>
                    </a:lnTo>
                    <a:cubicBezTo>
                      <a:pt x="-1" y="163616"/>
                      <a:pt x="163615" y="1"/>
                      <a:pt x="365444" y="0"/>
                    </a:cubicBezTo>
                    <a:lnTo>
                      <a:pt x="5092667" y="1"/>
                    </a:lnTo>
                    <a:cubicBezTo>
                      <a:pt x="5193582" y="1"/>
                      <a:pt x="5284943" y="40904"/>
                      <a:pt x="5351075"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31" name="Google Shape;4631;p38"/>
              <p:cNvSpPr/>
              <p:nvPr/>
            </p:nvSpPr>
            <p:spPr>
              <a:xfrm rot="-2827716">
                <a:off x="5714497" y="4521277"/>
                <a:ext cx="5455263" cy="389350"/>
              </a:xfrm>
              <a:custGeom>
                <a:rect b="b" l="l" r="r" t="t"/>
                <a:pathLst>
                  <a:path extrusionOk="0" h="389553" w="5458112">
                    <a:moveTo>
                      <a:pt x="5457007" y="13151"/>
                    </a:moveTo>
                    <a:lnTo>
                      <a:pt x="5458112" y="24107"/>
                    </a:lnTo>
                    <a:cubicBezTo>
                      <a:pt x="5458112" y="225937"/>
                      <a:pt x="5294496" y="389553"/>
                      <a:pt x="5092667" y="389553"/>
                    </a:cubicBezTo>
                    <a:lnTo>
                      <a:pt x="365445" y="389553"/>
                    </a:lnTo>
                    <a:cubicBezTo>
                      <a:pt x="163615" y="389553"/>
                      <a:pt x="0" y="225938"/>
                      <a:pt x="0" y="24108"/>
                    </a:cubicBezTo>
                    <a:lnTo>
                      <a:pt x="2430" y="0"/>
                    </a:lnTo>
                    <a:lnTo>
                      <a:pt x="8750" y="62693"/>
                    </a:lnTo>
                    <a:cubicBezTo>
                      <a:pt x="42827" y="229220"/>
                      <a:pt x="190169" y="354488"/>
                      <a:pt x="366771" y="354488"/>
                    </a:cubicBezTo>
                    <a:lnTo>
                      <a:pt x="5093993" y="354487"/>
                    </a:lnTo>
                    <a:cubicBezTo>
                      <a:pt x="5270594" y="354488"/>
                      <a:pt x="5417937" y="229219"/>
                      <a:pt x="5452013" y="62692"/>
                    </a:cubicBezTo>
                    <a:lnTo>
                      <a:pt x="5457007" y="1315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632" name="Google Shape;4632;p38"/>
            <p:cNvGrpSpPr/>
            <p:nvPr/>
          </p:nvGrpSpPr>
          <p:grpSpPr>
            <a:xfrm>
              <a:off x="7011036" y="1487895"/>
              <a:ext cx="990796" cy="1048870"/>
              <a:chOff x="9275607" y="3248167"/>
              <a:chExt cx="2404844" cy="2545800"/>
            </a:xfrm>
          </p:grpSpPr>
          <p:sp>
            <p:nvSpPr>
              <p:cNvPr id="4633" name="Google Shape;4633;p38"/>
              <p:cNvSpPr/>
              <p:nvPr/>
            </p:nvSpPr>
            <p:spPr>
              <a:xfrm rot="-2830077">
                <a:off x="8888438" y="4357500"/>
                <a:ext cx="3168338" cy="327135"/>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34" name="Google Shape;4634;p38"/>
              <p:cNvSpPr/>
              <p:nvPr/>
            </p:nvSpPr>
            <p:spPr>
              <a:xfrm rot="-2827716">
                <a:off x="8837051" y="4381832"/>
                <a:ext cx="3166615" cy="184314"/>
              </a:xfrm>
              <a:custGeom>
                <a:rect b="b" l="l" r="r" t="t"/>
                <a:pathLst>
                  <a:path extrusionOk="0" h="184410" w="3168269">
                    <a:moveTo>
                      <a:pt x="3120354" y="47916"/>
                    </a:moveTo>
                    <a:cubicBezTo>
                      <a:pt x="3149958" y="77520"/>
                      <a:pt x="3168269" y="118419"/>
                      <a:pt x="3168269" y="163593"/>
                    </a:cubicBezTo>
                    <a:lnTo>
                      <a:pt x="3164066" y="184410"/>
                    </a:lnTo>
                    <a:lnTo>
                      <a:pt x="3154087" y="134981"/>
                    </a:lnTo>
                    <a:cubicBezTo>
                      <a:pt x="3129252" y="76265"/>
                      <a:pt x="3071113" y="35066"/>
                      <a:pt x="3003350" y="35065"/>
                    </a:cubicBezTo>
                    <a:lnTo>
                      <a:pt x="162267" y="35065"/>
                    </a:lnTo>
                    <a:cubicBezTo>
                      <a:pt x="94504" y="35065"/>
                      <a:pt x="36365" y="76265"/>
                      <a:pt x="11530" y="134981"/>
                    </a:cubicBezTo>
                    <a:lnTo>
                      <a:pt x="2877" y="177843"/>
                    </a:lnTo>
                    <a:lnTo>
                      <a:pt x="1" y="163594"/>
                    </a:lnTo>
                    <a:cubicBezTo>
                      <a:pt x="0" y="73243"/>
                      <a:pt x="73243" y="0"/>
                      <a:pt x="163593" y="0"/>
                    </a:cubicBezTo>
                    <a:lnTo>
                      <a:pt x="3004676" y="0"/>
                    </a:lnTo>
                    <a:cubicBezTo>
                      <a:pt x="3049851" y="0"/>
                      <a:pt x="3090750" y="18312"/>
                      <a:pt x="3120354" y="4791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35" name="Google Shape;4635;p38"/>
              <p:cNvSpPr/>
              <p:nvPr/>
            </p:nvSpPr>
            <p:spPr>
              <a:xfrm rot="-2827716">
                <a:off x="8952392" y="4475363"/>
                <a:ext cx="3166615" cy="184313"/>
              </a:xfrm>
              <a:custGeom>
                <a:rect b="b" l="l" r="r" t="t"/>
                <a:pathLst>
                  <a:path extrusionOk="0" h="184409" w="3168269">
                    <a:moveTo>
                      <a:pt x="3165392" y="6567"/>
                    </a:moveTo>
                    <a:lnTo>
                      <a:pt x="3168269" y="20815"/>
                    </a:lnTo>
                    <a:cubicBezTo>
                      <a:pt x="3168269" y="111166"/>
                      <a:pt x="3095027" y="184408"/>
                      <a:pt x="3004676" y="184409"/>
                    </a:cubicBezTo>
                    <a:lnTo>
                      <a:pt x="163593" y="184409"/>
                    </a:lnTo>
                    <a:cubicBezTo>
                      <a:pt x="73243" y="184409"/>
                      <a:pt x="0" y="111166"/>
                      <a:pt x="1" y="20816"/>
                    </a:cubicBezTo>
                    <a:lnTo>
                      <a:pt x="4203" y="0"/>
                    </a:lnTo>
                    <a:lnTo>
                      <a:pt x="14182" y="49428"/>
                    </a:lnTo>
                    <a:cubicBezTo>
                      <a:pt x="39017" y="108145"/>
                      <a:pt x="97156" y="149344"/>
                      <a:pt x="164919" y="149344"/>
                    </a:cubicBezTo>
                    <a:lnTo>
                      <a:pt x="3006002" y="149344"/>
                    </a:lnTo>
                    <a:cubicBezTo>
                      <a:pt x="3073765" y="149344"/>
                      <a:pt x="3131904" y="108144"/>
                      <a:pt x="3156739" y="49428"/>
                    </a:cubicBezTo>
                    <a:lnTo>
                      <a:pt x="3165392" y="656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636" name="Google Shape;4636;p38"/>
            <p:cNvGrpSpPr/>
            <p:nvPr/>
          </p:nvGrpSpPr>
          <p:grpSpPr>
            <a:xfrm>
              <a:off x="5643188" y="884170"/>
              <a:ext cx="1820494" cy="1928407"/>
              <a:chOff x="5955587" y="1782813"/>
              <a:chExt cx="4418674" cy="4680600"/>
            </a:xfrm>
          </p:grpSpPr>
          <p:sp>
            <p:nvSpPr>
              <p:cNvPr id="4637" name="Google Shape;4637;p38"/>
              <p:cNvSpPr/>
              <p:nvPr/>
            </p:nvSpPr>
            <p:spPr>
              <a:xfrm rot="-2830029">
                <a:off x="5310423" y="3757664"/>
                <a:ext cx="5705129"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38" name="Google Shape;4638;p38"/>
              <p:cNvSpPr/>
              <p:nvPr/>
            </p:nvSpPr>
            <p:spPr>
              <a:xfrm rot="-2827716">
                <a:off x="5186938" y="3814894"/>
                <a:ext cx="5702117" cy="389357"/>
              </a:xfrm>
              <a:custGeom>
                <a:rect b="b" l="l" r="r" t="t"/>
                <a:pathLst>
                  <a:path extrusionOk="0" h="389560" w="5705095">
                    <a:moveTo>
                      <a:pt x="5598059" y="107036"/>
                    </a:moveTo>
                    <a:cubicBezTo>
                      <a:pt x="5664191" y="173169"/>
                      <a:pt x="5705095" y="264530"/>
                      <a:pt x="5705095" y="365446"/>
                    </a:cubicBezTo>
                    <a:lnTo>
                      <a:pt x="5702664" y="389560"/>
                    </a:lnTo>
                    <a:lnTo>
                      <a:pt x="5696344" y="326859"/>
                    </a:lnTo>
                    <a:cubicBezTo>
                      <a:pt x="5662267" y="160332"/>
                      <a:pt x="5514924" y="35064"/>
                      <a:pt x="5338323" y="35064"/>
                    </a:cubicBezTo>
                    <a:lnTo>
                      <a:pt x="364118" y="35065"/>
                    </a:lnTo>
                    <a:cubicBezTo>
                      <a:pt x="187517" y="35064"/>
                      <a:pt x="40174" y="160332"/>
                      <a:pt x="6098" y="326859"/>
                    </a:cubicBezTo>
                    <a:lnTo>
                      <a:pt x="1104" y="376394"/>
                    </a:lnTo>
                    <a:lnTo>
                      <a:pt x="0" y="365445"/>
                    </a:lnTo>
                    <a:cubicBezTo>
                      <a:pt x="1" y="163616"/>
                      <a:pt x="163615" y="0"/>
                      <a:pt x="365445" y="1"/>
                    </a:cubicBezTo>
                    <a:lnTo>
                      <a:pt x="5339650" y="0"/>
                    </a:lnTo>
                    <a:cubicBezTo>
                      <a:pt x="5440565" y="0"/>
                      <a:pt x="5531927" y="40904"/>
                      <a:pt x="55980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39" name="Google Shape;4639;p38"/>
              <p:cNvSpPr/>
              <p:nvPr/>
            </p:nvSpPr>
            <p:spPr>
              <a:xfrm rot="-2827716">
                <a:off x="5440794" y="4043414"/>
                <a:ext cx="5702117" cy="389357"/>
              </a:xfrm>
              <a:custGeom>
                <a:rect b="b" l="l" r="r" t="t"/>
                <a:pathLst>
                  <a:path extrusionOk="0" h="389560" w="5705095">
                    <a:moveTo>
                      <a:pt x="5703991" y="13166"/>
                    </a:moveTo>
                    <a:lnTo>
                      <a:pt x="5705095" y="24115"/>
                    </a:lnTo>
                    <a:cubicBezTo>
                      <a:pt x="5705095" y="225945"/>
                      <a:pt x="5541480" y="389560"/>
                      <a:pt x="5339650" y="389560"/>
                    </a:cubicBezTo>
                    <a:lnTo>
                      <a:pt x="365445" y="389560"/>
                    </a:lnTo>
                    <a:cubicBezTo>
                      <a:pt x="163615" y="389560"/>
                      <a:pt x="0" y="225945"/>
                      <a:pt x="0" y="24115"/>
                    </a:cubicBezTo>
                    <a:lnTo>
                      <a:pt x="2431" y="0"/>
                    </a:lnTo>
                    <a:lnTo>
                      <a:pt x="8752" y="62702"/>
                    </a:lnTo>
                    <a:cubicBezTo>
                      <a:pt x="42828" y="229229"/>
                      <a:pt x="190170" y="354497"/>
                      <a:pt x="366772" y="354497"/>
                    </a:cubicBezTo>
                    <a:lnTo>
                      <a:pt x="5340977" y="354496"/>
                    </a:lnTo>
                    <a:cubicBezTo>
                      <a:pt x="5517579" y="354496"/>
                      <a:pt x="5664921" y="229229"/>
                      <a:pt x="5698998" y="62701"/>
                    </a:cubicBezTo>
                    <a:lnTo>
                      <a:pt x="5703991"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640" name="Google Shape;4640;p38"/>
            <p:cNvGrpSpPr/>
            <p:nvPr/>
          </p:nvGrpSpPr>
          <p:grpSpPr>
            <a:xfrm>
              <a:off x="4649077" y="729180"/>
              <a:ext cx="1271830" cy="1345750"/>
              <a:chOff x="2134683" y="1406427"/>
              <a:chExt cx="4494099" cy="4755300"/>
            </a:xfrm>
          </p:grpSpPr>
          <p:sp>
            <p:nvSpPr>
              <p:cNvPr id="4641" name="Google Shape;4641;p38"/>
              <p:cNvSpPr/>
              <p:nvPr/>
            </p:nvSpPr>
            <p:spPr>
              <a:xfrm rot="-2829977">
                <a:off x="1469270" y="3422451"/>
                <a:ext cx="5814027" cy="723252"/>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42" name="Google Shape;4642;p38"/>
              <p:cNvSpPr/>
              <p:nvPr/>
            </p:nvSpPr>
            <p:spPr>
              <a:xfrm rot="-2827716">
                <a:off x="1347244" y="3479082"/>
                <a:ext cx="5810844" cy="385501"/>
              </a:xfrm>
              <a:custGeom>
                <a:rect b="b" l="l" r="r" t="t"/>
                <a:pathLst>
                  <a:path extrusionOk="0" h="385702" w="5813879">
                    <a:moveTo>
                      <a:pt x="5707969" y="105910"/>
                    </a:moveTo>
                    <a:cubicBezTo>
                      <a:pt x="5773405" y="171347"/>
                      <a:pt x="5813879" y="261747"/>
                      <a:pt x="5813879" y="361600"/>
                    </a:cubicBezTo>
                    <a:lnTo>
                      <a:pt x="5813877" y="361600"/>
                    </a:lnTo>
                    <a:lnTo>
                      <a:pt x="5811448" y="385702"/>
                    </a:lnTo>
                    <a:lnTo>
                      <a:pt x="5805207" y="323791"/>
                    </a:lnTo>
                    <a:cubicBezTo>
                      <a:pt x="5771489" y="159015"/>
                      <a:pt x="5625695" y="35065"/>
                      <a:pt x="5450953" y="35065"/>
                    </a:cubicBezTo>
                    <a:lnTo>
                      <a:pt x="360274" y="35066"/>
                    </a:lnTo>
                    <a:cubicBezTo>
                      <a:pt x="185532" y="35065"/>
                      <a:pt x="39739" y="159016"/>
                      <a:pt x="6021" y="323791"/>
                    </a:cubicBezTo>
                    <a:lnTo>
                      <a:pt x="1105" y="372556"/>
                    </a:lnTo>
                    <a:lnTo>
                      <a:pt x="0" y="361600"/>
                    </a:lnTo>
                    <a:lnTo>
                      <a:pt x="7347" y="288725"/>
                    </a:lnTo>
                    <a:cubicBezTo>
                      <a:pt x="41065" y="123951"/>
                      <a:pt x="186858" y="0"/>
                      <a:pt x="361600" y="0"/>
                    </a:cubicBezTo>
                    <a:lnTo>
                      <a:pt x="5452279" y="0"/>
                    </a:lnTo>
                    <a:cubicBezTo>
                      <a:pt x="5552132" y="0"/>
                      <a:pt x="5642532" y="40474"/>
                      <a:pt x="5707969" y="10591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43" name="Google Shape;4643;p38"/>
              <p:cNvSpPr/>
              <p:nvPr/>
            </p:nvSpPr>
            <p:spPr>
              <a:xfrm rot="-2827716">
                <a:off x="1605376" y="3704992"/>
                <a:ext cx="5810844" cy="385508"/>
              </a:xfrm>
              <a:custGeom>
                <a:rect b="b" l="l" r="r" t="t"/>
                <a:pathLst>
                  <a:path extrusionOk="0" h="385709" w="5813879">
                    <a:moveTo>
                      <a:pt x="5812774" y="13146"/>
                    </a:moveTo>
                    <a:lnTo>
                      <a:pt x="5813879" y="24109"/>
                    </a:lnTo>
                    <a:lnTo>
                      <a:pt x="5813878" y="24109"/>
                    </a:lnTo>
                    <a:cubicBezTo>
                      <a:pt x="5813877" y="223815"/>
                      <a:pt x="5651984" y="385709"/>
                      <a:pt x="5452278" y="385709"/>
                    </a:cubicBezTo>
                    <a:lnTo>
                      <a:pt x="361601" y="385708"/>
                    </a:lnTo>
                    <a:cubicBezTo>
                      <a:pt x="186857" y="385708"/>
                      <a:pt x="41065" y="261758"/>
                      <a:pt x="7347" y="96983"/>
                    </a:cubicBezTo>
                    <a:lnTo>
                      <a:pt x="0" y="24109"/>
                    </a:lnTo>
                    <a:lnTo>
                      <a:pt x="2431" y="0"/>
                    </a:lnTo>
                    <a:lnTo>
                      <a:pt x="8673" y="61918"/>
                    </a:lnTo>
                    <a:cubicBezTo>
                      <a:pt x="42391" y="226693"/>
                      <a:pt x="188183" y="350643"/>
                      <a:pt x="362926" y="350643"/>
                    </a:cubicBezTo>
                    <a:lnTo>
                      <a:pt x="5453604" y="350644"/>
                    </a:lnTo>
                    <a:cubicBezTo>
                      <a:pt x="5628346" y="350644"/>
                      <a:pt x="5774139" y="226694"/>
                      <a:pt x="5807857" y="61919"/>
                    </a:cubicBezTo>
                    <a:lnTo>
                      <a:pt x="5812774" y="1314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644" name="Google Shape;4644;p38"/>
            <p:cNvGrpSpPr/>
            <p:nvPr/>
          </p:nvGrpSpPr>
          <p:grpSpPr>
            <a:xfrm>
              <a:off x="6465781" y="1606140"/>
              <a:ext cx="1271558" cy="1351813"/>
              <a:chOff x="7952172" y="3535170"/>
              <a:chExt cx="3086305" cy="3281100"/>
            </a:xfrm>
          </p:grpSpPr>
          <p:sp>
            <p:nvSpPr>
              <p:cNvPr id="4645" name="Google Shape;4645;p38"/>
              <p:cNvSpPr/>
              <p:nvPr/>
            </p:nvSpPr>
            <p:spPr>
              <a:xfrm rot="-2829986">
                <a:off x="7439577" y="4978085"/>
                <a:ext cx="4107691" cy="39526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46" name="Google Shape;4646;p38"/>
              <p:cNvSpPr/>
              <p:nvPr/>
            </p:nvSpPr>
            <p:spPr>
              <a:xfrm rot="-2827716">
                <a:off x="7376022" y="5008186"/>
                <a:ext cx="4105426" cy="218287"/>
              </a:xfrm>
              <a:custGeom>
                <a:rect b="b" l="l" r="r" t="t"/>
                <a:pathLst>
                  <a:path extrusionOk="0" h="218401" w="4107570">
                    <a:moveTo>
                      <a:pt x="4049699" y="57870"/>
                    </a:moveTo>
                    <a:cubicBezTo>
                      <a:pt x="4085455" y="93627"/>
                      <a:pt x="4107570" y="143024"/>
                      <a:pt x="4107570" y="197586"/>
                    </a:cubicBezTo>
                    <a:lnTo>
                      <a:pt x="4107569" y="197586"/>
                    </a:lnTo>
                    <a:lnTo>
                      <a:pt x="4103367" y="218401"/>
                    </a:lnTo>
                    <a:lnTo>
                      <a:pt x="4090716" y="155740"/>
                    </a:lnTo>
                    <a:cubicBezTo>
                      <a:pt x="4060721" y="84823"/>
                      <a:pt x="3990500" y="35063"/>
                      <a:pt x="3908657" y="35064"/>
                    </a:cubicBezTo>
                    <a:lnTo>
                      <a:pt x="196259" y="35063"/>
                    </a:lnTo>
                    <a:cubicBezTo>
                      <a:pt x="114415" y="35064"/>
                      <a:pt x="44195" y="84824"/>
                      <a:pt x="14200" y="155740"/>
                    </a:cubicBezTo>
                    <a:lnTo>
                      <a:pt x="2876" y="211831"/>
                    </a:lnTo>
                    <a:lnTo>
                      <a:pt x="0" y="197585"/>
                    </a:lnTo>
                    <a:lnTo>
                      <a:pt x="0" y="197586"/>
                    </a:lnTo>
                    <a:cubicBezTo>
                      <a:pt x="1" y="88462"/>
                      <a:pt x="88462" y="0"/>
                      <a:pt x="197586" y="0"/>
                    </a:cubicBezTo>
                    <a:lnTo>
                      <a:pt x="3909984" y="0"/>
                    </a:lnTo>
                    <a:cubicBezTo>
                      <a:pt x="3964546" y="0"/>
                      <a:pt x="4013943" y="22115"/>
                      <a:pt x="4049699" y="5787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47" name="Google Shape;4647;p38"/>
              <p:cNvSpPr/>
              <p:nvPr/>
            </p:nvSpPr>
            <p:spPr>
              <a:xfrm rot="-2827716">
                <a:off x="7509199" y="5124823"/>
                <a:ext cx="4105427" cy="218290"/>
              </a:xfrm>
              <a:custGeom>
                <a:rect b="b" l="l" r="r" t="t"/>
                <a:pathLst>
                  <a:path extrusionOk="0" h="218404" w="4107571">
                    <a:moveTo>
                      <a:pt x="4104695" y="6570"/>
                    </a:moveTo>
                    <a:lnTo>
                      <a:pt x="4107571" y="20818"/>
                    </a:lnTo>
                    <a:lnTo>
                      <a:pt x="4107569" y="20818"/>
                    </a:lnTo>
                    <a:cubicBezTo>
                      <a:pt x="4107569" y="129942"/>
                      <a:pt x="4019108" y="218404"/>
                      <a:pt x="3909983" y="218404"/>
                    </a:cubicBezTo>
                    <a:lnTo>
                      <a:pt x="197587" y="218403"/>
                    </a:lnTo>
                    <a:cubicBezTo>
                      <a:pt x="88463" y="218403"/>
                      <a:pt x="0" y="129941"/>
                      <a:pt x="0" y="20818"/>
                    </a:cubicBezTo>
                    <a:lnTo>
                      <a:pt x="1" y="20818"/>
                    </a:lnTo>
                    <a:lnTo>
                      <a:pt x="4204" y="0"/>
                    </a:lnTo>
                    <a:lnTo>
                      <a:pt x="16855" y="62664"/>
                    </a:lnTo>
                    <a:cubicBezTo>
                      <a:pt x="46850" y="133580"/>
                      <a:pt x="117071" y="183340"/>
                      <a:pt x="198914" y="183340"/>
                    </a:cubicBezTo>
                    <a:lnTo>
                      <a:pt x="3911311" y="183341"/>
                    </a:lnTo>
                    <a:cubicBezTo>
                      <a:pt x="3993154" y="183341"/>
                      <a:pt x="4063375" y="133581"/>
                      <a:pt x="4093370" y="62664"/>
                    </a:cubicBezTo>
                    <a:lnTo>
                      <a:pt x="4104695" y="657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648" name="Google Shape;4648;p38"/>
            <p:cNvGrpSpPr/>
            <p:nvPr/>
          </p:nvGrpSpPr>
          <p:grpSpPr>
            <a:xfrm>
              <a:off x="7234416" y="1767585"/>
              <a:ext cx="672217" cy="712307"/>
              <a:chOff x="9817792" y="3927025"/>
              <a:chExt cx="1631594" cy="1728900"/>
            </a:xfrm>
          </p:grpSpPr>
          <p:sp>
            <p:nvSpPr>
              <p:cNvPr id="4649" name="Google Shape;4649;p38"/>
              <p:cNvSpPr/>
              <p:nvPr/>
            </p:nvSpPr>
            <p:spPr>
              <a:xfrm rot="-2829923">
                <a:off x="9564967" y="4670579"/>
                <a:ext cx="2133450" cy="241791"/>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50" name="Google Shape;4650;p38"/>
              <p:cNvSpPr/>
              <p:nvPr/>
            </p:nvSpPr>
            <p:spPr>
              <a:xfrm rot="-2827716">
                <a:off x="9528923" y="4687498"/>
                <a:ext cx="2132346" cy="141707"/>
              </a:xfrm>
              <a:custGeom>
                <a:rect b="b" l="l" r="r" t="t"/>
                <a:pathLst>
                  <a:path extrusionOk="0" h="141781" w="2133460">
                    <a:moveTo>
                      <a:pt x="2098031" y="35430"/>
                    </a:moveTo>
                    <a:cubicBezTo>
                      <a:pt x="2119921" y="57320"/>
                      <a:pt x="2133460" y="87560"/>
                      <a:pt x="2133460" y="120964"/>
                    </a:cubicBezTo>
                    <a:lnTo>
                      <a:pt x="2133459" y="120963"/>
                    </a:lnTo>
                    <a:lnTo>
                      <a:pt x="2129256" y="141781"/>
                    </a:lnTo>
                    <a:lnTo>
                      <a:pt x="2122627" y="108944"/>
                    </a:lnTo>
                    <a:cubicBezTo>
                      <a:pt x="2104264" y="65527"/>
                      <a:pt x="2061274" y="35064"/>
                      <a:pt x="2011170" y="35065"/>
                    </a:cubicBezTo>
                    <a:lnTo>
                      <a:pt x="119635" y="35064"/>
                    </a:lnTo>
                    <a:cubicBezTo>
                      <a:pt x="69531" y="35064"/>
                      <a:pt x="26542" y="65528"/>
                      <a:pt x="8179" y="108943"/>
                    </a:cubicBezTo>
                    <a:lnTo>
                      <a:pt x="2877" y="135208"/>
                    </a:lnTo>
                    <a:lnTo>
                      <a:pt x="0" y="120963"/>
                    </a:lnTo>
                    <a:lnTo>
                      <a:pt x="9506" y="73880"/>
                    </a:lnTo>
                    <a:cubicBezTo>
                      <a:pt x="27870" y="30464"/>
                      <a:pt x="70859" y="1"/>
                      <a:pt x="120963" y="1"/>
                    </a:cubicBezTo>
                    <a:lnTo>
                      <a:pt x="2012497" y="1"/>
                    </a:lnTo>
                    <a:cubicBezTo>
                      <a:pt x="2045900" y="0"/>
                      <a:pt x="2076141" y="13540"/>
                      <a:pt x="2098031" y="3543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51" name="Google Shape;4651;p38"/>
              <p:cNvSpPr/>
              <p:nvPr/>
            </p:nvSpPr>
            <p:spPr>
              <a:xfrm rot="-2827716">
                <a:off x="9605909" y="4752042"/>
                <a:ext cx="2132346" cy="141708"/>
              </a:xfrm>
              <a:custGeom>
                <a:rect b="b" l="l" r="r" t="t"/>
                <a:pathLst>
                  <a:path extrusionOk="0" h="141782" w="2133460">
                    <a:moveTo>
                      <a:pt x="2130583" y="6573"/>
                    </a:moveTo>
                    <a:lnTo>
                      <a:pt x="2133460" y="20820"/>
                    </a:lnTo>
                    <a:lnTo>
                      <a:pt x="2133459" y="20819"/>
                    </a:lnTo>
                    <a:cubicBezTo>
                      <a:pt x="2133459" y="87625"/>
                      <a:pt x="2079303" y="141782"/>
                      <a:pt x="2012495" y="141782"/>
                    </a:cubicBezTo>
                    <a:lnTo>
                      <a:pt x="120963" y="141781"/>
                    </a:lnTo>
                    <a:cubicBezTo>
                      <a:pt x="70859" y="141781"/>
                      <a:pt x="27869" y="111318"/>
                      <a:pt x="9506" y="67902"/>
                    </a:cubicBezTo>
                    <a:lnTo>
                      <a:pt x="0" y="20819"/>
                    </a:lnTo>
                    <a:lnTo>
                      <a:pt x="4204" y="0"/>
                    </a:lnTo>
                    <a:lnTo>
                      <a:pt x="10833" y="32839"/>
                    </a:lnTo>
                    <a:cubicBezTo>
                      <a:pt x="29197" y="76254"/>
                      <a:pt x="72186" y="106718"/>
                      <a:pt x="122290" y="106718"/>
                    </a:cubicBezTo>
                    <a:lnTo>
                      <a:pt x="2013823" y="106719"/>
                    </a:lnTo>
                    <a:cubicBezTo>
                      <a:pt x="2063928" y="106718"/>
                      <a:pt x="2106917" y="76255"/>
                      <a:pt x="2125281" y="32840"/>
                    </a:cubicBezTo>
                    <a:lnTo>
                      <a:pt x="2130583"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652" name="Google Shape;4652;p38"/>
            <p:cNvGrpSpPr/>
            <p:nvPr/>
          </p:nvGrpSpPr>
          <p:grpSpPr>
            <a:xfrm>
              <a:off x="4505878" y="171419"/>
              <a:ext cx="1329882" cy="1409495"/>
              <a:chOff x="2075692" y="52828"/>
              <a:chExt cx="4347442" cy="4607700"/>
            </a:xfrm>
          </p:grpSpPr>
          <p:sp>
            <p:nvSpPr>
              <p:cNvPr id="4653" name="Google Shape;4653;p38"/>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54" name="Google Shape;4654;p38"/>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55" name="Google Shape;4655;p38"/>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656" name="Google Shape;4656;p38"/>
            <p:cNvGrpSpPr/>
            <p:nvPr/>
          </p:nvGrpSpPr>
          <p:grpSpPr>
            <a:xfrm>
              <a:off x="4383222" y="74882"/>
              <a:ext cx="1353662" cy="1436603"/>
              <a:chOff x="459511" y="835636"/>
              <a:chExt cx="3285587" cy="3486900"/>
            </a:xfrm>
          </p:grpSpPr>
          <p:sp>
            <p:nvSpPr>
              <p:cNvPr id="4657" name="Google Shape;4657;p38"/>
              <p:cNvSpPr/>
              <p:nvPr/>
            </p:nvSpPr>
            <p:spPr>
              <a:xfrm rot="-2830019">
                <a:off x="-56761" y="2341433"/>
                <a:ext cx="4314245" cy="475306"/>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58" name="Google Shape;4658;p38"/>
              <p:cNvSpPr/>
              <p:nvPr/>
            </p:nvSpPr>
            <p:spPr>
              <a:xfrm rot="-2827716">
                <a:off x="-133745" y="2377546"/>
                <a:ext cx="4311929" cy="261669"/>
              </a:xfrm>
              <a:custGeom>
                <a:rect b="b" l="l" r="r" t="t"/>
                <a:pathLst>
                  <a:path extrusionOk="0" h="261806" w="4314181">
                    <a:moveTo>
                      <a:pt x="4244562" y="69619"/>
                    </a:moveTo>
                    <a:cubicBezTo>
                      <a:pt x="4287576" y="112632"/>
                      <a:pt x="4314180" y="172055"/>
                      <a:pt x="4314181" y="237692"/>
                    </a:cubicBezTo>
                    <a:lnTo>
                      <a:pt x="4311749" y="261806"/>
                    </a:lnTo>
                    <a:lnTo>
                      <a:pt x="4308024" y="224853"/>
                    </a:lnTo>
                    <a:cubicBezTo>
                      <a:pt x="4285860" y="116541"/>
                      <a:pt x="4190026" y="35064"/>
                      <a:pt x="4075162" y="35064"/>
                    </a:cubicBezTo>
                    <a:lnTo>
                      <a:pt x="236364" y="35064"/>
                    </a:lnTo>
                    <a:cubicBezTo>
                      <a:pt x="121500" y="35064"/>
                      <a:pt x="25666" y="116541"/>
                      <a:pt x="3502" y="224853"/>
                    </a:cubicBezTo>
                    <a:lnTo>
                      <a:pt x="1104" y="248640"/>
                    </a:lnTo>
                    <a:lnTo>
                      <a:pt x="0" y="237692"/>
                    </a:lnTo>
                    <a:cubicBezTo>
                      <a:pt x="0" y="106419"/>
                      <a:pt x="106418" y="0"/>
                      <a:pt x="237691" y="1"/>
                    </a:cubicBezTo>
                    <a:lnTo>
                      <a:pt x="4076489" y="0"/>
                    </a:lnTo>
                    <a:cubicBezTo>
                      <a:pt x="4142126" y="0"/>
                      <a:pt x="4201548" y="26605"/>
                      <a:pt x="4244562" y="69619"/>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59" name="Google Shape;4659;p38"/>
              <p:cNvSpPr/>
              <p:nvPr/>
            </p:nvSpPr>
            <p:spPr>
              <a:xfrm rot="-2827716">
                <a:off x="26426" y="2519211"/>
                <a:ext cx="4311928" cy="261670"/>
              </a:xfrm>
              <a:custGeom>
                <a:rect b="b" l="l" r="r" t="t"/>
                <a:pathLst>
                  <a:path extrusionOk="0" h="261807" w="4314180">
                    <a:moveTo>
                      <a:pt x="4313076" y="13166"/>
                    </a:moveTo>
                    <a:lnTo>
                      <a:pt x="4314180" y="24115"/>
                    </a:lnTo>
                    <a:cubicBezTo>
                      <a:pt x="4314179" y="155388"/>
                      <a:pt x="4207762" y="261806"/>
                      <a:pt x="4076489" y="261807"/>
                    </a:cubicBezTo>
                    <a:lnTo>
                      <a:pt x="237690" y="261806"/>
                    </a:lnTo>
                    <a:cubicBezTo>
                      <a:pt x="106418" y="261807"/>
                      <a:pt x="0" y="155388"/>
                      <a:pt x="0" y="24116"/>
                    </a:cubicBezTo>
                    <a:lnTo>
                      <a:pt x="2431" y="0"/>
                    </a:lnTo>
                    <a:lnTo>
                      <a:pt x="6156" y="36955"/>
                    </a:lnTo>
                    <a:cubicBezTo>
                      <a:pt x="28320" y="145267"/>
                      <a:pt x="124154" y="226743"/>
                      <a:pt x="239018" y="226743"/>
                    </a:cubicBezTo>
                    <a:lnTo>
                      <a:pt x="4077816" y="226743"/>
                    </a:lnTo>
                    <a:cubicBezTo>
                      <a:pt x="4192680" y="226743"/>
                      <a:pt x="4288514" y="145266"/>
                      <a:pt x="4310678" y="36954"/>
                    </a:cubicBezTo>
                    <a:lnTo>
                      <a:pt x="4313076"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660" name="Google Shape;4660;p38"/>
            <p:cNvGrpSpPr/>
            <p:nvPr/>
          </p:nvGrpSpPr>
          <p:grpSpPr>
            <a:xfrm>
              <a:off x="4704112" y="549455"/>
              <a:ext cx="1644117" cy="1741422"/>
              <a:chOff x="3267959" y="970321"/>
              <a:chExt cx="4398388" cy="4658700"/>
            </a:xfrm>
          </p:grpSpPr>
          <p:sp>
            <p:nvSpPr>
              <p:cNvPr id="4661" name="Google Shape;4661;p38"/>
              <p:cNvSpPr/>
              <p:nvPr/>
            </p:nvSpPr>
            <p:spPr>
              <a:xfrm rot="-2830072">
                <a:off x="2627559" y="2934221"/>
                <a:ext cx="5675200"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62" name="Google Shape;4662;p38"/>
              <p:cNvSpPr/>
              <p:nvPr/>
            </p:nvSpPr>
            <p:spPr>
              <a:xfrm rot="-2827716">
                <a:off x="2504074" y="2991429"/>
                <a:ext cx="5672301" cy="389356"/>
              </a:xfrm>
              <a:custGeom>
                <a:rect b="b" l="l" r="r" t="t"/>
                <a:pathLst>
                  <a:path extrusionOk="0" h="389559" w="5675264">
                    <a:moveTo>
                      <a:pt x="5568227" y="107035"/>
                    </a:moveTo>
                    <a:cubicBezTo>
                      <a:pt x="5634360" y="173168"/>
                      <a:pt x="5675264" y="264529"/>
                      <a:pt x="5675264" y="365445"/>
                    </a:cubicBezTo>
                    <a:lnTo>
                      <a:pt x="5672833" y="389559"/>
                    </a:lnTo>
                    <a:lnTo>
                      <a:pt x="5666512" y="326858"/>
                    </a:lnTo>
                    <a:cubicBezTo>
                      <a:pt x="5632435" y="160331"/>
                      <a:pt x="5485093" y="35064"/>
                      <a:pt x="5308491" y="35064"/>
                    </a:cubicBezTo>
                    <a:lnTo>
                      <a:pt x="364118" y="35064"/>
                    </a:lnTo>
                    <a:cubicBezTo>
                      <a:pt x="187517" y="35064"/>
                      <a:pt x="40174" y="160331"/>
                      <a:pt x="6098" y="326859"/>
                    </a:cubicBezTo>
                    <a:lnTo>
                      <a:pt x="1104" y="376394"/>
                    </a:lnTo>
                    <a:lnTo>
                      <a:pt x="0" y="365445"/>
                    </a:lnTo>
                    <a:cubicBezTo>
                      <a:pt x="0" y="163615"/>
                      <a:pt x="163615" y="0"/>
                      <a:pt x="365446" y="0"/>
                    </a:cubicBezTo>
                    <a:lnTo>
                      <a:pt x="5309818" y="0"/>
                    </a:lnTo>
                    <a:cubicBezTo>
                      <a:pt x="5410733" y="0"/>
                      <a:pt x="5502095" y="40904"/>
                      <a:pt x="5568227" y="10703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63" name="Google Shape;4663;p38"/>
              <p:cNvSpPr/>
              <p:nvPr/>
            </p:nvSpPr>
            <p:spPr>
              <a:xfrm rot="-2827716">
                <a:off x="2757930" y="3219948"/>
                <a:ext cx="5672301" cy="389357"/>
              </a:xfrm>
              <a:custGeom>
                <a:rect b="b" l="l" r="r" t="t"/>
                <a:pathLst>
                  <a:path extrusionOk="0" h="389560" w="5675264">
                    <a:moveTo>
                      <a:pt x="5674160" y="13165"/>
                    </a:moveTo>
                    <a:lnTo>
                      <a:pt x="5675264" y="24114"/>
                    </a:lnTo>
                    <a:cubicBezTo>
                      <a:pt x="5675264" y="225944"/>
                      <a:pt x="5511649" y="389560"/>
                      <a:pt x="5309819" y="389560"/>
                    </a:cubicBezTo>
                    <a:lnTo>
                      <a:pt x="365445" y="389560"/>
                    </a:lnTo>
                    <a:cubicBezTo>
                      <a:pt x="163615" y="389559"/>
                      <a:pt x="0" y="225945"/>
                      <a:pt x="0" y="24115"/>
                    </a:cubicBezTo>
                    <a:lnTo>
                      <a:pt x="2431" y="0"/>
                    </a:lnTo>
                    <a:lnTo>
                      <a:pt x="8752" y="62701"/>
                    </a:lnTo>
                    <a:cubicBezTo>
                      <a:pt x="42828" y="229228"/>
                      <a:pt x="190171" y="354496"/>
                      <a:pt x="366772" y="354496"/>
                    </a:cubicBezTo>
                    <a:lnTo>
                      <a:pt x="5311146" y="354496"/>
                    </a:lnTo>
                    <a:cubicBezTo>
                      <a:pt x="5487748" y="354496"/>
                      <a:pt x="5635090" y="229228"/>
                      <a:pt x="5669166" y="62700"/>
                    </a:cubicBezTo>
                    <a:lnTo>
                      <a:pt x="5674160"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664" name="Google Shape;4664;p38"/>
            <p:cNvGrpSpPr/>
            <p:nvPr/>
          </p:nvGrpSpPr>
          <p:grpSpPr>
            <a:xfrm>
              <a:off x="5170742" y="103797"/>
              <a:ext cx="1786391" cy="1893305"/>
              <a:chOff x="4808875" y="-111295"/>
              <a:chExt cx="4335900" cy="4595400"/>
            </a:xfrm>
          </p:grpSpPr>
          <p:sp>
            <p:nvSpPr>
              <p:cNvPr id="4665" name="Google Shape;4665;p38"/>
              <p:cNvSpPr/>
              <p:nvPr/>
            </p:nvSpPr>
            <p:spPr>
              <a:xfrm rot="-2829990">
                <a:off x="4182321" y="1820955"/>
                <a:ext cx="5589007"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66" name="Google Shape;4666;p38"/>
              <p:cNvSpPr/>
              <p:nvPr/>
            </p:nvSpPr>
            <p:spPr>
              <a:xfrm rot="-2827716">
                <a:off x="4118653" y="1851906"/>
                <a:ext cx="5567509" cy="509926"/>
              </a:xfrm>
              <a:custGeom>
                <a:rect b="b" l="l" r="r" t="t"/>
                <a:pathLst>
                  <a:path extrusionOk="0" h="510192" w="5570417">
                    <a:moveTo>
                      <a:pt x="5463381" y="107036"/>
                    </a:moveTo>
                    <a:cubicBezTo>
                      <a:pt x="5529514" y="173169"/>
                      <a:pt x="5570418" y="264531"/>
                      <a:pt x="5570417" y="365446"/>
                    </a:cubicBezTo>
                    <a:cubicBezTo>
                      <a:pt x="5570417" y="415903"/>
                      <a:pt x="5560192" y="463973"/>
                      <a:pt x="5541699" y="507693"/>
                    </a:cubicBezTo>
                    <a:lnTo>
                      <a:pt x="5540342" y="510192"/>
                    </a:lnTo>
                    <a:lnTo>
                      <a:pt x="5551648" y="473773"/>
                    </a:lnTo>
                    <a:cubicBezTo>
                      <a:pt x="5556516" y="449984"/>
                      <a:pt x="5559072" y="425352"/>
                      <a:pt x="5559072" y="400123"/>
                    </a:cubicBezTo>
                    <a:cubicBezTo>
                      <a:pt x="5559072" y="198293"/>
                      <a:pt x="5395458" y="34678"/>
                      <a:pt x="5193627" y="34678"/>
                    </a:cubicBezTo>
                    <a:lnTo>
                      <a:pt x="335369" y="34679"/>
                    </a:lnTo>
                    <a:cubicBezTo>
                      <a:pt x="209226" y="34679"/>
                      <a:pt x="98010" y="98591"/>
                      <a:pt x="32337" y="195800"/>
                    </a:cubicBezTo>
                    <a:lnTo>
                      <a:pt x="0" y="255376"/>
                    </a:lnTo>
                    <a:lnTo>
                      <a:pt x="9988" y="223198"/>
                    </a:lnTo>
                    <a:cubicBezTo>
                      <a:pt x="65466" y="92034"/>
                      <a:pt x="195342" y="1"/>
                      <a:pt x="346714" y="1"/>
                    </a:cubicBezTo>
                    <a:lnTo>
                      <a:pt x="5204973" y="0"/>
                    </a:lnTo>
                    <a:cubicBezTo>
                      <a:pt x="5305888" y="0"/>
                      <a:pt x="5397249" y="40904"/>
                      <a:pt x="5463381"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67" name="Google Shape;4667;p38"/>
              <p:cNvSpPr/>
              <p:nvPr/>
            </p:nvSpPr>
            <p:spPr>
              <a:xfrm rot="-2827716">
                <a:off x="4271307" y="2012144"/>
                <a:ext cx="5567509" cy="509927"/>
              </a:xfrm>
              <a:custGeom>
                <a:rect b="b" l="l" r="r" t="t"/>
                <a:pathLst>
                  <a:path extrusionOk="0" h="510193" w="5570417">
                    <a:moveTo>
                      <a:pt x="5570417" y="254816"/>
                    </a:moveTo>
                    <a:lnTo>
                      <a:pt x="5560429" y="286995"/>
                    </a:lnTo>
                    <a:cubicBezTo>
                      <a:pt x="5504952" y="418159"/>
                      <a:pt x="5375074" y="510192"/>
                      <a:pt x="5223702" y="510192"/>
                    </a:cubicBezTo>
                    <a:lnTo>
                      <a:pt x="365444" y="510192"/>
                    </a:lnTo>
                    <a:cubicBezTo>
                      <a:pt x="163614" y="510193"/>
                      <a:pt x="0" y="346577"/>
                      <a:pt x="0" y="144747"/>
                    </a:cubicBezTo>
                    <a:cubicBezTo>
                      <a:pt x="0" y="94290"/>
                      <a:pt x="10226" y="46221"/>
                      <a:pt x="28718" y="2500"/>
                    </a:cubicBezTo>
                    <a:lnTo>
                      <a:pt x="30075" y="0"/>
                    </a:lnTo>
                    <a:lnTo>
                      <a:pt x="18769" y="36420"/>
                    </a:lnTo>
                    <a:cubicBezTo>
                      <a:pt x="13902" y="60209"/>
                      <a:pt x="11345" y="84841"/>
                      <a:pt x="11345" y="110069"/>
                    </a:cubicBezTo>
                    <a:cubicBezTo>
                      <a:pt x="11345" y="311900"/>
                      <a:pt x="174959" y="475515"/>
                      <a:pt x="376790" y="475515"/>
                    </a:cubicBezTo>
                    <a:lnTo>
                      <a:pt x="5235047" y="475515"/>
                    </a:lnTo>
                    <a:cubicBezTo>
                      <a:pt x="5361191" y="475514"/>
                      <a:pt x="5472407" y="411603"/>
                      <a:pt x="5538080" y="314393"/>
                    </a:cubicBezTo>
                    <a:lnTo>
                      <a:pt x="5570417" y="25481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668" name="Google Shape;4668;p38"/>
            <p:cNvGrpSpPr/>
            <p:nvPr/>
          </p:nvGrpSpPr>
          <p:grpSpPr>
            <a:xfrm>
              <a:off x="5506653" y="294250"/>
              <a:ext cx="1839662" cy="1950655"/>
              <a:chOff x="5624194" y="350969"/>
              <a:chExt cx="4465200" cy="4734600"/>
            </a:xfrm>
          </p:grpSpPr>
          <p:sp>
            <p:nvSpPr>
              <p:cNvPr id="4669" name="Google Shape;4669;p38"/>
              <p:cNvSpPr/>
              <p:nvPr/>
            </p:nvSpPr>
            <p:spPr>
              <a:xfrm rot="-2829881">
                <a:off x="4967296" y="2352819"/>
                <a:ext cx="5778994" cy="73089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70" name="Google Shape;4670;p38"/>
              <p:cNvSpPr/>
              <p:nvPr/>
            </p:nvSpPr>
            <p:spPr>
              <a:xfrm rot="-2827716">
                <a:off x="4903645" y="2383838"/>
                <a:ext cx="5757263" cy="509928"/>
              </a:xfrm>
              <a:custGeom>
                <a:rect b="b" l="l" r="r" t="t"/>
                <a:pathLst>
                  <a:path extrusionOk="0" h="510194" w="5760270">
                    <a:moveTo>
                      <a:pt x="5653234" y="107036"/>
                    </a:moveTo>
                    <a:cubicBezTo>
                      <a:pt x="5719367" y="173169"/>
                      <a:pt x="5760270" y="264529"/>
                      <a:pt x="5760270" y="365445"/>
                    </a:cubicBezTo>
                    <a:cubicBezTo>
                      <a:pt x="5760270" y="415902"/>
                      <a:pt x="5750045" y="463972"/>
                      <a:pt x="5731553" y="507693"/>
                    </a:cubicBezTo>
                    <a:lnTo>
                      <a:pt x="5730195" y="510194"/>
                    </a:lnTo>
                    <a:lnTo>
                      <a:pt x="5741501" y="473772"/>
                    </a:lnTo>
                    <a:cubicBezTo>
                      <a:pt x="5746369" y="449983"/>
                      <a:pt x="5748925" y="425351"/>
                      <a:pt x="5748925" y="400122"/>
                    </a:cubicBezTo>
                    <a:cubicBezTo>
                      <a:pt x="5748925" y="198292"/>
                      <a:pt x="5585310" y="34678"/>
                      <a:pt x="5383480" y="34678"/>
                    </a:cubicBezTo>
                    <a:lnTo>
                      <a:pt x="335370" y="34678"/>
                    </a:lnTo>
                    <a:cubicBezTo>
                      <a:pt x="209227" y="34679"/>
                      <a:pt x="98010" y="98590"/>
                      <a:pt x="32337" y="195800"/>
                    </a:cubicBezTo>
                    <a:lnTo>
                      <a:pt x="0" y="255377"/>
                    </a:lnTo>
                    <a:lnTo>
                      <a:pt x="9989" y="223198"/>
                    </a:lnTo>
                    <a:cubicBezTo>
                      <a:pt x="65466" y="92034"/>
                      <a:pt x="195343" y="1"/>
                      <a:pt x="346716" y="1"/>
                    </a:cubicBezTo>
                    <a:lnTo>
                      <a:pt x="5394825" y="0"/>
                    </a:lnTo>
                    <a:cubicBezTo>
                      <a:pt x="5495740" y="0"/>
                      <a:pt x="5587102" y="40904"/>
                      <a:pt x="5653234"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71" name="Google Shape;4671;p38"/>
              <p:cNvSpPr/>
              <p:nvPr/>
            </p:nvSpPr>
            <p:spPr>
              <a:xfrm rot="-2827716">
                <a:off x="5056297" y="2544077"/>
                <a:ext cx="5757263" cy="509925"/>
              </a:xfrm>
              <a:custGeom>
                <a:rect b="b" l="l" r="r" t="t"/>
                <a:pathLst>
                  <a:path extrusionOk="0" h="510191" w="5760270">
                    <a:moveTo>
                      <a:pt x="5760270" y="254817"/>
                    </a:moveTo>
                    <a:lnTo>
                      <a:pt x="5750282" y="286994"/>
                    </a:lnTo>
                    <a:cubicBezTo>
                      <a:pt x="5694805" y="418157"/>
                      <a:pt x="5564928" y="510191"/>
                      <a:pt x="5413556" y="510191"/>
                    </a:cubicBezTo>
                    <a:lnTo>
                      <a:pt x="365446" y="510191"/>
                    </a:lnTo>
                    <a:cubicBezTo>
                      <a:pt x="163615" y="510191"/>
                      <a:pt x="0" y="346576"/>
                      <a:pt x="0" y="144746"/>
                    </a:cubicBezTo>
                    <a:cubicBezTo>
                      <a:pt x="0" y="94289"/>
                      <a:pt x="10226" y="46220"/>
                      <a:pt x="28719" y="2499"/>
                    </a:cubicBezTo>
                    <a:lnTo>
                      <a:pt x="30075" y="0"/>
                    </a:lnTo>
                    <a:lnTo>
                      <a:pt x="18770" y="36419"/>
                    </a:lnTo>
                    <a:cubicBezTo>
                      <a:pt x="13902" y="60208"/>
                      <a:pt x="11345" y="84840"/>
                      <a:pt x="11345" y="110069"/>
                    </a:cubicBezTo>
                    <a:cubicBezTo>
                      <a:pt x="11345" y="311899"/>
                      <a:pt x="174961" y="475514"/>
                      <a:pt x="376791" y="475513"/>
                    </a:cubicBezTo>
                    <a:lnTo>
                      <a:pt x="5424901" y="475513"/>
                    </a:lnTo>
                    <a:cubicBezTo>
                      <a:pt x="5551044" y="475513"/>
                      <a:pt x="5662261" y="411601"/>
                      <a:pt x="5727934" y="314392"/>
                    </a:cubicBezTo>
                    <a:lnTo>
                      <a:pt x="5760270" y="25481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672" name="Google Shape;4672;p38"/>
            <p:cNvGrpSpPr/>
            <p:nvPr/>
          </p:nvGrpSpPr>
          <p:grpSpPr>
            <a:xfrm>
              <a:off x="5354860" y="1023596"/>
              <a:ext cx="1812470" cy="1921362"/>
              <a:chOff x="5255762" y="2121228"/>
              <a:chExt cx="4399200" cy="4663500"/>
            </a:xfrm>
          </p:grpSpPr>
          <p:sp>
            <p:nvSpPr>
              <p:cNvPr id="4673" name="Google Shape;4673;p38"/>
              <p:cNvSpPr/>
              <p:nvPr/>
            </p:nvSpPr>
            <p:spPr>
              <a:xfrm rot="-2829916">
                <a:off x="4614371" y="4087528"/>
                <a:ext cx="5681983" cy="730899"/>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74" name="Google Shape;4674;p38"/>
              <p:cNvSpPr/>
              <p:nvPr/>
            </p:nvSpPr>
            <p:spPr>
              <a:xfrm rot="-2827716">
                <a:off x="4550710" y="4118522"/>
                <a:ext cx="5660315" cy="509927"/>
              </a:xfrm>
              <a:custGeom>
                <a:rect b="b" l="l" r="r" t="t"/>
                <a:pathLst>
                  <a:path extrusionOk="0" h="510193" w="5663271">
                    <a:moveTo>
                      <a:pt x="5556235" y="107036"/>
                    </a:moveTo>
                    <a:cubicBezTo>
                      <a:pt x="5622367" y="173169"/>
                      <a:pt x="5663271" y="264530"/>
                      <a:pt x="5663271" y="365444"/>
                    </a:cubicBezTo>
                    <a:cubicBezTo>
                      <a:pt x="5663271" y="415902"/>
                      <a:pt x="5653045" y="463971"/>
                      <a:pt x="5634553" y="507693"/>
                    </a:cubicBezTo>
                    <a:lnTo>
                      <a:pt x="5633195" y="510193"/>
                    </a:lnTo>
                    <a:lnTo>
                      <a:pt x="5644501" y="473772"/>
                    </a:lnTo>
                    <a:cubicBezTo>
                      <a:pt x="5649369" y="449982"/>
                      <a:pt x="5651925" y="425351"/>
                      <a:pt x="5651925" y="400122"/>
                    </a:cubicBezTo>
                    <a:cubicBezTo>
                      <a:pt x="5651926" y="198292"/>
                      <a:pt x="5488311" y="34678"/>
                      <a:pt x="5286481" y="34677"/>
                    </a:cubicBezTo>
                    <a:lnTo>
                      <a:pt x="335370" y="34677"/>
                    </a:lnTo>
                    <a:cubicBezTo>
                      <a:pt x="209226" y="34677"/>
                      <a:pt x="98010" y="98589"/>
                      <a:pt x="32337" y="195798"/>
                    </a:cubicBezTo>
                    <a:lnTo>
                      <a:pt x="0" y="255374"/>
                    </a:lnTo>
                    <a:lnTo>
                      <a:pt x="9988" y="223197"/>
                    </a:lnTo>
                    <a:cubicBezTo>
                      <a:pt x="65466" y="92033"/>
                      <a:pt x="195343" y="-1"/>
                      <a:pt x="346715" y="0"/>
                    </a:cubicBezTo>
                    <a:lnTo>
                      <a:pt x="5297827" y="0"/>
                    </a:lnTo>
                    <a:cubicBezTo>
                      <a:pt x="5398741" y="0"/>
                      <a:pt x="5490103" y="40904"/>
                      <a:pt x="555623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75" name="Google Shape;4675;p38"/>
              <p:cNvSpPr/>
              <p:nvPr/>
            </p:nvSpPr>
            <p:spPr>
              <a:xfrm rot="-2827716">
                <a:off x="4703362" y="4278757"/>
                <a:ext cx="5660314" cy="509928"/>
              </a:xfrm>
              <a:custGeom>
                <a:rect b="b" l="l" r="r" t="t"/>
                <a:pathLst>
                  <a:path extrusionOk="0" h="510194" w="5663270">
                    <a:moveTo>
                      <a:pt x="5663270" y="254819"/>
                    </a:moveTo>
                    <a:lnTo>
                      <a:pt x="5653283" y="286996"/>
                    </a:lnTo>
                    <a:cubicBezTo>
                      <a:pt x="5597805" y="418160"/>
                      <a:pt x="5467928" y="510193"/>
                      <a:pt x="5316556" y="510193"/>
                    </a:cubicBezTo>
                    <a:lnTo>
                      <a:pt x="365445" y="510194"/>
                    </a:lnTo>
                    <a:cubicBezTo>
                      <a:pt x="163615" y="510194"/>
                      <a:pt x="0" y="346579"/>
                      <a:pt x="0" y="144749"/>
                    </a:cubicBezTo>
                    <a:cubicBezTo>
                      <a:pt x="0" y="94291"/>
                      <a:pt x="10226" y="46222"/>
                      <a:pt x="28718" y="2501"/>
                    </a:cubicBezTo>
                    <a:lnTo>
                      <a:pt x="30075" y="0"/>
                    </a:lnTo>
                    <a:lnTo>
                      <a:pt x="18770" y="36421"/>
                    </a:lnTo>
                    <a:cubicBezTo>
                      <a:pt x="13901" y="60210"/>
                      <a:pt x="11345" y="84843"/>
                      <a:pt x="11345" y="110071"/>
                    </a:cubicBezTo>
                    <a:cubicBezTo>
                      <a:pt x="11345" y="311901"/>
                      <a:pt x="174960" y="475516"/>
                      <a:pt x="376790" y="475516"/>
                    </a:cubicBezTo>
                    <a:lnTo>
                      <a:pt x="5327901" y="475516"/>
                    </a:lnTo>
                    <a:cubicBezTo>
                      <a:pt x="5454045" y="475516"/>
                      <a:pt x="5565261" y="411604"/>
                      <a:pt x="5630934" y="314394"/>
                    </a:cubicBezTo>
                    <a:lnTo>
                      <a:pt x="5663270" y="25481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676" name="Google Shape;4676;p38"/>
            <p:cNvGrpSpPr/>
            <p:nvPr/>
          </p:nvGrpSpPr>
          <p:grpSpPr>
            <a:xfrm>
              <a:off x="6109308" y="1266969"/>
              <a:ext cx="1644004" cy="1739794"/>
              <a:chOff x="7086948" y="2711938"/>
              <a:chExt cx="3990300" cy="4222800"/>
            </a:xfrm>
          </p:grpSpPr>
          <p:sp>
            <p:nvSpPr>
              <p:cNvPr id="4677" name="Google Shape;4677;p38"/>
              <p:cNvSpPr/>
              <p:nvPr/>
            </p:nvSpPr>
            <p:spPr>
              <a:xfrm rot="-2830071">
                <a:off x="6541696" y="4457889"/>
                <a:ext cx="5080804"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78" name="Google Shape;4678;p38"/>
              <p:cNvSpPr/>
              <p:nvPr/>
            </p:nvSpPr>
            <p:spPr>
              <a:xfrm rot="-2827716">
                <a:off x="6477943" y="4488751"/>
                <a:ext cx="5059349" cy="509926"/>
              </a:xfrm>
              <a:custGeom>
                <a:rect b="b" l="l" r="r" t="t"/>
                <a:pathLst>
                  <a:path extrusionOk="0" h="510192" w="5061991">
                    <a:moveTo>
                      <a:pt x="4954955" y="107036"/>
                    </a:moveTo>
                    <a:cubicBezTo>
                      <a:pt x="5021087" y="173169"/>
                      <a:pt x="5061991" y="264531"/>
                      <a:pt x="5061991" y="365445"/>
                    </a:cubicBezTo>
                    <a:cubicBezTo>
                      <a:pt x="5061991" y="415903"/>
                      <a:pt x="5051765" y="463972"/>
                      <a:pt x="5033272" y="507693"/>
                    </a:cubicBezTo>
                    <a:lnTo>
                      <a:pt x="5031916" y="510192"/>
                    </a:lnTo>
                    <a:lnTo>
                      <a:pt x="5043221" y="473773"/>
                    </a:lnTo>
                    <a:cubicBezTo>
                      <a:pt x="5048089" y="449983"/>
                      <a:pt x="5050646" y="425352"/>
                      <a:pt x="5050646" y="400123"/>
                    </a:cubicBezTo>
                    <a:cubicBezTo>
                      <a:pt x="5050646" y="198293"/>
                      <a:pt x="4887031" y="34678"/>
                      <a:pt x="4685200" y="34678"/>
                    </a:cubicBezTo>
                    <a:lnTo>
                      <a:pt x="335370" y="34678"/>
                    </a:lnTo>
                    <a:cubicBezTo>
                      <a:pt x="209226" y="34678"/>
                      <a:pt x="98010" y="98590"/>
                      <a:pt x="32336" y="195799"/>
                    </a:cubicBezTo>
                    <a:lnTo>
                      <a:pt x="0" y="255374"/>
                    </a:lnTo>
                    <a:lnTo>
                      <a:pt x="9988" y="223197"/>
                    </a:lnTo>
                    <a:cubicBezTo>
                      <a:pt x="65466" y="92034"/>
                      <a:pt x="195342" y="0"/>
                      <a:pt x="346715" y="0"/>
                    </a:cubicBezTo>
                    <a:lnTo>
                      <a:pt x="4696545" y="1"/>
                    </a:lnTo>
                    <a:cubicBezTo>
                      <a:pt x="4797461" y="1"/>
                      <a:pt x="4888822" y="40904"/>
                      <a:pt x="495495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79" name="Google Shape;4679;p38"/>
              <p:cNvSpPr/>
              <p:nvPr/>
            </p:nvSpPr>
            <p:spPr>
              <a:xfrm rot="-2827716">
                <a:off x="6630593" y="4648986"/>
                <a:ext cx="5059350" cy="509928"/>
              </a:xfrm>
              <a:custGeom>
                <a:rect b="b" l="l" r="r" t="t"/>
                <a:pathLst>
                  <a:path extrusionOk="0" h="510194" w="5061992">
                    <a:moveTo>
                      <a:pt x="5061992" y="254818"/>
                    </a:moveTo>
                    <a:lnTo>
                      <a:pt x="5052003" y="286996"/>
                    </a:lnTo>
                    <a:cubicBezTo>
                      <a:pt x="4996525" y="418160"/>
                      <a:pt x="4866649" y="510193"/>
                      <a:pt x="4715276" y="510194"/>
                    </a:cubicBezTo>
                    <a:lnTo>
                      <a:pt x="365445" y="510194"/>
                    </a:lnTo>
                    <a:cubicBezTo>
                      <a:pt x="163616" y="510194"/>
                      <a:pt x="0" y="346579"/>
                      <a:pt x="1" y="144749"/>
                    </a:cubicBezTo>
                    <a:cubicBezTo>
                      <a:pt x="1" y="94292"/>
                      <a:pt x="10227" y="46223"/>
                      <a:pt x="28719" y="2501"/>
                    </a:cubicBezTo>
                    <a:lnTo>
                      <a:pt x="30076" y="0"/>
                    </a:lnTo>
                    <a:lnTo>
                      <a:pt x="18771" y="36422"/>
                    </a:lnTo>
                    <a:cubicBezTo>
                      <a:pt x="13902" y="60211"/>
                      <a:pt x="11346" y="84843"/>
                      <a:pt x="11346" y="110072"/>
                    </a:cubicBezTo>
                    <a:cubicBezTo>
                      <a:pt x="11345" y="311901"/>
                      <a:pt x="174961" y="475517"/>
                      <a:pt x="376790" y="475516"/>
                    </a:cubicBezTo>
                    <a:lnTo>
                      <a:pt x="4726622" y="475516"/>
                    </a:lnTo>
                    <a:cubicBezTo>
                      <a:pt x="4852765" y="475516"/>
                      <a:pt x="4963982" y="411604"/>
                      <a:pt x="5029655" y="314395"/>
                    </a:cubicBezTo>
                    <a:lnTo>
                      <a:pt x="5061992"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680" name="Google Shape;4680;p38"/>
            <p:cNvGrpSpPr/>
            <p:nvPr/>
          </p:nvGrpSpPr>
          <p:grpSpPr>
            <a:xfrm>
              <a:off x="4533350" y="505715"/>
              <a:ext cx="1271601" cy="1347634"/>
              <a:chOff x="2032969" y="864182"/>
              <a:chExt cx="4314900" cy="4572900"/>
            </a:xfrm>
          </p:grpSpPr>
          <p:sp>
            <p:nvSpPr>
              <p:cNvPr id="4681" name="Google Shape;4681;p38"/>
              <p:cNvSpPr/>
              <p:nvPr/>
            </p:nvSpPr>
            <p:spPr>
              <a:xfrm rot="-2830053">
                <a:off x="1411304" y="2785182"/>
                <a:ext cx="555823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82" name="Google Shape;4682;p38"/>
              <p:cNvSpPr/>
              <p:nvPr/>
            </p:nvSpPr>
            <p:spPr>
              <a:xfrm rot="-2827716">
                <a:off x="1347693" y="2816223"/>
                <a:ext cx="5536567" cy="509927"/>
              </a:xfrm>
              <a:custGeom>
                <a:rect b="b" l="l" r="r" t="t"/>
                <a:pathLst>
                  <a:path extrusionOk="0" h="510193" w="5539459">
                    <a:moveTo>
                      <a:pt x="5432423" y="107037"/>
                    </a:moveTo>
                    <a:cubicBezTo>
                      <a:pt x="5498556" y="173170"/>
                      <a:pt x="5539459" y="264531"/>
                      <a:pt x="5539459" y="365446"/>
                    </a:cubicBezTo>
                    <a:cubicBezTo>
                      <a:pt x="5539459" y="415903"/>
                      <a:pt x="5529233" y="463972"/>
                      <a:pt x="5510741" y="507694"/>
                    </a:cubicBezTo>
                    <a:lnTo>
                      <a:pt x="5509384" y="510193"/>
                    </a:lnTo>
                    <a:lnTo>
                      <a:pt x="5520689" y="473773"/>
                    </a:lnTo>
                    <a:cubicBezTo>
                      <a:pt x="5525558" y="449984"/>
                      <a:pt x="5528114" y="425352"/>
                      <a:pt x="5528114" y="400124"/>
                    </a:cubicBezTo>
                    <a:cubicBezTo>
                      <a:pt x="5528114" y="198293"/>
                      <a:pt x="5364500" y="34678"/>
                      <a:pt x="5162669" y="34678"/>
                    </a:cubicBezTo>
                    <a:lnTo>
                      <a:pt x="335370" y="34678"/>
                    </a:lnTo>
                    <a:cubicBezTo>
                      <a:pt x="209226" y="34678"/>
                      <a:pt x="98010" y="98590"/>
                      <a:pt x="32337" y="195800"/>
                    </a:cubicBezTo>
                    <a:lnTo>
                      <a:pt x="0" y="255375"/>
                    </a:lnTo>
                    <a:lnTo>
                      <a:pt x="9988" y="223198"/>
                    </a:lnTo>
                    <a:cubicBezTo>
                      <a:pt x="65466" y="92034"/>
                      <a:pt x="195342" y="1"/>
                      <a:pt x="346715" y="0"/>
                    </a:cubicBezTo>
                    <a:lnTo>
                      <a:pt x="5174015" y="1"/>
                    </a:lnTo>
                    <a:cubicBezTo>
                      <a:pt x="5274930" y="1"/>
                      <a:pt x="5366291" y="40905"/>
                      <a:pt x="5432423"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83" name="Google Shape;4683;p38"/>
              <p:cNvSpPr/>
              <p:nvPr/>
            </p:nvSpPr>
            <p:spPr>
              <a:xfrm rot="-2827716">
                <a:off x="1500345" y="2976459"/>
                <a:ext cx="5536567" cy="509927"/>
              </a:xfrm>
              <a:custGeom>
                <a:rect b="b" l="l" r="r" t="t"/>
                <a:pathLst>
                  <a:path extrusionOk="0" h="510193" w="5539459">
                    <a:moveTo>
                      <a:pt x="5539459" y="254818"/>
                    </a:moveTo>
                    <a:lnTo>
                      <a:pt x="5529471" y="286996"/>
                    </a:lnTo>
                    <a:cubicBezTo>
                      <a:pt x="5473993" y="418159"/>
                      <a:pt x="5344117" y="510193"/>
                      <a:pt x="5192744" y="510193"/>
                    </a:cubicBezTo>
                    <a:lnTo>
                      <a:pt x="365445" y="510193"/>
                    </a:lnTo>
                    <a:cubicBezTo>
                      <a:pt x="163616" y="510193"/>
                      <a:pt x="0" y="346578"/>
                      <a:pt x="0" y="144749"/>
                    </a:cubicBezTo>
                    <a:cubicBezTo>
                      <a:pt x="0" y="94291"/>
                      <a:pt x="10226" y="46222"/>
                      <a:pt x="28718" y="2500"/>
                    </a:cubicBezTo>
                    <a:lnTo>
                      <a:pt x="30075" y="0"/>
                    </a:lnTo>
                    <a:lnTo>
                      <a:pt x="18770" y="36421"/>
                    </a:lnTo>
                    <a:cubicBezTo>
                      <a:pt x="13902" y="60210"/>
                      <a:pt x="11345" y="84842"/>
                      <a:pt x="11345" y="110071"/>
                    </a:cubicBezTo>
                    <a:cubicBezTo>
                      <a:pt x="11345" y="311900"/>
                      <a:pt x="174961" y="475516"/>
                      <a:pt x="376790" y="475515"/>
                    </a:cubicBezTo>
                    <a:lnTo>
                      <a:pt x="5204090" y="475515"/>
                    </a:lnTo>
                    <a:cubicBezTo>
                      <a:pt x="5330233" y="475515"/>
                      <a:pt x="5441449" y="411603"/>
                      <a:pt x="5507122" y="314394"/>
                    </a:cubicBezTo>
                    <a:lnTo>
                      <a:pt x="5539459"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684" name="Google Shape;4684;p38"/>
            <p:cNvGrpSpPr/>
            <p:nvPr/>
          </p:nvGrpSpPr>
          <p:grpSpPr>
            <a:xfrm>
              <a:off x="4535975" y="364983"/>
              <a:ext cx="1100782" cy="1169874"/>
              <a:chOff x="1316031" y="142329"/>
              <a:chExt cx="2671800" cy="2839500"/>
            </a:xfrm>
          </p:grpSpPr>
          <p:sp>
            <p:nvSpPr>
              <p:cNvPr id="4685" name="Google Shape;4685;p38"/>
              <p:cNvSpPr/>
              <p:nvPr/>
            </p:nvSpPr>
            <p:spPr>
              <a:xfrm rot="-2830044">
                <a:off x="893477" y="1370600"/>
                <a:ext cx="3516907" cy="382958"/>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86" name="Google Shape;4686;p38"/>
              <p:cNvSpPr/>
              <p:nvPr/>
            </p:nvSpPr>
            <p:spPr>
              <a:xfrm rot="-2827716">
                <a:off x="863305" y="1385770"/>
                <a:ext cx="3505215" cy="274960"/>
              </a:xfrm>
              <a:custGeom>
                <a:rect b="b" l="l" r="r" t="t"/>
                <a:pathLst>
                  <a:path extrusionOk="0" h="275104" w="3507046">
                    <a:moveTo>
                      <a:pt x="3450985" y="56062"/>
                    </a:moveTo>
                    <a:cubicBezTo>
                      <a:pt x="3485622" y="90699"/>
                      <a:pt x="3507046" y="138549"/>
                      <a:pt x="3507046" y="191404"/>
                    </a:cubicBezTo>
                    <a:cubicBezTo>
                      <a:pt x="3507046" y="217831"/>
                      <a:pt x="3501690" y="243008"/>
                      <a:pt x="3492004" y="265906"/>
                    </a:cubicBezTo>
                    <a:lnTo>
                      <a:pt x="3485803" y="275104"/>
                    </a:lnTo>
                    <a:lnTo>
                      <a:pt x="3495700" y="226082"/>
                    </a:lnTo>
                    <a:cubicBezTo>
                      <a:pt x="3495701" y="120372"/>
                      <a:pt x="3410007" y="34678"/>
                      <a:pt x="3304298" y="34679"/>
                    </a:cubicBezTo>
                    <a:lnTo>
                      <a:pt x="170160" y="34678"/>
                    </a:lnTo>
                    <a:cubicBezTo>
                      <a:pt x="117306" y="34678"/>
                      <a:pt x="69455" y="56102"/>
                      <a:pt x="34818" y="90739"/>
                    </a:cubicBezTo>
                    <a:lnTo>
                      <a:pt x="0" y="142381"/>
                    </a:lnTo>
                    <a:lnTo>
                      <a:pt x="5144" y="116901"/>
                    </a:lnTo>
                    <a:cubicBezTo>
                      <a:pt x="34200" y="48203"/>
                      <a:pt x="102224" y="1"/>
                      <a:pt x="181506" y="0"/>
                    </a:cubicBezTo>
                    <a:lnTo>
                      <a:pt x="3315643" y="1"/>
                    </a:lnTo>
                    <a:cubicBezTo>
                      <a:pt x="3368497" y="1"/>
                      <a:pt x="3416348" y="21424"/>
                      <a:pt x="3450985" y="56062"/>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87" name="Google Shape;4687;p38"/>
              <p:cNvSpPr/>
              <p:nvPr/>
            </p:nvSpPr>
            <p:spPr>
              <a:xfrm rot="-2827716">
                <a:off x="939100" y="1462710"/>
                <a:ext cx="3505215" cy="274959"/>
              </a:xfrm>
              <a:custGeom>
                <a:rect b="b" l="l" r="r" t="t"/>
                <a:pathLst>
                  <a:path extrusionOk="0" h="275103" w="3507046">
                    <a:moveTo>
                      <a:pt x="3507046" y="132723"/>
                    </a:moveTo>
                    <a:lnTo>
                      <a:pt x="3501902" y="158203"/>
                    </a:lnTo>
                    <a:cubicBezTo>
                      <a:pt x="3472846" y="226900"/>
                      <a:pt x="3404822" y="275103"/>
                      <a:pt x="3325540" y="275103"/>
                    </a:cubicBezTo>
                    <a:lnTo>
                      <a:pt x="191404" y="275103"/>
                    </a:lnTo>
                    <a:cubicBezTo>
                      <a:pt x="85694" y="275103"/>
                      <a:pt x="0" y="189409"/>
                      <a:pt x="0" y="83700"/>
                    </a:cubicBezTo>
                    <a:cubicBezTo>
                      <a:pt x="0" y="57272"/>
                      <a:pt x="5356" y="32096"/>
                      <a:pt x="15042" y="9197"/>
                    </a:cubicBezTo>
                    <a:lnTo>
                      <a:pt x="21243" y="0"/>
                    </a:lnTo>
                    <a:lnTo>
                      <a:pt x="11346" y="49022"/>
                    </a:lnTo>
                    <a:cubicBezTo>
                      <a:pt x="11345" y="154732"/>
                      <a:pt x="97039" y="240425"/>
                      <a:pt x="202749" y="240426"/>
                    </a:cubicBezTo>
                    <a:lnTo>
                      <a:pt x="3336885" y="240426"/>
                    </a:lnTo>
                    <a:cubicBezTo>
                      <a:pt x="3389740" y="240426"/>
                      <a:pt x="3437591" y="219002"/>
                      <a:pt x="3472228" y="184365"/>
                    </a:cubicBezTo>
                    <a:lnTo>
                      <a:pt x="3507046" y="13272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688" name="Google Shape;4688;p38"/>
            <p:cNvGrpSpPr/>
            <p:nvPr/>
          </p:nvGrpSpPr>
          <p:grpSpPr>
            <a:xfrm>
              <a:off x="5074175" y="364968"/>
              <a:ext cx="735834" cy="780410"/>
              <a:chOff x="1470547" y="379512"/>
              <a:chExt cx="1786005" cy="1894200"/>
            </a:xfrm>
          </p:grpSpPr>
          <p:sp>
            <p:nvSpPr>
              <p:cNvPr id="4689" name="Google Shape;4689;p38"/>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90" name="Google Shape;4690;p38"/>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91" name="Google Shape;4691;p38"/>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692" name="Google Shape;4692;p38"/>
            <p:cNvGrpSpPr/>
            <p:nvPr/>
          </p:nvGrpSpPr>
          <p:grpSpPr>
            <a:xfrm>
              <a:off x="4395079" y="697217"/>
              <a:ext cx="1329882" cy="1409495"/>
              <a:chOff x="2075692" y="52828"/>
              <a:chExt cx="4347442" cy="4607700"/>
            </a:xfrm>
          </p:grpSpPr>
          <p:sp>
            <p:nvSpPr>
              <p:cNvPr id="4693" name="Google Shape;4693;p38"/>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94" name="Google Shape;4694;p38"/>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95" name="Google Shape;4695;p38"/>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696" name="Google Shape;4696;p38"/>
            <p:cNvGrpSpPr/>
            <p:nvPr/>
          </p:nvGrpSpPr>
          <p:grpSpPr>
            <a:xfrm rot="-1579579">
              <a:off x="7082645" y="166310"/>
              <a:ext cx="220954" cy="220954"/>
              <a:chOff x="8297437" y="2253663"/>
              <a:chExt cx="4117200" cy="4117200"/>
            </a:xfrm>
          </p:grpSpPr>
          <p:sp>
            <p:nvSpPr>
              <p:cNvPr id="4697" name="Google Shape;4697;p38"/>
              <p:cNvSpPr/>
              <p:nvPr/>
            </p:nvSpPr>
            <p:spPr>
              <a:xfrm rot="1902051">
                <a:off x="8860274" y="2816500"/>
                <a:ext cx="2991526" cy="2991526"/>
              </a:xfrm>
              <a:prstGeom prst="ellipse">
                <a:avLst/>
              </a:prstGeom>
              <a:solidFill>
                <a:schemeClr val="accent2"/>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698" name="Google Shape;4698;p38"/>
              <p:cNvPicPr preferRelativeResize="0"/>
              <p:nvPr/>
            </p:nvPicPr>
            <p:blipFill rotWithShape="1">
              <a:blip r:embed="rId3">
                <a:alphaModFix amt="50000"/>
              </a:blip>
              <a:srcRect b="13631" l="16908" r="21674" t="4788"/>
              <a:stretch/>
            </p:blipFill>
            <p:spPr>
              <a:xfrm>
                <a:off x="8846288" y="2814084"/>
                <a:ext cx="3012600" cy="2977200"/>
              </a:xfrm>
              <a:prstGeom prst="ellipse">
                <a:avLst/>
              </a:prstGeom>
              <a:noFill/>
              <a:ln>
                <a:noFill/>
              </a:ln>
            </p:spPr>
          </p:pic>
        </p:grpSp>
        <p:grpSp>
          <p:nvGrpSpPr>
            <p:cNvPr id="4699" name="Google Shape;4699;p38"/>
            <p:cNvGrpSpPr/>
            <p:nvPr/>
          </p:nvGrpSpPr>
          <p:grpSpPr>
            <a:xfrm rot="-1577215">
              <a:off x="6419953" y="456772"/>
              <a:ext cx="189653" cy="189653"/>
              <a:chOff x="8297437" y="2253663"/>
              <a:chExt cx="4117200" cy="4117200"/>
            </a:xfrm>
          </p:grpSpPr>
          <p:sp>
            <p:nvSpPr>
              <p:cNvPr id="4700" name="Google Shape;4700;p38"/>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701" name="Google Shape;4701;p38"/>
              <p:cNvPicPr preferRelativeResize="0"/>
              <p:nvPr/>
            </p:nvPicPr>
            <p:blipFill rotWithShape="1">
              <a:blip r:embed="rId4">
                <a:alphaModFix amt="50000"/>
              </a:blip>
              <a:srcRect b="13631" l="16908" r="21674" t="4788"/>
              <a:stretch/>
            </p:blipFill>
            <p:spPr>
              <a:xfrm>
                <a:off x="8846288" y="2814084"/>
                <a:ext cx="3012600" cy="2977200"/>
              </a:xfrm>
              <a:prstGeom prst="ellipse">
                <a:avLst/>
              </a:prstGeom>
              <a:noFill/>
              <a:ln>
                <a:noFill/>
              </a:ln>
            </p:spPr>
          </p:pic>
        </p:grpSp>
        <p:grpSp>
          <p:nvGrpSpPr>
            <p:cNvPr id="4702" name="Google Shape;4702;p38"/>
            <p:cNvGrpSpPr/>
            <p:nvPr/>
          </p:nvGrpSpPr>
          <p:grpSpPr>
            <a:xfrm rot="-1567860">
              <a:off x="6963138" y="303534"/>
              <a:ext cx="121527" cy="121527"/>
              <a:chOff x="8297437" y="2253663"/>
              <a:chExt cx="4117200" cy="4117200"/>
            </a:xfrm>
          </p:grpSpPr>
          <p:sp>
            <p:nvSpPr>
              <p:cNvPr id="4703" name="Google Shape;4703;p38"/>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704" name="Google Shape;4704;p38"/>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4705" name="Google Shape;4705;p38"/>
            <p:cNvGrpSpPr/>
            <p:nvPr/>
          </p:nvGrpSpPr>
          <p:grpSpPr>
            <a:xfrm rot="-1576056">
              <a:off x="6760060" y="2416456"/>
              <a:ext cx="283743" cy="283743"/>
              <a:chOff x="8297437" y="2253663"/>
              <a:chExt cx="4117200" cy="4117200"/>
            </a:xfrm>
          </p:grpSpPr>
          <p:sp>
            <p:nvSpPr>
              <p:cNvPr id="4706" name="Google Shape;4706;p38"/>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707" name="Google Shape;4707;p38"/>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4708" name="Google Shape;4708;p38"/>
            <p:cNvGrpSpPr/>
            <p:nvPr/>
          </p:nvGrpSpPr>
          <p:grpSpPr>
            <a:xfrm rot="-1573441">
              <a:off x="6510118" y="1723880"/>
              <a:ext cx="154669" cy="154669"/>
              <a:chOff x="8297437" y="2253663"/>
              <a:chExt cx="4117200" cy="4117200"/>
            </a:xfrm>
          </p:grpSpPr>
          <p:sp>
            <p:nvSpPr>
              <p:cNvPr id="4709" name="Google Shape;4709;p38"/>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710" name="Google Shape;4710;p38"/>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4711" name="Google Shape;4711;p38"/>
            <p:cNvGrpSpPr/>
            <p:nvPr/>
          </p:nvGrpSpPr>
          <p:grpSpPr>
            <a:xfrm rot="-1573249">
              <a:off x="5771983" y="46743"/>
              <a:ext cx="275827" cy="275827"/>
              <a:chOff x="8297437" y="2253663"/>
              <a:chExt cx="4117200" cy="4117200"/>
            </a:xfrm>
          </p:grpSpPr>
          <p:sp>
            <p:nvSpPr>
              <p:cNvPr id="4712" name="Google Shape;4712;p38"/>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713" name="Google Shape;4713;p38"/>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4714" name="Google Shape;4714;p38"/>
            <p:cNvGrpSpPr/>
            <p:nvPr/>
          </p:nvGrpSpPr>
          <p:grpSpPr>
            <a:xfrm rot="-1577296">
              <a:off x="7116701" y="716767"/>
              <a:ext cx="152459" cy="152459"/>
              <a:chOff x="8297437" y="2253663"/>
              <a:chExt cx="4117200" cy="4117200"/>
            </a:xfrm>
          </p:grpSpPr>
          <p:sp>
            <p:nvSpPr>
              <p:cNvPr id="4715" name="Google Shape;4715;p38"/>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716" name="Google Shape;4716;p38"/>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4717" name="Google Shape;4717;p38"/>
            <p:cNvGrpSpPr/>
            <p:nvPr/>
          </p:nvGrpSpPr>
          <p:grpSpPr>
            <a:xfrm rot="-1567860">
              <a:off x="6848063" y="871601"/>
              <a:ext cx="121527" cy="121527"/>
              <a:chOff x="8297437" y="2253663"/>
              <a:chExt cx="4117200" cy="4117200"/>
            </a:xfrm>
          </p:grpSpPr>
          <p:sp>
            <p:nvSpPr>
              <p:cNvPr id="4718" name="Google Shape;4718;p38"/>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719" name="Google Shape;4719;p38"/>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4720" name="Google Shape;4720;p38"/>
            <p:cNvGrpSpPr/>
            <p:nvPr/>
          </p:nvGrpSpPr>
          <p:grpSpPr>
            <a:xfrm rot="-1572683">
              <a:off x="7426832" y="1873865"/>
              <a:ext cx="208804" cy="208804"/>
              <a:chOff x="8297437" y="2253663"/>
              <a:chExt cx="4117200" cy="4117200"/>
            </a:xfrm>
          </p:grpSpPr>
          <p:sp>
            <p:nvSpPr>
              <p:cNvPr id="4721" name="Google Shape;4721;p38"/>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722" name="Google Shape;4722;p38"/>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4723" name="Google Shape;4723;p38"/>
            <p:cNvGrpSpPr/>
            <p:nvPr/>
          </p:nvGrpSpPr>
          <p:grpSpPr>
            <a:xfrm>
              <a:off x="4469276" y="366140"/>
              <a:ext cx="789593" cy="837426"/>
              <a:chOff x="1470547" y="379512"/>
              <a:chExt cx="1786005" cy="1894200"/>
            </a:xfrm>
          </p:grpSpPr>
          <p:sp>
            <p:nvSpPr>
              <p:cNvPr id="4724" name="Google Shape;4724;p38"/>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25" name="Google Shape;4725;p38"/>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26" name="Google Shape;4726;p38"/>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4727" name="Google Shape;4727;p38"/>
          <p:cNvGrpSpPr/>
          <p:nvPr/>
        </p:nvGrpSpPr>
        <p:grpSpPr>
          <a:xfrm>
            <a:off x="4949625" y="1666912"/>
            <a:ext cx="2292751" cy="1905085"/>
            <a:chOff x="4383222" y="0"/>
            <a:chExt cx="3618609" cy="3006763"/>
          </a:xfrm>
        </p:grpSpPr>
        <p:grpSp>
          <p:nvGrpSpPr>
            <p:cNvPr id="4728" name="Google Shape;4728;p38"/>
            <p:cNvGrpSpPr/>
            <p:nvPr/>
          </p:nvGrpSpPr>
          <p:grpSpPr>
            <a:xfrm>
              <a:off x="4505789" y="103794"/>
              <a:ext cx="1972533" cy="2093660"/>
              <a:chOff x="3346366" y="66264"/>
              <a:chExt cx="4787701" cy="5081700"/>
            </a:xfrm>
          </p:grpSpPr>
          <p:sp>
            <p:nvSpPr>
              <p:cNvPr id="4729" name="Google Shape;4729;p38"/>
              <p:cNvSpPr/>
              <p:nvPr/>
            </p:nvSpPr>
            <p:spPr>
              <a:xfrm rot="-2830000">
                <a:off x="2620494" y="2234983"/>
                <a:ext cx="6239445" cy="744262"/>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30" name="Google Shape;4730;p38"/>
              <p:cNvSpPr/>
              <p:nvPr/>
            </p:nvSpPr>
            <p:spPr>
              <a:xfrm rot="-2827716">
                <a:off x="2494786" y="2293359"/>
                <a:ext cx="6236242" cy="396002"/>
              </a:xfrm>
              <a:custGeom>
                <a:rect b="b" l="l" r="r" t="t"/>
                <a:pathLst>
                  <a:path extrusionOk="0" h="396209" w="6239499">
                    <a:moveTo>
                      <a:pt x="6130512" y="108986"/>
                    </a:moveTo>
                    <a:cubicBezTo>
                      <a:pt x="6197850" y="176324"/>
                      <a:pt x="6239499" y="269349"/>
                      <a:pt x="6239499" y="372103"/>
                    </a:cubicBezTo>
                    <a:lnTo>
                      <a:pt x="6237069" y="396209"/>
                    </a:lnTo>
                    <a:lnTo>
                      <a:pt x="6230613" y="332172"/>
                    </a:lnTo>
                    <a:cubicBezTo>
                      <a:pt x="6195916" y="162611"/>
                      <a:pt x="6045889" y="35061"/>
                      <a:pt x="5866071" y="35061"/>
                    </a:cubicBezTo>
                    <a:lnTo>
                      <a:pt x="370776" y="35061"/>
                    </a:lnTo>
                    <a:cubicBezTo>
                      <a:pt x="190959" y="35061"/>
                      <a:pt x="40932" y="162611"/>
                      <a:pt x="6235" y="332172"/>
                    </a:cubicBezTo>
                    <a:lnTo>
                      <a:pt x="1105" y="383057"/>
                    </a:lnTo>
                    <a:lnTo>
                      <a:pt x="1" y="372102"/>
                    </a:lnTo>
                    <a:cubicBezTo>
                      <a:pt x="0" y="166596"/>
                      <a:pt x="166597" y="0"/>
                      <a:pt x="372102" y="0"/>
                    </a:cubicBezTo>
                    <a:lnTo>
                      <a:pt x="5867397" y="0"/>
                    </a:lnTo>
                    <a:cubicBezTo>
                      <a:pt x="5970150" y="0"/>
                      <a:pt x="6063175" y="41649"/>
                      <a:pt x="6130512" y="10898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31" name="Google Shape;4731;p38"/>
              <p:cNvSpPr/>
              <p:nvPr/>
            </p:nvSpPr>
            <p:spPr>
              <a:xfrm rot="-2827716">
                <a:off x="2746442" y="2526408"/>
                <a:ext cx="6236241" cy="396002"/>
              </a:xfrm>
              <a:custGeom>
                <a:rect b="b" l="l" r="r" t="t"/>
                <a:pathLst>
                  <a:path extrusionOk="0" h="396209" w="6239498">
                    <a:moveTo>
                      <a:pt x="6238394" y="13152"/>
                    </a:moveTo>
                    <a:lnTo>
                      <a:pt x="6239498" y="24106"/>
                    </a:lnTo>
                    <a:cubicBezTo>
                      <a:pt x="6239498" y="229612"/>
                      <a:pt x="6072902" y="396208"/>
                      <a:pt x="5867396" y="396209"/>
                    </a:cubicBezTo>
                    <a:lnTo>
                      <a:pt x="372102" y="396208"/>
                    </a:lnTo>
                    <a:cubicBezTo>
                      <a:pt x="166596" y="396208"/>
                      <a:pt x="0" y="229612"/>
                      <a:pt x="0" y="24106"/>
                    </a:cubicBezTo>
                    <a:lnTo>
                      <a:pt x="2430" y="0"/>
                    </a:lnTo>
                    <a:lnTo>
                      <a:pt x="8886" y="64036"/>
                    </a:lnTo>
                    <a:cubicBezTo>
                      <a:pt x="43583" y="233597"/>
                      <a:pt x="193610" y="361147"/>
                      <a:pt x="373427" y="361147"/>
                    </a:cubicBezTo>
                    <a:lnTo>
                      <a:pt x="5868722" y="361148"/>
                    </a:lnTo>
                    <a:cubicBezTo>
                      <a:pt x="6048540" y="361147"/>
                      <a:pt x="6198567" y="233597"/>
                      <a:pt x="6233264" y="64037"/>
                    </a:cubicBezTo>
                    <a:lnTo>
                      <a:pt x="6238394"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732" name="Google Shape;4732;p38"/>
            <p:cNvGrpSpPr/>
            <p:nvPr/>
          </p:nvGrpSpPr>
          <p:grpSpPr>
            <a:xfrm>
              <a:off x="5262555" y="689003"/>
              <a:ext cx="1810715" cy="1917901"/>
              <a:chOff x="5031721" y="1309109"/>
              <a:chExt cx="4394938" cy="4655100"/>
            </a:xfrm>
          </p:grpSpPr>
          <p:sp>
            <p:nvSpPr>
              <p:cNvPr id="4733" name="Google Shape;4733;p38"/>
              <p:cNvSpPr/>
              <p:nvPr/>
            </p:nvSpPr>
            <p:spPr>
              <a:xfrm rot="-2830055">
                <a:off x="4392113" y="3271209"/>
                <a:ext cx="5670316"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34" name="Google Shape;4734;p38"/>
              <p:cNvSpPr/>
              <p:nvPr/>
            </p:nvSpPr>
            <p:spPr>
              <a:xfrm rot="-2827716">
                <a:off x="4288978" y="3321658"/>
                <a:ext cx="5662529" cy="442790"/>
              </a:xfrm>
              <a:custGeom>
                <a:rect b="b" l="l" r="r" t="t"/>
                <a:pathLst>
                  <a:path extrusionOk="0" h="443021" w="5665486">
                    <a:moveTo>
                      <a:pt x="5563222" y="107036"/>
                    </a:moveTo>
                    <a:cubicBezTo>
                      <a:pt x="5612821" y="156635"/>
                      <a:pt x="5648229" y="220426"/>
                      <a:pt x="5662834" y="291795"/>
                    </a:cubicBezTo>
                    <a:lnTo>
                      <a:pt x="5665486" y="318110"/>
                    </a:lnTo>
                    <a:lnTo>
                      <a:pt x="5645411" y="253438"/>
                    </a:lnTo>
                    <a:cubicBezTo>
                      <a:pt x="5589934" y="122275"/>
                      <a:pt x="5460057" y="30240"/>
                      <a:pt x="5308685" y="30241"/>
                    </a:cubicBezTo>
                    <a:lnTo>
                      <a:pt x="369317" y="30242"/>
                    </a:lnTo>
                    <a:cubicBezTo>
                      <a:pt x="167487" y="30242"/>
                      <a:pt x="3872" y="193856"/>
                      <a:pt x="3872" y="395686"/>
                    </a:cubicBezTo>
                    <a:lnTo>
                      <a:pt x="8643" y="443021"/>
                    </a:lnTo>
                    <a:lnTo>
                      <a:pt x="7425" y="439096"/>
                    </a:lnTo>
                    <a:cubicBezTo>
                      <a:pt x="2557" y="415306"/>
                      <a:pt x="0" y="390674"/>
                      <a:pt x="0" y="365445"/>
                    </a:cubicBezTo>
                    <a:cubicBezTo>
                      <a:pt x="0" y="163615"/>
                      <a:pt x="163615" y="0"/>
                      <a:pt x="365446" y="0"/>
                    </a:cubicBezTo>
                    <a:lnTo>
                      <a:pt x="5304813" y="0"/>
                    </a:lnTo>
                    <a:cubicBezTo>
                      <a:pt x="5405728" y="0"/>
                      <a:pt x="5497090" y="40904"/>
                      <a:pt x="556322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35" name="Google Shape;4735;p38"/>
              <p:cNvSpPr/>
              <p:nvPr/>
            </p:nvSpPr>
            <p:spPr>
              <a:xfrm rot="-2827716">
                <a:off x="4506872" y="3510328"/>
                <a:ext cx="5662530" cy="442790"/>
              </a:xfrm>
              <a:custGeom>
                <a:rect b="b" l="l" r="r" t="t"/>
                <a:pathLst>
                  <a:path extrusionOk="0" h="443021" w="5665487">
                    <a:moveTo>
                      <a:pt x="5656843" y="0"/>
                    </a:moveTo>
                    <a:lnTo>
                      <a:pt x="5658062" y="3926"/>
                    </a:lnTo>
                    <a:cubicBezTo>
                      <a:pt x="5662930" y="27716"/>
                      <a:pt x="5665487" y="52348"/>
                      <a:pt x="5665487" y="77576"/>
                    </a:cubicBezTo>
                    <a:cubicBezTo>
                      <a:pt x="5665487" y="279406"/>
                      <a:pt x="5501871" y="443021"/>
                      <a:pt x="5300042" y="443020"/>
                    </a:cubicBezTo>
                    <a:lnTo>
                      <a:pt x="360674" y="443021"/>
                    </a:lnTo>
                    <a:cubicBezTo>
                      <a:pt x="184073" y="443021"/>
                      <a:pt x="36730" y="317754"/>
                      <a:pt x="2653" y="151227"/>
                    </a:cubicBezTo>
                    <a:lnTo>
                      <a:pt x="0" y="124911"/>
                    </a:lnTo>
                    <a:lnTo>
                      <a:pt x="20076" y="189583"/>
                    </a:lnTo>
                    <a:cubicBezTo>
                      <a:pt x="75554" y="320747"/>
                      <a:pt x="205430" y="412780"/>
                      <a:pt x="356803" y="412780"/>
                    </a:cubicBezTo>
                    <a:lnTo>
                      <a:pt x="5296170" y="412779"/>
                    </a:lnTo>
                    <a:cubicBezTo>
                      <a:pt x="5498000" y="412780"/>
                      <a:pt x="5661616" y="249165"/>
                      <a:pt x="5661615" y="47335"/>
                    </a:cubicBezTo>
                    <a:lnTo>
                      <a:pt x="5656843" y="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736" name="Google Shape;4736;p38"/>
            <p:cNvGrpSpPr/>
            <p:nvPr/>
          </p:nvGrpSpPr>
          <p:grpSpPr>
            <a:xfrm>
              <a:off x="5162670" y="406140"/>
              <a:ext cx="1780153" cy="1884900"/>
              <a:chOff x="4789281" y="622548"/>
              <a:chExt cx="4320760" cy="4575000"/>
            </a:xfrm>
          </p:grpSpPr>
          <p:sp>
            <p:nvSpPr>
              <p:cNvPr id="4737" name="Google Shape;4737;p38"/>
              <p:cNvSpPr/>
              <p:nvPr/>
            </p:nvSpPr>
            <p:spPr>
              <a:xfrm rot="-2829984">
                <a:off x="4167184" y="2544598"/>
                <a:ext cx="5561198"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38" name="Google Shape;4738;p38"/>
              <p:cNvSpPr/>
              <p:nvPr/>
            </p:nvSpPr>
            <p:spPr>
              <a:xfrm rot="-2827716">
                <a:off x="4043638" y="2601761"/>
                <a:ext cx="5558206" cy="389373"/>
              </a:xfrm>
              <a:custGeom>
                <a:rect b="b" l="l" r="r" t="t"/>
                <a:pathLst>
                  <a:path extrusionOk="0" h="389576" w="5561109">
                    <a:moveTo>
                      <a:pt x="5454073" y="107036"/>
                    </a:moveTo>
                    <a:cubicBezTo>
                      <a:pt x="5520206" y="173169"/>
                      <a:pt x="5561109" y="264530"/>
                      <a:pt x="5561109" y="365446"/>
                    </a:cubicBezTo>
                    <a:lnTo>
                      <a:pt x="5558677" y="389576"/>
                    </a:lnTo>
                    <a:lnTo>
                      <a:pt x="5552354" y="326857"/>
                    </a:lnTo>
                    <a:cubicBezTo>
                      <a:pt x="5518278" y="160330"/>
                      <a:pt x="5370936" y="35062"/>
                      <a:pt x="5194334" y="35062"/>
                    </a:cubicBezTo>
                    <a:lnTo>
                      <a:pt x="364115" y="35063"/>
                    </a:lnTo>
                    <a:cubicBezTo>
                      <a:pt x="187514" y="35062"/>
                      <a:pt x="40171" y="160330"/>
                      <a:pt x="6095" y="326857"/>
                    </a:cubicBezTo>
                    <a:lnTo>
                      <a:pt x="1103" y="376376"/>
                    </a:lnTo>
                    <a:lnTo>
                      <a:pt x="1" y="365445"/>
                    </a:lnTo>
                    <a:cubicBezTo>
                      <a:pt x="0" y="163616"/>
                      <a:pt x="163616" y="1"/>
                      <a:pt x="365446" y="1"/>
                    </a:cubicBezTo>
                    <a:lnTo>
                      <a:pt x="5195665" y="0"/>
                    </a:lnTo>
                    <a:cubicBezTo>
                      <a:pt x="5296580" y="0"/>
                      <a:pt x="5387941" y="40904"/>
                      <a:pt x="545407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39" name="Google Shape;4739;p38"/>
              <p:cNvSpPr/>
              <p:nvPr/>
            </p:nvSpPr>
            <p:spPr>
              <a:xfrm rot="-2827716">
                <a:off x="4297479" y="2830271"/>
                <a:ext cx="5558206" cy="389373"/>
              </a:xfrm>
              <a:custGeom>
                <a:rect b="b" l="l" r="r" t="t"/>
                <a:pathLst>
                  <a:path extrusionOk="0" h="389576" w="5561109">
                    <a:moveTo>
                      <a:pt x="5560007" y="13200"/>
                    </a:moveTo>
                    <a:lnTo>
                      <a:pt x="5561109" y="24131"/>
                    </a:lnTo>
                    <a:cubicBezTo>
                      <a:pt x="5561109" y="225961"/>
                      <a:pt x="5397494" y="389576"/>
                      <a:pt x="5195663" y="389576"/>
                    </a:cubicBezTo>
                    <a:lnTo>
                      <a:pt x="365445" y="389576"/>
                    </a:lnTo>
                    <a:cubicBezTo>
                      <a:pt x="163615" y="389576"/>
                      <a:pt x="0" y="225961"/>
                      <a:pt x="0" y="24131"/>
                    </a:cubicBezTo>
                    <a:lnTo>
                      <a:pt x="2433" y="0"/>
                    </a:lnTo>
                    <a:lnTo>
                      <a:pt x="8755" y="62720"/>
                    </a:lnTo>
                    <a:cubicBezTo>
                      <a:pt x="42832" y="229247"/>
                      <a:pt x="190174" y="354515"/>
                      <a:pt x="366776" y="354515"/>
                    </a:cubicBezTo>
                    <a:lnTo>
                      <a:pt x="5196994" y="354515"/>
                    </a:lnTo>
                    <a:cubicBezTo>
                      <a:pt x="5373596" y="354515"/>
                      <a:pt x="5520939" y="229247"/>
                      <a:pt x="5555015" y="62719"/>
                    </a:cubicBezTo>
                    <a:lnTo>
                      <a:pt x="5560007"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740" name="Google Shape;4740;p38"/>
            <p:cNvGrpSpPr/>
            <p:nvPr/>
          </p:nvGrpSpPr>
          <p:grpSpPr>
            <a:xfrm>
              <a:off x="5994601" y="868882"/>
              <a:ext cx="1813377" cy="1920744"/>
              <a:chOff x="6808533" y="1745708"/>
              <a:chExt cx="4401400" cy="4662000"/>
            </a:xfrm>
          </p:grpSpPr>
          <p:sp>
            <p:nvSpPr>
              <p:cNvPr id="4741" name="Google Shape;4741;p38"/>
              <p:cNvSpPr/>
              <p:nvPr/>
            </p:nvSpPr>
            <p:spPr>
              <a:xfrm rot="-2829965">
                <a:off x="6167451" y="3711259"/>
                <a:ext cx="5679863"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42" name="Google Shape;4742;p38"/>
              <p:cNvSpPr/>
              <p:nvPr/>
            </p:nvSpPr>
            <p:spPr>
              <a:xfrm rot="-2827716">
                <a:off x="6043945" y="3768489"/>
                <a:ext cx="5676734" cy="389373"/>
              </a:xfrm>
              <a:custGeom>
                <a:rect b="b" l="l" r="r" t="t"/>
                <a:pathLst>
                  <a:path extrusionOk="0" h="389576" w="5679699">
                    <a:moveTo>
                      <a:pt x="5572662" y="107036"/>
                    </a:moveTo>
                    <a:cubicBezTo>
                      <a:pt x="5638795" y="173169"/>
                      <a:pt x="5679699" y="264530"/>
                      <a:pt x="5679699" y="365445"/>
                    </a:cubicBezTo>
                    <a:lnTo>
                      <a:pt x="5677266" y="389576"/>
                    </a:lnTo>
                    <a:lnTo>
                      <a:pt x="5670943" y="326856"/>
                    </a:lnTo>
                    <a:cubicBezTo>
                      <a:pt x="5636867" y="160329"/>
                      <a:pt x="5489524" y="35062"/>
                      <a:pt x="5312922" y="35062"/>
                    </a:cubicBezTo>
                    <a:lnTo>
                      <a:pt x="364115" y="35062"/>
                    </a:lnTo>
                    <a:cubicBezTo>
                      <a:pt x="187513" y="35062"/>
                      <a:pt x="40170" y="160329"/>
                      <a:pt x="6094" y="326857"/>
                    </a:cubicBezTo>
                    <a:lnTo>
                      <a:pt x="1102" y="376376"/>
                    </a:lnTo>
                    <a:lnTo>
                      <a:pt x="0" y="365445"/>
                    </a:lnTo>
                    <a:cubicBezTo>
                      <a:pt x="0" y="163615"/>
                      <a:pt x="163616" y="1"/>
                      <a:pt x="365446" y="1"/>
                    </a:cubicBezTo>
                    <a:lnTo>
                      <a:pt x="5314253" y="0"/>
                    </a:lnTo>
                    <a:cubicBezTo>
                      <a:pt x="5415168" y="0"/>
                      <a:pt x="5506530" y="40904"/>
                      <a:pt x="557266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43" name="Google Shape;4743;p38"/>
              <p:cNvSpPr/>
              <p:nvPr/>
            </p:nvSpPr>
            <p:spPr>
              <a:xfrm rot="-2827716">
                <a:off x="6297786" y="3996999"/>
                <a:ext cx="5676733" cy="389373"/>
              </a:xfrm>
              <a:custGeom>
                <a:rect b="b" l="l" r="r" t="t"/>
                <a:pathLst>
                  <a:path extrusionOk="0" h="389576" w="5679698">
                    <a:moveTo>
                      <a:pt x="5678596" y="13200"/>
                    </a:moveTo>
                    <a:lnTo>
                      <a:pt x="5679698" y="24131"/>
                    </a:lnTo>
                    <a:cubicBezTo>
                      <a:pt x="5679698" y="225961"/>
                      <a:pt x="5516083" y="389575"/>
                      <a:pt x="5314252" y="389575"/>
                    </a:cubicBezTo>
                    <a:lnTo>
                      <a:pt x="365445" y="389576"/>
                    </a:lnTo>
                    <a:cubicBezTo>
                      <a:pt x="163615" y="389576"/>
                      <a:pt x="0" y="225961"/>
                      <a:pt x="0" y="24131"/>
                    </a:cubicBezTo>
                    <a:lnTo>
                      <a:pt x="2432" y="0"/>
                    </a:lnTo>
                    <a:lnTo>
                      <a:pt x="8755" y="62720"/>
                    </a:lnTo>
                    <a:cubicBezTo>
                      <a:pt x="42832" y="229247"/>
                      <a:pt x="190174" y="354514"/>
                      <a:pt x="366775" y="354515"/>
                    </a:cubicBezTo>
                    <a:lnTo>
                      <a:pt x="5315583" y="354514"/>
                    </a:lnTo>
                    <a:cubicBezTo>
                      <a:pt x="5492185" y="354514"/>
                      <a:pt x="5639528" y="229246"/>
                      <a:pt x="5673604" y="62719"/>
                    </a:cubicBezTo>
                    <a:lnTo>
                      <a:pt x="5678596"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744" name="Google Shape;4744;p38"/>
            <p:cNvGrpSpPr/>
            <p:nvPr/>
          </p:nvGrpSpPr>
          <p:grpSpPr>
            <a:xfrm>
              <a:off x="5041028" y="642225"/>
              <a:ext cx="1839573" cy="1955397"/>
              <a:chOff x="3765864" y="1195612"/>
              <a:chExt cx="5193601" cy="5520600"/>
            </a:xfrm>
          </p:grpSpPr>
          <p:sp>
            <p:nvSpPr>
              <p:cNvPr id="4745" name="Google Shape;4745;p38"/>
              <p:cNvSpPr/>
              <p:nvPr/>
            </p:nvSpPr>
            <p:spPr>
              <a:xfrm rot="-2830008">
                <a:off x="2937359" y="3590462"/>
                <a:ext cx="6850611"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46" name="Google Shape;4746;p38"/>
              <p:cNvSpPr/>
              <p:nvPr/>
            </p:nvSpPr>
            <p:spPr>
              <a:xfrm rot="-2827716">
                <a:off x="2814227" y="3648150"/>
                <a:ext cx="6847034" cy="389347"/>
              </a:xfrm>
              <a:custGeom>
                <a:rect b="b" l="l" r="r" t="t"/>
                <a:pathLst>
                  <a:path extrusionOk="0" h="389550" w="6850610">
                    <a:moveTo>
                      <a:pt x="6743574" y="107037"/>
                    </a:moveTo>
                    <a:cubicBezTo>
                      <a:pt x="6809707" y="173170"/>
                      <a:pt x="6850610" y="264531"/>
                      <a:pt x="6850610" y="365445"/>
                    </a:cubicBezTo>
                    <a:lnTo>
                      <a:pt x="6848180" y="389550"/>
                    </a:lnTo>
                    <a:lnTo>
                      <a:pt x="6841860" y="326857"/>
                    </a:lnTo>
                    <a:cubicBezTo>
                      <a:pt x="6807784" y="160330"/>
                      <a:pt x="6660442" y="35062"/>
                      <a:pt x="6483840" y="35062"/>
                    </a:cubicBezTo>
                    <a:lnTo>
                      <a:pt x="364120" y="35061"/>
                    </a:lnTo>
                    <a:cubicBezTo>
                      <a:pt x="187518" y="35062"/>
                      <a:pt x="40175" y="160329"/>
                      <a:pt x="6099" y="326857"/>
                    </a:cubicBezTo>
                    <a:lnTo>
                      <a:pt x="1105" y="376401"/>
                    </a:lnTo>
                    <a:lnTo>
                      <a:pt x="0" y="365446"/>
                    </a:lnTo>
                    <a:cubicBezTo>
                      <a:pt x="0" y="163616"/>
                      <a:pt x="163615" y="1"/>
                      <a:pt x="365445" y="0"/>
                    </a:cubicBezTo>
                    <a:lnTo>
                      <a:pt x="6485166" y="1"/>
                    </a:lnTo>
                    <a:cubicBezTo>
                      <a:pt x="6586081" y="1"/>
                      <a:pt x="6677442" y="40905"/>
                      <a:pt x="6743574"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47" name="Google Shape;4747;p38"/>
              <p:cNvSpPr/>
              <p:nvPr/>
            </p:nvSpPr>
            <p:spPr>
              <a:xfrm rot="-2827716">
                <a:off x="3061003" y="3876675"/>
                <a:ext cx="6847033" cy="389348"/>
              </a:xfrm>
              <a:custGeom>
                <a:rect b="b" l="l" r="r" t="t"/>
                <a:pathLst>
                  <a:path extrusionOk="0" h="389551" w="6850609">
                    <a:moveTo>
                      <a:pt x="6849505" y="13149"/>
                    </a:moveTo>
                    <a:lnTo>
                      <a:pt x="6850609" y="24105"/>
                    </a:lnTo>
                    <a:cubicBezTo>
                      <a:pt x="6850609" y="225936"/>
                      <a:pt x="6686995" y="389551"/>
                      <a:pt x="6485165" y="389550"/>
                    </a:cubicBezTo>
                    <a:lnTo>
                      <a:pt x="365445" y="389551"/>
                    </a:lnTo>
                    <a:cubicBezTo>
                      <a:pt x="163615" y="389551"/>
                      <a:pt x="0" y="225936"/>
                      <a:pt x="0" y="24106"/>
                    </a:cubicBezTo>
                    <a:lnTo>
                      <a:pt x="2430" y="0"/>
                    </a:lnTo>
                    <a:lnTo>
                      <a:pt x="8750" y="62695"/>
                    </a:lnTo>
                    <a:cubicBezTo>
                      <a:pt x="42826" y="229222"/>
                      <a:pt x="190169" y="354490"/>
                      <a:pt x="366771" y="354490"/>
                    </a:cubicBezTo>
                    <a:lnTo>
                      <a:pt x="6486491" y="354489"/>
                    </a:lnTo>
                    <a:cubicBezTo>
                      <a:pt x="6663092" y="354490"/>
                      <a:pt x="6810434" y="229222"/>
                      <a:pt x="6844510" y="62694"/>
                    </a:cubicBezTo>
                    <a:lnTo>
                      <a:pt x="6849505" y="1314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748" name="Google Shape;4748;p38"/>
            <p:cNvGrpSpPr/>
            <p:nvPr/>
          </p:nvGrpSpPr>
          <p:grpSpPr>
            <a:xfrm>
              <a:off x="5589193" y="625647"/>
              <a:ext cx="1793913" cy="1896518"/>
              <a:chOff x="5824532" y="1155331"/>
              <a:chExt cx="4354159" cy="4603200"/>
            </a:xfrm>
          </p:grpSpPr>
          <p:sp>
            <p:nvSpPr>
              <p:cNvPr id="4749" name="Google Shape;4749;p38"/>
              <p:cNvSpPr/>
              <p:nvPr/>
            </p:nvSpPr>
            <p:spPr>
              <a:xfrm rot="-2830004">
                <a:off x="5196271" y="3091482"/>
                <a:ext cx="5599622" cy="730899"/>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50" name="Google Shape;4750;p38"/>
              <p:cNvSpPr/>
              <p:nvPr/>
            </p:nvSpPr>
            <p:spPr>
              <a:xfrm rot="-2827716">
                <a:off x="5072700" y="3148580"/>
                <a:ext cx="5596872" cy="389350"/>
              </a:xfrm>
              <a:custGeom>
                <a:rect b="b" l="l" r="r" t="t"/>
                <a:pathLst>
                  <a:path extrusionOk="0" h="389553" w="5599795">
                    <a:moveTo>
                      <a:pt x="5492759" y="107036"/>
                    </a:moveTo>
                    <a:cubicBezTo>
                      <a:pt x="5558891" y="173169"/>
                      <a:pt x="5599795" y="264530"/>
                      <a:pt x="5599795" y="365445"/>
                    </a:cubicBezTo>
                    <a:lnTo>
                      <a:pt x="5597364" y="389553"/>
                    </a:lnTo>
                    <a:lnTo>
                      <a:pt x="5591045" y="326860"/>
                    </a:lnTo>
                    <a:cubicBezTo>
                      <a:pt x="5556968" y="160333"/>
                      <a:pt x="5409625" y="35065"/>
                      <a:pt x="5233024" y="35065"/>
                    </a:cubicBezTo>
                    <a:lnTo>
                      <a:pt x="364119" y="35066"/>
                    </a:lnTo>
                    <a:cubicBezTo>
                      <a:pt x="187518" y="35065"/>
                      <a:pt x="40175" y="160333"/>
                      <a:pt x="6099" y="326860"/>
                    </a:cubicBezTo>
                    <a:lnTo>
                      <a:pt x="1105" y="376401"/>
                    </a:lnTo>
                    <a:lnTo>
                      <a:pt x="0" y="365445"/>
                    </a:lnTo>
                    <a:cubicBezTo>
                      <a:pt x="0" y="163615"/>
                      <a:pt x="163615" y="0"/>
                      <a:pt x="365444" y="1"/>
                    </a:cubicBezTo>
                    <a:lnTo>
                      <a:pt x="5234350" y="0"/>
                    </a:lnTo>
                    <a:cubicBezTo>
                      <a:pt x="5335265" y="0"/>
                      <a:pt x="5426626" y="40904"/>
                      <a:pt x="54927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51" name="Google Shape;4751;p38"/>
              <p:cNvSpPr/>
              <p:nvPr/>
            </p:nvSpPr>
            <p:spPr>
              <a:xfrm rot="-2827716">
                <a:off x="5333650" y="3377103"/>
                <a:ext cx="5596872" cy="389351"/>
              </a:xfrm>
              <a:custGeom>
                <a:rect b="b" l="l" r="r" t="t"/>
                <a:pathLst>
                  <a:path extrusionOk="0" h="389554" w="5599795">
                    <a:moveTo>
                      <a:pt x="5598690" y="13152"/>
                    </a:moveTo>
                    <a:lnTo>
                      <a:pt x="5599795" y="24109"/>
                    </a:lnTo>
                    <a:cubicBezTo>
                      <a:pt x="5599795" y="225939"/>
                      <a:pt x="5436180" y="389554"/>
                      <a:pt x="5234350" y="389554"/>
                    </a:cubicBezTo>
                    <a:lnTo>
                      <a:pt x="365445" y="389554"/>
                    </a:lnTo>
                    <a:cubicBezTo>
                      <a:pt x="163614" y="389554"/>
                      <a:pt x="0" y="225939"/>
                      <a:pt x="0" y="24109"/>
                    </a:cubicBezTo>
                    <a:lnTo>
                      <a:pt x="2431" y="0"/>
                    </a:lnTo>
                    <a:lnTo>
                      <a:pt x="8750" y="62694"/>
                    </a:lnTo>
                    <a:cubicBezTo>
                      <a:pt x="42827" y="229221"/>
                      <a:pt x="190169" y="354489"/>
                      <a:pt x="366771" y="354489"/>
                    </a:cubicBezTo>
                    <a:lnTo>
                      <a:pt x="5235676" y="354489"/>
                    </a:lnTo>
                    <a:cubicBezTo>
                      <a:pt x="5412277" y="354489"/>
                      <a:pt x="5559620" y="229221"/>
                      <a:pt x="5593696" y="62694"/>
                    </a:cubicBezTo>
                    <a:lnTo>
                      <a:pt x="5598690"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752" name="Google Shape;4752;p38"/>
            <p:cNvGrpSpPr/>
            <p:nvPr/>
          </p:nvGrpSpPr>
          <p:grpSpPr>
            <a:xfrm>
              <a:off x="5736776" y="1118433"/>
              <a:ext cx="1754220" cy="1853753"/>
              <a:chOff x="6182744" y="2351413"/>
              <a:chExt cx="4257816" cy="4499400"/>
            </a:xfrm>
          </p:grpSpPr>
          <p:sp>
            <p:nvSpPr>
              <p:cNvPr id="4753" name="Google Shape;4753;p38"/>
              <p:cNvSpPr/>
              <p:nvPr/>
            </p:nvSpPr>
            <p:spPr>
              <a:xfrm rot="-2830035">
                <a:off x="5577129" y="4235663"/>
                <a:ext cx="5458031"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54" name="Google Shape;4754;p38"/>
              <p:cNvSpPr/>
              <p:nvPr/>
            </p:nvSpPr>
            <p:spPr>
              <a:xfrm rot="-2827716">
                <a:off x="5453545" y="4292751"/>
                <a:ext cx="5455263" cy="389351"/>
              </a:xfrm>
              <a:custGeom>
                <a:rect b="b" l="l" r="r" t="t"/>
                <a:pathLst>
                  <a:path extrusionOk="0" h="389554" w="5458112">
                    <a:moveTo>
                      <a:pt x="5351075" y="107037"/>
                    </a:moveTo>
                    <a:cubicBezTo>
                      <a:pt x="5417207" y="173169"/>
                      <a:pt x="5458112" y="264530"/>
                      <a:pt x="5458112" y="365445"/>
                    </a:cubicBezTo>
                    <a:lnTo>
                      <a:pt x="5455681" y="389554"/>
                    </a:lnTo>
                    <a:lnTo>
                      <a:pt x="5449360" y="326860"/>
                    </a:lnTo>
                    <a:cubicBezTo>
                      <a:pt x="5415284" y="160333"/>
                      <a:pt x="5267942" y="35065"/>
                      <a:pt x="5091341" y="35066"/>
                    </a:cubicBezTo>
                    <a:lnTo>
                      <a:pt x="364118" y="35065"/>
                    </a:lnTo>
                    <a:cubicBezTo>
                      <a:pt x="187517" y="35066"/>
                      <a:pt x="40174" y="160334"/>
                      <a:pt x="6098" y="326861"/>
                    </a:cubicBezTo>
                    <a:lnTo>
                      <a:pt x="1104" y="376403"/>
                    </a:lnTo>
                    <a:lnTo>
                      <a:pt x="0" y="365446"/>
                    </a:lnTo>
                    <a:cubicBezTo>
                      <a:pt x="-1" y="163616"/>
                      <a:pt x="163615" y="1"/>
                      <a:pt x="365444" y="0"/>
                    </a:cubicBezTo>
                    <a:lnTo>
                      <a:pt x="5092667" y="1"/>
                    </a:lnTo>
                    <a:cubicBezTo>
                      <a:pt x="5193582" y="1"/>
                      <a:pt x="5284943" y="40904"/>
                      <a:pt x="5351075"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55" name="Google Shape;4755;p38"/>
              <p:cNvSpPr/>
              <p:nvPr/>
            </p:nvSpPr>
            <p:spPr>
              <a:xfrm rot="-2827716">
                <a:off x="5714497" y="4521277"/>
                <a:ext cx="5455263" cy="389350"/>
              </a:xfrm>
              <a:custGeom>
                <a:rect b="b" l="l" r="r" t="t"/>
                <a:pathLst>
                  <a:path extrusionOk="0" h="389553" w="5458112">
                    <a:moveTo>
                      <a:pt x="5457007" y="13151"/>
                    </a:moveTo>
                    <a:lnTo>
                      <a:pt x="5458112" y="24107"/>
                    </a:lnTo>
                    <a:cubicBezTo>
                      <a:pt x="5458112" y="225937"/>
                      <a:pt x="5294496" y="389553"/>
                      <a:pt x="5092667" y="389553"/>
                    </a:cubicBezTo>
                    <a:lnTo>
                      <a:pt x="365445" y="389553"/>
                    </a:lnTo>
                    <a:cubicBezTo>
                      <a:pt x="163615" y="389553"/>
                      <a:pt x="0" y="225938"/>
                      <a:pt x="0" y="24108"/>
                    </a:cubicBezTo>
                    <a:lnTo>
                      <a:pt x="2430" y="0"/>
                    </a:lnTo>
                    <a:lnTo>
                      <a:pt x="8750" y="62693"/>
                    </a:lnTo>
                    <a:cubicBezTo>
                      <a:pt x="42827" y="229220"/>
                      <a:pt x="190169" y="354488"/>
                      <a:pt x="366771" y="354488"/>
                    </a:cubicBezTo>
                    <a:lnTo>
                      <a:pt x="5093993" y="354487"/>
                    </a:lnTo>
                    <a:cubicBezTo>
                      <a:pt x="5270594" y="354488"/>
                      <a:pt x="5417937" y="229219"/>
                      <a:pt x="5452013" y="62692"/>
                    </a:cubicBezTo>
                    <a:lnTo>
                      <a:pt x="5457007" y="1315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756" name="Google Shape;4756;p38"/>
            <p:cNvGrpSpPr/>
            <p:nvPr/>
          </p:nvGrpSpPr>
          <p:grpSpPr>
            <a:xfrm>
              <a:off x="7011036" y="1487895"/>
              <a:ext cx="990796" cy="1048870"/>
              <a:chOff x="9275607" y="3248167"/>
              <a:chExt cx="2404844" cy="2545800"/>
            </a:xfrm>
          </p:grpSpPr>
          <p:sp>
            <p:nvSpPr>
              <p:cNvPr id="4757" name="Google Shape;4757;p38"/>
              <p:cNvSpPr/>
              <p:nvPr/>
            </p:nvSpPr>
            <p:spPr>
              <a:xfrm rot="-2830077">
                <a:off x="8888438" y="4357500"/>
                <a:ext cx="3168338" cy="327135"/>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58" name="Google Shape;4758;p38"/>
              <p:cNvSpPr/>
              <p:nvPr/>
            </p:nvSpPr>
            <p:spPr>
              <a:xfrm rot="-2827716">
                <a:off x="8837051" y="4381832"/>
                <a:ext cx="3166615" cy="184314"/>
              </a:xfrm>
              <a:custGeom>
                <a:rect b="b" l="l" r="r" t="t"/>
                <a:pathLst>
                  <a:path extrusionOk="0" h="184410" w="3168269">
                    <a:moveTo>
                      <a:pt x="3120354" y="47916"/>
                    </a:moveTo>
                    <a:cubicBezTo>
                      <a:pt x="3149958" y="77520"/>
                      <a:pt x="3168269" y="118419"/>
                      <a:pt x="3168269" y="163593"/>
                    </a:cubicBezTo>
                    <a:lnTo>
                      <a:pt x="3164066" y="184410"/>
                    </a:lnTo>
                    <a:lnTo>
                      <a:pt x="3154087" y="134981"/>
                    </a:lnTo>
                    <a:cubicBezTo>
                      <a:pt x="3129252" y="76265"/>
                      <a:pt x="3071113" y="35066"/>
                      <a:pt x="3003350" y="35065"/>
                    </a:cubicBezTo>
                    <a:lnTo>
                      <a:pt x="162267" y="35065"/>
                    </a:lnTo>
                    <a:cubicBezTo>
                      <a:pt x="94504" y="35065"/>
                      <a:pt x="36365" y="76265"/>
                      <a:pt x="11530" y="134981"/>
                    </a:cubicBezTo>
                    <a:lnTo>
                      <a:pt x="2877" y="177843"/>
                    </a:lnTo>
                    <a:lnTo>
                      <a:pt x="1" y="163594"/>
                    </a:lnTo>
                    <a:cubicBezTo>
                      <a:pt x="0" y="73243"/>
                      <a:pt x="73243" y="0"/>
                      <a:pt x="163593" y="0"/>
                    </a:cubicBezTo>
                    <a:lnTo>
                      <a:pt x="3004676" y="0"/>
                    </a:lnTo>
                    <a:cubicBezTo>
                      <a:pt x="3049851" y="0"/>
                      <a:pt x="3090750" y="18312"/>
                      <a:pt x="3120354" y="4791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59" name="Google Shape;4759;p38"/>
              <p:cNvSpPr/>
              <p:nvPr/>
            </p:nvSpPr>
            <p:spPr>
              <a:xfrm rot="-2827716">
                <a:off x="8952392" y="4475363"/>
                <a:ext cx="3166615" cy="184313"/>
              </a:xfrm>
              <a:custGeom>
                <a:rect b="b" l="l" r="r" t="t"/>
                <a:pathLst>
                  <a:path extrusionOk="0" h="184409" w="3168269">
                    <a:moveTo>
                      <a:pt x="3165392" y="6567"/>
                    </a:moveTo>
                    <a:lnTo>
                      <a:pt x="3168269" y="20815"/>
                    </a:lnTo>
                    <a:cubicBezTo>
                      <a:pt x="3168269" y="111166"/>
                      <a:pt x="3095027" y="184408"/>
                      <a:pt x="3004676" y="184409"/>
                    </a:cubicBezTo>
                    <a:lnTo>
                      <a:pt x="163593" y="184409"/>
                    </a:lnTo>
                    <a:cubicBezTo>
                      <a:pt x="73243" y="184409"/>
                      <a:pt x="0" y="111166"/>
                      <a:pt x="1" y="20816"/>
                    </a:cubicBezTo>
                    <a:lnTo>
                      <a:pt x="4203" y="0"/>
                    </a:lnTo>
                    <a:lnTo>
                      <a:pt x="14182" y="49428"/>
                    </a:lnTo>
                    <a:cubicBezTo>
                      <a:pt x="39017" y="108145"/>
                      <a:pt x="97156" y="149344"/>
                      <a:pt x="164919" y="149344"/>
                    </a:cubicBezTo>
                    <a:lnTo>
                      <a:pt x="3006002" y="149344"/>
                    </a:lnTo>
                    <a:cubicBezTo>
                      <a:pt x="3073765" y="149344"/>
                      <a:pt x="3131904" y="108144"/>
                      <a:pt x="3156739" y="49428"/>
                    </a:cubicBezTo>
                    <a:lnTo>
                      <a:pt x="3165392" y="656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760" name="Google Shape;4760;p38"/>
            <p:cNvGrpSpPr/>
            <p:nvPr/>
          </p:nvGrpSpPr>
          <p:grpSpPr>
            <a:xfrm>
              <a:off x="5643188" y="884170"/>
              <a:ext cx="1820494" cy="1928407"/>
              <a:chOff x="5955587" y="1782813"/>
              <a:chExt cx="4418674" cy="4680600"/>
            </a:xfrm>
          </p:grpSpPr>
          <p:sp>
            <p:nvSpPr>
              <p:cNvPr id="4761" name="Google Shape;4761;p38"/>
              <p:cNvSpPr/>
              <p:nvPr/>
            </p:nvSpPr>
            <p:spPr>
              <a:xfrm rot="-2830029">
                <a:off x="5310423" y="3757664"/>
                <a:ext cx="5705129"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62" name="Google Shape;4762;p38"/>
              <p:cNvSpPr/>
              <p:nvPr/>
            </p:nvSpPr>
            <p:spPr>
              <a:xfrm rot="-2827716">
                <a:off x="5186938" y="3814894"/>
                <a:ext cx="5702117" cy="389357"/>
              </a:xfrm>
              <a:custGeom>
                <a:rect b="b" l="l" r="r" t="t"/>
                <a:pathLst>
                  <a:path extrusionOk="0" h="389560" w="5705095">
                    <a:moveTo>
                      <a:pt x="5598059" y="107036"/>
                    </a:moveTo>
                    <a:cubicBezTo>
                      <a:pt x="5664191" y="173169"/>
                      <a:pt x="5705095" y="264530"/>
                      <a:pt x="5705095" y="365446"/>
                    </a:cubicBezTo>
                    <a:lnTo>
                      <a:pt x="5702664" y="389560"/>
                    </a:lnTo>
                    <a:lnTo>
                      <a:pt x="5696344" y="326859"/>
                    </a:lnTo>
                    <a:cubicBezTo>
                      <a:pt x="5662267" y="160332"/>
                      <a:pt x="5514924" y="35064"/>
                      <a:pt x="5338323" y="35064"/>
                    </a:cubicBezTo>
                    <a:lnTo>
                      <a:pt x="364118" y="35065"/>
                    </a:lnTo>
                    <a:cubicBezTo>
                      <a:pt x="187517" y="35064"/>
                      <a:pt x="40174" y="160332"/>
                      <a:pt x="6098" y="326859"/>
                    </a:cubicBezTo>
                    <a:lnTo>
                      <a:pt x="1104" y="376394"/>
                    </a:lnTo>
                    <a:lnTo>
                      <a:pt x="0" y="365445"/>
                    </a:lnTo>
                    <a:cubicBezTo>
                      <a:pt x="1" y="163616"/>
                      <a:pt x="163615" y="0"/>
                      <a:pt x="365445" y="1"/>
                    </a:cubicBezTo>
                    <a:lnTo>
                      <a:pt x="5339650" y="0"/>
                    </a:lnTo>
                    <a:cubicBezTo>
                      <a:pt x="5440565" y="0"/>
                      <a:pt x="5531927" y="40904"/>
                      <a:pt x="55980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63" name="Google Shape;4763;p38"/>
              <p:cNvSpPr/>
              <p:nvPr/>
            </p:nvSpPr>
            <p:spPr>
              <a:xfrm rot="-2827716">
                <a:off x="5440794" y="4043414"/>
                <a:ext cx="5702117" cy="389357"/>
              </a:xfrm>
              <a:custGeom>
                <a:rect b="b" l="l" r="r" t="t"/>
                <a:pathLst>
                  <a:path extrusionOk="0" h="389560" w="5705095">
                    <a:moveTo>
                      <a:pt x="5703991" y="13166"/>
                    </a:moveTo>
                    <a:lnTo>
                      <a:pt x="5705095" y="24115"/>
                    </a:lnTo>
                    <a:cubicBezTo>
                      <a:pt x="5705095" y="225945"/>
                      <a:pt x="5541480" y="389560"/>
                      <a:pt x="5339650" y="389560"/>
                    </a:cubicBezTo>
                    <a:lnTo>
                      <a:pt x="365445" y="389560"/>
                    </a:lnTo>
                    <a:cubicBezTo>
                      <a:pt x="163615" y="389560"/>
                      <a:pt x="0" y="225945"/>
                      <a:pt x="0" y="24115"/>
                    </a:cubicBezTo>
                    <a:lnTo>
                      <a:pt x="2431" y="0"/>
                    </a:lnTo>
                    <a:lnTo>
                      <a:pt x="8752" y="62702"/>
                    </a:lnTo>
                    <a:cubicBezTo>
                      <a:pt x="42828" y="229229"/>
                      <a:pt x="190170" y="354497"/>
                      <a:pt x="366772" y="354497"/>
                    </a:cubicBezTo>
                    <a:lnTo>
                      <a:pt x="5340977" y="354496"/>
                    </a:lnTo>
                    <a:cubicBezTo>
                      <a:pt x="5517579" y="354496"/>
                      <a:pt x="5664921" y="229229"/>
                      <a:pt x="5698998" y="62701"/>
                    </a:cubicBezTo>
                    <a:lnTo>
                      <a:pt x="5703991"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764" name="Google Shape;4764;p38"/>
            <p:cNvGrpSpPr/>
            <p:nvPr/>
          </p:nvGrpSpPr>
          <p:grpSpPr>
            <a:xfrm>
              <a:off x="4649077" y="729180"/>
              <a:ext cx="1271830" cy="1345750"/>
              <a:chOff x="2134683" y="1406427"/>
              <a:chExt cx="4494099" cy="4755300"/>
            </a:xfrm>
          </p:grpSpPr>
          <p:sp>
            <p:nvSpPr>
              <p:cNvPr id="4765" name="Google Shape;4765;p38"/>
              <p:cNvSpPr/>
              <p:nvPr/>
            </p:nvSpPr>
            <p:spPr>
              <a:xfrm rot="-2829977">
                <a:off x="1469270" y="3422451"/>
                <a:ext cx="5814027" cy="723252"/>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66" name="Google Shape;4766;p38"/>
              <p:cNvSpPr/>
              <p:nvPr/>
            </p:nvSpPr>
            <p:spPr>
              <a:xfrm rot="-2827716">
                <a:off x="1347244" y="3479082"/>
                <a:ext cx="5810844" cy="385501"/>
              </a:xfrm>
              <a:custGeom>
                <a:rect b="b" l="l" r="r" t="t"/>
                <a:pathLst>
                  <a:path extrusionOk="0" h="385702" w="5813879">
                    <a:moveTo>
                      <a:pt x="5707969" y="105910"/>
                    </a:moveTo>
                    <a:cubicBezTo>
                      <a:pt x="5773405" y="171347"/>
                      <a:pt x="5813879" y="261747"/>
                      <a:pt x="5813879" y="361600"/>
                    </a:cubicBezTo>
                    <a:lnTo>
                      <a:pt x="5813877" y="361600"/>
                    </a:lnTo>
                    <a:lnTo>
                      <a:pt x="5811448" y="385702"/>
                    </a:lnTo>
                    <a:lnTo>
                      <a:pt x="5805207" y="323791"/>
                    </a:lnTo>
                    <a:cubicBezTo>
                      <a:pt x="5771489" y="159015"/>
                      <a:pt x="5625695" y="35065"/>
                      <a:pt x="5450953" y="35065"/>
                    </a:cubicBezTo>
                    <a:lnTo>
                      <a:pt x="360274" y="35066"/>
                    </a:lnTo>
                    <a:cubicBezTo>
                      <a:pt x="185532" y="35065"/>
                      <a:pt x="39739" y="159016"/>
                      <a:pt x="6021" y="323791"/>
                    </a:cubicBezTo>
                    <a:lnTo>
                      <a:pt x="1105" y="372556"/>
                    </a:lnTo>
                    <a:lnTo>
                      <a:pt x="0" y="361600"/>
                    </a:lnTo>
                    <a:lnTo>
                      <a:pt x="7347" y="288725"/>
                    </a:lnTo>
                    <a:cubicBezTo>
                      <a:pt x="41065" y="123951"/>
                      <a:pt x="186858" y="0"/>
                      <a:pt x="361600" y="0"/>
                    </a:cubicBezTo>
                    <a:lnTo>
                      <a:pt x="5452279" y="0"/>
                    </a:lnTo>
                    <a:cubicBezTo>
                      <a:pt x="5552132" y="0"/>
                      <a:pt x="5642532" y="40474"/>
                      <a:pt x="5707969" y="10591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67" name="Google Shape;4767;p38"/>
              <p:cNvSpPr/>
              <p:nvPr/>
            </p:nvSpPr>
            <p:spPr>
              <a:xfrm rot="-2827716">
                <a:off x="1605376" y="3704992"/>
                <a:ext cx="5810844" cy="385508"/>
              </a:xfrm>
              <a:custGeom>
                <a:rect b="b" l="l" r="r" t="t"/>
                <a:pathLst>
                  <a:path extrusionOk="0" h="385709" w="5813879">
                    <a:moveTo>
                      <a:pt x="5812774" y="13146"/>
                    </a:moveTo>
                    <a:lnTo>
                      <a:pt x="5813879" y="24109"/>
                    </a:lnTo>
                    <a:lnTo>
                      <a:pt x="5813878" y="24109"/>
                    </a:lnTo>
                    <a:cubicBezTo>
                      <a:pt x="5813877" y="223815"/>
                      <a:pt x="5651984" y="385709"/>
                      <a:pt x="5452278" y="385709"/>
                    </a:cubicBezTo>
                    <a:lnTo>
                      <a:pt x="361601" y="385708"/>
                    </a:lnTo>
                    <a:cubicBezTo>
                      <a:pt x="186857" y="385708"/>
                      <a:pt x="41065" y="261758"/>
                      <a:pt x="7347" y="96983"/>
                    </a:cubicBezTo>
                    <a:lnTo>
                      <a:pt x="0" y="24109"/>
                    </a:lnTo>
                    <a:lnTo>
                      <a:pt x="2431" y="0"/>
                    </a:lnTo>
                    <a:lnTo>
                      <a:pt x="8673" y="61918"/>
                    </a:lnTo>
                    <a:cubicBezTo>
                      <a:pt x="42391" y="226693"/>
                      <a:pt x="188183" y="350643"/>
                      <a:pt x="362926" y="350643"/>
                    </a:cubicBezTo>
                    <a:lnTo>
                      <a:pt x="5453604" y="350644"/>
                    </a:lnTo>
                    <a:cubicBezTo>
                      <a:pt x="5628346" y="350644"/>
                      <a:pt x="5774139" y="226694"/>
                      <a:pt x="5807857" y="61919"/>
                    </a:cubicBezTo>
                    <a:lnTo>
                      <a:pt x="5812774" y="1314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768" name="Google Shape;4768;p38"/>
            <p:cNvGrpSpPr/>
            <p:nvPr/>
          </p:nvGrpSpPr>
          <p:grpSpPr>
            <a:xfrm>
              <a:off x="6465781" y="1606140"/>
              <a:ext cx="1271558" cy="1351813"/>
              <a:chOff x="7952172" y="3535170"/>
              <a:chExt cx="3086305" cy="3281100"/>
            </a:xfrm>
          </p:grpSpPr>
          <p:sp>
            <p:nvSpPr>
              <p:cNvPr id="4769" name="Google Shape;4769;p38"/>
              <p:cNvSpPr/>
              <p:nvPr/>
            </p:nvSpPr>
            <p:spPr>
              <a:xfrm rot="-2829986">
                <a:off x="7439577" y="4978085"/>
                <a:ext cx="4107691" cy="39526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70" name="Google Shape;4770;p38"/>
              <p:cNvSpPr/>
              <p:nvPr/>
            </p:nvSpPr>
            <p:spPr>
              <a:xfrm rot="-2827716">
                <a:off x="7376022" y="5008186"/>
                <a:ext cx="4105426" cy="218287"/>
              </a:xfrm>
              <a:custGeom>
                <a:rect b="b" l="l" r="r" t="t"/>
                <a:pathLst>
                  <a:path extrusionOk="0" h="218401" w="4107570">
                    <a:moveTo>
                      <a:pt x="4049699" y="57870"/>
                    </a:moveTo>
                    <a:cubicBezTo>
                      <a:pt x="4085455" y="93627"/>
                      <a:pt x="4107570" y="143024"/>
                      <a:pt x="4107570" y="197586"/>
                    </a:cubicBezTo>
                    <a:lnTo>
                      <a:pt x="4107569" y="197586"/>
                    </a:lnTo>
                    <a:lnTo>
                      <a:pt x="4103367" y="218401"/>
                    </a:lnTo>
                    <a:lnTo>
                      <a:pt x="4090716" y="155740"/>
                    </a:lnTo>
                    <a:cubicBezTo>
                      <a:pt x="4060721" y="84823"/>
                      <a:pt x="3990500" y="35063"/>
                      <a:pt x="3908657" y="35064"/>
                    </a:cubicBezTo>
                    <a:lnTo>
                      <a:pt x="196259" y="35063"/>
                    </a:lnTo>
                    <a:cubicBezTo>
                      <a:pt x="114415" y="35064"/>
                      <a:pt x="44195" y="84824"/>
                      <a:pt x="14200" y="155740"/>
                    </a:cubicBezTo>
                    <a:lnTo>
                      <a:pt x="2876" y="211831"/>
                    </a:lnTo>
                    <a:lnTo>
                      <a:pt x="0" y="197585"/>
                    </a:lnTo>
                    <a:lnTo>
                      <a:pt x="0" y="197586"/>
                    </a:lnTo>
                    <a:cubicBezTo>
                      <a:pt x="1" y="88462"/>
                      <a:pt x="88462" y="0"/>
                      <a:pt x="197586" y="0"/>
                    </a:cubicBezTo>
                    <a:lnTo>
                      <a:pt x="3909984" y="0"/>
                    </a:lnTo>
                    <a:cubicBezTo>
                      <a:pt x="3964546" y="0"/>
                      <a:pt x="4013943" y="22115"/>
                      <a:pt x="4049699" y="5787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71" name="Google Shape;4771;p38"/>
              <p:cNvSpPr/>
              <p:nvPr/>
            </p:nvSpPr>
            <p:spPr>
              <a:xfrm rot="-2827716">
                <a:off x="7509199" y="5124823"/>
                <a:ext cx="4105427" cy="218290"/>
              </a:xfrm>
              <a:custGeom>
                <a:rect b="b" l="l" r="r" t="t"/>
                <a:pathLst>
                  <a:path extrusionOk="0" h="218404" w="4107571">
                    <a:moveTo>
                      <a:pt x="4104695" y="6570"/>
                    </a:moveTo>
                    <a:lnTo>
                      <a:pt x="4107571" y="20818"/>
                    </a:lnTo>
                    <a:lnTo>
                      <a:pt x="4107569" y="20818"/>
                    </a:lnTo>
                    <a:cubicBezTo>
                      <a:pt x="4107569" y="129942"/>
                      <a:pt x="4019108" y="218404"/>
                      <a:pt x="3909983" y="218404"/>
                    </a:cubicBezTo>
                    <a:lnTo>
                      <a:pt x="197587" y="218403"/>
                    </a:lnTo>
                    <a:cubicBezTo>
                      <a:pt x="88463" y="218403"/>
                      <a:pt x="0" y="129941"/>
                      <a:pt x="0" y="20818"/>
                    </a:cubicBezTo>
                    <a:lnTo>
                      <a:pt x="1" y="20818"/>
                    </a:lnTo>
                    <a:lnTo>
                      <a:pt x="4204" y="0"/>
                    </a:lnTo>
                    <a:lnTo>
                      <a:pt x="16855" y="62664"/>
                    </a:lnTo>
                    <a:cubicBezTo>
                      <a:pt x="46850" y="133580"/>
                      <a:pt x="117071" y="183340"/>
                      <a:pt x="198914" y="183340"/>
                    </a:cubicBezTo>
                    <a:lnTo>
                      <a:pt x="3911311" y="183341"/>
                    </a:lnTo>
                    <a:cubicBezTo>
                      <a:pt x="3993154" y="183341"/>
                      <a:pt x="4063375" y="133581"/>
                      <a:pt x="4093370" y="62664"/>
                    </a:cubicBezTo>
                    <a:lnTo>
                      <a:pt x="4104695" y="657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772" name="Google Shape;4772;p38"/>
            <p:cNvGrpSpPr/>
            <p:nvPr/>
          </p:nvGrpSpPr>
          <p:grpSpPr>
            <a:xfrm>
              <a:off x="7234416" y="1767585"/>
              <a:ext cx="672217" cy="712307"/>
              <a:chOff x="9817792" y="3927025"/>
              <a:chExt cx="1631594" cy="1728900"/>
            </a:xfrm>
          </p:grpSpPr>
          <p:sp>
            <p:nvSpPr>
              <p:cNvPr id="4773" name="Google Shape;4773;p38"/>
              <p:cNvSpPr/>
              <p:nvPr/>
            </p:nvSpPr>
            <p:spPr>
              <a:xfrm rot="-2829923">
                <a:off x="9564967" y="4670579"/>
                <a:ext cx="2133450" cy="241791"/>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74" name="Google Shape;4774;p38"/>
              <p:cNvSpPr/>
              <p:nvPr/>
            </p:nvSpPr>
            <p:spPr>
              <a:xfrm rot="-2827716">
                <a:off x="9528923" y="4687498"/>
                <a:ext cx="2132346" cy="141707"/>
              </a:xfrm>
              <a:custGeom>
                <a:rect b="b" l="l" r="r" t="t"/>
                <a:pathLst>
                  <a:path extrusionOk="0" h="141781" w="2133460">
                    <a:moveTo>
                      <a:pt x="2098031" y="35430"/>
                    </a:moveTo>
                    <a:cubicBezTo>
                      <a:pt x="2119921" y="57320"/>
                      <a:pt x="2133460" y="87560"/>
                      <a:pt x="2133460" y="120964"/>
                    </a:cubicBezTo>
                    <a:lnTo>
                      <a:pt x="2133459" y="120963"/>
                    </a:lnTo>
                    <a:lnTo>
                      <a:pt x="2129256" y="141781"/>
                    </a:lnTo>
                    <a:lnTo>
                      <a:pt x="2122627" y="108944"/>
                    </a:lnTo>
                    <a:cubicBezTo>
                      <a:pt x="2104264" y="65527"/>
                      <a:pt x="2061274" y="35064"/>
                      <a:pt x="2011170" y="35065"/>
                    </a:cubicBezTo>
                    <a:lnTo>
                      <a:pt x="119635" y="35064"/>
                    </a:lnTo>
                    <a:cubicBezTo>
                      <a:pt x="69531" y="35064"/>
                      <a:pt x="26542" y="65528"/>
                      <a:pt x="8179" y="108943"/>
                    </a:cubicBezTo>
                    <a:lnTo>
                      <a:pt x="2877" y="135208"/>
                    </a:lnTo>
                    <a:lnTo>
                      <a:pt x="0" y="120963"/>
                    </a:lnTo>
                    <a:lnTo>
                      <a:pt x="9506" y="73880"/>
                    </a:lnTo>
                    <a:cubicBezTo>
                      <a:pt x="27870" y="30464"/>
                      <a:pt x="70859" y="1"/>
                      <a:pt x="120963" y="1"/>
                    </a:cubicBezTo>
                    <a:lnTo>
                      <a:pt x="2012497" y="1"/>
                    </a:lnTo>
                    <a:cubicBezTo>
                      <a:pt x="2045900" y="0"/>
                      <a:pt x="2076141" y="13540"/>
                      <a:pt x="2098031" y="3543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75" name="Google Shape;4775;p38"/>
              <p:cNvSpPr/>
              <p:nvPr/>
            </p:nvSpPr>
            <p:spPr>
              <a:xfrm rot="-2827716">
                <a:off x="9605909" y="4752042"/>
                <a:ext cx="2132346" cy="141708"/>
              </a:xfrm>
              <a:custGeom>
                <a:rect b="b" l="l" r="r" t="t"/>
                <a:pathLst>
                  <a:path extrusionOk="0" h="141782" w="2133460">
                    <a:moveTo>
                      <a:pt x="2130583" y="6573"/>
                    </a:moveTo>
                    <a:lnTo>
                      <a:pt x="2133460" y="20820"/>
                    </a:lnTo>
                    <a:lnTo>
                      <a:pt x="2133459" y="20819"/>
                    </a:lnTo>
                    <a:cubicBezTo>
                      <a:pt x="2133459" y="87625"/>
                      <a:pt x="2079303" y="141782"/>
                      <a:pt x="2012495" y="141782"/>
                    </a:cubicBezTo>
                    <a:lnTo>
                      <a:pt x="120963" y="141781"/>
                    </a:lnTo>
                    <a:cubicBezTo>
                      <a:pt x="70859" y="141781"/>
                      <a:pt x="27869" y="111318"/>
                      <a:pt x="9506" y="67902"/>
                    </a:cubicBezTo>
                    <a:lnTo>
                      <a:pt x="0" y="20819"/>
                    </a:lnTo>
                    <a:lnTo>
                      <a:pt x="4204" y="0"/>
                    </a:lnTo>
                    <a:lnTo>
                      <a:pt x="10833" y="32839"/>
                    </a:lnTo>
                    <a:cubicBezTo>
                      <a:pt x="29197" y="76254"/>
                      <a:pt x="72186" y="106718"/>
                      <a:pt x="122290" y="106718"/>
                    </a:cubicBezTo>
                    <a:lnTo>
                      <a:pt x="2013823" y="106719"/>
                    </a:lnTo>
                    <a:cubicBezTo>
                      <a:pt x="2063928" y="106718"/>
                      <a:pt x="2106917" y="76255"/>
                      <a:pt x="2125281" y="32840"/>
                    </a:cubicBezTo>
                    <a:lnTo>
                      <a:pt x="2130583"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776" name="Google Shape;4776;p38"/>
            <p:cNvGrpSpPr/>
            <p:nvPr/>
          </p:nvGrpSpPr>
          <p:grpSpPr>
            <a:xfrm>
              <a:off x="4505878" y="171419"/>
              <a:ext cx="1329882" cy="1409495"/>
              <a:chOff x="2075692" y="52828"/>
              <a:chExt cx="4347442" cy="4607700"/>
            </a:xfrm>
          </p:grpSpPr>
          <p:sp>
            <p:nvSpPr>
              <p:cNvPr id="4777" name="Google Shape;4777;p38"/>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78" name="Google Shape;4778;p38"/>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79" name="Google Shape;4779;p38"/>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780" name="Google Shape;4780;p38"/>
            <p:cNvGrpSpPr/>
            <p:nvPr/>
          </p:nvGrpSpPr>
          <p:grpSpPr>
            <a:xfrm>
              <a:off x="4383222" y="74882"/>
              <a:ext cx="1353662" cy="1436603"/>
              <a:chOff x="459511" y="835636"/>
              <a:chExt cx="3285587" cy="3486900"/>
            </a:xfrm>
          </p:grpSpPr>
          <p:sp>
            <p:nvSpPr>
              <p:cNvPr id="4781" name="Google Shape;4781;p38"/>
              <p:cNvSpPr/>
              <p:nvPr/>
            </p:nvSpPr>
            <p:spPr>
              <a:xfrm rot="-2830019">
                <a:off x="-56761" y="2341433"/>
                <a:ext cx="4314245" cy="475306"/>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82" name="Google Shape;4782;p38"/>
              <p:cNvSpPr/>
              <p:nvPr/>
            </p:nvSpPr>
            <p:spPr>
              <a:xfrm rot="-2827716">
                <a:off x="-133745" y="2377546"/>
                <a:ext cx="4311929" cy="261669"/>
              </a:xfrm>
              <a:custGeom>
                <a:rect b="b" l="l" r="r" t="t"/>
                <a:pathLst>
                  <a:path extrusionOk="0" h="261806" w="4314181">
                    <a:moveTo>
                      <a:pt x="4244562" y="69619"/>
                    </a:moveTo>
                    <a:cubicBezTo>
                      <a:pt x="4287576" y="112632"/>
                      <a:pt x="4314180" y="172055"/>
                      <a:pt x="4314181" y="237692"/>
                    </a:cubicBezTo>
                    <a:lnTo>
                      <a:pt x="4311749" y="261806"/>
                    </a:lnTo>
                    <a:lnTo>
                      <a:pt x="4308024" y="224853"/>
                    </a:lnTo>
                    <a:cubicBezTo>
                      <a:pt x="4285860" y="116541"/>
                      <a:pt x="4190026" y="35064"/>
                      <a:pt x="4075162" y="35064"/>
                    </a:cubicBezTo>
                    <a:lnTo>
                      <a:pt x="236364" y="35064"/>
                    </a:lnTo>
                    <a:cubicBezTo>
                      <a:pt x="121500" y="35064"/>
                      <a:pt x="25666" y="116541"/>
                      <a:pt x="3502" y="224853"/>
                    </a:cubicBezTo>
                    <a:lnTo>
                      <a:pt x="1104" y="248640"/>
                    </a:lnTo>
                    <a:lnTo>
                      <a:pt x="0" y="237692"/>
                    </a:lnTo>
                    <a:cubicBezTo>
                      <a:pt x="0" y="106419"/>
                      <a:pt x="106418" y="0"/>
                      <a:pt x="237691" y="1"/>
                    </a:cubicBezTo>
                    <a:lnTo>
                      <a:pt x="4076489" y="0"/>
                    </a:lnTo>
                    <a:cubicBezTo>
                      <a:pt x="4142126" y="0"/>
                      <a:pt x="4201548" y="26605"/>
                      <a:pt x="4244562" y="69619"/>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83" name="Google Shape;4783;p38"/>
              <p:cNvSpPr/>
              <p:nvPr/>
            </p:nvSpPr>
            <p:spPr>
              <a:xfrm rot="-2827716">
                <a:off x="26426" y="2519211"/>
                <a:ext cx="4311928" cy="261670"/>
              </a:xfrm>
              <a:custGeom>
                <a:rect b="b" l="l" r="r" t="t"/>
                <a:pathLst>
                  <a:path extrusionOk="0" h="261807" w="4314180">
                    <a:moveTo>
                      <a:pt x="4313076" y="13166"/>
                    </a:moveTo>
                    <a:lnTo>
                      <a:pt x="4314180" y="24115"/>
                    </a:lnTo>
                    <a:cubicBezTo>
                      <a:pt x="4314179" y="155388"/>
                      <a:pt x="4207762" y="261806"/>
                      <a:pt x="4076489" y="261807"/>
                    </a:cubicBezTo>
                    <a:lnTo>
                      <a:pt x="237690" y="261806"/>
                    </a:lnTo>
                    <a:cubicBezTo>
                      <a:pt x="106418" y="261807"/>
                      <a:pt x="0" y="155388"/>
                      <a:pt x="0" y="24116"/>
                    </a:cubicBezTo>
                    <a:lnTo>
                      <a:pt x="2431" y="0"/>
                    </a:lnTo>
                    <a:lnTo>
                      <a:pt x="6156" y="36955"/>
                    </a:lnTo>
                    <a:cubicBezTo>
                      <a:pt x="28320" y="145267"/>
                      <a:pt x="124154" y="226743"/>
                      <a:pt x="239018" y="226743"/>
                    </a:cubicBezTo>
                    <a:lnTo>
                      <a:pt x="4077816" y="226743"/>
                    </a:lnTo>
                    <a:cubicBezTo>
                      <a:pt x="4192680" y="226743"/>
                      <a:pt x="4288514" y="145266"/>
                      <a:pt x="4310678" y="36954"/>
                    </a:cubicBezTo>
                    <a:lnTo>
                      <a:pt x="4313076"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784" name="Google Shape;4784;p38"/>
            <p:cNvGrpSpPr/>
            <p:nvPr/>
          </p:nvGrpSpPr>
          <p:grpSpPr>
            <a:xfrm>
              <a:off x="4704112" y="549455"/>
              <a:ext cx="1644117" cy="1741422"/>
              <a:chOff x="3267959" y="970321"/>
              <a:chExt cx="4398388" cy="4658700"/>
            </a:xfrm>
          </p:grpSpPr>
          <p:sp>
            <p:nvSpPr>
              <p:cNvPr id="4785" name="Google Shape;4785;p38"/>
              <p:cNvSpPr/>
              <p:nvPr/>
            </p:nvSpPr>
            <p:spPr>
              <a:xfrm rot="-2830072">
                <a:off x="2627559" y="2934221"/>
                <a:ext cx="5675200"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86" name="Google Shape;4786;p38"/>
              <p:cNvSpPr/>
              <p:nvPr/>
            </p:nvSpPr>
            <p:spPr>
              <a:xfrm rot="-2827716">
                <a:off x="2504074" y="2991429"/>
                <a:ext cx="5672301" cy="389356"/>
              </a:xfrm>
              <a:custGeom>
                <a:rect b="b" l="l" r="r" t="t"/>
                <a:pathLst>
                  <a:path extrusionOk="0" h="389559" w="5675264">
                    <a:moveTo>
                      <a:pt x="5568227" y="107035"/>
                    </a:moveTo>
                    <a:cubicBezTo>
                      <a:pt x="5634360" y="173168"/>
                      <a:pt x="5675264" y="264529"/>
                      <a:pt x="5675264" y="365445"/>
                    </a:cubicBezTo>
                    <a:lnTo>
                      <a:pt x="5672833" y="389559"/>
                    </a:lnTo>
                    <a:lnTo>
                      <a:pt x="5666512" y="326858"/>
                    </a:lnTo>
                    <a:cubicBezTo>
                      <a:pt x="5632435" y="160331"/>
                      <a:pt x="5485093" y="35064"/>
                      <a:pt x="5308491" y="35064"/>
                    </a:cubicBezTo>
                    <a:lnTo>
                      <a:pt x="364118" y="35064"/>
                    </a:lnTo>
                    <a:cubicBezTo>
                      <a:pt x="187517" y="35064"/>
                      <a:pt x="40174" y="160331"/>
                      <a:pt x="6098" y="326859"/>
                    </a:cubicBezTo>
                    <a:lnTo>
                      <a:pt x="1104" y="376394"/>
                    </a:lnTo>
                    <a:lnTo>
                      <a:pt x="0" y="365445"/>
                    </a:lnTo>
                    <a:cubicBezTo>
                      <a:pt x="0" y="163615"/>
                      <a:pt x="163615" y="0"/>
                      <a:pt x="365446" y="0"/>
                    </a:cubicBezTo>
                    <a:lnTo>
                      <a:pt x="5309818" y="0"/>
                    </a:lnTo>
                    <a:cubicBezTo>
                      <a:pt x="5410733" y="0"/>
                      <a:pt x="5502095" y="40904"/>
                      <a:pt x="5568227" y="10703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87" name="Google Shape;4787;p38"/>
              <p:cNvSpPr/>
              <p:nvPr/>
            </p:nvSpPr>
            <p:spPr>
              <a:xfrm rot="-2827716">
                <a:off x="2757930" y="3219948"/>
                <a:ext cx="5672301" cy="389357"/>
              </a:xfrm>
              <a:custGeom>
                <a:rect b="b" l="l" r="r" t="t"/>
                <a:pathLst>
                  <a:path extrusionOk="0" h="389560" w="5675264">
                    <a:moveTo>
                      <a:pt x="5674160" y="13165"/>
                    </a:moveTo>
                    <a:lnTo>
                      <a:pt x="5675264" y="24114"/>
                    </a:lnTo>
                    <a:cubicBezTo>
                      <a:pt x="5675264" y="225944"/>
                      <a:pt x="5511649" y="389560"/>
                      <a:pt x="5309819" y="389560"/>
                    </a:cubicBezTo>
                    <a:lnTo>
                      <a:pt x="365445" y="389560"/>
                    </a:lnTo>
                    <a:cubicBezTo>
                      <a:pt x="163615" y="389559"/>
                      <a:pt x="0" y="225945"/>
                      <a:pt x="0" y="24115"/>
                    </a:cubicBezTo>
                    <a:lnTo>
                      <a:pt x="2431" y="0"/>
                    </a:lnTo>
                    <a:lnTo>
                      <a:pt x="8752" y="62701"/>
                    </a:lnTo>
                    <a:cubicBezTo>
                      <a:pt x="42828" y="229228"/>
                      <a:pt x="190171" y="354496"/>
                      <a:pt x="366772" y="354496"/>
                    </a:cubicBezTo>
                    <a:lnTo>
                      <a:pt x="5311146" y="354496"/>
                    </a:lnTo>
                    <a:cubicBezTo>
                      <a:pt x="5487748" y="354496"/>
                      <a:pt x="5635090" y="229228"/>
                      <a:pt x="5669166" y="62700"/>
                    </a:cubicBezTo>
                    <a:lnTo>
                      <a:pt x="5674160"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788" name="Google Shape;4788;p38"/>
            <p:cNvGrpSpPr/>
            <p:nvPr/>
          </p:nvGrpSpPr>
          <p:grpSpPr>
            <a:xfrm>
              <a:off x="5170742" y="103797"/>
              <a:ext cx="1786391" cy="1893305"/>
              <a:chOff x="4808875" y="-111295"/>
              <a:chExt cx="4335900" cy="4595400"/>
            </a:xfrm>
          </p:grpSpPr>
          <p:sp>
            <p:nvSpPr>
              <p:cNvPr id="4789" name="Google Shape;4789;p38"/>
              <p:cNvSpPr/>
              <p:nvPr/>
            </p:nvSpPr>
            <p:spPr>
              <a:xfrm rot="-2829990">
                <a:off x="4182321" y="1820955"/>
                <a:ext cx="5589007"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90" name="Google Shape;4790;p38"/>
              <p:cNvSpPr/>
              <p:nvPr/>
            </p:nvSpPr>
            <p:spPr>
              <a:xfrm rot="-2827716">
                <a:off x="4118653" y="1851906"/>
                <a:ext cx="5567509" cy="509926"/>
              </a:xfrm>
              <a:custGeom>
                <a:rect b="b" l="l" r="r" t="t"/>
                <a:pathLst>
                  <a:path extrusionOk="0" h="510192" w="5570417">
                    <a:moveTo>
                      <a:pt x="5463381" y="107036"/>
                    </a:moveTo>
                    <a:cubicBezTo>
                      <a:pt x="5529514" y="173169"/>
                      <a:pt x="5570418" y="264531"/>
                      <a:pt x="5570417" y="365446"/>
                    </a:cubicBezTo>
                    <a:cubicBezTo>
                      <a:pt x="5570417" y="415903"/>
                      <a:pt x="5560192" y="463973"/>
                      <a:pt x="5541699" y="507693"/>
                    </a:cubicBezTo>
                    <a:lnTo>
                      <a:pt x="5540342" y="510192"/>
                    </a:lnTo>
                    <a:lnTo>
                      <a:pt x="5551648" y="473773"/>
                    </a:lnTo>
                    <a:cubicBezTo>
                      <a:pt x="5556516" y="449984"/>
                      <a:pt x="5559072" y="425352"/>
                      <a:pt x="5559072" y="400123"/>
                    </a:cubicBezTo>
                    <a:cubicBezTo>
                      <a:pt x="5559072" y="198293"/>
                      <a:pt x="5395458" y="34678"/>
                      <a:pt x="5193627" y="34678"/>
                    </a:cubicBezTo>
                    <a:lnTo>
                      <a:pt x="335369" y="34679"/>
                    </a:lnTo>
                    <a:cubicBezTo>
                      <a:pt x="209226" y="34679"/>
                      <a:pt x="98010" y="98591"/>
                      <a:pt x="32337" y="195800"/>
                    </a:cubicBezTo>
                    <a:lnTo>
                      <a:pt x="0" y="255376"/>
                    </a:lnTo>
                    <a:lnTo>
                      <a:pt x="9988" y="223198"/>
                    </a:lnTo>
                    <a:cubicBezTo>
                      <a:pt x="65466" y="92034"/>
                      <a:pt x="195342" y="1"/>
                      <a:pt x="346714" y="1"/>
                    </a:cubicBezTo>
                    <a:lnTo>
                      <a:pt x="5204973" y="0"/>
                    </a:lnTo>
                    <a:cubicBezTo>
                      <a:pt x="5305888" y="0"/>
                      <a:pt x="5397249" y="40904"/>
                      <a:pt x="5463381"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91" name="Google Shape;4791;p38"/>
              <p:cNvSpPr/>
              <p:nvPr/>
            </p:nvSpPr>
            <p:spPr>
              <a:xfrm rot="-2827716">
                <a:off x="4271307" y="2012144"/>
                <a:ext cx="5567509" cy="509927"/>
              </a:xfrm>
              <a:custGeom>
                <a:rect b="b" l="l" r="r" t="t"/>
                <a:pathLst>
                  <a:path extrusionOk="0" h="510193" w="5570417">
                    <a:moveTo>
                      <a:pt x="5570417" y="254816"/>
                    </a:moveTo>
                    <a:lnTo>
                      <a:pt x="5560429" y="286995"/>
                    </a:lnTo>
                    <a:cubicBezTo>
                      <a:pt x="5504952" y="418159"/>
                      <a:pt x="5375074" y="510192"/>
                      <a:pt x="5223702" y="510192"/>
                    </a:cubicBezTo>
                    <a:lnTo>
                      <a:pt x="365444" y="510192"/>
                    </a:lnTo>
                    <a:cubicBezTo>
                      <a:pt x="163614" y="510193"/>
                      <a:pt x="0" y="346577"/>
                      <a:pt x="0" y="144747"/>
                    </a:cubicBezTo>
                    <a:cubicBezTo>
                      <a:pt x="0" y="94290"/>
                      <a:pt x="10226" y="46221"/>
                      <a:pt x="28718" y="2500"/>
                    </a:cubicBezTo>
                    <a:lnTo>
                      <a:pt x="30075" y="0"/>
                    </a:lnTo>
                    <a:lnTo>
                      <a:pt x="18769" y="36420"/>
                    </a:lnTo>
                    <a:cubicBezTo>
                      <a:pt x="13902" y="60209"/>
                      <a:pt x="11345" y="84841"/>
                      <a:pt x="11345" y="110069"/>
                    </a:cubicBezTo>
                    <a:cubicBezTo>
                      <a:pt x="11345" y="311900"/>
                      <a:pt x="174959" y="475515"/>
                      <a:pt x="376790" y="475515"/>
                    </a:cubicBezTo>
                    <a:lnTo>
                      <a:pt x="5235047" y="475515"/>
                    </a:lnTo>
                    <a:cubicBezTo>
                      <a:pt x="5361191" y="475514"/>
                      <a:pt x="5472407" y="411603"/>
                      <a:pt x="5538080" y="314393"/>
                    </a:cubicBezTo>
                    <a:lnTo>
                      <a:pt x="5570417" y="25481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792" name="Google Shape;4792;p38"/>
            <p:cNvGrpSpPr/>
            <p:nvPr/>
          </p:nvGrpSpPr>
          <p:grpSpPr>
            <a:xfrm>
              <a:off x="5506653" y="294250"/>
              <a:ext cx="1839662" cy="1950655"/>
              <a:chOff x="5624194" y="350969"/>
              <a:chExt cx="4465200" cy="4734600"/>
            </a:xfrm>
          </p:grpSpPr>
          <p:sp>
            <p:nvSpPr>
              <p:cNvPr id="4793" name="Google Shape;4793;p38"/>
              <p:cNvSpPr/>
              <p:nvPr/>
            </p:nvSpPr>
            <p:spPr>
              <a:xfrm rot="-2829881">
                <a:off x="4967296" y="2352819"/>
                <a:ext cx="5778994" cy="73089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94" name="Google Shape;4794;p38"/>
              <p:cNvSpPr/>
              <p:nvPr/>
            </p:nvSpPr>
            <p:spPr>
              <a:xfrm rot="-2827716">
                <a:off x="4903645" y="2383838"/>
                <a:ext cx="5757263" cy="509928"/>
              </a:xfrm>
              <a:custGeom>
                <a:rect b="b" l="l" r="r" t="t"/>
                <a:pathLst>
                  <a:path extrusionOk="0" h="510194" w="5760270">
                    <a:moveTo>
                      <a:pt x="5653234" y="107036"/>
                    </a:moveTo>
                    <a:cubicBezTo>
                      <a:pt x="5719367" y="173169"/>
                      <a:pt x="5760270" y="264529"/>
                      <a:pt x="5760270" y="365445"/>
                    </a:cubicBezTo>
                    <a:cubicBezTo>
                      <a:pt x="5760270" y="415902"/>
                      <a:pt x="5750045" y="463972"/>
                      <a:pt x="5731553" y="507693"/>
                    </a:cubicBezTo>
                    <a:lnTo>
                      <a:pt x="5730195" y="510194"/>
                    </a:lnTo>
                    <a:lnTo>
                      <a:pt x="5741501" y="473772"/>
                    </a:lnTo>
                    <a:cubicBezTo>
                      <a:pt x="5746369" y="449983"/>
                      <a:pt x="5748925" y="425351"/>
                      <a:pt x="5748925" y="400122"/>
                    </a:cubicBezTo>
                    <a:cubicBezTo>
                      <a:pt x="5748925" y="198292"/>
                      <a:pt x="5585310" y="34678"/>
                      <a:pt x="5383480" y="34678"/>
                    </a:cubicBezTo>
                    <a:lnTo>
                      <a:pt x="335370" y="34678"/>
                    </a:lnTo>
                    <a:cubicBezTo>
                      <a:pt x="209227" y="34679"/>
                      <a:pt x="98010" y="98590"/>
                      <a:pt x="32337" y="195800"/>
                    </a:cubicBezTo>
                    <a:lnTo>
                      <a:pt x="0" y="255377"/>
                    </a:lnTo>
                    <a:lnTo>
                      <a:pt x="9989" y="223198"/>
                    </a:lnTo>
                    <a:cubicBezTo>
                      <a:pt x="65466" y="92034"/>
                      <a:pt x="195343" y="1"/>
                      <a:pt x="346716" y="1"/>
                    </a:cubicBezTo>
                    <a:lnTo>
                      <a:pt x="5394825" y="0"/>
                    </a:lnTo>
                    <a:cubicBezTo>
                      <a:pt x="5495740" y="0"/>
                      <a:pt x="5587102" y="40904"/>
                      <a:pt x="5653234"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95" name="Google Shape;4795;p38"/>
              <p:cNvSpPr/>
              <p:nvPr/>
            </p:nvSpPr>
            <p:spPr>
              <a:xfrm rot="-2827716">
                <a:off x="5056297" y="2544077"/>
                <a:ext cx="5757263" cy="509925"/>
              </a:xfrm>
              <a:custGeom>
                <a:rect b="b" l="l" r="r" t="t"/>
                <a:pathLst>
                  <a:path extrusionOk="0" h="510191" w="5760270">
                    <a:moveTo>
                      <a:pt x="5760270" y="254817"/>
                    </a:moveTo>
                    <a:lnTo>
                      <a:pt x="5750282" y="286994"/>
                    </a:lnTo>
                    <a:cubicBezTo>
                      <a:pt x="5694805" y="418157"/>
                      <a:pt x="5564928" y="510191"/>
                      <a:pt x="5413556" y="510191"/>
                    </a:cubicBezTo>
                    <a:lnTo>
                      <a:pt x="365446" y="510191"/>
                    </a:lnTo>
                    <a:cubicBezTo>
                      <a:pt x="163615" y="510191"/>
                      <a:pt x="0" y="346576"/>
                      <a:pt x="0" y="144746"/>
                    </a:cubicBezTo>
                    <a:cubicBezTo>
                      <a:pt x="0" y="94289"/>
                      <a:pt x="10226" y="46220"/>
                      <a:pt x="28719" y="2499"/>
                    </a:cubicBezTo>
                    <a:lnTo>
                      <a:pt x="30075" y="0"/>
                    </a:lnTo>
                    <a:lnTo>
                      <a:pt x="18770" y="36419"/>
                    </a:lnTo>
                    <a:cubicBezTo>
                      <a:pt x="13902" y="60208"/>
                      <a:pt x="11345" y="84840"/>
                      <a:pt x="11345" y="110069"/>
                    </a:cubicBezTo>
                    <a:cubicBezTo>
                      <a:pt x="11345" y="311899"/>
                      <a:pt x="174961" y="475514"/>
                      <a:pt x="376791" y="475513"/>
                    </a:cubicBezTo>
                    <a:lnTo>
                      <a:pt x="5424901" y="475513"/>
                    </a:lnTo>
                    <a:cubicBezTo>
                      <a:pt x="5551044" y="475513"/>
                      <a:pt x="5662261" y="411601"/>
                      <a:pt x="5727934" y="314392"/>
                    </a:cubicBezTo>
                    <a:lnTo>
                      <a:pt x="5760270" y="25481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796" name="Google Shape;4796;p38"/>
            <p:cNvGrpSpPr/>
            <p:nvPr/>
          </p:nvGrpSpPr>
          <p:grpSpPr>
            <a:xfrm>
              <a:off x="5354860" y="1023596"/>
              <a:ext cx="1812470" cy="1921362"/>
              <a:chOff x="5255762" y="2121228"/>
              <a:chExt cx="4399200" cy="4663500"/>
            </a:xfrm>
          </p:grpSpPr>
          <p:sp>
            <p:nvSpPr>
              <p:cNvPr id="4797" name="Google Shape;4797;p38"/>
              <p:cNvSpPr/>
              <p:nvPr/>
            </p:nvSpPr>
            <p:spPr>
              <a:xfrm rot="-2829916">
                <a:off x="4614371" y="4087528"/>
                <a:ext cx="5681983" cy="730899"/>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98" name="Google Shape;4798;p38"/>
              <p:cNvSpPr/>
              <p:nvPr/>
            </p:nvSpPr>
            <p:spPr>
              <a:xfrm rot="-2827716">
                <a:off x="4550710" y="4118522"/>
                <a:ext cx="5660315" cy="509927"/>
              </a:xfrm>
              <a:custGeom>
                <a:rect b="b" l="l" r="r" t="t"/>
                <a:pathLst>
                  <a:path extrusionOk="0" h="510193" w="5663271">
                    <a:moveTo>
                      <a:pt x="5556235" y="107036"/>
                    </a:moveTo>
                    <a:cubicBezTo>
                      <a:pt x="5622367" y="173169"/>
                      <a:pt x="5663271" y="264530"/>
                      <a:pt x="5663271" y="365444"/>
                    </a:cubicBezTo>
                    <a:cubicBezTo>
                      <a:pt x="5663271" y="415902"/>
                      <a:pt x="5653045" y="463971"/>
                      <a:pt x="5634553" y="507693"/>
                    </a:cubicBezTo>
                    <a:lnTo>
                      <a:pt x="5633195" y="510193"/>
                    </a:lnTo>
                    <a:lnTo>
                      <a:pt x="5644501" y="473772"/>
                    </a:lnTo>
                    <a:cubicBezTo>
                      <a:pt x="5649369" y="449982"/>
                      <a:pt x="5651925" y="425351"/>
                      <a:pt x="5651925" y="400122"/>
                    </a:cubicBezTo>
                    <a:cubicBezTo>
                      <a:pt x="5651926" y="198292"/>
                      <a:pt x="5488311" y="34678"/>
                      <a:pt x="5286481" y="34677"/>
                    </a:cubicBezTo>
                    <a:lnTo>
                      <a:pt x="335370" y="34677"/>
                    </a:lnTo>
                    <a:cubicBezTo>
                      <a:pt x="209226" y="34677"/>
                      <a:pt x="98010" y="98589"/>
                      <a:pt x="32337" y="195798"/>
                    </a:cubicBezTo>
                    <a:lnTo>
                      <a:pt x="0" y="255374"/>
                    </a:lnTo>
                    <a:lnTo>
                      <a:pt x="9988" y="223197"/>
                    </a:lnTo>
                    <a:cubicBezTo>
                      <a:pt x="65466" y="92033"/>
                      <a:pt x="195343" y="-1"/>
                      <a:pt x="346715" y="0"/>
                    </a:cubicBezTo>
                    <a:lnTo>
                      <a:pt x="5297827" y="0"/>
                    </a:lnTo>
                    <a:cubicBezTo>
                      <a:pt x="5398741" y="0"/>
                      <a:pt x="5490103" y="40904"/>
                      <a:pt x="555623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99" name="Google Shape;4799;p38"/>
              <p:cNvSpPr/>
              <p:nvPr/>
            </p:nvSpPr>
            <p:spPr>
              <a:xfrm rot="-2827716">
                <a:off x="4703362" y="4278757"/>
                <a:ext cx="5660314" cy="509928"/>
              </a:xfrm>
              <a:custGeom>
                <a:rect b="b" l="l" r="r" t="t"/>
                <a:pathLst>
                  <a:path extrusionOk="0" h="510194" w="5663270">
                    <a:moveTo>
                      <a:pt x="5663270" y="254819"/>
                    </a:moveTo>
                    <a:lnTo>
                      <a:pt x="5653283" y="286996"/>
                    </a:lnTo>
                    <a:cubicBezTo>
                      <a:pt x="5597805" y="418160"/>
                      <a:pt x="5467928" y="510193"/>
                      <a:pt x="5316556" y="510193"/>
                    </a:cubicBezTo>
                    <a:lnTo>
                      <a:pt x="365445" y="510194"/>
                    </a:lnTo>
                    <a:cubicBezTo>
                      <a:pt x="163615" y="510194"/>
                      <a:pt x="0" y="346579"/>
                      <a:pt x="0" y="144749"/>
                    </a:cubicBezTo>
                    <a:cubicBezTo>
                      <a:pt x="0" y="94291"/>
                      <a:pt x="10226" y="46222"/>
                      <a:pt x="28718" y="2501"/>
                    </a:cubicBezTo>
                    <a:lnTo>
                      <a:pt x="30075" y="0"/>
                    </a:lnTo>
                    <a:lnTo>
                      <a:pt x="18770" y="36421"/>
                    </a:lnTo>
                    <a:cubicBezTo>
                      <a:pt x="13901" y="60210"/>
                      <a:pt x="11345" y="84843"/>
                      <a:pt x="11345" y="110071"/>
                    </a:cubicBezTo>
                    <a:cubicBezTo>
                      <a:pt x="11345" y="311901"/>
                      <a:pt x="174960" y="475516"/>
                      <a:pt x="376790" y="475516"/>
                    </a:cubicBezTo>
                    <a:lnTo>
                      <a:pt x="5327901" y="475516"/>
                    </a:lnTo>
                    <a:cubicBezTo>
                      <a:pt x="5454045" y="475516"/>
                      <a:pt x="5565261" y="411604"/>
                      <a:pt x="5630934" y="314394"/>
                    </a:cubicBezTo>
                    <a:lnTo>
                      <a:pt x="5663270" y="25481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800" name="Google Shape;4800;p38"/>
            <p:cNvGrpSpPr/>
            <p:nvPr/>
          </p:nvGrpSpPr>
          <p:grpSpPr>
            <a:xfrm>
              <a:off x="6109308" y="1266969"/>
              <a:ext cx="1644004" cy="1739794"/>
              <a:chOff x="7086948" y="2711938"/>
              <a:chExt cx="3990300" cy="4222800"/>
            </a:xfrm>
          </p:grpSpPr>
          <p:sp>
            <p:nvSpPr>
              <p:cNvPr id="4801" name="Google Shape;4801;p38"/>
              <p:cNvSpPr/>
              <p:nvPr/>
            </p:nvSpPr>
            <p:spPr>
              <a:xfrm rot="-2830071">
                <a:off x="6541696" y="4457889"/>
                <a:ext cx="5080804"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02" name="Google Shape;4802;p38"/>
              <p:cNvSpPr/>
              <p:nvPr/>
            </p:nvSpPr>
            <p:spPr>
              <a:xfrm rot="-2827716">
                <a:off x="6477943" y="4488751"/>
                <a:ext cx="5059349" cy="509926"/>
              </a:xfrm>
              <a:custGeom>
                <a:rect b="b" l="l" r="r" t="t"/>
                <a:pathLst>
                  <a:path extrusionOk="0" h="510192" w="5061991">
                    <a:moveTo>
                      <a:pt x="4954955" y="107036"/>
                    </a:moveTo>
                    <a:cubicBezTo>
                      <a:pt x="5021087" y="173169"/>
                      <a:pt x="5061991" y="264531"/>
                      <a:pt x="5061991" y="365445"/>
                    </a:cubicBezTo>
                    <a:cubicBezTo>
                      <a:pt x="5061991" y="415903"/>
                      <a:pt x="5051765" y="463972"/>
                      <a:pt x="5033272" y="507693"/>
                    </a:cubicBezTo>
                    <a:lnTo>
                      <a:pt x="5031916" y="510192"/>
                    </a:lnTo>
                    <a:lnTo>
                      <a:pt x="5043221" y="473773"/>
                    </a:lnTo>
                    <a:cubicBezTo>
                      <a:pt x="5048089" y="449983"/>
                      <a:pt x="5050646" y="425352"/>
                      <a:pt x="5050646" y="400123"/>
                    </a:cubicBezTo>
                    <a:cubicBezTo>
                      <a:pt x="5050646" y="198293"/>
                      <a:pt x="4887031" y="34678"/>
                      <a:pt x="4685200" y="34678"/>
                    </a:cubicBezTo>
                    <a:lnTo>
                      <a:pt x="335370" y="34678"/>
                    </a:lnTo>
                    <a:cubicBezTo>
                      <a:pt x="209226" y="34678"/>
                      <a:pt x="98010" y="98590"/>
                      <a:pt x="32336" y="195799"/>
                    </a:cubicBezTo>
                    <a:lnTo>
                      <a:pt x="0" y="255374"/>
                    </a:lnTo>
                    <a:lnTo>
                      <a:pt x="9988" y="223197"/>
                    </a:lnTo>
                    <a:cubicBezTo>
                      <a:pt x="65466" y="92034"/>
                      <a:pt x="195342" y="0"/>
                      <a:pt x="346715" y="0"/>
                    </a:cubicBezTo>
                    <a:lnTo>
                      <a:pt x="4696545" y="1"/>
                    </a:lnTo>
                    <a:cubicBezTo>
                      <a:pt x="4797461" y="1"/>
                      <a:pt x="4888822" y="40904"/>
                      <a:pt x="495495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03" name="Google Shape;4803;p38"/>
              <p:cNvSpPr/>
              <p:nvPr/>
            </p:nvSpPr>
            <p:spPr>
              <a:xfrm rot="-2827716">
                <a:off x="6630593" y="4648986"/>
                <a:ext cx="5059350" cy="509928"/>
              </a:xfrm>
              <a:custGeom>
                <a:rect b="b" l="l" r="r" t="t"/>
                <a:pathLst>
                  <a:path extrusionOk="0" h="510194" w="5061992">
                    <a:moveTo>
                      <a:pt x="5061992" y="254818"/>
                    </a:moveTo>
                    <a:lnTo>
                      <a:pt x="5052003" y="286996"/>
                    </a:lnTo>
                    <a:cubicBezTo>
                      <a:pt x="4996525" y="418160"/>
                      <a:pt x="4866649" y="510193"/>
                      <a:pt x="4715276" y="510194"/>
                    </a:cubicBezTo>
                    <a:lnTo>
                      <a:pt x="365445" y="510194"/>
                    </a:lnTo>
                    <a:cubicBezTo>
                      <a:pt x="163616" y="510194"/>
                      <a:pt x="0" y="346579"/>
                      <a:pt x="1" y="144749"/>
                    </a:cubicBezTo>
                    <a:cubicBezTo>
                      <a:pt x="1" y="94292"/>
                      <a:pt x="10227" y="46223"/>
                      <a:pt x="28719" y="2501"/>
                    </a:cubicBezTo>
                    <a:lnTo>
                      <a:pt x="30076" y="0"/>
                    </a:lnTo>
                    <a:lnTo>
                      <a:pt x="18771" y="36422"/>
                    </a:lnTo>
                    <a:cubicBezTo>
                      <a:pt x="13902" y="60211"/>
                      <a:pt x="11346" y="84843"/>
                      <a:pt x="11346" y="110072"/>
                    </a:cubicBezTo>
                    <a:cubicBezTo>
                      <a:pt x="11345" y="311901"/>
                      <a:pt x="174961" y="475517"/>
                      <a:pt x="376790" y="475516"/>
                    </a:cubicBezTo>
                    <a:lnTo>
                      <a:pt x="4726622" y="475516"/>
                    </a:lnTo>
                    <a:cubicBezTo>
                      <a:pt x="4852765" y="475516"/>
                      <a:pt x="4963982" y="411604"/>
                      <a:pt x="5029655" y="314395"/>
                    </a:cubicBezTo>
                    <a:lnTo>
                      <a:pt x="5061992"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804" name="Google Shape;4804;p38"/>
            <p:cNvGrpSpPr/>
            <p:nvPr/>
          </p:nvGrpSpPr>
          <p:grpSpPr>
            <a:xfrm>
              <a:off x="4533350" y="505715"/>
              <a:ext cx="1271601" cy="1347634"/>
              <a:chOff x="2032969" y="864182"/>
              <a:chExt cx="4314900" cy="4572900"/>
            </a:xfrm>
          </p:grpSpPr>
          <p:sp>
            <p:nvSpPr>
              <p:cNvPr id="4805" name="Google Shape;4805;p38"/>
              <p:cNvSpPr/>
              <p:nvPr/>
            </p:nvSpPr>
            <p:spPr>
              <a:xfrm rot="-2830053">
                <a:off x="1411304" y="2785182"/>
                <a:ext cx="555823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06" name="Google Shape;4806;p38"/>
              <p:cNvSpPr/>
              <p:nvPr/>
            </p:nvSpPr>
            <p:spPr>
              <a:xfrm rot="-2827716">
                <a:off x="1347693" y="2816223"/>
                <a:ext cx="5536567" cy="509927"/>
              </a:xfrm>
              <a:custGeom>
                <a:rect b="b" l="l" r="r" t="t"/>
                <a:pathLst>
                  <a:path extrusionOk="0" h="510193" w="5539459">
                    <a:moveTo>
                      <a:pt x="5432423" y="107037"/>
                    </a:moveTo>
                    <a:cubicBezTo>
                      <a:pt x="5498556" y="173170"/>
                      <a:pt x="5539459" y="264531"/>
                      <a:pt x="5539459" y="365446"/>
                    </a:cubicBezTo>
                    <a:cubicBezTo>
                      <a:pt x="5539459" y="415903"/>
                      <a:pt x="5529233" y="463972"/>
                      <a:pt x="5510741" y="507694"/>
                    </a:cubicBezTo>
                    <a:lnTo>
                      <a:pt x="5509384" y="510193"/>
                    </a:lnTo>
                    <a:lnTo>
                      <a:pt x="5520689" y="473773"/>
                    </a:lnTo>
                    <a:cubicBezTo>
                      <a:pt x="5525558" y="449984"/>
                      <a:pt x="5528114" y="425352"/>
                      <a:pt x="5528114" y="400124"/>
                    </a:cubicBezTo>
                    <a:cubicBezTo>
                      <a:pt x="5528114" y="198293"/>
                      <a:pt x="5364500" y="34678"/>
                      <a:pt x="5162669" y="34678"/>
                    </a:cubicBezTo>
                    <a:lnTo>
                      <a:pt x="335370" y="34678"/>
                    </a:lnTo>
                    <a:cubicBezTo>
                      <a:pt x="209226" y="34678"/>
                      <a:pt x="98010" y="98590"/>
                      <a:pt x="32337" y="195800"/>
                    </a:cubicBezTo>
                    <a:lnTo>
                      <a:pt x="0" y="255375"/>
                    </a:lnTo>
                    <a:lnTo>
                      <a:pt x="9988" y="223198"/>
                    </a:lnTo>
                    <a:cubicBezTo>
                      <a:pt x="65466" y="92034"/>
                      <a:pt x="195342" y="1"/>
                      <a:pt x="346715" y="0"/>
                    </a:cubicBezTo>
                    <a:lnTo>
                      <a:pt x="5174015" y="1"/>
                    </a:lnTo>
                    <a:cubicBezTo>
                      <a:pt x="5274930" y="1"/>
                      <a:pt x="5366291" y="40905"/>
                      <a:pt x="5432423"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07" name="Google Shape;4807;p38"/>
              <p:cNvSpPr/>
              <p:nvPr/>
            </p:nvSpPr>
            <p:spPr>
              <a:xfrm rot="-2827716">
                <a:off x="1500345" y="2976459"/>
                <a:ext cx="5536567" cy="509927"/>
              </a:xfrm>
              <a:custGeom>
                <a:rect b="b" l="l" r="r" t="t"/>
                <a:pathLst>
                  <a:path extrusionOk="0" h="510193" w="5539459">
                    <a:moveTo>
                      <a:pt x="5539459" y="254818"/>
                    </a:moveTo>
                    <a:lnTo>
                      <a:pt x="5529471" y="286996"/>
                    </a:lnTo>
                    <a:cubicBezTo>
                      <a:pt x="5473993" y="418159"/>
                      <a:pt x="5344117" y="510193"/>
                      <a:pt x="5192744" y="510193"/>
                    </a:cubicBezTo>
                    <a:lnTo>
                      <a:pt x="365445" y="510193"/>
                    </a:lnTo>
                    <a:cubicBezTo>
                      <a:pt x="163616" y="510193"/>
                      <a:pt x="0" y="346578"/>
                      <a:pt x="0" y="144749"/>
                    </a:cubicBezTo>
                    <a:cubicBezTo>
                      <a:pt x="0" y="94291"/>
                      <a:pt x="10226" y="46222"/>
                      <a:pt x="28718" y="2500"/>
                    </a:cubicBezTo>
                    <a:lnTo>
                      <a:pt x="30075" y="0"/>
                    </a:lnTo>
                    <a:lnTo>
                      <a:pt x="18770" y="36421"/>
                    </a:lnTo>
                    <a:cubicBezTo>
                      <a:pt x="13902" y="60210"/>
                      <a:pt x="11345" y="84842"/>
                      <a:pt x="11345" y="110071"/>
                    </a:cubicBezTo>
                    <a:cubicBezTo>
                      <a:pt x="11345" y="311900"/>
                      <a:pt x="174961" y="475516"/>
                      <a:pt x="376790" y="475515"/>
                    </a:cubicBezTo>
                    <a:lnTo>
                      <a:pt x="5204090" y="475515"/>
                    </a:lnTo>
                    <a:cubicBezTo>
                      <a:pt x="5330233" y="475515"/>
                      <a:pt x="5441449" y="411603"/>
                      <a:pt x="5507122" y="314394"/>
                    </a:cubicBezTo>
                    <a:lnTo>
                      <a:pt x="5539459"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808" name="Google Shape;4808;p38"/>
            <p:cNvGrpSpPr/>
            <p:nvPr/>
          </p:nvGrpSpPr>
          <p:grpSpPr>
            <a:xfrm>
              <a:off x="4535975" y="364983"/>
              <a:ext cx="1100782" cy="1169874"/>
              <a:chOff x="1316031" y="142329"/>
              <a:chExt cx="2671800" cy="2839500"/>
            </a:xfrm>
          </p:grpSpPr>
          <p:sp>
            <p:nvSpPr>
              <p:cNvPr id="4809" name="Google Shape;4809;p38"/>
              <p:cNvSpPr/>
              <p:nvPr/>
            </p:nvSpPr>
            <p:spPr>
              <a:xfrm rot="-2830044">
                <a:off x="893477" y="1370600"/>
                <a:ext cx="3516907" cy="382958"/>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10" name="Google Shape;4810;p38"/>
              <p:cNvSpPr/>
              <p:nvPr/>
            </p:nvSpPr>
            <p:spPr>
              <a:xfrm rot="-2827716">
                <a:off x="863305" y="1385770"/>
                <a:ext cx="3505215" cy="274960"/>
              </a:xfrm>
              <a:custGeom>
                <a:rect b="b" l="l" r="r" t="t"/>
                <a:pathLst>
                  <a:path extrusionOk="0" h="275104" w="3507046">
                    <a:moveTo>
                      <a:pt x="3450985" y="56062"/>
                    </a:moveTo>
                    <a:cubicBezTo>
                      <a:pt x="3485622" y="90699"/>
                      <a:pt x="3507046" y="138549"/>
                      <a:pt x="3507046" y="191404"/>
                    </a:cubicBezTo>
                    <a:cubicBezTo>
                      <a:pt x="3507046" y="217831"/>
                      <a:pt x="3501690" y="243008"/>
                      <a:pt x="3492004" y="265906"/>
                    </a:cubicBezTo>
                    <a:lnTo>
                      <a:pt x="3485803" y="275104"/>
                    </a:lnTo>
                    <a:lnTo>
                      <a:pt x="3495700" y="226082"/>
                    </a:lnTo>
                    <a:cubicBezTo>
                      <a:pt x="3495701" y="120372"/>
                      <a:pt x="3410007" y="34678"/>
                      <a:pt x="3304298" y="34679"/>
                    </a:cubicBezTo>
                    <a:lnTo>
                      <a:pt x="170160" y="34678"/>
                    </a:lnTo>
                    <a:cubicBezTo>
                      <a:pt x="117306" y="34678"/>
                      <a:pt x="69455" y="56102"/>
                      <a:pt x="34818" y="90739"/>
                    </a:cubicBezTo>
                    <a:lnTo>
                      <a:pt x="0" y="142381"/>
                    </a:lnTo>
                    <a:lnTo>
                      <a:pt x="5144" y="116901"/>
                    </a:lnTo>
                    <a:cubicBezTo>
                      <a:pt x="34200" y="48203"/>
                      <a:pt x="102224" y="1"/>
                      <a:pt x="181506" y="0"/>
                    </a:cubicBezTo>
                    <a:lnTo>
                      <a:pt x="3315643" y="1"/>
                    </a:lnTo>
                    <a:cubicBezTo>
                      <a:pt x="3368497" y="1"/>
                      <a:pt x="3416348" y="21424"/>
                      <a:pt x="3450985" y="56062"/>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11" name="Google Shape;4811;p38"/>
              <p:cNvSpPr/>
              <p:nvPr/>
            </p:nvSpPr>
            <p:spPr>
              <a:xfrm rot="-2827716">
                <a:off x="939100" y="1462710"/>
                <a:ext cx="3505215" cy="274959"/>
              </a:xfrm>
              <a:custGeom>
                <a:rect b="b" l="l" r="r" t="t"/>
                <a:pathLst>
                  <a:path extrusionOk="0" h="275103" w="3507046">
                    <a:moveTo>
                      <a:pt x="3507046" y="132723"/>
                    </a:moveTo>
                    <a:lnTo>
                      <a:pt x="3501902" y="158203"/>
                    </a:lnTo>
                    <a:cubicBezTo>
                      <a:pt x="3472846" y="226900"/>
                      <a:pt x="3404822" y="275103"/>
                      <a:pt x="3325540" y="275103"/>
                    </a:cubicBezTo>
                    <a:lnTo>
                      <a:pt x="191404" y="275103"/>
                    </a:lnTo>
                    <a:cubicBezTo>
                      <a:pt x="85694" y="275103"/>
                      <a:pt x="0" y="189409"/>
                      <a:pt x="0" y="83700"/>
                    </a:cubicBezTo>
                    <a:cubicBezTo>
                      <a:pt x="0" y="57272"/>
                      <a:pt x="5356" y="32096"/>
                      <a:pt x="15042" y="9197"/>
                    </a:cubicBezTo>
                    <a:lnTo>
                      <a:pt x="21243" y="0"/>
                    </a:lnTo>
                    <a:lnTo>
                      <a:pt x="11346" y="49022"/>
                    </a:lnTo>
                    <a:cubicBezTo>
                      <a:pt x="11345" y="154732"/>
                      <a:pt x="97039" y="240425"/>
                      <a:pt x="202749" y="240426"/>
                    </a:cubicBezTo>
                    <a:lnTo>
                      <a:pt x="3336885" y="240426"/>
                    </a:lnTo>
                    <a:cubicBezTo>
                      <a:pt x="3389740" y="240426"/>
                      <a:pt x="3437591" y="219002"/>
                      <a:pt x="3472228" y="184365"/>
                    </a:cubicBezTo>
                    <a:lnTo>
                      <a:pt x="3507046" y="13272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812" name="Google Shape;4812;p38"/>
            <p:cNvGrpSpPr/>
            <p:nvPr/>
          </p:nvGrpSpPr>
          <p:grpSpPr>
            <a:xfrm>
              <a:off x="5074175" y="364968"/>
              <a:ext cx="735834" cy="780410"/>
              <a:chOff x="1470547" y="379512"/>
              <a:chExt cx="1786005" cy="1894200"/>
            </a:xfrm>
          </p:grpSpPr>
          <p:sp>
            <p:nvSpPr>
              <p:cNvPr id="4813" name="Google Shape;4813;p38"/>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14" name="Google Shape;4814;p38"/>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15" name="Google Shape;4815;p38"/>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816" name="Google Shape;4816;p38"/>
            <p:cNvGrpSpPr/>
            <p:nvPr/>
          </p:nvGrpSpPr>
          <p:grpSpPr>
            <a:xfrm>
              <a:off x="4395079" y="697217"/>
              <a:ext cx="1329882" cy="1409495"/>
              <a:chOff x="2075692" y="52828"/>
              <a:chExt cx="4347442" cy="4607700"/>
            </a:xfrm>
          </p:grpSpPr>
          <p:sp>
            <p:nvSpPr>
              <p:cNvPr id="4817" name="Google Shape;4817;p38"/>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18" name="Google Shape;4818;p38"/>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19" name="Google Shape;4819;p38"/>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820" name="Google Shape;4820;p38"/>
            <p:cNvGrpSpPr/>
            <p:nvPr/>
          </p:nvGrpSpPr>
          <p:grpSpPr>
            <a:xfrm rot="-1579579">
              <a:off x="7082645" y="166310"/>
              <a:ext cx="220954" cy="220954"/>
              <a:chOff x="8297437" y="2253663"/>
              <a:chExt cx="4117200" cy="4117200"/>
            </a:xfrm>
          </p:grpSpPr>
          <p:sp>
            <p:nvSpPr>
              <p:cNvPr id="4821" name="Google Shape;4821;p38"/>
              <p:cNvSpPr/>
              <p:nvPr/>
            </p:nvSpPr>
            <p:spPr>
              <a:xfrm rot="1902051">
                <a:off x="8860274" y="2816500"/>
                <a:ext cx="2991526" cy="2991526"/>
              </a:xfrm>
              <a:prstGeom prst="ellipse">
                <a:avLst/>
              </a:prstGeom>
              <a:solidFill>
                <a:schemeClr val="accent2"/>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822" name="Google Shape;4822;p38"/>
              <p:cNvPicPr preferRelativeResize="0"/>
              <p:nvPr/>
            </p:nvPicPr>
            <p:blipFill rotWithShape="1">
              <a:blip r:embed="rId3">
                <a:alphaModFix amt="50000"/>
              </a:blip>
              <a:srcRect b="13631" l="16908" r="21674" t="4788"/>
              <a:stretch/>
            </p:blipFill>
            <p:spPr>
              <a:xfrm>
                <a:off x="8846288" y="2814084"/>
                <a:ext cx="3012600" cy="2977200"/>
              </a:xfrm>
              <a:prstGeom prst="ellipse">
                <a:avLst/>
              </a:prstGeom>
              <a:noFill/>
              <a:ln>
                <a:noFill/>
              </a:ln>
            </p:spPr>
          </p:pic>
        </p:grpSp>
        <p:grpSp>
          <p:nvGrpSpPr>
            <p:cNvPr id="4823" name="Google Shape;4823;p38"/>
            <p:cNvGrpSpPr/>
            <p:nvPr/>
          </p:nvGrpSpPr>
          <p:grpSpPr>
            <a:xfrm rot="-1577215">
              <a:off x="6419953" y="456772"/>
              <a:ext cx="189653" cy="189653"/>
              <a:chOff x="8297437" y="2253663"/>
              <a:chExt cx="4117200" cy="4117200"/>
            </a:xfrm>
          </p:grpSpPr>
          <p:sp>
            <p:nvSpPr>
              <p:cNvPr id="4824" name="Google Shape;4824;p38"/>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825" name="Google Shape;4825;p38"/>
              <p:cNvPicPr preferRelativeResize="0"/>
              <p:nvPr/>
            </p:nvPicPr>
            <p:blipFill rotWithShape="1">
              <a:blip r:embed="rId4">
                <a:alphaModFix amt="50000"/>
              </a:blip>
              <a:srcRect b="13631" l="16908" r="21674" t="4788"/>
              <a:stretch/>
            </p:blipFill>
            <p:spPr>
              <a:xfrm>
                <a:off x="8846288" y="2814084"/>
                <a:ext cx="3012600" cy="2977200"/>
              </a:xfrm>
              <a:prstGeom prst="ellipse">
                <a:avLst/>
              </a:prstGeom>
              <a:noFill/>
              <a:ln>
                <a:noFill/>
              </a:ln>
            </p:spPr>
          </p:pic>
        </p:grpSp>
        <p:grpSp>
          <p:nvGrpSpPr>
            <p:cNvPr id="4826" name="Google Shape;4826;p38"/>
            <p:cNvGrpSpPr/>
            <p:nvPr/>
          </p:nvGrpSpPr>
          <p:grpSpPr>
            <a:xfrm rot="-1567860">
              <a:off x="6963138" y="303534"/>
              <a:ext cx="121527" cy="121527"/>
              <a:chOff x="8297437" y="2253663"/>
              <a:chExt cx="4117200" cy="4117200"/>
            </a:xfrm>
          </p:grpSpPr>
          <p:sp>
            <p:nvSpPr>
              <p:cNvPr id="4827" name="Google Shape;4827;p38"/>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828" name="Google Shape;4828;p38"/>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4829" name="Google Shape;4829;p38"/>
            <p:cNvGrpSpPr/>
            <p:nvPr/>
          </p:nvGrpSpPr>
          <p:grpSpPr>
            <a:xfrm rot="-1576056">
              <a:off x="6760060" y="2416456"/>
              <a:ext cx="283743" cy="283743"/>
              <a:chOff x="8297437" y="2253663"/>
              <a:chExt cx="4117200" cy="4117200"/>
            </a:xfrm>
          </p:grpSpPr>
          <p:sp>
            <p:nvSpPr>
              <p:cNvPr id="4830" name="Google Shape;4830;p38"/>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831" name="Google Shape;4831;p38"/>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4832" name="Google Shape;4832;p38"/>
            <p:cNvGrpSpPr/>
            <p:nvPr/>
          </p:nvGrpSpPr>
          <p:grpSpPr>
            <a:xfrm rot="-1573441">
              <a:off x="6510118" y="1723880"/>
              <a:ext cx="154669" cy="154669"/>
              <a:chOff x="8297437" y="2253663"/>
              <a:chExt cx="4117200" cy="4117200"/>
            </a:xfrm>
          </p:grpSpPr>
          <p:sp>
            <p:nvSpPr>
              <p:cNvPr id="4833" name="Google Shape;4833;p38"/>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834" name="Google Shape;4834;p38"/>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4835" name="Google Shape;4835;p38"/>
            <p:cNvGrpSpPr/>
            <p:nvPr/>
          </p:nvGrpSpPr>
          <p:grpSpPr>
            <a:xfrm rot="-1573249">
              <a:off x="5771983" y="46743"/>
              <a:ext cx="275827" cy="275827"/>
              <a:chOff x="8297437" y="2253663"/>
              <a:chExt cx="4117200" cy="4117200"/>
            </a:xfrm>
          </p:grpSpPr>
          <p:sp>
            <p:nvSpPr>
              <p:cNvPr id="4836" name="Google Shape;4836;p38"/>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837" name="Google Shape;4837;p38"/>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4838" name="Google Shape;4838;p38"/>
            <p:cNvGrpSpPr/>
            <p:nvPr/>
          </p:nvGrpSpPr>
          <p:grpSpPr>
            <a:xfrm rot="-1577296">
              <a:off x="7116701" y="716767"/>
              <a:ext cx="152459" cy="152459"/>
              <a:chOff x="8297437" y="2253663"/>
              <a:chExt cx="4117200" cy="4117200"/>
            </a:xfrm>
          </p:grpSpPr>
          <p:sp>
            <p:nvSpPr>
              <p:cNvPr id="4839" name="Google Shape;4839;p38"/>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840" name="Google Shape;4840;p38"/>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4841" name="Google Shape;4841;p38"/>
            <p:cNvGrpSpPr/>
            <p:nvPr/>
          </p:nvGrpSpPr>
          <p:grpSpPr>
            <a:xfrm rot="-1567860">
              <a:off x="6848063" y="871601"/>
              <a:ext cx="121527" cy="121527"/>
              <a:chOff x="8297437" y="2253663"/>
              <a:chExt cx="4117200" cy="4117200"/>
            </a:xfrm>
          </p:grpSpPr>
          <p:sp>
            <p:nvSpPr>
              <p:cNvPr id="4842" name="Google Shape;4842;p38"/>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843" name="Google Shape;4843;p38"/>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4844" name="Google Shape;4844;p38"/>
            <p:cNvGrpSpPr/>
            <p:nvPr/>
          </p:nvGrpSpPr>
          <p:grpSpPr>
            <a:xfrm rot="-1572683">
              <a:off x="7426832" y="1873865"/>
              <a:ext cx="208804" cy="208804"/>
              <a:chOff x="8297437" y="2253663"/>
              <a:chExt cx="4117200" cy="4117200"/>
            </a:xfrm>
          </p:grpSpPr>
          <p:sp>
            <p:nvSpPr>
              <p:cNvPr id="4845" name="Google Shape;4845;p38"/>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846" name="Google Shape;4846;p38"/>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4847" name="Google Shape;4847;p38"/>
            <p:cNvGrpSpPr/>
            <p:nvPr/>
          </p:nvGrpSpPr>
          <p:grpSpPr>
            <a:xfrm>
              <a:off x="4469276" y="366140"/>
              <a:ext cx="789593" cy="837426"/>
              <a:chOff x="1470547" y="379512"/>
              <a:chExt cx="1786005" cy="1894200"/>
            </a:xfrm>
          </p:grpSpPr>
          <p:sp>
            <p:nvSpPr>
              <p:cNvPr id="4848" name="Google Shape;4848;p38"/>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49" name="Google Shape;4849;p38"/>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50" name="Google Shape;4850;p38"/>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4851" name="Google Shape;4851;p38"/>
          <p:cNvGrpSpPr/>
          <p:nvPr/>
        </p:nvGrpSpPr>
        <p:grpSpPr>
          <a:xfrm>
            <a:off x="7290350" y="2671325"/>
            <a:ext cx="2292751" cy="1905085"/>
            <a:chOff x="4383222" y="0"/>
            <a:chExt cx="3618609" cy="3006763"/>
          </a:xfrm>
        </p:grpSpPr>
        <p:grpSp>
          <p:nvGrpSpPr>
            <p:cNvPr id="4852" name="Google Shape;4852;p38"/>
            <p:cNvGrpSpPr/>
            <p:nvPr/>
          </p:nvGrpSpPr>
          <p:grpSpPr>
            <a:xfrm>
              <a:off x="4505789" y="103794"/>
              <a:ext cx="1972533" cy="2093660"/>
              <a:chOff x="3346366" y="66264"/>
              <a:chExt cx="4787701" cy="5081700"/>
            </a:xfrm>
          </p:grpSpPr>
          <p:sp>
            <p:nvSpPr>
              <p:cNvPr id="4853" name="Google Shape;4853;p38"/>
              <p:cNvSpPr/>
              <p:nvPr/>
            </p:nvSpPr>
            <p:spPr>
              <a:xfrm rot="-2830000">
                <a:off x="2620494" y="2234983"/>
                <a:ext cx="6239445" cy="744262"/>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54" name="Google Shape;4854;p38"/>
              <p:cNvSpPr/>
              <p:nvPr/>
            </p:nvSpPr>
            <p:spPr>
              <a:xfrm rot="-2827716">
                <a:off x="2494786" y="2293359"/>
                <a:ext cx="6236242" cy="396002"/>
              </a:xfrm>
              <a:custGeom>
                <a:rect b="b" l="l" r="r" t="t"/>
                <a:pathLst>
                  <a:path extrusionOk="0" h="396209" w="6239499">
                    <a:moveTo>
                      <a:pt x="6130512" y="108986"/>
                    </a:moveTo>
                    <a:cubicBezTo>
                      <a:pt x="6197850" y="176324"/>
                      <a:pt x="6239499" y="269349"/>
                      <a:pt x="6239499" y="372103"/>
                    </a:cubicBezTo>
                    <a:lnTo>
                      <a:pt x="6237069" y="396209"/>
                    </a:lnTo>
                    <a:lnTo>
                      <a:pt x="6230613" y="332172"/>
                    </a:lnTo>
                    <a:cubicBezTo>
                      <a:pt x="6195916" y="162611"/>
                      <a:pt x="6045889" y="35061"/>
                      <a:pt x="5866071" y="35061"/>
                    </a:cubicBezTo>
                    <a:lnTo>
                      <a:pt x="370776" y="35061"/>
                    </a:lnTo>
                    <a:cubicBezTo>
                      <a:pt x="190959" y="35061"/>
                      <a:pt x="40932" y="162611"/>
                      <a:pt x="6235" y="332172"/>
                    </a:cubicBezTo>
                    <a:lnTo>
                      <a:pt x="1105" y="383057"/>
                    </a:lnTo>
                    <a:lnTo>
                      <a:pt x="1" y="372102"/>
                    </a:lnTo>
                    <a:cubicBezTo>
                      <a:pt x="0" y="166596"/>
                      <a:pt x="166597" y="0"/>
                      <a:pt x="372102" y="0"/>
                    </a:cubicBezTo>
                    <a:lnTo>
                      <a:pt x="5867397" y="0"/>
                    </a:lnTo>
                    <a:cubicBezTo>
                      <a:pt x="5970150" y="0"/>
                      <a:pt x="6063175" y="41649"/>
                      <a:pt x="6130512" y="10898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55" name="Google Shape;4855;p38"/>
              <p:cNvSpPr/>
              <p:nvPr/>
            </p:nvSpPr>
            <p:spPr>
              <a:xfrm rot="-2827716">
                <a:off x="2746442" y="2526408"/>
                <a:ext cx="6236241" cy="396002"/>
              </a:xfrm>
              <a:custGeom>
                <a:rect b="b" l="l" r="r" t="t"/>
                <a:pathLst>
                  <a:path extrusionOk="0" h="396209" w="6239498">
                    <a:moveTo>
                      <a:pt x="6238394" y="13152"/>
                    </a:moveTo>
                    <a:lnTo>
                      <a:pt x="6239498" y="24106"/>
                    </a:lnTo>
                    <a:cubicBezTo>
                      <a:pt x="6239498" y="229612"/>
                      <a:pt x="6072902" y="396208"/>
                      <a:pt x="5867396" y="396209"/>
                    </a:cubicBezTo>
                    <a:lnTo>
                      <a:pt x="372102" y="396208"/>
                    </a:lnTo>
                    <a:cubicBezTo>
                      <a:pt x="166596" y="396208"/>
                      <a:pt x="0" y="229612"/>
                      <a:pt x="0" y="24106"/>
                    </a:cubicBezTo>
                    <a:lnTo>
                      <a:pt x="2430" y="0"/>
                    </a:lnTo>
                    <a:lnTo>
                      <a:pt x="8886" y="64036"/>
                    </a:lnTo>
                    <a:cubicBezTo>
                      <a:pt x="43583" y="233597"/>
                      <a:pt x="193610" y="361147"/>
                      <a:pt x="373427" y="361147"/>
                    </a:cubicBezTo>
                    <a:lnTo>
                      <a:pt x="5868722" y="361148"/>
                    </a:lnTo>
                    <a:cubicBezTo>
                      <a:pt x="6048540" y="361147"/>
                      <a:pt x="6198567" y="233597"/>
                      <a:pt x="6233264" y="64037"/>
                    </a:cubicBezTo>
                    <a:lnTo>
                      <a:pt x="6238394"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856" name="Google Shape;4856;p38"/>
            <p:cNvGrpSpPr/>
            <p:nvPr/>
          </p:nvGrpSpPr>
          <p:grpSpPr>
            <a:xfrm>
              <a:off x="5262555" y="689003"/>
              <a:ext cx="1810715" cy="1917901"/>
              <a:chOff x="5031721" y="1309109"/>
              <a:chExt cx="4394938" cy="4655100"/>
            </a:xfrm>
          </p:grpSpPr>
          <p:sp>
            <p:nvSpPr>
              <p:cNvPr id="4857" name="Google Shape;4857;p38"/>
              <p:cNvSpPr/>
              <p:nvPr/>
            </p:nvSpPr>
            <p:spPr>
              <a:xfrm rot="-2830055">
                <a:off x="4392113" y="3271209"/>
                <a:ext cx="5670316"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58" name="Google Shape;4858;p38"/>
              <p:cNvSpPr/>
              <p:nvPr/>
            </p:nvSpPr>
            <p:spPr>
              <a:xfrm rot="-2827716">
                <a:off x="4288978" y="3321658"/>
                <a:ext cx="5662529" cy="442790"/>
              </a:xfrm>
              <a:custGeom>
                <a:rect b="b" l="l" r="r" t="t"/>
                <a:pathLst>
                  <a:path extrusionOk="0" h="443021" w="5665486">
                    <a:moveTo>
                      <a:pt x="5563222" y="107036"/>
                    </a:moveTo>
                    <a:cubicBezTo>
                      <a:pt x="5612821" y="156635"/>
                      <a:pt x="5648229" y="220426"/>
                      <a:pt x="5662834" y="291795"/>
                    </a:cubicBezTo>
                    <a:lnTo>
                      <a:pt x="5665486" y="318110"/>
                    </a:lnTo>
                    <a:lnTo>
                      <a:pt x="5645411" y="253438"/>
                    </a:lnTo>
                    <a:cubicBezTo>
                      <a:pt x="5589934" y="122275"/>
                      <a:pt x="5460057" y="30240"/>
                      <a:pt x="5308685" y="30241"/>
                    </a:cubicBezTo>
                    <a:lnTo>
                      <a:pt x="369317" y="30242"/>
                    </a:lnTo>
                    <a:cubicBezTo>
                      <a:pt x="167487" y="30242"/>
                      <a:pt x="3872" y="193856"/>
                      <a:pt x="3872" y="395686"/>
                    </a:cubicBezTo>
                    <a:lnTo>
                      <a:pt x="8643" y="443021"/>
                    </a:lnTo>
                    <a:lnTo>
                      <a:pt x="7425" y="439096"/>
                    </a:lnTo>
                    <a:cubicBezTo>
                      <a:pt x="2557" y="415306"/>
                      <a:pt x="0" y="390674"/>
                      <a:pt x="0" y="365445"/>
                    </a:cubicBezTo>
                    <a:cubicBezTo>
                      <a:pt x="0" y="163615"/>
                      <a:pt x="163615" y="0"/>
                      <a:pt x="365446" y="0"/>
                    </a:cubicBezTo>
                    <a:lnTo>
                      <a:pt x="5304813" y="0"/>
                    </a:lnTo>
                    <a:cubicBezTo>
                      <a:pt x="5405728" y="0"/>
                      <a:pt x="5497090" y="40904"/>
                      <a:pt x="556322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59" name="Google Shape;4859;p38"/>
              <p:cNvSpPr/>
              <p:nvPr/>
            </p:nvSpPr>
            <p:spPr>
              <a:xfrm rot="-2827716">
                <a:off x="4506872" y="3510328"/>
                <a:ext cx="5662530" cy="442790"/>
              </a:xfrm>
              <a:custGeom>
                <a:rect b="b" l="l" r="r" t="t"/>
                <a:pathLst>
                  <a:path extrusionOk="0" h="443021" w="5665487">
                    <a:moveTo>
                      <a:pt x="5656843" y="0"/>
                    </a:moveTo>
                    <a:lnTo>
                      <a:pt x="5658062" y="3926"/>
                    </a:lnTo>
                    <a:cubicBezTo>
                      <a:pt x="5662930" y="27716"/>
                      <a:pt x="5665487" y="52348"/>
                      <a:pt x="5665487" y="77576"/>
                    </a:cubicBezTo>
                    <a:cubicBezTo>
                      <a:pt x="5665487" y="279406"/>
                      <a:pt x="5501871" y="443021"/>
                      <a:pt x="5300042" y="443020"/>
                    </a:cubicBezTo>
                    <a:lnTo>
                      <a:pt x="360674" y="443021"/>
                    </a:lnTo>
                    <a:cubicBezTo>
                      <a:pt x="184073" y="443021"/>
                      <a:pt x="36730" y="317754"/>
                      <a:pt x="2653" y="151227"/>
                    </a:cubicBezTo>
                    <a:lnTo>
                      <a:pt x="0" y="124911"/>
                    </a:lnTo>
                    <a:lnTo>
                      <a:pt x="20076" y="189583"/>
                    </a:lnTo>
                    <a:cubicBezTo>
                      <a:pt x="75554" y="320747"/>
                      <a:pt x="205430" y="412780"/>
                      <a:pt x="356803" y="412780"/>
                    </a:cubicBezTo>
                    <a:lnTo>
                      <a:pt x="5296170" y="412779"/>
                    </a:lnTo>
                    <a:cubicBezTo>
                      <a:pt x="5498000" y="412780"/>
                      <a:pt x="5661616" y="249165"/>
                      <a:pt x="5661615" y="47335"/>
                    </a:cubicBezTo>
                    <a:lnTo>
                      <a:pt x="5656843" y="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860" name="Google Shape;4860;p38"/>
            <p:cNvGrpSpPr/>
            <p:nvPr/>
          </p:nvGrpSpPr>
          <p:grpSpPr>
            <a:xfrm>
              <a:off x="5162670" y="406140"/>
              <a:ext cx="1780153" cy="1884900"/>
              <a:chOff x="4789281" y="622548"/>
              <a:chExt cx="4320760" cy="4575000"/>
            </a:xfrm>
          </p:grpSpPr>
          <p:sp>
            <p:nvSpPr>
              <p:cNvPr id="4861" name="Google Shape;4861;p38"/>
              <p:cNvSpPr/>
              <p:nvPr/>
            </p:nvSpPr>
            <p:spPr>
              <a:xfrm rot="-2829984">
                <a:off x="4167184" y="2544598"/>
                <a:ext cx="5561198"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62" name="Google Shape;4862;p38"/>
              <p:cNvSpPr/>
              <p:nvPr/>
            </p:nvSpPr>
            <p:spPr>
              <a:xfrm rot="-2827716">
                <a:off x="4043638" y="2601761"/>
                <a:ext cx="5558206" cy="389373"/>
              </a:xfrm>
              <a:custGeom>
                <a:rect b="b" l="l" r="r" t="t"/>
                <a:pathLst>
                  <a:path extrusionOk="0" h="389576" w="5561109">
                    <a:moveTo>
                      <a:pt x="5454073" y="107036"/>
                    </a:moveTo>
                    <a:cubicBezTo>
                      <a:pt x="5520206" y="173169"/>
                      <a:pt x="5561109" y="264530"/>
                      <a:pt x="5561109" y="365446"/>
                    </a:cubicBezTo>
                    <a:lnTo>
                      <a:pt x="5558677" y="389576"/>
                    </a:lnTo>
                    <a:lnTo>
                      <a:pt x="5552354" y="326857"/>
                    </a:lnTo>
                    <a:cubicBezTo>
                      <a:pt x="5518278" y="160330"/>
                      <a:pt x="5370936" y="35062"/>
                      <a:pt x="5194334" y="35062"/>
                    </a:cubicBezTo>
                    <a:lnTo>
                      <a:pt x="364115" y="35063"/>
                    </a:lnTo>
                    <a:cubicBezTo>
                      <a:pt x="187514" y="35062"/>
                      <a:pt x="40171" y="160330"/>
                      <a:pt x="6095" y="326857"/>
                    </a:cubicBezTo>
                    <a:lnTo>
                      <a:pt x="1103" y="376376"/>
                    </a:lnTo>
                    <a:lnTo>
                      <a:pt x="1" y="365445"/>
                    </a:lnTo>
                    <a:cubicBezTo>
                      <a:pt x="0" y="163616"/>
                      <a:pt x="163616" y="1"/>
                      <a:pt x="365446" y="1"/>
                    </a:cubicBezTo>
                    <a:lnTo>
                      <a:pt x="5195665" y="0"/>
                    </a:lnTo>
                    <a:cubicBezTo>
                      <a:pt x="5296580" y="0"/>
                      <a:pt x="5387941" y="40904"/>
                      <a:pt x="545407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63" name="Google Shape;4863;p38"/>
              <p:cNvSpPr/>
              <p:nvPr/>
            </p:nvSpPr>
            <p:spPr>
              <a:xfrm rot="-2827716">
                <a:off x="4297479" y="2830271"/>
                <a:ext cx="5558206" cy="389373"/>
              </a:xfrm>
              <a:custGeom>
                <a:rect b="b" l="l" r="r" t="t"/>
                <a:pathLst>
                  <a:path extrusionOk="0" h="389576" w="5561109">
                    <a:moveTo>
                      <a:pt x="5560007" y="13200"/>
                    </a:moveTo>
                    <a:lnTo>
                      <a:pt x="5561109" y="24131"/>
                    </a:lnTo>
                    <a:cubicBezTo>
                      <a:pt x="5561109" y="225961"/>
                      <a:pt x="5397494" y="389576"/>
                      <a:pt x="5195663" y="389576"/>
                    </a:cubicBezTo>
                    <a:lnTo>
                      <a:pt x="365445" y="389576"/>
                    </a:lnTo>
                    <a:cubicBezTo>
                      <a:pt x="163615" y="389576"/>
                      <a:pt x="0" y="225961"/>
                      <a:pt x="0" y="24131"/>
                    </a:cubicBezTo>
                    <a:lnTo>
                      <a:pt x="2433" y="0"/>
                    </a:lnTo>
                    <a:lnTo>
                      <a:pt x="8755" y="62720"/>
                    </a:lnTo>
                    <a:cubicBezTo>
                      <a:pt x="42832" y="229247"/>
                      <a:pt x="190174" y="354515"/>
                      <a:pt x="366776" y="354515"/>
                    </a:cubicBezTo>
                    <a:lnTo>
                      <a:pt x="5196994" y="354515"/>
                    </a:lnTo>
                    <a:cubicBezTo>
                      <a:pt x="5373596" y="354515"/>
                      <a:pt x="5520939" y="229247"/>
                      <a:pt x="5555015" y="62719"/>
                    </a:cubicBezTo>
                    <a:lnTo>
                      <a:pt x="5560007"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864" name="Google Shape;4864;p38"/>
            <p:cNvGrpSpPr/>
            <p:nvPr/>
          </p:nvGrpSpPr>
          <p:grpSpPr>
            <a:xfrm>
              <a:off x="5994601" y="868882"/>
              <a:ext cx="1813377" cy="1920744"/>
              <a:chOff x="6808533" y="1745708"/>
              <a:chExt cx="4401400" cy="4662000"/>
            </a:xfrm>
          </p:grpSpPr>
          <p:sp>
            <p:nvSpPr>
              <p:cNvPr id="4865" name="Google Shape;4865;p38"/>
              <p:cNvSpPr/>
              <p:nvPr/>
            </p:nvSpPr>
            <p:spPr>
              <a:xfrm rot="-2829965">
                <a:off x="6167451" y="3711259"/>
                <a:ext cx="5679863"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66" name="Google Shape;4866;p38"/>
              <p:cNvSpPr/>
              <p:nvPr/>
            </p:nvSpPr>
            <p:spPr>
              <a:xfrm rot="-2827716">
                <a:off x="6043945" y="3768489"/>
                <a:ext cx="5676734" cy="389373"/>
              </a:xfrm>
              <a:custGeom>
                <a:rect b="b" l="l" r="r" t="t"/>
                <a:pathLst>
                  <a:path extrusionOk="0" h="389576" w="5679699">
                    <a:moveTo>
                      <a:pt x="5572662" y="107036"/>
                    </a:moveTo>
                    <a:cubicBezTo>
                      <a:pt x="5638795" y="173169"/>
                      <a:pt x="5679699" y="264530"/>
                      <a:pt x="5679699" y="365445"/>
                    </a:cubicBezTo>
                    <a:lnTo>
                      <a:pt x="5677266" y="389576"/>
                    </a:lnTo>
                    <a:lnTo>
                      <a:pt x="5670943" y="326856"/>
                    </a:lnTo>
                    <a:cubicBezTo>
                      <a:pt x="5636867" y="160329"/>
                      <a:pt x="5489524" y="35062"/>
                      <a:pt x="5312922" y="35062"/>
                    </a:cubicBezTo>
                    <a:lnTo>
                      <a:pt x="364115" y="35062"/>
                    </a:lnTo>
                    <a:cubicBezTo>
                      <a:pt x="187513" y="35062"/>
                      <a:pt x="40170" y="160329"/>
                      <a:pt x="6094" y="326857"/>
                    </a:cubicBezTo>
                    <a:lnTo>
                      <a:pt x="1102" y="376376"/>
                    </a:lnTo>
                    <a:lnTo>
                      <a:pt x="0" y="365445"/>
                    </a:lnTo>
                    <a:cubicBezTo>
                      <a:pt x="0" y="163615"/>
                      <a:pt x="163616" y="1"/>
                      <a:pt x="365446" y="1"/>
                    </a:cubicBezTo>
                    <a:lnTo>
                      <a:pt x="5314253" y="0"/>
                    </a:lnTo>
                    <a:cubicBezTo>
                      <a:pt x="5415168" y="0"/>
                      <a:pt x="5506530" y="40904"/>
                      <a:pt x="557266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67" name="Google Shape;4867;p38"/>
              <p:cNvSpPr/>
              <p:nvPr/>
            </p:nvSpPr>
            <p:spPr>
              <a:xfrm rot="-2827716">
                <a:off x="6297786" y="3996999"/>
                <a:ext cx="5676733" cy="389373"/>
              </a:xfrm>
              <a:custGeom>
                <a:rect b="b" l="l" r="r" t="t"/>
                <a:pathLst>
                  <a:path extrusionOk="0" h="389576" w="5679698">
                    <a:moveTo>
                      <a:pt x="5678596" y="13200"/>
                    </a:moveTo>
                    <a:lnTo>
                      <a:pt x="5679698" y="24131"/>
                    </a:lnTo>
                    <a:cubicBezTo>
                      <a:pt x="5679698" y="225961"/>
                      <a:pt x="5516083" y="389575"/>
                      <a:pt x="5314252" y="389575"/>
                    </a:cubicBezTo>
                    <a:lnTo>
                      <a:pt x="365445" y="389576"/>
                    </a:lnTo>
                    <a:cubicBezTo>
                      <a:pt x="163615" y="389576"/>
                      <a:pt x="0" y="225961"/>
                      <a:pt x="0" y="24131"/>
                    </a:cubicBezTo>
                    <a:lnTo>
                      <a:pt x="2432" y="0"/>
                    </a:lnTo>
                    <a:lnTo>
                      <a:pt x="8755" y="62720"/>
                    </a:lnTo>
                    <a:cubicBezTo>
                      <a:pt x="42832" y="229247"/>
                      <a:pt x="190174" y="354514"/>
                      <a:pt x="366775" y="354515"/>
                    </a:cubicBezTo>
                    <a:lnTo>
                      <a:pt x="5315583" y="354514"/>
                    </a:lnTo>
                    <a:cubicBezTo>
                      <a:pt x="5492185" y="354514"/>
                      <a:pt x="5639528" y="229246"/>
                      <a:pt x="5673604" y="62719"/>
                    </a:cubicBezTo>
                    <a:lnTo>
                      <a:pt x="5678596"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868" name="Google Shape;4868;p38"/>
            <p:cNvGrpSpPr/>
            <p:nvPr/>
          </p:nvGrpSpPr>
          <p:grpSpPr>
            <a:xfrm>
              <a:off x="5041028" y="642225"/>
              <a:ext cx="1839573" cy="1955397"/>
              <a:chOff x="3765864" y="1195612"/>
              <a:chExt cx="5193601" cy="5520600"/>
            </a:xfrm>
          </p:grpSpPr>
          <p:sp>
            <p:nvSpPr>
              <p:cNvPr id="4869" name="Google Shape;4869;p38"/>
              <p:cNvSpPr/>
              <p:nvPr/>
            </p:nvSpPr>
            <p:spPr>
              <a:xfrm rot="-2830008">
                <a:off x="2937359" y="3590462"/>
                <a:ext cx="6850611"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70" name="Google Shape;4870;p38"/>
              <p:cNvSpPr/>
              <p:nvPr/>
            </p:nvSpPr>
            <p:spPr>
              <a:xfrm rot="-2827716">
                <a:off x="2814227" y="3648150"/>
                <a:ext cx="6847034" cy="389347"/>
              </a:xfrm>
              <a:custGeom>
                <a:rect b="b" l="l" r="r" t="t"/>
                <a:pathLst>
                  <a:path extrusionOk="0" h="389550" w="6850610">
                    <a:moveTo>
                      <a:pt x="6743574" y="107037"/>
                    </a:moveTo>
                    <a:cubicBezTo>
                      <a:pt x="6809707" y="173170"/>
                      <a:pt x="6850610" y="264531"/>
                      <a:pt x="6850610" y="365445"/>
                    </a:cubicBezTo>
                    <a:lnTo>
                      <a:pt x="6848180" y="389550"/>
                    </a:lnTo>
                    <a:lnTo>
                      <a:pt x="6841860" y="326857"/>
                    </a:lnTo>
                    <a:cubicBezTo>
                      <a:pt x="6807784" y="160330"/>
                      <a:pt x="6660442" y="35062"/>
                      <a:pt x="6483840" y="35062"/>
                    </a:cubicBezTo>
                    <a:lnTo>
                      <a:pt x="364120" y="35061"/>
                    </a:lnTo>
                    <a:cubicBezTo>
                      <a:pt x="187518" y="35062"/>
                      <a:pt x="40175" y="160329"/>
                      <a:pt x="6099" y="326857"/>
                    </a:cubicBezTo>
                    <a:lnTo>
                      <a:pt x="1105" y="376401"/>
                    </a:lnTo>
                    <a:lnTo>
                      <a:pt x="0" y="365446"/>
                    </a:lnTo>
                    <a:cubicBezTo>
                      <a:pt x="0" y="163616"/>
                      <a:pt x="163615" y="1"/>
                      <a:pt x="365445" y="0"/>
                    </a:cubicBezTo>
                    <a:lnTo>
                      <a:pt x="6485166" y="1"/>
                    </a:lnTo>
                    <a:cubicBezTo>
                      <a:pt x="6586081" y="1"/>
                      <a:pt x="6677442" y="40905"/>
                      <a:pt x="6743574"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71" name="Google Shape;4871;p38"/>
              <p:cNvSpPr/>
              <p:nvPr/>
            </p:nvSpPr>
            <p:spPr>
              <a:xfrm rot="-2827716">
                <a:off x="3061003" y="3876675"/>
                <a:ext cx="6847033" cy="389348"/>
              </a:xfrm>
              <a:custGeom>
                <a:rect b="b" l="l" r="r" t="t"/>
                <a:pathLst>
                  <a:path extrusionOk="0" h="389551" w="6850609">
                    <a:moveTo>
                      <a:pt x="6849505" y="13149"/>
                    </a:moveTo>
                    <a:lnTo>
                      <a:pt x="6850609" y="24105"/>
                    </a:lnTo>
                    <a:cubicBezTo>
                      <a:pt x="6850609" y="225936"/>
                      <a:pt x="6686995" y="389551"/>
                      <a:pt x="6485165" y="389550"/>
                    </a:cubicBezTo>
                    <a:lnTo>
                      <a:pt x="365445" y="389551"/>
                    </a:lnTo>
                    <a:cubicBezTo>
                      <a:pt x="163615" y="389551"/>
                      <a:pt x="0" y="225936"/>
                      <a:pt x="0" y="24106"/>
                    </a:cubicBezTo>
                    <a:lnTo>
                      <a:pt x="2430" y="0"/>
                    </a:lnTo>
                    <a:lnTo>
                      <a:pt x="8750" y="62695"/>
                    </a:lnTo>
                    <a:cubicBezTo>
                      <a:pt x="42826" y="229222"/>
                      <a:pt x="190169" y="354490"/>
                      <a:pt x="366771" y="354490"/>
                    </a:cubicBezTo>
                    <a:lnTo>
                      <a:pt x="6486491" y="354489"/>
                    </a:lnTo>
                    <a:cubicBezTo>
                      <a:pt x="6663092" y="354490"/>
                      <a:pt x="6810434" y="229222"/>
                      <a:pt x="6844510" y="62694"/>
                    </a:cubicBezTo>
                    <a:lnTo>
                      <a:pt x="6849505" y="1314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872" name="Google Shape;4872;p38"/>
            <p:cNvGrpSpPr/>
            <p:nvPr/>
          </p:nvGrpSpPr>
          <p:grpSpPr>
            <a:xfrm>
              <a:off x="5589193" y="625647"/>
              <a:ext cx="1793913" cy="1896518"/>
              <a:chOff x="5824532" y="1155331"/>
              <a:chExt cx="4354159" cy="4603200"/>
            </a:xfrm>
          </p:grpSpPr>
          <p:sp>
            <p:nvSpPr>
              <p:cNvPr id="4873" name="Google Shape;4873;p38"/>
              <p:cNvSpPr/>
              <p:nvPr/>
            </p:nvSpPr>
            <p:spPr>
              <a:xfrm rot="-2830004">
                <a:off x="5196271" y="3091482"/>
                <a:ext cx="5599622" cy="730899"/>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74" name="Google Shape;4874;p38"/>
              <p:cNvSpPr/>
              <p:nvPr/>
            </p:nvSpPr>
            <p:spPr>
              <a:xfrm rot="-2827716">
                <a:off x="5072700" y="3148580"/>
                <a:ext cx="5596872" cy="389350"/>
              </a:xfrm>
              <a:custGeom>
                <a:rect b="b" l="l" r="r" t="t"/>
                <a:pathLst>
                  <a:path extrusionOk="0" h="389553" w="5599795">
                    <a:moveTo>
                      <a:pt x="5492759" y="107036"/>
                    </a:moveTo>
                    <a:cubicBezTo>
                      <a:pt x="5558891" y="173169"/>
                      <a:pt x="5599795" y="264530"/>
                      <a:pt x="5599795" y="365445"/>
                    </a:cubicBezTo>
                    <a:lnTo>
                      <a:pt x="5597364" y="389553"/>
                    </a:lnTo>
                    <a:lnTo>
                      <a:pt x="5591045" y="326860"/>
                    </a:lnTo>
                    <a:cubicBezTo>
                      <a:pt x="5556968" y="160333"/>
                      <a:pt x="5409625" y="35065"/>
                      <a:pt x="5233024" y="35065"/>
                    </a:cubicBezTo>
                    <a:lnTo>
                      <a:pt x="364119" y="35066"/>
                    </a:lnTo>
                    <a:cubicBezTo>
                      <a:pt x="187518" y="35065"/>
                      <a:pt x="40175" y="160333"/>
                      <a:pt x="6099" y="326860"/>
                    </a:cubicBezTo>
                    <a:lnTo>
                      <a:pt x="1105" y="376401"/>
                    </a:lnTo>
                    <a:lnTo>
                      <a:pt x="0" y="365445"/>
                    </a:lnTo>
                    <a:cubicBezTo>
                      <a:pt x="0" y="163615"/>
                      <a:pt x="163615" y="0"/>
                      <a:pt x="365444" y="1"/>
                    </a:cubicBezTo>
                    <a:lnTo>
                      <a:pt x="5234350" y="0"/>
                    </a:lnTo>
                    <a:cubicBezTo>
                      <a:pt x="5335265" y="0"/>
                      <a:pt x="5426626" y="40904"/>
                      <a:pt x="54927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75" name="Google Shape;4875;p38"/>
              <p:cNvSpPr/>
              <p:nvPr/>
            </p:nvSpPr>
            <p:spPr>
              <a:xfrm rot="-2827716">
                <a:off x="5333650" y="3377103"/>
                <a:ext cx="5596872" cy="389351"/>
              </a:xfrm>
              <a:custGeom>
                <a:rect b="b" l="l" r="r" t="t"/>
                <a:pathLst>
                  <a:path extrusionOk="0" h="389554" w="5599795">
                    <a:moveTo>
                      <a:pt x="5598690" y="13152"/>
                    </a:moveTo>
                    <a:lnTo>
                      <a:pt x="5599795" y="24109"/>
                    </a:lnTo>
                    <a:cubicBezTo>
                      <a:pt x="5599795" y="225939"/>
                      <a:pt x="5436180" y="389554"/>
                      <a:pt x="5234350" y="389554"/>
                    </a:cubicBezTo>
                    <a:lnTo>
                      <a:pt x="365445" y="389554"/>
                    </a:lnTo>
                    <a:cubicBezTo>
                      <a:pt x="163614" y="389554"/>
                      <a:pt x="0" y="225939"/>
                      <a:pt x="0" y="24109"/>
                    </a:cubicBezTo>
                    <a:lnTo>
                      <a:pt x="2431" y="0"/>
                    </a:lnTo>
                    <a:lnTo>
                      <a:pt x="8750" y="62694"/>
                    </a:lnTo>
                    <a:cubicBezTo>
                      <a:pt x="42827" y="229221"/>
                      <a:pt x="190169" y="354489"/>
                      <a:pt x="366771" y="354489"/>
                    </a:cubicBezTo>
                    <a:lnTo>
                      <a:pt x="5235676" y="354489"/>
                    </a:lnTo>
                    <a:cubicBezTo>
                      <a:pt x="5412277" y="354489"/>
                      <a:pt x="5559620" y="229221"/>
                      <a:pt x="5593696" y="62694"/>
                    </a:cubicBezTo>
                    <a:lnTo>
                      <a:pt x="5598690"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876" name="Google Shape;4876;p38"/>
            <p:cNvGrpSpPr/>
            <p:nvPr/>
          </p:nvGrpSpPr>
          <p:grpSpPr>
            <a:xfrm>
              <a:off x="5736776" y="1118433"/>
              <a:ext cx="1754220" cy="1853753"/>
              <a:chOff x="6182744" y="2351413"/>
              <a:chExt cx="4257816" cy="4499400"/>
            </a:xfrm>
          </p:grpSpPr>
          <p:sp>
            <p:nvSpPr>
              <p:cNvPr id="4877" name="Google Shape;4877;p38"/>
              <p:cNvSpPr/>
              <p:nvPr/>
            </p:nvSpPr>
            <p:spPr>
              <a:xfrm rot="-2830035">
                <a:off x="5577129" y="4235663"/>
                <a:ext cx="5458031"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78" name="Google Shape;4878;p38"/>
              <p:cNvSpPr/>
              <p:nvPr/>
            </p:nvSpPr>
            <p:spPr>
              <a:xfrm rot="-2827716">
                <a:off x="5453545" y="4292751"/>
                <a:ext cx="5455263" cy="389351"/>
              </a:xfrm>
              <a:custGeom>
                <a:rect b="b" l="l" r="r" t="t"/>
                <a:pathLst>
                  <a:path extrusionOk="0" h="389554" w="5458112">
                    <a:moveTo>
                      <a:pt x="5351075" y="107037"/>
                    </a:moveTo>
                    <a:cubicBezTo>
                      <a:pt x="5417207" y="173169"/>
                      <a:pt x="5458112" y="264530"/>
                      <a:pt x="5458112" y="365445"/>
                    </a:cubicBezTo>
                    <a:lnTo>
                      <a:pt x="5455681" y="389554"/>
                    </a:lnTo>
                    <a:lnTo>
                      <a:pt x="5449360" y="326860"/>
                    </a:lnTo>
                    <a:cubicBezTo>
                      <a:pt x="5415284" y="160333"/>
                      <a:pt x="5267942" y="35065"/>
                      <a:pt x="5091341" y="35066"/>
                    </a:cubicBezTo>
                    <a:lnTo>
                      <a:pt x="364118" y="35065"/>
                    </a:lnTo>
                    <a:cubicBezTo>
                      <a:pt x="187517" y="35066"/>
                      <a:pt x="40174" y="160334"/>
                      <a:pt x="6098" y="326861"/>
                    </a:cubicBezTo>
                    <a:lnTo>
                      <a:pt x="1104" y="376403"/>
                    </a:lnTo>
                    <a:lnTo>
                      <a:pt x="0" y="365446"/>
                    </a:lnTo>
                    <a:cubicBezTo>
                      <a:pt x="-1" y="163616"/>
                      <a:pt x="163615" y="1"/>
                      <a:pt x="365444" y="0"/>
                    </a:cubicBezTo>
                    <a:lnTo>
                      <a:pt x="5092667" y="1"/>
                    </a:lnTo>
                    <a:cubicBezTo>
                      <a:pt x="5193582" y="1"/>
                      <a:pt x="5284943" y="40904"/>
                      <a:pt x="5351075"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79" name="Google Shape;4879;p38"/>
              <p:cNvSpPr/>
              <p:nvPr/>
            </p:nvSpPr>
            <p:spPr>
              <a:xfrm rot="-2827716">
                <a:off x="5714497" y="4521277"/>
                <a:ext cx="5455263" cy="389350"/>
              </a:xfrm>
              <a:custGeom>
                <a:rect b="b" l="l" r="r" t="t"/>
                <a:pathLst>
                  <a:path extrusionOk="0" h="389553" w="5458112">
                    <a:moveTo>
                      <a:pt x="5457007" y="13151"/>
                    </a:moveTo>
                    <a:lnTo>
                      <a:pt x="5458112" y="24107"/>
                    </a:lnTo>
                    <a:cubicBezTo>
                      <a:pt x="5458112" y="225937"/>
                      <a:pt x="5294496" y="389553"/>
                      <a:pt x="5092667" y="389553"/>
                    </a:cubicBezTo>
                    <a:lnTo>
                      <a:pt x="365445" y="389553"/>
                    </a:lnTo>
                    <a:cubicBezTo>
                      <a:pt x="163615" y="389553"/>
                      <a:pt x="0" y="225938"/>
                      <a:pt x="0" y="24108"/>
                    </a:cubicBezTo>
                    <a:lnTo>
                      <a:pt x="2430" y="0"/>
                    </a:lnTo>
                    <a:lnTo>
                      <a:pt x="8750" y="62693"/>
                    </a:lnTo>
                    <a:cubicBezTo>
                      <a:pt x="42827" y="229220"/>
                      <a:pt x="190169" y="354488"/>
                      <a:pt x="366771" y="354488"/>
                    </a:cubicBezTo>
                    <a:lnTo>
                      <a:pt x="5093993" y="354487"/>
                    </a:lnTo>
                    <a:cubicBezTo>
                      <a:pt x="5270594" y="354488"/>
                      <a:pt x="5417937" y="229219"/>
                      <a:pt x="5452013" y="62692"/>
                    </a:cubicBezTo>
                    <a:lnTo>
                      <a:pt x="5457007" y="1315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880" name="Google Shape;4880;p38"/>
            <p:cNvGrpSpPr/>
            <p:nvPr/>
          </p:nvGrpSpPr>
          <p:grpSpPr>
            <a:xfrm>
              <a:off x="7011036" y="1487895"/>
              <a:ext cx="990796" cy="1048870"/>
              <a:chOff x="9275607" y="3248167"/>
              <a:chExt cx="2404844" cy="2545800"/>
            </a:xfrm>
          </p:grpSpPr>
          <p:sp>
            <p:nvSpPr>
              <p:cNvPr id="4881" name="Google Shape;4881;p38"/>
              <p:cNvSpPr/>
              <p:nvPr/>
            </p:nvSpPr>
            <p:spPr>
              <a:xfrm rot="-2830077">
                <a:off x="8888438" y="4357500"/>
                <a:ext cx="3168338" cy="327135"/>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82" name="Google Shape;4882;p38"/>
              <p:cNvSpPr/>
              <p:nvPr/>
            </p:nvSpPr>
            <p:spPr>
              <a:xfrm rot="-2827716">
                <a:off x="8837051" y="4381832"/>
                <a:ext cx="3166615" cy="184314"/>
              </a:xfrm>
              <a:custGeom>
                <a:rect b="b" l="l" r="r" t="t"/>
                <a:pathLst>
                  <a:path extrusionOk="0" h="184410" w="3168269">
                    <a:moveTo>
                      <a:pt x="3120354" y="47916"/>
                    </a:moveTo>
                    <a:cubicBezTo>
                      <a:pt x="3149958" y="77520"/>
                      <a:pt x="3168269" y="118419"/>
                      <a:pt x="3168269" y="163593"/>
                    </a:cubicBezTo>
                    <a:lnTo>
                      <a:pt x="3164066" y="184410"/>
                    </a:lnTo>
                    <a:lnTo>
                      <a:pt x="3154087" y="134981"/>
                    </a:lnTo>
                    <a:cubicBezTo>
                      <a:pt x="3129252" y="76265"/>
                      <a:pt x="3071113" y="35066"/>
                      <a:pt x="3003350" y="35065"/>
                    </a:cubicBezTo>
                    <a:lnTo>
                      <a:pt x="162267" y="35065"/>
                    </a:lnTo>
                    <a:cubicBezTo>
                      <a:pt x="94504" y="35065"/>
                      <a:pt x="36365" y="76265"/>
                      <a:pt x="11530" y="134981"/>
                    </a:cubicBezTo>
                    <a:lnTo>
                      <a:pt x="2877" y="177843"/>
                    </a:lnTo>
                    <a:lnTo>
                      <a:pt x="1" y="163594"/>
                    </a:lnTo>
                    <a:cubicBezTo>
                      <a:pt x="0" y="73243"/>
                      <a:pt x="73243" y="0"/>
                      <a:pt x="163593" y="0"/>
                    </a:cubicBezTo>
                    <a:lnTo>
                      <a:pt x="3004676" y="0"/>
                    </a:lnTo>
                    <a:cubicBezTo>
                      <a:pt x="3049851" y="0"/>
                      <a:pt x="3090750" y="18312"/>
                      <a:pt x="3120354" y="4791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83" name="Google Shape;4883;p38"/>
              <p:cNvSpPr/>
              <p:nvPr/>
            </p:nvSpPr>
            <p:spPr>
              <a:xfrm rot="-2827716">
                <a:off x="8952392" y="4475363"/>
                <a:ext cx="3166615" cy="184313"/>
              </a:xfrm>
              <a:custGeom>
                <a:rect b="b" l="l" r="r" t="t"/>
                <a:pathLst>
                  <a:path extrusionOk="0" h="184409" w="3168269">
                    <a:moveTo>
                      <a:pt x="3165392" y="6567"/>
                    </a:moveTo>
                    <a:lnTo>
                      <a:pt x="3168269" y="20815"/>
                    </a:lnTo>
                    <a:cubicBezTo>
                      <a:pt x="3168269" y="111166"/>
                      <a:pt x="3095027" y="184408"/>
                      <a:pt x="3004676" y="184409"/>
                    </a:cubicBezTo>
                    <a:lnTo>
                      <a:pt x="163593" y="184409"/>
                    </a:lnTo>
                    <a:cubicBezTo>
                      <a:pt x="73243" y="184409"/>
                      <a:pt x="0" y="111166"/>
                      <a:pt x="1" y="20816"/>
                    </a:cubicBezTo>
                    <a:lnTo>
                      <a:pt x="4203" y="0"/>
                    </a:lnTo>
                    <a:lnTo>
                      <a:pt x="14182" y="49428"/>
                    </a:lnTo>
                    <a:cubicBezTo>
                      <a:pt x="39017" y="108145"/>
                      <a:pt x="97156" y="149344"/>
                      <a:pt x="164919" y="149344"/>
                    </a:cubicBezTo>
                    <a:lnTo>
                      <a:pt x="3006002" y="149344"/>
                    </a:lnTo>
                    <a:cubicBezTo>
                      <a:pt x="3073765" y="149344"/>
                      <a:pt x="3131904" y="108144"/>
                      <a:pt x="3156739" y="49428"/>
                    </a:cubicBezTo>
                    <a:lnTo>
                      <a:pt x="3165392" y="656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884" name="Google Shape;4884;p38"/>
            <p:cNvGrpSpPr/>
            <p:nvPr/>
          </p:nvGrpSpPr>
          <p:grpSpPr>
            <a:xfrm>
              <a:off x="5643188" y="884170"/>
              <a:ext cx="1820494" cy="1928407"/>
              <a:chOff x="5955587" y="1782813"/>
              <a:chExt cx="4418674" cy="4680600"/>
            </a:xfrm>
          </p:grpSpPr>
          <p:sp>
            <p:nvSpPr>
              <p:cNvPr id="4885" name="Google Shape;4885;p38"/>
              <p:cNvSpPr/>
              <p:nvPr/>
            </p:nvSpPr>
            <p:spPr>
              <a:xfrm rot="-2830029">
                <a:off x="5310423" y="3757664"/>
                <a:ext cx="5705129"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86" name="Google Shape;4886;p38"/>
              <p:cNvSpPr/>
              <p:nvPr/>
            </p:nvSpPr>
            <p:spPr>
              <a:xfrm rot="-2827716">
                <a:off x="5186938" y="3814894"/>
                <a:ext cx="5702117" cy="389357"/>
              </a:xfrm>
              <a:custGeom>
                <a:rect b="b" l="l" r="r" t="t"/>
                <a:pathLst>
                  <a:path extrusionOk="0" h="389560" w="5705095">
                    <a:moveTo>
                      <a:pt x="5598059" y="107036"/>
                    </a:moveTo>
                    <a:cubicBezTo>
                      <a:pt x="5664191" y="173169"/>
                      <a:pt x="5705095" y="264530"/>
                      <a:pt x="5705095" y="365446"/>
                    </a:cubicBezTo>
                    <a:lnTo>
                      <a:pt x="5702664" y="389560"/>
                    </a:lnTo>
                    <a:lnTo>
                      <a:pt x="5696344" y="326859"/>
                    </a:lnTo>
                    <a:cubicBezTo>
                      <a:pt x="5662267" y="160332"/>
                      <a:pt x="5514924" y="35064"/>
                      <a:pt x="5338323" y="35064"/>
                    </a:cubicBezTo>
                    <a:lnTo>
                      <a:pt x="364118" y="35065"/>
                    </a:lnTo>
                    <a:cubicBezTo>
                      <a:pt x="187517" y="35064"/>
                      <a:pt x="40174" y="160332"/>
                      <a:pt x="6098" y="326859"/>
                    </a:cubicBezTo>
                    <a:lnTo>
                      <a:pt x="1104" y="376394"/>
                    </a:lnTo>
                    <a:lnTo>
                      <a:pt x="0" y="365445"/>
                    </a:lnTo>
                    <a:cubicBezTo>
                      <a:pt x="1" y="163616"/>
                      <a:pt x="163615" y="0"/>
                      <a:pt x="365445" y="1"/>
                    </a:cubicBezTo>
                    <a:lnTo>
                      <a:pt x="5339650" y="0"/>
                    </a:lnTo>
                    <a:cubicBezTo>
                      <a:pt x="5440565" y="0"/>
                      <a:pt x="5531927" y="40904"/>
                      <a:pt x="55980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87" name="Google Shape;4887;p38"/>
              <p:cNvSpPr/>
              <p:nvPr/>
            </p:nvSpPr>
            <p:spPr>
              <a:xfrm rot="-2827716">
                <a:off x="5440794" y="4043414"/>
                <a:ext cx="5702117" cy="389357"/>
              </a:xfrm>
              <a:custGeom>
                <a:rect b="b" l="l" r="r" t="t"/>
                <a:pathLst>
                  <a:path extrusionOk="0" h="389560" w="5705095">
                    <a:moveTo>
                      <a:pt x="5703991" y="13166"/>
                    </a:moveTo>
                    <a:lnTo>
                      <a:pt x="5705095" y="24115"/>
                    </a:lnTo>
                    <a:cubicBezTo>
                      <a:pt x="5705095" y="225945"/>
                      <a:pt x="5541480" y="389560"/>
                      <a:pt x="5339650" y="389560"/>
                    </a:cubicBezTo>
                    <a:lnTo>
                      <a:pt x="365445" y="389560"/>
                    </a:lnTo>
                    <a:cubicBezTo>
                      <a:pt x="163615" y="389560"/>
                      <a:pt x="0" y="225945"/>
                      <a:pt x="0" y="24115"/>
                    </a:cubicBezTo>
                    <a:lnTo>
                      <a:pt x="2431" y="0"/>
                    </a:lnTo>
                    <a:lnTo>
                      <a:pt x="8752" y="62702"/>
                    </a:lnTo>
                    <a:cubicBezTo>
                      <a:pt x="42828" y="229229"/>
                      <a:pt x="190170" y="354497"/>
                      <a:pt x="366772" y="354497"/>
                    </a:cubicBezTo>
                    <a:lnTo>
                      <a:pt x="5340977" y="354496"/>
                    </a:lnTo>
                    <a:cubicBezTo>
                      <a:pt x="5517579" y="354496"/>
                      <a:pt x="5664921" y="229229"/>
                      <a:pt x="5698998" y="62701"/>
                    </a:cubicBezTo>
                    <a:lnTo>
                      <a:pt x="5703991"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888" name="Google Shape;4888;p38"/>
            <p:cNvGrpSpPr/>
            <p:nvPr/>
          </p:nvGrpSpPr>
          <p:grpSpPr>
            <a:xfrm>
              <a:off x="4649077" y="729180"/>
              <a:ext cx="1271830" cy="1345750"/>
              <a:chOff x="2134683" y="1406427"/>
              <a:chExt cx="4494099" cy="4755300"/>
            </a:xfrm>
          </p:grpSpPr>
          <p:sp>
            <p:nvSpPr>
              <p:cNvPr id="4889" name="Google Shape;4889;p38"/>
              <p:cNvSpPr/>
              <p:nvPr/>
            </p:nvSpPr>
            <p:spPr>
              <a:xfrm rot="-2829977">
                <a:off x="1469270" y="3422451"/>
                <a:ext cx="5814027" cy="723252"/>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90" name="Google Shape;4890;p38"/>
              <p:cNvSpPr/>
              <p:nvPr/>
            </p:nvSpPr>
            <p:spPr>
              <a:xfrm rot="-2827716">
                <a:off x="1347244" y="3479082"/>
                <a:ext cx="5810844" cy="385501"/>
              </a:xfrm>
              <a:custGeom>
                <a:rect b="b" l="l" r="r" t="t"/>
                <a:pathLst>
                  <a:path extrusionOk="0" h="385702" w="5813879">
                    <a:moveTo>
                      <a:pt x="5707969" y="105910"/>
                    </a:moveTo>
                    <a:cubicBezTo>
                      <a:pt x="5773405" y="171347"/>
                      <a:pt x="5813879" y="261747"/>
                      <a:pt x="5813879" y="361600"/>
                    </a:cubicBezTo>
                    <a:lnTo>
                      <a:pt x="5813877" y="361600"/>
                    </a:lnTo>
                    <a:lnTo>
                      <a:pt x="5811448" y="385702"/>
                    </a:lnTo>
                    <a:lnTo>
                      <a:pt x="5805207" y="323791"/>
                    </a:lnTo>
                    <a:cubicBezTo>
                      <a:pt x="5771489" y="159015"/>
                      <a:pt x="5625695" y="35065"/>
                      <a:pt x="5450953" y="35065"/>
                    </a:cubicBezTo>
                    <a:lnTo>
                      <a:pt x="360274" y="35066"/>
                    </a:lnTo>
                    <a:cubicBezTo>
                      <a:pt x="185532" y="35065"/>
                      <a:pt x="39739" y="159016"/>
                      <a:pt x="6021" y="323791"/>
                    </a:cubicBezTo>
                    <a:lnTo>
                      <a:pt x="1105" y="372556"/>
                    </a:lnTo>
                    <a:lnTo>
                      <a:pt x="0" y="361600"/>
                    </a:lnTo>
                    <a:lnTo>
                      <a:pt x="7347" y="288725"/>
                    </a:lnTo>
                    <a:cubicBezTo>
                      <a:pt x="41065" y="123951"/>
                      <a:pt x="186858" y="0"/>
                      <a:pt x="361600" y="0"/>
                    </a:cubicBezTo>
                    <a:lnTo>
                      <a:pt x="5452279" y="0"/>
                    </a:lnTo>
                    <a:cubicBezTo>
                      <a:pt x="5552132" y="0"/>
                      <a:pt x="5642532" y="40474"/>
                      <a:pt x="5707969" y="10591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91" name="Google Shape;4891;p38"/>
              <p:cNvSpPr/>
              <p:nvPr/>
            </p:nvSpPr>
            <p:spPr>
              <a:xfrm rot="-2827716">
                <a:off x="1605376" y="3704992"/>
                <a:ext cx="5810844" cy="385508"/>
              </a:xfrm>
              <a:custGeom>
                <a:rect b="b" l="l" r="r" t="t"/>
                <a:pathLst>
                  <a:path extrusionOk="0" h="385709" w="5813879">
                    <a:moveTo>
                      <a:pt x="5812774" y="13146"/>
                    </a:moveTo>
                    <a:lnTo>
                      <a:pt x="5813879" y="24109"/>
                    </a:lnTo>
                    <a:lnTo>
                      <a:pt x="5813878" y="24109"/>
                    </a:lnTo>
                    <a:cubicBezTo>
                      <a:pt x="5813877" y="223815"/>
                      <a:pt x="5651984" y="385709"/>
                      <a:pt x="5452278" y="385709"/>
                    </a:cubicBezTo>
                    <a:lnTo>
                      <a:pt x="361601" y="385708"/>
                    </a:lnTo>
                    <a:cubicBezTo>
                      <a:pt x="186857" y="385708"/>
                      <a:pt x="41065" y="261758"/>
                      <a:pt x="7347" y="96983"/>
                    </a:cubicBezTo>
                    <a:lnTo>
                      <a:pt x="0" y="24109"/>
                    </a:lnTo>
                    <a:lnTo>
                      <a:pt x="2431" y="0"/>
                    </a:lnTo>
                    <a:lnTo>
                      <a:pt x="8673" y="61918"/>
                    </a:lnTo>
                    <a:cubicBezTo>
                      <a:pt x="42391" y="226693"/>
                      <a:pt x="188183" y="350643"/>
                      <a:pt x="362926" y="350643"/>
                    </a:cubicBezTo>
                    <a:lnTo>
                      <a:pt x="5453604" y="350644"/>
                    </a:lnTo>
                    <a:cubicBezTo>
                      <a:pt x="5628346" y="350644"/>
                      <a:pt x="5774139" y="226694"/>
                      <a:pt x="5807857" y="61919"/>
                    </a:cubicBezTo>
                    <a:lnTo>
                      <a:pt x="5812774" y="1314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892" name="Google Shape;4892;p38"/>
            <p:cNvGrpSpPr/>
            <p:nvPr/>
          </p:nvGrpSpPr>
          <p:grpSpPr>
            <a:xfrm>
              <a:off x="6465781" y="1606140"/>
              <a:ext cx="1271558" cy="1351813"/>
              <a:chOff x="7952172" y="3535170"/>
              <a:chExt cx="3086305" cy="3281100"/>
            </a:xfrm>
          </p:grpSpPr>
          <p:sp>
            <p:nvSpPr>
              <p:cNvPr id="4893" name="Google Shape;4893;p38"/>
              <p:cNvSpPr/>
              <p:nvPr/>
            </p:nvSpPr>
            <p:spPr>
              <a:xfrm rot="-2829986">
                <a:off x="7439577" y="4978085"/>
                <a:ext cx="4107691" cy="39526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94" name="Google Shape;4894;p38"/>
              <p:cNvSpPr/>
              <p:nvPr/>
            </p:nvSpPr>
            <p:spPr>
              <a:xfrm rot="-2827716">
                <a:off x="7376022" y="5008186"/>
                <a:ext cx="4105426" cy="218287"/>
              </a:xfrm>
              <a:custGeom>
                <a:rect b="b" l="l" r="r" t="t"/>
                <a:pathLst>
                  <a:path extrusionOk="0" h="218401" w="4107570">
                    <a:moveTo>
                      <a:pt x="4049699" y="57870"/>
                    </a:moveTo>
                    <a:cubicBezTo>
                      <a:pt x="4085455" y="93627"/>
                      <a:pt x="4107570" y="143024"/>
                      <a:pt x="4107570" y="197586"/>
                    </a:cubicBezTo>
                    <a:lnTo>
                      <a:pt x="4107569" y="197586"/>
                    </a:lnTo>
                    <a:lnTo>
                      <a:pt x="4103367" y="218401"/>
                    </a:lnTo>
                    <a:lnTo>
                      <a:pt x="4090716" y="155740"/>
                    </a:lnTo>
                    <a:cubicBezTo>
                      <a:pt x="4060721" y="84823"/>
                      <a:pt x="3990500" y="35063"/>
                      <a:pt x="3908657" y="35064"/>
                    </a:cubicBezTo>
                    <a:lnTo>
                      <a:pt x="196259" y="35063"/>
                    </a:lnTo>
                    <a:cubicBezTo>
                      <a:pt x="114415" y="35064"/>
                      <a:pt x="44195" y="84824"/>
                      <a:pt x="14200" y="155740"/>
                    </a:cubicBezTo>
                    <a:lnTo>
                      <a:pt x="2876" y="211831"/>
                    </a:lnTo>
                    <a:lnTo>
                      <a:pt x="0" y="197585"/>
                    </a:lnTo>
                    <a:lnTo>
                      <a:pt x="0" y="197586"/>
                    </a:lnTo>
                    <a:cubicBezTo>
                      <a:pt x="1" y="88462"/>
                      <a:pt x="88462" y="0"/>
                      <a:pt x="197586" y="0"/>
                    </a:cubicBezTo>
                    <a:lnTo>
                      <a:pt x="3909984" y="0"/>
                    </a:lnTo>
                    <a:cubicBezTo>
                      <a:pt x="3964546" y="0"/>
                      <a:pt x="4013943" y="22115"/>
                      <a:pt x="4049699" y="5787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95" name="Google Shape;4895;p38"/>
              <p:cNvSpPr/>
              <p:nvPr/>
            </p:nvSpPr>
            <p:spPr>
              <a:xfrm rot="-2827716">
                <a:off x="7509199" y="5124823"/>
                <a:ext cx="4105427" cy="218290"/>
              </a:xfrm>
              <a:custGeom>
                <a:rect b="b" l="l" r="r" t="t"/>
                <a:pathLst>
                  <a:path extrusionOk="0" h="218404" w="4107571">
                    <a:moveTo>
                      <a:pt x="4104695" y="6570"/>
                    </a:moveTo>
                    <a:lnTo>
                      <a:pt x="4107571" y="20818"/>
                    </a:lnTo>
                    <a:lnTo>
                      <a:pt x="4107569" y="20818"/>
                    </a:lnTo>
                    <a:cubicBezTo>
                      <a:pt x="4107569" y="129942"/>
                      <a:pt x="4019108" y="218404"/>
                      <a:pt x="3909983" y="218404"/>
                    </a:cubicBezTo>
                    <a:lnTo>
                      <a:pt x="197587" y="218403"/>
                    </a:lnTo>
                    <a:cubicBezTo>
                      <a:pt x="88463" y="218403"/>
                      <a:pt x="0" y="129941"/>
                      <a:pt x="0" y="20818"/>
                    </a:cubicBezTo>
                    <a:lnTo>
                      <a:pt x="1" y="20818"/>
                    </a:lnTo>
                    <a:lnTo>
                      <a:pt x="4204" y="0"/>
                    </a:lnTo>
                    <a:lnTo>
                      <a:pt x="16855" y="62664"/>
                    </a:lnTo>
                    <a:cubicBezTo>
                      <a:pt x="46850" y="133580"/>
                      <a:pt x="117071" y="183340"/>
                      <a:pt x="198914" y="183340"/>
                    </a:cubicBezTo>
                    <a:lnTo>
                      <a:pt x="3911311" y="183341"/>
                    </a:lnTo>
                    <a:cubicBezTo>
                      <a:pt x="3993154" y="183341"/>
                      <a:pt x="4063375" y="133581"/>
                      <a:pt x="4093370" y="62664"/>
                    </a:cubicBezTo>
                    <a:lnTo>
                      <a:pt x="4104695" y="657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896" name="Google Shape;4896;p38"/>
            <p:cNvGrpSpPr/>
            <p:nvPr/>
          </p:nvGrpSpPr>
          <p:grpSpPr>
            <a:xfrm>
              <a:off x="7234416" y="1767585"/>
              <a:ext cx="672217" cy="712307"/>
              <a:chOff x="9817792" y="3927025"/>
              <a:chExt cx="1631594" cy="1728900"/>
            </a:xfrm>
          </p:grpSpPr>
          <p:sp>
            <p:nvSpPr>
              <p:cNvPr id="4897" name="Google Shape;4897;p38"/>
              <p:cNvSpPr/>
              <p:nvPr/>
            </p:nvSpPr>
            <p:spPr>
              <a:xfrm rot="-2829923">
                <a:off x="9564967" y="4670579"/>
                <a:ext cx="2133450" cy="241791"/>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98" name="Google Shape;4898;p38"/>
              <p:cNvSpPr/>
              <p:nvPr/>
            </p:nvSpPr>
            <p:spPr>
              <a:xfrm rot="-2827716">
                <a:off x="9528923" y="4687498"/>
                <a:ext cx="2132346" cy="141707"/>
              </a:xfrm>
              <a:custGeom>
                <a:rect b="b" l="l" r="r" t="t"/>
                <a:pathLst>
                  <a:path extrusionOk="0" h="141781" w="2133460">
                    <a:moveTo>
                      <a:pt x="2098031" y="35430"/>
                    </a:moveTo>
                    <a:cubicBezTo>
                      <a:pt x="2119921" y="57320"/>
                      <a:pt x="2133460" y="87560"/>
                      <a:pt x="2133460" y="120964"/>
                    </a:cubicBezTo>
                    <a:lnTo>
                      <a:pt x="2133459" y="120963"/>
                    </a:lnTo>
                    <a:lnTo>
                      <a:pt x="2129256" y="141781"/>
                    </a:lnTo>
                    <a:lnTo>
                      <a:pt x="2122627" y="108944"/>
                    </a:lnTo>
                    <a:cubicBezTo>
                      <a:pt x="2104264" y="65527"/>
                      <a:pt x="2061274" y="35064"/>
                      <a:pt x="2011170" y="35065"/>
                    </a:cubicBezTo>
                    <a:lnTo>
                      <a:pt x="119635" y="35064"/>
                    </a:lnTo>
                    <a:cubicBezTo>
                      <a:pt x="69531" y="35064"/>
                      <a:pt x="26542" y="65528"/>
                      <a:pt x="8179" y="108943"/>
                    </a:cubicBezTo>
                    <a:lnTo>
                      <a:pt x="2877" y="135208"/>
                    </a:lnTo>
                    <a:lnTo>
                      <a:pt x="0" y="120963"/>
                    </a:lnTo>
                    <a:lnTo>
                      <a:pt x="9506" y="73880"/>
                    </a:lnTo>
                    <a:cubicBezTo>
                      <a:pt x="27870" y="30464"/>
                      <a:pt x="70859" y="1"/>
                      <a:pt x="120963" y="1"/>
                    </a:cubicBezTo>
                    <a:lnTo>
                      <a:pt x="2012497" y="1"/>
                    </a:lnTo>
                    <a:cubicBezTo>
                      <a:pt x="2045900" y="0"/>
                      <a:pt x="2076141" y="13540"/>
                      <a:pt x="2098031" y="3543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99" name="Google Shape;4899;p38"/>
              <p:cNvSpPr/>
              <p:nvPr/>
            </p:nvSpPr>
            <p:spPr>
              <a:xfrm rot="-2827716">
                <a:off x="9605909" y="4752042"/>
                <a:ext cx="2132346" cy="141708"/>
              </a:xfrm>
              <a:custGeom>
                <a:rect b="b" l="l" r="r" t="t"/>
                <a:pathLst>
                  <a:path extrusionOk="0" h="141782" w="2133460">
                    <a:moveTo>
                      <a:pt x="2130583" y="6573"/>
                    </a:moveTo>
                    <a:lnTo>
                      <a:pt x="2133460" y="20820"/>
                    </a:lnTo>
                    <a:lnTo>
                      <a:pt x="2133459" y="20819"/>
                    </a:lnTo>
                    <a:cubicBezTo>
                      <a:pt x="2133459" y="87625"/>
                      <a:pt x="2079303" y="141782"/>
                      <a:pt x="2012495" y="141782"/>
                    </a:cubicBezTo>
                    <a:lnTo>
                      <a:pt x="120963" y="141781"/>
                    </a:lnTo>
                    <a:cubicBezTo>
                      <a:pt x="70859" y="141781"/>
                      <a:pt x="27869" y="111318"/>
                      <a:pt x="9506" y="67902"/>
                    </a:cubicBezTo>
                    <a:lnTo>
                      <a:pt x="0" y="20819"/>
                    </a:lnTo>
                    <a:lnTo>
                      <a:pt x="4204" y="0"/>
                    </a:lnTo>
                    <a:lnTo>
                      <a:pt x="10833" y="32839"/>
                    </a:lnTo>
                    <a:cubicBezTo>
                      <a:pt x="29197" y="76254"/>
                      <a:pt x="72186" y="106718"/>
                      <a:pt x="122290" y="106718"/>
                    </a:cubicBezTo>
                    <a:lnTo>
                      <a:pt x="2013823" y="106719"/>
                    </a:lnTo>
                    <a:cubicBezTo>
                      <a:pt x="2063928" y="106718"/>
                      <a:pt x="2106917" y="76255"/>
                      <a:pt x="2125281" y="32840"/>
                    </a:cubicBezTo>
                    <a:lnTo>
                      <a:pt x="2130583"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900" name="Google Shape;4900;p38"/>
            <p:cNvGrpSpPr/>
            <p:nvPr/>
          </p:nvGrpSpPr>
          <p:grpSpPr>
            <a:xfrm>
              <a:off x="4505878" y="171419"/>
              <a:ext cx="1329882" cy="1409495"/>
              <a:chOff x="2075692" y="52828"/>
              <a:chExt cx="4347442" cy="4607700"/>
            </a:xfrm>
          </p:grpSpPr>
          <p:sp>
            <p:nvSpPr>
              <p:cNvPr id="4901" name="Google Shape;4901;p38"/>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02" name="Google Shape;4902;p38"/>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03" name="Google Shape;4903;p38"/>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904" name="Google Shape;4904;p38"/>
            <p:cNvGrpSpPr/>
            <p:nvPr/>
          </p:nvGrpSpPr>
          <p:grpSpPr>
            <a:xfrm>
              <a:off x="4383222" y="74882"/>
              <a:ext cx="1353662" cy="1436603"/>
              <a:chOff x="459511" y="835636"/>
              <a:chExt cx="3285587" cy="3486900"/>
            </a:xfrm>
          </p:grpSpPr>
          <p:sp>
            <p:nvSpPr>
              <p:cNvPr id="4905" name="Google Shape;4905;p38"/>
              <p:cNvSpPr/>
              <p:nvPr/>
            </p:nvSpPr>
            <p:spPr>
              <a:xfrm rot="-2830019">
                <a:off x="-56761" y="2341433"/>
                <a:ext cx="4314245" cy="475306"/>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06" name="Google Shape;4906;p38"/>
              <p:cNvSpPr/>
              <p:nvPr/>
            </p:nvSpPr>
            <p:spPr>
              <a:xfrm rot="-2827716">
                <a:off x="-133745" y="2377546"/>
                <a:ext cx="4311929" cy="261669"/>
              </a:xfrm>
              <a:custGeom>
                <a:rect b="b" l="l" r="r" t="t"/>
                <a:pathLst>
                  <a:path extrusionOk="0" h="261806" w="4314181">
                    <a:moveTo>
                      <a:pt x="4244562" y="69619"/>
                    </a:moveTo>
                    <a:cubicBezTo>
                      <a:pt x="4287576" y="112632"/>
                      <a:pt x="4314180" y="172055"/>
                      <a:pt x="4314181" y="237692"/>
                    </a:cubicBezTo>
                    <a:lnTo>
                      <a:pt x="4311749" y="261806"/>
                    </a:lnTo>
                    <a:lnTo>
                      <a:pt x="4308024" y="224853"/>
                    </a:lnTo>
                    <a:cubicBezTo>
                      <a:pt x="4285860" y="116541"/>
                      <a:pt x="4190026" y="35064"/>
                      <a:pt x="4075162" y="35064"/>
                    </a:cubicBezTo>
                    <a:lnTo>
                      <a:pt x="236364" y="35064"/>
                    </a:lnTo>
                    <a:cubicBezTo>
                      <a:pt x="121500" y="35064"/>
                      <a:pt x="25666" y="116541"/>
                      <a:pt x="3502" y="224853"/>
                    </a:cubicBezTo>
                    <a:lnTo>
                      <a:pt x="1104" y="248640"/>
                    </a:lnTo>
                    <a:lnTo>
                      <a:pt x="0" y="237692"/>
                    </a:lnTo>
                    <a:cubicBezTo>
                      <a:pt x="0" y="106419"/>
                      <a:pt x="106418" y="0"/>
                      <a:pt x="237691" y="1"/>
                    </a:cubicBezTo>
                    <a:lnTo>
                      <a:pt x="4076489" y="0"/>
                    </a:lnTo>
                    <a:cubicBezTo>
                      <a:pt x="4142126" y="0"/>
                      <a:pt x="4201548" y="26605"/>
                      <a:pt x="4244562" y="69619"/>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07" name="Google Shape;4907;p38"/>
              <p:cNvSpPr/>
              <p:nvPr/>
            </p:nvSpPr>
            <p:spPr>
              <a:xfrm rot="-2827716">
                <a:off x="26426" y="2519211"/>
                <a:ext cx="4311928" cy="261670"/>
              </a:xfrm>
              <a:custGeom>
                <a:rect b="b" l="l" r="r" t="t"/>
                <a:pathLst>
                  <a:path extrusionOk="0" h="261807" w="4314180">
                    <a:moveTo>
                      <a:pt x="4313076" y="13166"/>
                    </a:moveTo>
                    <a:lnTo>
                      <a:pt x="4314180" y="24115"/>
                    </a:lnTo>
                    <a:cubicBezTo>
                      <a:pt x="4314179" y="155388"/>
                      <a:pt x="4207762" y="261806"/>
                      <a:pt x="4076489" y="261807"/>
                    </a:cubicBezTo>
                    <a:lnTo>
                      <a:pt x="237690" y="261806"/>
                    </a:lnTo>
                    <a:cubicBezTo>
                      <a:pt x="106418" y="261807"/>
                      <a:pt x="0" y="155388"/>
                      <a:pt x="0" y="24116"/>
                    </a:cubicBezTo>
                    <a:lnTo>
                      <a:pt x="2431" y="0"/>
                    </a:lnTo>
                    <a:lnTo>
                      <a:pt x="6156" y="36955"/>
                    </a:lnTo>
                    <a:cubicBezTo>
                      <a:pt x="28320" y="145267"/>
                      <a:pt x="124154" y="226743"/>
                      <a:pt x="239018" y="226743"/>
                    </a:cubicBezTo>
                    <a:lnTo>
                      <a:pt x="4077816" y="226743"/>
                    </a:lnTo>
                    <a:cubicBezTo>
                      <a:pt x="4192680" y="226743"/>
                      <a:pt x="4288514" y="145266"/>
                      <a:pt x="4310678" y="36954"/>
                    </a:cubicBezTo>
                    <a:lnTo>
                      <a:pt x="4313076"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908" name="Google Shape;4908;p38"/>
            <p:cNvGrpSpPr/>
            <p:nvPr/>
          </p:nvGrpSpPr>
          <p:grpSpPr>
            <a:xfrm>
              <a:off x="4704112" y="549455"/>
              <a:ext cx="1644117" cy="1741422"/>
              <a:chOff x="3267959" y="970321"/>
              <a:chExt cx="4398388" cy="4658700"/>
            </a:xfrm>
          </p:grpSpPr>
          <p:sp>
            <p:nvSpPr>
              <p:cNvPr id="4909" name="Google Shape;4909;p38"/>
              <p:cNvSpPr/>
              <p:nvPr/>
            </p:nvSpPr>
            <p:spPr>
              <a:xfrm rot="-2830072">
                <a:off x="2627559" y="2934221"/>
                <a:ext cx="5675200"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10" name="Google Shape;4910;p38"/>
              <p:cNvSpPr/>
              <p:nvPr/>
            </p:nvSpPr>
            <p:spPr>
              <a:xfrm rot="-2827716">
                <a:off x="2504074" y="2991429"/>
                <a:ext cx="5672301" cy="389356"/>
              </a:xfrm>
              <a:custGeom>
                <a:rect b="b" l="l" r="r" t="t"/>
                <a:pathLst>
                  <a:path extrusionOk="0" h="389559" w="5675264">
                    <a:moveTo>
                      <a:pt x="5568227" y="107035"/>
                    </a:moveTo>
                    <a:cubicBezTo>
                      <a:pt x="5634360" y="173168"/>
                      <a:pt x="5675264" y="264529"/>
                      <a:pt x="5675264" y="365445"/>
                    </a:cubicBezTo>
                    <a:lnTo>
                      <a:pt x="5672833" y="389559"/>
                    </a:lnTo>
                    <a:lnTo>
                      <a:pt x="5666512" y="326858"/>
                    </a:lnTo>
                    <a:cubicBezTo>
                      <a:pt x="5632435" y="160331"/>
                      <a:pt x="5485093" y="35064"/>
                      <a:pt x="5308491" y="35064"/>
                    </a:cubicBezTo>
                    <a:lnTo>
                      <a:pt x="364118" y="35064"/>
                    </a:lnTo>
                    <a:cubicBezTo>
                      <a:pt x="187517" y="35064"/>
                      <a:pt x="40174" y="160331"/>
                      <a:pt x="6098" y="326859"/>
                    </a:cubicBezTo>
                    <a:lnTo>
                      <a:pt x="1104" y="376394"/>
                    </a:lnTo>
                    <a:lnTo>
                      <a:pt x="0" y="365445"/>
                    </a:lnTo>
                    <a:cubicBezTo>
                      <a:pt x="0" y="163615"/>
                      <a:pt x="163615" y="0"/>
                      <a:pt x="365446" y="0"/>
                    </a:cubicBezTo>
                    <a:lnTo>
                      <a:pt x="5309818" y="0"/>
                    </a:lnTo>
                    <a:cubicBezTo>
                      <a:pt x="5410733" y="0"/>
                      <a:pt x="5502095" y="40904"/>
                      <a:pt x="5568227" y="10703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11" name="Google Shape;4911;p38"/>
              <p:cNvSpPr/>
              <p:nvPr/>
            </p:nvSpPr>
            <p:spPr>
              <a:xfrm rot="-2827716">
                <a:off x="2757930" y="3219948"/>
                <a:ext cx="5672301" cy="389357"/>
              </a:xfrm>
              <a:custGeom>
                <a:rect b="b" l="l" r="r" t="t"/>
                <a:pathLst>
                  <a:path extrusionOk="0" h="389560" w="5675264">
                    <a:moveTo>
                      <a:pt x="5674160" y="13165"/>
                    </a:moveTo>
                    <a:lnTo>
                      <a:pt x="5675264" y="24114"/>
                    </a:lnTo>
                    <a:cubicBezTo>
                      <a:pt x="5675264" y="225944"/>
                      <a:pt x="5511649" y="389560"/>
                      <a:pt x="5309819" y="389560"/>
                    </a:cubicBezTo>
                    <a:lnTo>
                      <a:pt x="365445" y="389560"/>
                    </a:lnTo>
                    <a:cubicBezTo>
                      <a:pt x="163615" y="389559"/>
                      <a:pt x="0" y="225945"/>
                      <a:pt x="0" y="24115"/>
                    </a:cubicBezTo>
                    <a:lnTo>
                      <a:pt x="2431" y="0"/>
                    </a:lnTo>
                    <a:lnTo>
                      <a:pt x="8752" y="62701"/>
                    </a:lnTo>
                    <a:cubicBezTo>
                      <a:pt x="42828" y="229228"/>
                      <a:pt x="190171" y="354496"/>
                      <a:pt x="366772" y="354496"/>
                    </a:cubicBezTo>
                    <a:lnTo>
                      <a:pt x="5311146" y="354496"/>
                    </a:lnTo>
                    <a:cubicBezTo>
                      <a:pt x="5487748" y="354496"/>
                      <a:pt x="5635090" y="229228"/>
                      <a:pt x="5669166" y="62700"/>
                    </a:cubicBezTo>
                    <a:lnTo>
                      <a:pt x="5674160"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912" name="Google Shape;4912;p38"/>
            <p:cNvGrpSpPr/>
            <p:nvPr/>
          </p:nvGrpSpPr>
          <p:grpSpPr>
            <a:xfrm>
              <a:off x="5170742" y="103797"/>
              <a:ext cx="1786391" cy="1893305"/>
              <a:chOff x="4808875" y="-111295"/>
              <a:chExt cx="4335900" cy="4595400"/>
            </a:xfrm>
          </p:grpSpPr>
          <p:sp>
            <p:nvSpPr>
              <p:cNvPr id="4913" name="Google Shape;4913;p38"/>
              <p:cNvSpPr/>
              <p:nvPr/>
            </p:nvSpPr>
            <p:spPr>
              <a:xfrm rot="-2829990">
                <a:off x="4182321" y="1820955"/>
                <a:ext cx="5589007"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14" name="Google Shape;4914;p38"/>
              <p:cNvSpPr/>
              <p:nvPr/>
            </p:nvSpPr>
            <p:spPr>
              <a:xfrm rot="-2827716">
                <a:off x="4118653" y="1851906"/>
                <a:ext cx="5567509" cy="509926"/>
              </a:xfrm>
              <a:custGeom>
                <a:rect b="b" l="l" r="r" t="t"/>
                <a:pathLst>
                  <a:path extrusionOk="0" h="510192" w="5570417">
                    <a:moveTo>
                      <a:pt x="5463381" y="107036"/>
                    </a:moveTo>
                    <a:cubicBezTo>
                      <a:pt x="5529514" y="173169"/>
                      <a:pt x="5570418" y="264531"/>
                      <a:pt x="5570417" y="365446"/>
                    </a:cubicBezTo>
                    <a:cubicBezTo>
                      <a:pt x="5570417" y="415903"/>
                      <a:pt x="5560192" y="463973"/>
                      <a:pt x="5541699" y="507693"/>
                    </a:cubicBezTo>
                    <a:lnTo>
                      <a:pt x="5540342" y="510192"/>
                    </a:lnTo>
                    <a:lnTo>
                      <a:pt x="5551648" y="473773"/>
                    </a:lnTo>
                    <a:cubicBezTo>
                      <a:pt x="5556516" y="449984"/>
                      <a:pt x="5559072" y="425352"/>
                      <a:pt x="5559072" y="400123"/>
                    </a:cubicBezTo>
                    <a:cubicBezTo>
                      <a:pt x="5559072" y="198293"/>
                      <a:pt x="5395458" y="34678"/>
                      <a:pt x="5193627" y="34678"/>
                    </a:cubicBezTo>
                    <a:lnTo>
                      <a:pt x="335369" y="34679"/>
                    </a:lnTo>
                    <a:cubicBezTo>
                      <a:pt x="209226" y="34679"/>
                      <a:pt x="98010" y="98591"/>
                      <a:pt x="32337" y="195800"/>
                    </a:cubicBezTo>
                    <a:lnTo>
                      <a:pt x="0" y="255376"/>
                    </a:lnTo>
                    <a:lnTo>
                      <a:pt x="9988" y="223198"/>
                    </a:lnTo>
                    <a:cubicBezTo>
                      <a:pt x="65466" y="92034"/>
                      <a:pt x="195342" y="1"/>
                      <a:pt x="346714" y="1"/>
                    </a:cubicBezTo>
                    <a:lnTo>
                      <a:pt x="5204973" y="0"/>
                    </a:lnTo>
                    <a:cubicBezTo>
                      <a:pt x="5305888" y="0"/>
                      <a:pt x="5397249" y="40904"/>
                      <a:pt x="5463381"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15" name="Google Shape;4915;p38"/>
              <p:cNvSpPr/>
              <p:nvPr/>
            </p:nvSpPr>
            <p:spPr>
              <a:xfrm rot="-2827716">
                <a:off x="4271307" y="2012144"/>
                <a:ext cx="5567509" cy="509927"/>
              </a:xfrm>
              <a:custGeom>
                <a:rect b="b" l="l" r="r" t="t"/>
                <a:pathLst>
                  <a:path extrusionOk="0" h="510193" w="5570417">
                    <a:moveTo>
                      <a:pt x="5570417" y="254816"/>
                    </a:moveTo>
                    <a:lnTo>
                      <a:pt x="5560429" y="286995"/>
                    </a:lnTo>
                    <a:cubicBezTo>
                      <a:pt x="5504952" y="418159"/>
                      <a:pt x="5375074" y="510192"/>
                      <a:pt x="5223702" y="510192"/>
                    </a:cubicBezTo>
                    <a:lnTo>
                      <a:pt x="365444" y="510192"/>
                    </a:lnTo>
                    <a:cubicBezTo>
                      <a:pt x="163614" y="510193"/>
                      <a:pt x="0" y="346577"/>
                      <a:pt x="0" y="144747"/>
                    </a:cubicBezTo>
                    <a:cubicBezTo>
                      <a:pt x="0" y="94290"/>
                      <a:pt x="10226" y="46221"/>
                      <a:pt x="28718" y="2500"/>
                    </a:cubicBezTo>
                    <a:lnTo>
                      <a:pt x="30075" y="0"/>
                    </a:lnTo>
                    <a:lnTo>
                      <a:pt x="18769" y="36420"/>
                    </a:lnTo>
                    <a:cubicBezTo>
                      <a:pt x="13902" y="60209"/>
                      <a:pt x="11345" y="84841"/>
                      <a:pt x="11345" y="110069"/>
                    </a:cubicBezTo>
                    <a:cubicBezTo>
                      <a:pt x="11345" y="311900"/>
                      <a:pt x="174959" y="475515"/>
                      <a:pt x="376790" y="475515"/>
                    </a:cubicBezTo>
                    <a:lnTo>
                      <a:pt x="5235047" y="475515"/>
                    </a:lnTo>
                    <a:cubicBezTo>
                      <a:pt x="5361191" y="475514"/>
                      <a:pt x="5472407" y="411603"/>
                      <a:pt x="5538080" y="314393"/>
                    </a:cubicBezTo>
                    <a:lnTo>
                      <a:pt x="5570417" y="25481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916" name="Google Shape;4916;p38"/>
            <p:cNvGrpSpPr/>
            <p:nvPr/>
          </p:nvGrpSpPr>
          <p:grpSpPr>
            <a:xfrm>
              <a:off x="5506653" y="294250"/>
              <a:ext cx="1839662" cy="1950655"/>
              <a:chOff x="5624194" y="350969"/>
              <a:chExt cx="4465200" cy="4734600"/>
            </a:xfrm>
          </p:grpSpPr>
          <p:sp>
            <p:nvSpPr>
              <p:cNvPr id="4917" name="Google Shape;4917;p38"/>
              <p:cNvSpPr/>
              <p:nvPr/>
            </p:nvSpPr>
            <p:spPr>
              <a:xfrm rot="-2829881">
                <a:off x="4967296" y="2352819"/>
                <a:ext cx="5778994" cy="73089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18" name="Google Shape;4918;p38"/>
              <p:cNvSpPr/>
              <p:nvPr/>
            </p:nvSpPr>
            <p:spPr>
              <a:xfrm rot="-2827716">
                <a:off x="4903645" y="2383838"/>
                <a:ext cx="5757263" cy="509928"/>
              </a:xfrm>
              <a:custGeom>
                <a:rect b="b" l="l" r="r" t="t"/>
                <a:pathLst>
                  <a:path extrusionOk="0" h="510194" w="5760270">
                    <a:moveTo>
                      <a:pt x="5653234" y="107036"/>
                    </a:moveTo>
                    <a:cubicBezTo>
                      <a:pt x="5719367" y="173169"/>
                      <a:pt x="5760270" y="264529"/>
                      <a:pt x="5760270" y="365445"/>
                    </a:cubicBezTo>
                    <a:cubicBezTo>
                      <a:pt x="5760270" y="415902"/>
                      <a:pt x="5750045" y="463972"/>
                      <a:pt x="5731553" y="507693"/>
                    </a:cubicBezTo>
                    <a:lnTo>
                      <a:pt x="5730195" y="510194"/>
                    </a:lnTo>
                    <a:lnTo>
                      <a:pt x="5741501" y="473772"/>
                    </a:lnTo>
                    <a:cubicBezTo>
                      <a:pt x="5746369" y="449983"/>
                      <a:pt x="5748925" y="425351"/>
                      <a:pt x="5748925" y="400122"/>
                    </a:cubicBezTo>
                    <a:cubicBezTo>
                      <a:pt x="5748925" y="198292"/>
                      <a:pt x="5585310" y="34678"/>
                      <a:pt x="5383480" y="34678"/>
                    </a:cubicBezTo>
                    <a:lnTo>
                      <a:pt x="335370" y="34678"/>
                    </a:lnTo>
                    <a:cubicBezTo>
                      <a:pt x="209227" y="34679"/>
                      <a:pt x="98010" y="98590"/>
                      <a:pt x="32337" y="195800"/>
                    </a:cubicBezTo>
                    <a:lnTo>
                      <a:pt x="0" y="255377"/>
                    </a:lnTo>
                    <a:lnTo>
                      <a:pt x="9989" y="223198"/>
                    </a:lnTo>
                    <a:cubicBezTo>
                      <a:pt x="65466" y="92034"/>
                      <a:pt x="195343" y="1"/>
                      <a:pt x="346716" y="1"/>
                    </a:cubicBezTo>
                    <a:lnTo>
                      <a:pt x="5394825" y="0"/>
                    </a:lnTo>
                    <a:cubicBezTo>
                      <a:pt x="5495740" y="0"/>
                      <a:pt x="5587102" y="40904"/>
                      <a:pt x="5653234"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19" name="Google Shape;4919;p38"/>
              <p:cNvSpPr/>
              <p:nvPr/>
            </p:nvSpPr>
            <p:spPr>
              <a:xfrm rot="-2827716">
                <a:off x="5056297" y="2544077"/>
                <a:ext cx="5757263" cy="509925"/>
              </a:xfrm>
              <a:custGeom>
                <a:rect b="b" l="l" r="r" t="t"/>
                <a:pathLst>
                  <a:path extrusionOk="0" h="510191" w="5760270">
                    <a:moveTo>
                      <a:pt x="5760270" y="254817"/>
                    </a:moveTo>
                    <a:lnTo>
                      <a:pt x="5750282" y="286994"/>
                    </a:lnTo>
                    <a:cubicBezTo>
                      <a:pt x="5694805" y="418157"/>
                      <a:pt x="5564928" y="510191"/>
                      <a:pt x="5413556" y="510191"/>
                    </a:cubicBezTo>
                    <a:lnTo>
                      <a:pt x="365446" y="510191"/>
                    </a:lnTo>
                    <a:cubicBezTo>
                      <a:pt x="163615" y="510191"/>
                      <a:pt x="0" y="346576"/>
                      <a:pt x="0" y="144746"/>
                    </a:cubicBezTo>
                    <a:cubicBezTo>
                      <a:pt x="0" y="94289"/>
                      <a:pt x="10226" y="46220"/>
                      <a:pt x="28719" y="2499"/>
                    </a:cubicBezTo>
                    <a:lnTo>
                      <a:pt x="30075" y="0"/>
                    </a:lnTo>
                    <a:lnTo>
                      <a:pt x="18770" y="36419"/>
                    </a:lnTo>
                    <a:cubicBezTo>
                      <a:pt x="13902" y="60208"/>
                      <a:pt x="11345" y="84840"/>
                      <a:pt x="11345" y="110069"/>
                    </a:cubicBezTo>
                    <a:cubicBezTo>
                      <a:pt x="11345" y="311899"/>
                      <a:pt x="174961" y="475514"/>
                      <a:pt x="376791" y="475513"/>
                    </a:cubicBezTo>
                    <a:lnTo>
                      <a:pt x="5424901" y="475513"/>
                    </a:lnTo>
                    <a:cubicBezTo>
                      <a:pt x="5551044" y="475513"/>
                      <a:pt x="5662261" y="411601"/>
                      <a:pt x="5727934" y="314392"/>
                    </a:cubicBezTo>
                    <a:lnTo>
                      <a:pt x="5760270" y="25481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920" name="Google Shape;4920;p38"/>
            <p:cNvGrpSpPr/>
            <p:nvPr/>
          </p:nvGrpSpPr>
          <p:grpSpPr>
            <a:xfrm>
              <a:off x="5354860" y="1023596"/>
              <a:ext cx="1812470" cy="1921362"/>
              <a:chOff x="5255762" y="2121228"/>
              <a:chExt cx="4399200" cy="4663500"/>
            </a:xfrm>
          </p:grpSpPr>
          <p:sp>
            <p:nvSpPr>
              <p:cNvPr id="4921" name="Google Shape;4921;p38"/>
              <p:cNvSpPr/>
              <p:nvPr/>
            </p:nvSpPr>
            <p:spPr>
              <a:xfrm rot="-2829916">
                <a:off x="4614371" y="4087528"/>
                <a:ext cx="5681983" cy="730899"/>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22" name="Google Shape;4922;p38"/>
              <p:cNvSpPr/>
              <p:nvPr/>
            </p:nvSpPr>
            <p:spPr>
              <a:xfrm rot="-2827716">
                <a:off x="4550710" y="4118522"/>
                <a:ext cx="5660315" cy="509927"/>
              </a:xfrm>
              <a:custGeom>
                <a:rect b="b" l="l" r="r" t="t"/>
                <a:pathLst>
                  <a:path extrusionOk="0" h="510193" w="5663271">
                    <a:moveTo>
                      <a:pt x="5556235" y="107036"/>
                    </a:moveTo>
                    <a:cubicBezTo>
                      <a:pt x="5622367" y="173169"/>
                      <a:pt x="5663271" y="264530"/>
                      <a:pt x="5663271" y="365444"/>
                    </a:cubicBezTo>
                    <a:cubicBezTo>
                      <a:pt x="5663271" y="415902"/>
                      <a:pt x="5653045" y="463971"/>
                      <a:pt x="5634553" y="507693"/>
                    </a:cubicBezTo>
                    <a:lnTo>
                      <a:pt x="5633195" y="510193"/>
                    </a:lnTo>
                    <a:lnTo>
                      <a:pt x="5644501" y="473772"/>
                    </a:lnTo>
                    <a:cubicBezTo>
                      <a:pt x="5649369" y="449982"/>
                      <a:pt x="5651925" y="425351"/>
                      <a:pt x="5651925" y="400122"/>
                    </a:cubicBezTo>
                    <a:cubicBezTo>
                      <a:pt x="5651926" y="198292"/>
                      <a:pt x="5488311" y="34678"/>
                      <a:pt x="5286481" y="34677"/>
                    </a:cubicBezTo>
                    <a:lnTo>
                      <a:pt x="335370" y="34677"/>
                    </a:lnTo>
                    <a:cubicBezTo>
                      <a:pt x="209226" y="34677"/>
                      <a:pt x="98010" y="98589"/>
                      <a:pt x="32337" y="195798"/>
                    </a:cubicBezTo>
                    <a:lnTo>
                      <a:pt x="0" y="255374"/>
                    </a:lnTo>
                    <a:lnTo>
                      <a:pt x="9988" y="223197"/>
                    </a:lnTo>
                    <a:cubicBezTo>
                      <a:pt x="65466" y="92033"/>
                      <a:pt x="195343" y="-1"/>
                      <a:pt x="346715" y="0"/>
                    </a:cubicBezTo>
                    <a:lnTo>
                      <a:pt x="5297827" y="0"/>
                    </a:lnTo>
                    <a:cubicBezTo>
                      <a:pt x="5398741" y="0"/>
                      <a:pt x="5490103" y="40904"/>
                      <a:pt x="555623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23" name="Google Shape;4923;p38"/>
              <p:cNvSpPr/>
              <p:nvPr/>
            </p:nvSpPr>
            <p:spPr>
              <a:xfrm rot="-2827716">
                <a:off x="4703362" y="4278757"/>
                <a:ext cx="5660314" cy="509928"/>
              </a:xfrm>
              <a:custGeom>
                <a:rect b="b" l="l" r="r" t="t"/>
                <a:pathLst>
                  <a:path extrusionOk="0" h="510194" w="5663270">
                    <a:moveTo>
                      <a:pt x="5663270" y="254819"/>
                    </a:moveTo>
                    <a:lnTo>
                      <a:pt x="5653283" y="286996"/>
                    </a:lnTo>
                    <a:cubicBezTo>
                      <a:pt x="5597805" y="418160"/>
                      <a:pt x="5467928" y="510193"/>
                      <a:pt x="5316556" y="510193"/>
                    </a:cubicBezTo>
                    <a:lnTo>
                      <a:pt x="365445" y="510194"/>
                    </a:lnTo>
                    <a:cubicBezTo>
                      <a:pt x="163615" y="510194"/>
                      <a:pt x="0" y="346579"/>
                      <a:pt x="0" y="144749"/>
                    </a:cubicBezTo>
                    <a:cubicBezTo>
                      <a:pt x="0" y="94291"/>
                      <a:pt x="10226" y="46222"/>
                      <a:pt x="28718" y="2501"/>
                    </a:cubicBezTo>
                    <a:lnTo>
                      <a:pt x="30075" y="0"/>
                    </a:lnTo>
                    <a:lnTo>
                      <a:pt x="18770" y="36421"/>
                    </a:lnTo>
                    <a:cubicBezTo>
                      <a:pt x="13901" y="60210"/>
                      <a:pt x="11345" y="84843"/>
                      <a:pt x="11345" y="110071"/>
                    </a:cubicBezTo>
                    <a:cubicBezTo>
                      <a:pt x="11345" y="311901"/>
                      <a:pt x="174960" y="475516"/>
                      <a:pt x="376790" y="475516"/>
                    </a:cubicBezTo>
                    <a:lnTo>
                      <a:pt x="5327901" y="475516"/>
                    </a:lnTo>
                    <a:cubicBezTo>
                      <a:pt x="5454045" y="475516"/>
                      <a:pt x="5565261" y="411604"/>
                      <a:pt x="5630934" y="314394"/>
                    </a:cubicBezTo>
                    <a:lnTo>
                      <a:pt x="5663270" y="25481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924" name="Google Shape;4924;p38"/>
            <p:cNvGrpSpPr/>
            <p:nvPr/>
          </p:nvGrpSpPr>
          <p:grpSpPr>
            <a:xfrm>
              <a:off x="6109308" y="1266969"/>
              <a:ext cx="1644004" cy="1739794"/>
              <a:chOff x="7086948" y="2711938"/>
              <a:chExt cx="3990300" cy="4222800"/>
            </a:xfrm>
          </p:grpSpPr>
          <p:sp>
            <p:nvSpPr>
              <p:cNvPr id="4925" name="Google Shape;4925;p38"/>
              <p:cNvSpPr/>
              <p:nvPr/>
            </p:nvSpPr>
            <p:spPr>
              <a:xfrm rot="-2830071">
                <a:off x="6541696" y="4457889"/>
                <a:ext cx="5080804"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26" name="Google Shape;4926;p38"/>
              <p:cNvSpPr/>
              <p:nvPr/>
            </p:nvSpPr>
            <p:spPr>
              <a:xfrm rot="-2827716">
                <a:off x="6477943" y="4488751"/>
                <a:ext cx="5059349" cy="509926"/>
              </a:xfrm>
              <a:custGeom>
                <a:rect b="b" l="l" r="r" t="t"/>
                <a:pathLst>
                  <a:path extrusionOk="0" h="510192" w="5061991">
                    <a:moveTo>
                      <a:pt x="4954955" y="107036"/>
                    </a:moveTo>
                    <a:cubicBezTo>
                      <a:pt x="5021087" y="173169"/>
                      <a:pt x="5061991" y="264531"/>
                      <a:pt x="5061991" y="365445"/>
                    </a:cubicBezTo>
                    <a:cubicBezTo>
                      <a:pt x="5061991" y="415903"/>
                      <a:pt x="5051765" y="463972"/>
                      <a:pt x="5033272" y="507693"/>
                    </a:cubicBezTo>
                    <a:lnTo>
                      <a:pt x="5031916" y="510192"/>
                    </a:lnTo>
                    <a:lnTo>
                      <a:pt x="5043221" y="473773"/>
                    </a:lnTo>
                    <a:cubicBezTo>
                      <a:pt x="5048089" y="449983"/>
                      <a:pt x="5050646" y="425352"/>
                      <a:pt x="5050646" y="400123"/>
                    </a:cubicBezTo>
                    <a:cubicBezTo>
                      <a:pt x="5050646" y="198293"/>
                      <a:pt x="4887031" y="34678"/>
                      <a:pt x="4685200" y="34678"/>
                    </a:cubicBezTo>
                    <a:lnTo>
                      <a:pt x="335370" y="34678"/>
                    </a:lnTo>
                    <a:cubicBezTo>
                      <a:pt x="209226" y="34678"/>
                      <a:pt x="98010" y="98590"/>
                      <a:pt x="32336" y="195799"/>
                    </a:cubicBezTo>
                    <a:lnTo>
                      <a:pt x="0" y="255374"/>
                    </a:lnTo>
                    <a:lnTo>
                      <a:pt x="9988" y="223197"/>
                    </a:lnTo>
                    <a:cubicBezTo>
                      <a:pt x="65466" y="92034"/>
                      <a:pt x="195342" y="0"/>
                      <a:pt x="346715" y="0"/>
                    </a:cubicBezTo>
                    <a:lnTo>
                      <a:pt x="4696545" y="1"/>
                    </a:lnTo>
                    <a:cubicBezTo>
                      <a:pt x="4797461" y="1"/>
                      <a:pt x="4888822" y="40904"/>
                      <a:pt x="495495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27" name="Google Shape;4927;p38"/>
              <p:cNvSpPr/>
              <p:nvPr/>
            </p:nvSpPr>
            <p:spPr>
              <a:xfrm rot="-2827716">
                <a:off x="6630593" y="4648986"/>
                <a:ext cx="5059350" cy="509928"/>
              </a:xfrm>
              <a:custGeom>
                <a:rect b="b" l="l" r="r" t="t"/>
                <a:pathLst>
                  <a:path extrusionOk="0" h="510194" w="5061992">
                    <a:moveTo>
                      <a:pt x="5061992" y="254818"/>
                    </a:moveTo>
                    <a:lnTo>
                      <a:pt x="5052003" y="286996"/>
                    </a:lnTo>
                    <a:cubicBezTo>
                      <a:pt x="4996525" y="418160"/>
                      <a:pt x="4866649" y="510193"/>
                      <a:pt x="4715276" y="510194"/>
                    </a:cubicBezTo>
                    <a:lnTo>
                      <a:pt x="365445" y="510194"/>
                    </a:lnTo>
                    <a:cubicBezTo>
                      <a:pt x="163616" y="510194"/>
                      <a:pt x="0" y="346579"/>
                      <a:pt x="1" y="144749"/>
                    </a:cubicBezTo>
                    <a:cubicBezTo>
                      <a:pt x="1" y="94292"/>
                      <a:pt x="10227" y="46223"/>
                      <a:pt x="28719" y="2501"/>
                    </a:cubicBezTo>
                    <a:lnTo>
                      <a:pt x="30076" y="0"/>
                    </a:lnTo>
                    <a:lnTo>
                      <a:pt x="18771" y="36422"/>
                    </a:lnTo>
                    <a:cubicBezTo>
                      <a:pt x="13902" y="60211"/>
                      <a:pt x="11346" y="84843"/>
                      <a:pt x="11346" y="110072"/>
                    </a:cubicBezTo>
                    <a:cubicBezTo>
                      <a:pt x="11345" y="311901"/>
                      <a:pt x="174961" y="475517"/>
                      <a:pt x="376790" y="475516"/>
                    </a:cubicBezTo>
                    <a:lnTo>
                      <a:pt x="4726622" y="475516"/>
                    </a:lnTo>
                    <a:cubicBezTo>
                      <a:pt x="4852765" y="475516"/>
                      <a:pt x="4963982" y="411604"/>
                      <a:pt x="5029655" y="314395"/>
                    </a:cubicBezTo>
                    <a:lnTo>
                      <a:pt x="5061992"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928" name="Google Shape;4928;p38"/>
            <p:cNvGrpSpPr/>
            <p:nvPr/>
          </p:nvGrpSpPr>
          <p:grpSpPr>
            <a:xfrm>
              <a:off x="4533350" y="505715"/>
              <a:ext cx="1271601" cy="1347634"/>
              <a:chOff x="2032969" y="864182"/>
              <a:chExt cx="4314900" cy="4572900"/>
            </a:xfrm>
          </p:grpSpPr>
          <p:sp>
            <p:nvSpPr>
              <p:cNvPr id="4929" name="Google Shape;4929;p38"/>
              <p:cNvSpPr/>
              <p:nvPr/>
            </p:nvSpPr>
            <p:spPr>
              <a:xfrm rot="-2830053">
                <a:off x="1411304" y="2785182"/>
                <a:ext cx="555823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30" name="Google Shape;4930;p38"/>
              <p:cNvSpPr/>
              <p:nvPr/>
            </p:nvSpPr>
            <p:spPr>
              <a:xfrm rot="-2827716">
                <a:off x="1347693" y="2816223"/>
                <a:ext cx="5536567" cy="509927"/>
              </a:xfrm>
              <a:custGeom>
                <a:rect b="b" l="l" r="r" t="t"/>
                <a:pathLst>
                  <a:path extrusionOk="0" h="510193" w="5539459">
                    <a:moveTo>
                      <a:pt x="5432423" y="107037"/>
                    </a:moveTo>
                    <a:cubicBezTo>
                      <a:pt x="5498556" y="173170"/>
                      <a:pt x="5539459" y="264531"/>
                      <a:pt x="5539459" y="365446"/>
                    </a:cubicBezTo>
                    <a:cubicBezTo>
                      <a:pt x="5539459" y="415903"/>
                      <a:pt x="5529233" y="463972"/>
                      <a:pt x="5510741" y="507694"/>
                    </a:cubicBezTo>
                    <a:lnTo>
                      <a:pt x="5509384" y="510193"/>
                    </a:lnTo>
                    <a:lnTo>
                      <a:pt x="5520689" y="473773"/>
                    </a:lnTo>
                    <a:cubicBezTo>
                      <a:pt x="5525558" y="449984"/>
                      <a:pt x="5528114" y="425352"/>
                      <a:pt x="5528114" y="400124"/>
                    </a:cubicBezTo>
                    <a:cubicBezTo>
                      <a:pt x="5528114" y="198293"/>
                      <a:pt x="5364500" y="34678"/>
                      <a:pt x="5162669" y="34678"/>
                    </a:cubicBezTo>
                    <a:lnTo>
                      <a:pt x="335370" y="34678"/>
                    </a:lnTo>
                    <a:cubicBezTo>
                      <a:pt x="209226" y="34678"/>
                      <a:pt x="98010" y="98590"/>
                      <a:pt x="32337" y="195800"/>
                    </a:cubicBezTo>
                    <a:lnTo>
                      <a:pt x="0" y="255375"/>
                    </a:lnTo>
                    <a:lnTo>
                      <a:pt x="9988" y="223198"/>
                    </a:lnTo>
                    <a:cubicBezTo>
                      <a:pt x="65466" y="92034"/>
                      <a:pt x="195342" y="1"/>
                      <a:pt x="346715" y="0"/>
                    </a:cubicBezTo>
                    <a:lnTo>
                      <a:pt x="5174015" y="1"/>
                    </a:lnTo>
                    <a:cubicBezTo>
                      <a:pt x="5274930" y="1"/>
                      <a:pt x="5366291" y="40905"/>
                      <a:pt x="5432423"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31" name="Google Shape;4931;p38"/>
              <p:cNvSpPr/>
              <p:nvPr/>
            </p:nvSpPr>
            <p:spPr>
              <a:xfrm rot="-2827716">
                <a:off x="1500345" y="2976459"/>
                <a:ext cx="5536567" cy="509927"/>
              </a:xfrm>
              <a:custGeom>
                <a:rect b="b" l="l" r="r" t="t"/>
                <a:pathLst>
                  <a:path extrusionOk="0" h="510193" w="5539459">
                    <a:moveTo>
                      <a:pt x="5539459" y="254818"/>
                    </a:moveTo>
                    <a:lnTo>
                      <a:pt x="5529471" y="286996"/>
                    </a:lnTo>
                    <a:cubicBezTo>
                      <a:pt x="5473993" y="418159"/>
                      <a:pt x="5344117" y="510193"/>
                      <a:pt x="5192744" y="510193"/>
                    </a:cubicBezTo>
                    <a:lnTo>
                      <a:pt x="365445" y="510193"/>
                    </a:lnTo>
                    <a:cubicBezTo>
                      <a:pt x="163616" y="510193"/>
                      <a:pt x="0" y="346578"/>
                      <a:pt x="0" y="144749"/>
                    </a:cubicBezTo>
                    <a:cubicBezTo>
                      <a:pt x="0" y="94291"/>
                      <a:pt x="10226" y="46222"/>
                      <a:pt x="28718" y="2500"/>
                    </a:cubicBezTo>
                    <a:lnTo>
                      <a:pt x="30075" y="0"/>
                    </a:lnTo>
                    <a:lnTo>
                      <a:pt x="18770" y="36421"/>
                    </a:lnTo>
                    <a:cubicBezTo>
                      <a:pt x="13902" y="60210"/>
                      <a:pt x="11345" y="84842"/>
                      <a:pt x="11345" y="110071"/>
                    </a:cubicBezTo>
                    <a:cubicBezTo>
                      <a:pt x="11345" y="311900"/>
                      <a:pt x="174961" y="475516"/>
                      <a:pt x="376790" y="475515"/>
                    </a:cubicBezTo>
                    <a:lnTo>
                      <a:pt x="5204090" y="475515"/>
                    </a:lnTo>
                    <a:cubicBezTo>
                      <a:pt x="5330233" y="475515"/>
                      <a:pt x="5441449" y="411603"/>
                      <a:pt x="5507122" y="314394"/>
                    </a:cubicBezTo>
                    <a:lnTo>
                      <a:pt x="5539459"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932" name="Google Shape;4932;p38"/>
            <p:cNvGrpSpPr/>
            <p:nvPr/>
          </p:nvGrpSpPr>
          <p:grpSpPr>
            <a:xfrm>
              <a:off x="4535975" y="364983"/>
              <a:ext cx="1100782" cy="1169874"/>
              <a:chOff x="1316031" y="142329"/>
              <a:chExt cx="2671800" cy="2839500"/>
            </a:xfrm>
          </p:grpSpPr>
          <p:sp>
            <p:nvSpPr>
              <p:cNvPr id="4933" name="Google Shape;4933;p38"/>
              <p:cNvSpPr/>
              <p:nvPr/>
            </p:nvSpPr>
            <p:spPr>
              <a:xfrm rot="-2830044">
                <a:off x="893477" y="1370600"/>
                <a:ext cx="3516907" cy="382958"/>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34" name="Google Shape;4934;p38"/>
              <p:cNvSpPr/>
              <p:nvPr/>
            </p:nvSpPr>
            <p:spPr>
              <a:xfrm rot="-2827716">
                <a:off x="863305" y="1385770"/>
                <a:ext cx="3505215" cy="274960"/>
              </a:xfrm>
              <a:custGeom>
                <a:rect b="b" l="l" r="r" t="t"/>
                <a:pathLst>
                  <a:path extrusionOk="0" h="275104" w="3507046">
                    <a:moveTo>
                      <a:pt x="3450985" y="56062"/>
                    </a:moveTo>
                    <a:cubicBezTo>
                      <a:pt x="3485622" y="90699"/>
                      <a:pt x="3507046" y="138549"/>
                      <a:pt x="3507046" y="191404"/>
                    </a:cubicBezTo>
                    <a:cubicBezTo>
                      <a:pt x="3507046" y="217831"/>
                      <a:pt x="3501690" y="243008"/>
                      <a:pt x="3492004" y="265906"/>
                    </a:cubicBezTo>
                    <a:lnTo>
                      <a:pt x="3485803" y="275104"/>
                    </a:lnTo>
                    <a:lnTo>
                      <a:pt x="3495700" y="226082"/>
                    </a:lnTo>
                    <a:cubicBezTo>
                      <a:pt x="3495701" y="120372"/>
                      <a:pt x="3410007" y="34678"/>
                      <a:pt x="3304298" y="34679"/>
                    </a:cubicBezTo>
                    <a:lnTo>
                      <a:pt x="170160" y="34678"/>
                    </a:lnTo>
                    <a:cubicBezTo>
                      <a:pt x="117306" y="34678"/>
                      <a:pt x="69455" y="56102"/>
                      <a:pt x="34818" y="90739"/>
                    </a:cubicBezTo>
                    <a:lnTo>
                      <a:pt x="0" y="142381"/>
                    </a:lnTo>
                    <a:lnTo>
                      <a:pt x="5144" y="116901"/>
                    </a:lnTo>
                    <a:cubicBezTo>
                      <a:pt x="34200" y="48203"/>
                      <a:pt x="102224" y="1"/>
                      <a:pt x="181506" y="0"/>
                    </a:cubicBezTo>
                    <a:lnTo>
                      <a:pt x="3315643" y="1"/>
                    </a:lnTo>
                    <a:cubicBezTo>
                      <a:pt x="3368497" y="1"/>
                      <a:pt x="3416348" y="21424"/>
                      <a:pt x="3450985" y="56062"/>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35" name="Google Shape;4935;p38"/>
              <p:cNvSpPr/>
              <p:nvPr/>
            </p:nvSpPr>
            <p:spPr>
              <a:xfrm rot="-2827716">
                <a:off x="939100" y="1462710"/>
                <a:ext cx="3505215" cy="274959"/>
              </a:xfrm>
              <a:custGeom>
                <a:rect b="b" l="l" r="r" t="t"/>
                <a:pathLst>
                  <a:path extrusionOk="0" h="275103" w="3507046">
                    <a:moveTo>
                      <a:pt x="3507046" y="132723"/>
                    </a:moveTo>
                    <a:lnTo>
                      <a:pt x="3501902" y="158203"/>
                    </a:lnTo>
                    <a:cubicBezTo>
                      <a:pt x="3472846" y="226900"/>
                      <a:pt x="3404822" y="275103"/>
                      <a:pt x="3325540" y="275103"/>
                    </a:cubicBezTo>
                    <a:lnTo>
                      <a:pt x="191404" y="275103"/>
                    </a:lnTo>
                    <a:cubicBezTo>
                      <a:pt x="85694" y="275103"/>
                      <a:pt x="0" y="189409"/>
                      <a:pt x="0" y="83700"/>
                    </a:cubicBezTo>
                    <a:cubicBezTo>
                      <a:pt x="0" y="57272"/>
                      <a:pt x="5356" y="32096"/>
                      <a:pt x="15042" y="9197"/>
                    </a:cubicBezTo>
                    <a:lnTo>
                      <a:pt x="21243" y="0"/>
                    </a:lnTo>
                    <a:lnTo>
                      <a:pt x="11346" y="49022"/>
                    </a:lnTo>
                    <a:cubicBezTo>
                      <a:pt x="11345" y="154732"/>
                      <a:pt x="97039" y="240425"/>
                      <a:pt x="202749" y="240426"/>
                    </a:cubicBezTo>
                    <a:lnTo>
                      <a:pt x="3336885" y="240426"/>
                    </a:lnTo>
                    <a:cubicBezTo>
                      <a:pt x="3389740" y="240426"/>
                      <a:pt x="3437591" y="219002"/>
                      <a:pt x="3472228" y="184365"/>
                    </a:cubicBezTo>
                    <a:lnTo>
                      <a:pt x="3507046" y="13272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936" name="Google Shape;4936;p38"/>
            <p:cNvGrpSpPr/>
            <p:nvPr/>
          </p:nvGrpSpPr>
          <p:grpSpPr>
            <a:xfrm>
              <a:off x="5074175" y="364968"/>
              <a:ext cx="735834" cy="780410"/>
              <a:chOff x="1470547" y="379512"/>
              <a:chExt cx="1786005" cy="1894200"/>
            </a:xfrm>
          </p:grpSpPr>
          <p:sp>
            <p:nvSpPr>
              <p:cNvPr id="4937" name="Google Shape;4937;p38"/>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38" name="Google Shape;4938;p38"/>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39" name="Google Shape;4939;p38"/>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940" name="Google Shape;4940;p38"/>
            <p:cNvGrpSpPr/>
            <p:nvPr/>
          </p:nvGrpSpPr>
          <p:grpSpPr>
            <a:xfrm>
              <a:off x="4395079" y="697217"/>
              <a:ext cx="1329882" cy="1409495"/>
              <a:chOff x="2075692" y="52828"/>
              <a:chExt cx="4347442" cy="4607700"/>
            </a:xfrm>
          </p:grpSpPr>
          <p:sp>
            <p:nvSpPr>
              <p:cNvPr id="4941" name="Google Shape;4941;p38"/>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42" name="Google Shape;4942;p38"/>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43" name="Google Shape;4943;p38"/>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944" name="Google Shape;4944;p38"/>
            <p:cNvGrpSpPr/>
            <p:nvPr/>
          </p:nvGrpSpPr>
          <p:grpSpPr>
            <a:xfrm rot="-1579579">
              <a:off x="7082645" y="166310"/>
              <a:ext cx="220954" cy="220954"/>
              <a:chOff x="8297437" y="2253663"/>
              <a:chExt cx="4117200" cy="4117200"/>
            </a:xfrm>
          </p:grpSpPr>
          <p:sp>
            <p:nvSpPr>
              <p:cNvPr id="4945" name="Google Shape;4945;p38"/>
              <p:cNvSpPr/>
              <p:nvPr/>
            </p:nvSpPr>
            <p:spPr>
              <a:xfrm rot="1902051">
                <a:off x="8860274" y="2816500"/>
                <a:ext cx="2991526" cy="2991526"/>
              </a:xfrm>
              <a:prstGeom prst="ellipse">
                <a:avLst/>
              </a:prstGeom>
              <a:solidFill>
                <a:schemeClr val="accent2"/>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946" name="Google Shape;4946;p38"/>
              <p:cNvPicPr preferRelativeResize="0"/>
              <p:nvPr/>
            </p:nvPicPr>
            <p:blipFill rotWithShape="1">
              <a:blip r:embed="rId3">
                <a:alphaModFix amt="50000"/>
              </a:blip>
              <a:srcRect b="13631" l="16908" r="21674" t="4788"/>
              <a:stretch/>
            </p:blipFill>
            <p:spPr>
              <a:xfrm>
                <a:off x="8846288" y="2814084"/>
                <a:ext cx="3012600" cy="2977200"/>
              </a:xfrm>
              <a:prstGeom prst="ellipse">
                <a:avLst/>
              </a:prstGeom>
              <a:noFill/>
              <a:ln>
                <a:noFill/>
              </a:ln>
            </p:spPr>
          </p:pic>
        </p:grpSp>
        <p:grpSp>
          <p:nvGrpSpPr>
            <p:cNvPr id="4947" name="Google Shape;4947;p38"/>
            <p:cNvGrpSpPr/>
            <p:nvPr/>
          </p:nvGrpSpPr>
          <p:grpSpPr>
            <a:xfrm rot="-1577215">
              <a:off x="6419953" y="456772"/>
              <a:ext cx="189653" cy="189653"/>
              <a:chOff x="8297437" y="2253663"/>
              <a:chExt cx="4117200" cy="4117200"/>
            </a:xfrm>
          </p:grpSpPr>
          <p:sp>
            <p:nvSpPr>
              <p:cNvPr id="4948" name="Google Shape;4948;p38"/>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949" name="Google Shape;4949;p38"/>
              <p:cNvPicPr preferRelativeResize="0"/>
              <p:nvPr/>
            </p:nvPicPr>
            <p:blipFill rotWithShape="1">
              <a:blip r:embed="rId4">
                <a:alphaModFix amt="50000"/>
              </a:blip>
              <a:srcRect b="13631" l="16908" r="21674" t="4788"/>
              <a:stretch/>
            </p:blipFill>
            <p:spPr>
              <a:xfrm>
                <a:off x="8846288" y="2814084"/>
                <a:ext cx="3012600" cy="2977200"/>
              </a:xfrm>
              <a:prstGeom prst="ellipse">
                <a:avLst/>
              </a:prstGeom>
              <a:noFill/>
              <a:ln>
                <a:noFill/>
              </a:ln>
            </p:spPr>
          </p:pic>
        </p:grpSp>
        <p:grpSp>
          <p:nvGrpSpPr>
            <p:cNvPr id="4950" name="Google Shape;4950;p38"/>
            <p:cNvGrpSpPr/>
            <p:nvPr/>
          </p:nvGrpSpPr>
          <p:grpSpPr>
            <a:xfrm rot="-1567860">
              <a:off x="6963138" y="303534"/>
              <a:ext cx="121527" cy="121527"/>
              <a:chOff x="8297437" y="2253663"/>
              <a:chExt cx="4117200" cy="4117200"/>
            </a:xfrm>
          </p:grpSpPr>
          <p:sp>
            <p:nvSpPr>
              <p:cNvPr id="4951" name="Google Shape;4951;p38"/>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952" name="Google Shape;4952;p38"/>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4953" name="Google Shape;4953;p38"/>
            <p:cNvGrpSpPr/>
            <p:nvPr/>
          </p:nvGrpSpPr>
          <p:grpSpPr>
            <a:xfrm rot="-1576056">
              <a:off x="6760060" y="2416456"/>
              <a:ext cx="283743" cy="283743"/>
              <a:chOff x="8297437" y="2253663"/>
              <a:chExt cx="4117200" cy="4117200"/>
            </a:xfrm>
          </p:grpSpPr>
          <p:sp>
            <p:nvSpPr>
              <p:cNvPr id="4954" name="Google Shape;4954;p38"/>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955" name="Google Shape;4955;p38"/>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4956" name="Google Shape;4956;p38"/>
            <p:cNvGrpSpPr/>
            <p:nvPr/>
          </p:nvGrpSpPr>
          <p:grpSpPr>
            <a:xfrm rot="-1573441">
              <a:off x="6510118" y="1723880"/>
              <a:ext cx="154669" cy="154669"/>
              <a:chOff x="8297437" y="2253663"/>
              <a:chExt cx="4117200" cy="4117200"/>
            </a:xfrm>
          </p:grpSpPr>
          <p:sp>
            <p:nvSpPr>
              <p:cNvPr id="4957" name="Google Shape;4957;p38"/>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958" name="Google Shape;4958;p38"/>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4959" name="Google Shape;4959;p38"/>
            <p:cNvGrpSpPr/>
            <p:nvPr/>
          </p:nvGrpSpPr>
          <p:grpSpPr>
            <a:xfrm rot="-1573249">
              <a:off x="5771983" y="46743"/>
              <a:ext cx="275827" cy="275827"/>
              <a:chOff x="8297437" y="2253663"/>
              <a:chExt cx="4117200" cy="4117200"/>
            </a:xfrm>
          </p:grpSpPr>
          <p:sp>
            <p:nvSpPr>
              <p:cNvPr id="4960" name="Google Shape;4960;p38"/>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961" name="Google Shape;4961;p38"/>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4962" name="Google Shape;4962;p38"/>
            <p:cNvGrpSpPr/>
            <p:nvPr/>
          </p:nvGrpSpPr>
          <p:grpSpPr>
            <a:xfrm rot="-1577296">
              <a:off x="7116701" y="716767"/>
              <a:ext cx="152459" cy="152459"/>
              <a:chOff x="8297437" y="2253663"/>
              <a:chExt cx="4117200" cy="4117200"/>
            </a:xfrm>
          </p:grpSpPr>
          <p:sp>
            <p:nvSpPr>
              <p:cNvPr id="4963" name="Google Shape;4963;p38"/>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964" name="Google Shape;4964;p38"/>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4965" name="Google Shape;4965;p38"/>
            <p:cNvGrpSpPr/>
            <p:nvPr/>
          </p:nvGrpSpPr>
          <p:grpSpPr>
            <a:xfrm rot="-1567860">
              <a:off x="6848063" y="871601"/>
              <a:ext cx="121527" cy="121527"/>
              <a:chOff x="8297437" y="2253663"/>
              <a:chExt cx="4117200" cy="4117200"/>
            </a:xfrm>
          </p:grpSpPr>
          <p:sp>
            <p:nvSpPr>
              <p:cNvPr id="4966" name="Google Shape;4966;p38"/>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967" name="Google Shape;4967;p38"/>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4968" name="Google Shape;4968;p38"/>
            <p:cNvGrpSpPr/>
            <p:nvPr/>
          </p:nvGrpSpPr>
          <p:grpSpPr>
            <a:xfrm rot="-1572683">
              <a:off x="7426832" y="1873865"/>
              <a:ext cx="208804" cy="208804"/>
              <a:chOff x="8297437" y="2253663"/>
              <a:chExt cx="4117200" cy="4117200"/>
            </a:xfrm>
          </p:grpSpPr>
          <p:sp>
            <p:nvSpPr>
              <p:cNvPr id="4969" name="Google Shape;4969;p38"/>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4970" name="Google Shape;4970;p38"/>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4971" name="Google Shape;4971;p38"/>
            <p:cNvGrpSpPr/>
            <p:nvPr/>
          </p:nvGrpSpPr>
          <p:grpSpPr>
            <a:xfrm>
              <a:off x="4469276" y="366140"/>
              <a:ext cx="789593" cy="837426"/>
              <a:chOff x="1470547" y="379512"/>
              <a:chExt cx="1786005" cy="1894200"/>
            </a:xfrm>
          </p:grpSpPr>
          <p:sp>
            <p:nvSpPr>
              <p:cNvPr id="4972" name="Google Shape;4972;p38"/>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73" name="Google Shape;4973;p38"/>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74" name="Google Shape;4974;p38"/>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4975" name="Google Shape;4975;p38"/>
          <p:cNvGrpSpPr/>
          <p:nvPr/>
        </p:nvGrpSpPr>
        <p:grpSpPr>
          <a:xfrm>
            <a:off x="9631075" y="1666912"/>
            <a:ext cx="2292751" cy="1905085"/>
            <a:chOff x="4383222" y="0"/>
            <a:chExt cx="3618609" cy="3006763"/>
          </a:xfrm>
        </p:grpSpPr>
        <p:grpSp>
          <p:nvGrpSpPr>
            <p:cNvPr id="4976" name="Google Shape;4976;p38"/>
            <p:cNvGrpSpPr/>
            <p:nvPr/>
          </p:nvGrpSpPr>
          <p:grpSpPr>
            <a:xfrm>
              <a:off x="4505789" y="103794"/>
              <a:ext cx="1972533" cy="2093660"/>
              <a:chOff x="3346366" y="66264"/>
              <a:chExt cx="4787701" cy="5081700"/>
            </a:xfrm>
          </p:grpSpPr>
          <p:sp>
            <p:nvSpPr>
              <p:cNvPr id="4977" name="Google Shape;4977;p38"/>
              <p:cNvSpPr/>
              <p:nvPr/>
            </p:nvSpPr>
            <p:spPr>
              <a:xfrm rot="-2830000">
                <a:off x="2620494" y="2234983"/>
                <a:ext cx="6239445" cy="744262"/>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78" name="Google Shape;4978;p38"/>
              <p:cNvSpPr/>
              <p:nvPr/>
            </p:nvSpPr>
            <p:spPr>
              <a:xfrm rot="-2827716">
                <a:off x="2494786" y="2293359"/>
                <a:ext cx="6236242" cy="396002"/>
              </a:xfrm>
              <a:custGeom>
                <a:rect b="b" l="l" r="r" t="t"/>
                <a:pathLst>
                  <a:path extrusionOk="0" h="396209" w="6239499">
                    <a:moveTo>
                      <a:pt x="6130512" y="108986"/>
                    </a:moveTo>
                    <a:cubicBezTo>
                      <a:pt x="6197850" y="176324"/>
                      <a:pt x="6239499" y="269349"/>
                      <a:pt x="6239499" y="372103"/>
                    </a:cubicBezTo>
                    <a:lnTo>
                      <a:pt x="6237069" y="396209"/>
                    </a:lnTo>
                    <a:lnTo>
                      <a:pt x="6230613" y="332172"/>
                    </a:lnTo>
                    <a:cubicBezTo>
                      <a:pt x="6195916" y="162611"/>
                      <a:pt x="6045889" y="35061"/>
                      <a:pt x="5866071" y="35061"/>
                    </a:cubicBezTo>
                    <a:lnTo>
                      <a:pt x="370776" y="35061"/>
                    </a:lnTo>
                    <a:cubicBezTo>
                      <a:pt x="190959" y="35061"/>
                      <a:pt x="40932" y="162611"/>
                      <a:pt x="6235" y="332172"/>
                    </a:cubicBezTo>
                    <a:lnTo>
                      <a:pt x="1105" y="383057"/>
                    </a:lnTo>
                    <a:lnTo>
                      <a:pt x="1" y="372102"/>
                    </a:lnTo>
                    <a:cubicBezTo>
                      <a:pt x="0" y="166596"/>
                      <a:pt x="166597" y="0"/>
                      <a:pt x="372102" y="0"/>
                    </a:cubicBezTo>
                    <a:lnTo>
                      <a:pt x="5867397" y="0"/>
                    </a:lnTo>
                    <a:cubicBezTo>
                      <a:pt x="5970150" y="0"/>
                      <a:pt x="6063175" y="41649"/>
                      <a:pt x="6130512" y="10898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79" name="Google Shape;4979;p38"/>
              <p:cNvSpPr/>
              <p:nvPr/>
            </p:nvSpPr>
            <p:spPr>
              <a:xfrm rot="-2827716">
                <a:off x="2746442" y="2526408"/>
                <a:ext cx="6236241" cy="396002"/>
              </a:xfrm>
              <a:custGeom>
                <a:rect b="b" l="l" r="r" t="t"/>
                <a:pathLst>
                  <a:path extrusionOk="0" h="396209" w="6239498">
                    <a:moveTo>
                      <a:pt x="6238394" y="13152"/>
                    </a:moveTo>
                    <a:lnTo>
                      <a:pt x="6239498" y="24106"/>
                    </a:lnTo>
                    <a:cubicBezTo>
                      <a:pt x="6239498" y="229612"/>
                      <a:pt x="6072902" y="396208"/>
                      <a:pt x="5867396" y="396209"/>
                    </a:cubicBezTo>
                    <a:lnTo>
                      <a:pt x="372102" y="396208"/>
                    </a:lnTo>
                    <a:cubicBezTo>
                      <a:pt x="166596" y="396208"/>
                      <a:pt x="0" y="229612"/>
                      <a:pt x="0" y="24106"/>
                    </a:cubicBezTo>
                    <a:lnTo>
                      <a:pt x="2430" y="0"/>
                    </a:lnTo>
                    <a:lnTo>
                      <a:pt x="8886" y="64036"/>
                    </a:lnTo>
                    <a:cubicBezTo>
                      <a:pt x="43583" y="233597"/>
                      <a:pt x="193610" y="361147"/>
                      <a:pt x="373427" y="361147"/>
                    </a:cubicBezTo>
                    <a:lnTo>
                      <a:pt x="5868722" y="361148"/>
                    </a:lnTo>
                    <a:cubicBezTo>
                      <a:pt x="6048540" y="361147"/>
                      <a:pt x="6198567" y="233597"/>
                      <a:pt x="6233264" y="64037"/>
                    </a:cubicBezTo>
                    <a:lnTo>
                      <a:pt x="6238394"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980" name="Google Shape;4980;p38"/>
            <p:cNvGrpSpPr/>
            <p:nvPr/>
          </p:nvGrpSpPr>
          <p:grpSpPr>
            <a:xfrm>
              <a:off x="5262555" y="689003"/>
              <a:ext cx="1810715" cy="1917901"/>
              <a:chOff x="5031721" y="1309109"/>
              <a:chExt cx="4394938" cy="4655100"/>
            </a:xfrm>
          </p:grpSpPr>
          <p:sp>
            <p:nvSpPr>
              <p:cNvPr id="4981" name="Google Shape;4981;p38"/>
              <p:cNvSpPr/>
              <p:nvPr/>
            </p:nvSpPr>
            <p:spPr>
              <a:xfrm rot="-2830055">
                <a:off x="4392113" y="3271209"/>
                <a:ext cx="5670316"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82" name="Google Shape;4982;p38"/>
              <p:cNvSpPr/>
              <p:nvPr/>
            </p:nvSpPr>
            <p:spPr>
              <a:xfrm rot="-2827716">
                <a:off x="4288978" y="3321658"/>
                <a:ext cx="5662529" cy="442790"/>
              </a:xfrm>
              <a:custGeom>
                <a:rect b="b" l="l" r="r" t="t"/>
                <a:pathLst>
                  <a:path extrusionOk="0" h="443021" w="5665486">
                    <a:moveTo>
                      <a:pt x="5563222" y="107036"/>
                    </a:moveTo>
                    <a:cubicBezTo>
                      <a:pt x="5612821" y="156635"/>
                      <a:pt x="5648229" y="220426"/>
                      <a:pt x="5662834" y="291795"/>
                    </a:cubicBezTo>
                    <a:lnTo>
                      <a:pt x="5665486" y="318110"/>
                    </a:lnTo>
                    <a:lnTo>
                      <a:pt x="5645411" y="253438"/>
                    </a:lnTo>
                    <a:cubicBezTo>
                      <a:pt x="5589934" y="122275"/>
                      <a:pt x="5460057" y="30240"/>
                      <a:pt x="5308685" y="30241"/>
                    </a:cubicBezTo>
                    <a:lnTo>
                      <a:pt x="369317" y="30242"/>
                    </a:lnTo>
                    <a:cubicBezTo>
                      <a:pt x="167487" y="30242"/>
                      <a:pt x="3872" y="193856"/>
                      <a:pt x="3872" y="395686"/>
                    </a:cubicBezTo>
                    <a:lnTo>
                      <a:pt x="8643" y="443021"/>
                    </a:lnTo>
                    <a:lnTo>
                      <a:pt x="7425" y="439096"/>
                    </a:lnTo>
                    <a:cubicBezTo>
                      <a:pt x="2557" y="415306"/>
                      <a:pt x="0" y="390674"/>
                      <a:pt x="0" y="365445"/>
                    </a:cubicBezTo>
                    <a:cubicBezTo>
                      <a:pt x="0" y="163615"/>
                      <a:pt x="163615" y="0"/>
                      <a:pt x="365446" y="0"/>
                    </a:cubicBezTo>
                    <a:lnTo>
                      <a:pt x="5304813" y="0"/>
                    </a:lnTo>
                    <a:cubicBezTo>
                      <a:pt x="5405728" y="0"/>
                      <a:pt x="5497090" y="40904"/>
                      <a:pt x="556322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83" name="Google Shape;4983;p38"/>
              <p:cNvSpPr/>
              <p:nvPr/>
            </p:nvSpPr>
            <p:spPr>
              <a:xfrm rot="-2827716">
                <a:off x="4506872" y="3510328"/>
                <a:ext cx="5662530" cy="442790"/>
              </a:xfrm>
              <a:custGeom>
                <a:rect b="b" l="l" r="r" t="t"/>
                <a:pathLst>
                  <a:path extrusionOk="0" h="443021" w="5665487">
                    <a:moveTo>
                      <a:pt x="5656843" y="0"/>
                    </a:moveTo>
                    <a:lnTo>
                      <a:pt x="5658062" y="3926"/>
                    </a:lnTo>
                    <a:cubicBezTo>
                      <a:pt x="5662930" y="27716"/>
                      <a:pt x="5665487" y="52348"/>
                      <a:pt x="5665487" y="77576"/>
                    </a:cubicBezTo>
                    <a:cubicBezTo>
                      <a:pt x="5665487" y="279406"/>
                      <a:pt x="5501871" y="443021"/>
                      <a:pt x="5300042" y="443020"/>
                    </a:cubicBezTo>
                    <a:lnTo>
                      <a:pt x="360674" y="443021"/>
                    </a:lnTo>
                    <a:cubicBezTo>
                      <a:pt x="184073" y="443021"/>
                      <a:pt x="36730" y="317754"/>
                      <a:pt x="2653" y="151227"/>
                    </a:cubicBezTo>
                    <a:lnTo>
                      <a:pt x="0" y="124911"/>
                    </a:lnTo>
                    <a:lnTo>
                      <a:pt x="20076" y="189583"/>
                    </a:lnTo>
                    <a:cubicBezTo>
                      <a:pt x="75554" y="320747"/>
                      <a:pt x="205430" y="412780"/>
                      <a:pt x="356803" y="412780"/>
                    </a:cubicBezTo>
                    <a:lnTo>
                      <a:pt x="5296170" y="412779"/>
                    </a:lnTo>
                    <a:cubicBezTo>
                      <a:pt x="5498000" y="412780"/>
                      <a:pt x="5661616" y="249165"/>
                      <a:pt x="5661615" y="47335"/>
                    </a:cubicBezTo>
                    <a:lnTo>
                      <a:pt x="5656843" y="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984" name="Google Shape;4984;p38"/>
            <p:cNvGrpSpPr/>
            <p:nvPr/>
          </p:nvGrpSpPr>
          <p:grpSpPr>
            <a:xfrm>
              <a:off x="5162670" y="406140"/>
              <a:ext cx="1780153" cy="1884900"/>
              <a:chOff x="4789281" y="622548"/>
              <a:chExt cx="4320760" cy="4575000"/>
            </a:xfrm>
          </p:grpSpPr>
          <p:sp>
            <p:nvSpPr>
              <p:cNvPr id="4985" name="Google Shape;4985;p38"/>
              <p:cNvSpPr/>
              <p:nvPr/>
            </p:nvSpPr>
            <p:spPr>
              <a:xfrm rot="-2829984">
                <a:off x="4167184" y="2544598"/>
                <a:ext cx="5561198"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86" name="Google Shape;4986;p38"/>
              <p:cNvSpPr/>
              <p:nvPr/>
            </p:nvSpPr>
            <p:spPr>
              <a:xfrm rot="-2827716">
                <a:off x="4043638" y="2601761"/>
                <a:ext cx="5558206" cy="389373"/>
              </a:xfrm>
              <a:custGeom>
                <a:rect b="b" l="l" r="r" t="t"/>
                <a:pathLst>
                  <a:path extrusionOk="0" h="389576" w="5561109">
                    <a:moveTo>
                      <a:pt x="5454073" y="107036"/>
                    </a:moveTo>
                    <a:cubicBezTo>
                      <a:pt x="5520206" y="173169"/>
                      <a:pt x="5561109" y="264530"/>
                      <a:pt x="5561109" y="365446"/>
                    </a:cubicBezTo>
                    <a:lnTo>
                      <a:pt x="5558677" y="389576"/>
                    </a:lnTo>
                    <a:lnTo>
                      <a:pt x="5552354" y="326857"/>
                    </a:lnTo>
                    <a:cubicBezTo>
                      <a:pt x="5518278" y="160330"/>
                      <a:pt x="5370936" y="35062"/>
                      <a:pt x="5194334" y="35062"/>
                    </a:cubicBezTo>
                    <a:lnTo>
                      <a:pt x="364115" y="35063"/>
                    </a:lnTo>
                    <a:cubicBezTo>
                      <a:pt x="187514" y="35062"/>
                      <a:pt x="40171" y="160330"/>
                      <a:pt x="6095" y="326857"/>
                    </a:cubicBezTo>
                    <a:lnTo>
                      <a:pt x="1103" y="376376"/>
                    </a:lnTo>
                    <a:lnTo>
                      <a:pt x="1" y="365445"/>
                    </a:lnTo>
                    <a:cubicBezTo>
                      <a:pt x="0" y="163616"/>
                      <a:pt x="163616" y="1"/>
                      <a:pt x="365446" y="1"/>
                    </a:cubicBezTo>
                    <a:lnTo>
                      <a:pt x="5195665" y="0"/>
                    </a:lnTo>
                    <a:cubicBezTo>
                      <a:pt x="5296580" y="0"/>
                      <a:pt x="5387941" y="40904"/>
                      <a:pt x="545407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87" name="Google Shape;4987;p38"/>
              <p:cNvSpPr/>
              <p:nvPr/>
            </p:nvSpPr>
            <p:spPr>
              <a:xfrm rot="-2827716">
                <a:off x="4297479" y="2830271"/>
                <a:ext cx="5558206" cy="389373"/>
              </a:xfrm>
              <a:custGeom>
                <a:rect b="b" l="l" r="r" t="t"/>
                <a:pathLst>
                  <a:path extrusionOk="0" h="389576" w="5561109">
                    <a:moveTo>
                      <a:pt x="5560007" y="13200"/>
                    </a:moveTo>
                    <a:lnTo>
                      <a:pt x="5561109" y="24131"/>
                    </a:lnTo>
                    <a:cubicBezTo>
                      <a:pt x="5561109" y="225961"/>
                      <a:pt x="5397494" y="389576"/>
                      <a:pt x="5195663" y="389576"/>
                    </a:cubicBezTo>
                    <a:lnTo>
                      <a:pt x="365445" y="389576"/>
                    </a:lnTo>
                    <a:cubicBezTo>
                      <a:pt x="163615" y="389576"/>
                      <a:pt x="0" y="225961"/>
                      <a:pt x="0" y="24131"/>
                    </a:cubicBezTo>
                    <a:lnTo>
                      <a:pt x="2433" y="0"/>
                    </a:lnTo>
                    <a:lnTo>
                      <a:pt x="8755" y="62720"/>
                    </a:lnTo>
                    <a:cubicBezTo>
                      <a:pt x="42832" y="229247"/>
                      <a:pt x="190174" y="354515"/>
                      <a:pt x="366776" y="354515"/>
                    </a:cubicBezTo>
                    <a:lnTo>
                      <a:pt x="5196994" y="354515"/>
                    </a:lnTo>
                    <a:cubicBezTo>
                      <a:pt x="5373596" y="354515"/>
                      <a:pt x="5520939" y="229247"/>
                      <a:pt x="5555015" y="62719"/>
                    </a:cubicBezTo>
                    <a:lnTo>
                      <a:pt x="5560007"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988" name="Google Shape;4988;p38"/>
            <p:cNvGrpSpPr/>
            <p:nvPr/>
          </p:nvGrpSpPr>
          <p:grpSpPr>
            <a:xfrm>
              <a:off x="5994601" y="868882"/>
              <a:ext cx="1813377" cy="1920744"/>
              <a:chOff x="6808533" y="1745708"/>
              <a:chExt cx="4401400" cy="4662000"/>
            </a:xfrm>
          </p:grpSpPr>
          <p:sp>
            <p:nvSpPr>
              <p:cNvPr id="4989" name="Google Shape;4989;p38"/>
              <p:cNvSpPr/>
              <p:nvPr/>
            </p:nvSpPr>
            <p:spPr>
              <a:xfrm rot="-2829965">
                <a:off x="6167451" y="3711259"/>
                <a:ext cx="5679863"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90" name="Google Shape;4990;p38"/>
              <p:cNvSpPr/>
              <p:nvPr/>
            </p:nvSpPr>
            <p:spPr>
              <a:xfrm rot="-2827716">
                <a:off x="6043945" y="3768489"/>
                <a:ext cx="5676734" cy="389373"/>
              </a:xfrm>
              <a:custGeom>
                <a:rect b="b" l="l" r="r" t="t"/>
                <a:pathLst>
                  <a:path extrusionOk="0" h="389576" w="5679699">
                    <a:moveTo>
                      <a:pt x="5572662" y="107036"/>
                    </a:moveTo>
                    <a:cubicBezTo>
                      <a:pt x="5638795" y="173169"/>
                      <a:pt x="5679699" y="264530"/>
                      <a:pt x="5679699" y="365445"/>
                    </a:cubicBezTo>
                    <a:lnTo>
                      <a:pt x="5677266" y="389576"/>
                    </a:lnTo>
                    <a:lnTo>
                      <a:pt x="5670943" y="326856"/>
                    </a:lnTo>
                    <a:cubicBezTo>
                      <a:pt x="5636867" y="160329"/>
                      <a:pt x="5489524" y="35062"/>
                      <a:pt x="5312922" y="35062"/>
                    </a:cubicBezTo>
                    <a:lnTo>
                      <a:pt x="364115" y="35062"/>
                    </a:lnTo>
                    <a:cubicBezTo>
                      <a:pt x="187513" y="35062"/>
                      <a:pt x="40170" y="160329"/>
                      <a:pt x="6094" y="326857"/>
                    </a:cubicBezTo>
                    <a:lnTo>
                      <a:pt x="1102" y="376376"/>
                    </a:lnTo>
                    <a:lnTo>
                      <a:pt x="0" y="365445"/>
                    </a:lnTo>
                    <a:cubicBezTo>
                      <a:pt x="0" y="163615"/>
                      <a:pt x="163616" y="1"/>
                      <a:pt x="365446" y="1"/>
                    </a:cubicBezTo>
                    <a:lnTo>
                      <a:pt x="5314253" y="0"/>
                    </a:lnTo>
                    <a:cubicBezTo>
                      <a:pt x="5415168" y="0"/>
                      <a:pt x="5506530" y="40904"/>
                      <a:pt x="557266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91" name="Google Shape;4991;p38"/>
              <p:cNvSpPr/>
              <p:nvPr/>
            </p:nvSpPr>
            <p:spPr>
              <a:xfrm rot="-2827716">
                <a:off x="6297786" y="3996999"/>
                <a:ext cx="5676733" cy="389373"/>
              </a:xfrm>
              <a:custGeom>
                <a:rect b="b" l="l" r="r" t="t"/>
                <a:pathLst>
                  <a:path extrusionOk="0" h="389576" w="5679698">
                    <a:moveTo>
                      <a:pt x="5678596" y="13200"/>
                    </a:moveTo>
                    <a:lnTo>
                      <a:pt x="5679698" y="24131"/>
                    </a:lnTo>
                    <a:cubicBezTo>
                      <a:pt x="5679698" y="225961"/>
                      <a:pt x="5516083" y="389575"/>
                      <a:pt x="5314252" y="389575"/>
                    </a:cubicBezTo>
                    <a:lnTo>
                      <a:pt x="365445" y="389576"/>
                    </a:lnTo>
                    <a:cubicBezTo>
                      <a:pt x="163615" y="389576"/>
                      <a:pt x="0" y="225961"/>
                      <a:pt x="0" y="24131"/>
                    </a:cubicBezTo>
                    <a:lnTo>
                      <a:pt x="2432" y="0"/>
                    </a:lnTo>
                    <a:lnTo>
                      <a:pt x="8755" y="62720"/>
                    </a:lnTo>
                    <a:cubicBezTo>
                      <a:pt x="42832" y="229247"/>
                      <a:pt x="190174" y="354514"/>
                      <a:pt x="366775" y="354515"/>
                    </a:cubicBezTo>
                    <a:lnTo>
                      <a:pt x="5315583" y="354514"/>
                    </a:lnTo>
                    <a:cubicBezTo>
                      <a:pt x="5492185" y="354514"/>
                      <a:pt x="5639528" y="229246"/>
                      <a:pt x="5673604" y="62719"/>
                    </a:cubicBezTo>
                    <a:lnTo>
                      <a:pt x="5678596"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992" name="Google Shape;4992;p38"/>
            <p:cNvGrpSpPr/>
            <p:nvPr/>
          </p:nvGrpSpPr>
          <p:grpSpPr>
            <a:xfrm>
              <a:off x="5041028" y="642225"/>
              <a:ext cx="1839573" cy="1955397"/>
              <a:chOff x="3765864" y="1195612"/>
              <a:chExt cx="5193601" cy="5520600"/>
            </a:xfrm>
          </p:grpSpPr>
          <p:sp>
            <p:nvSpPr>
              <p:cNvPr id="4993" name="Google Shape;4993;p38"/>
              <p:cNvSpPr/>
              <p:nvPr/>
            </p:nvSpPr>
            <p:spPr>
              <a:xfrm rot="-2830008">
                <a:off x="2937359" y="3590462"/>
                <a:ext cx="6850611"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94" name="Google Shape;4994;p38"/>
              <p:cNvSpPr/>
              <p:nvPr/>
            </p:nvSpPr>
            <p:spPr>
              <a:xfrm rot="-2827716">
                <a:off x="2814227" y="3648150"/>
                <a:ext cx="6847034" cy="389347"/>
              </a:xfrm>
              <a:custGeom>
                <a:rect b="b" l="l" r="r" t="t"/>
                <a:pathLst>
                  <a:path extrusionOk="0" h="389550" w="6850610">
                    <a:moveTo>
                      <a:pt x="6743574" y="107037"/>
                    </a:moveTo>
                    <a:cubicBezTo>
                      <a:pt x="6809707" y="173170"/>
                      <a:pt x="6850610" y="264531"/>
                      <a:pt x="6850610" y="365445"/>
                    </a:cubicBezTo>
                    <a:lnTo>
                      <a:pt x="6848180" y="389550"/>
                    </a:lnTo>
                    <a:lnTo>
                      <a:pt x="6841860" y="326857"/>
                    </a:lnTo>
                    <a:cubicBezTo>
                      <a:pt x="6807784" y="160330"/>
                      <a:pt x="6660442" y="35062"/>
                      <a:pt x="6483840" y="35062"/>
                    </a:cubicBezTo>
                    <a:lnTo>
                      <a:pt x="364120" y="35061"/>
                    </a:lnTo>
                    <a:cubicBezTo>
                      <a:pt x="187518" y="35062"/>
                      <a:pt x="40175" y="160329"/>
                      <a:pt x="6099" y="326857"/>
                    </a:cubicBezTo>
                    <a:lnTo>
                      <a:pt x="1105" y="376401"/>
                    </a:lnTo>
                    <a:lnTo>
                      <a:pt x="0" y="365446"/>
                    </a:lnTo>
                    <a:cubicBezTo>
                      <a:pt x="0" y="163616"/>
                      <a:pt x="163615" y="1"/>
                      <a:pt x="365445" y="0"/>
                    </a:cubicBezTo>
                    <a:lnTo>
                      <a:pt x="6485166" y="1"/>
                    </a:lnTo>
                    <a:cubicBezTo>
                      <a:pt x="6586081" y="1"/>
                      <a:pt x="6677442" y="40905"/>
                      <a:pt x="6743574"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95" name="Google Shape;4995;p38"/>
              <p:cNvSpPr/>
              <p:nvPr/>
            </p:nvSpPr>
            <p:spPr>
              <a:xfrm rot="-2827716">
                <a:off x="3061003" y="3876675"/>
                <a:ext cx="6847033" cy="389348"/>
              </a:xfrm>
              <a:custGeom>
                <a:rect b="b" l="l" r="r" t="t"/>
                <a:pathLst>
                  <a:path extrusionOk="0" h="389551" w="6850609">
                    <a:moveTo>
                      <a:pt x="6849505" y="13149"/>
                    </a:moveTo>
                    <a:lnTo>
                      <a:pt x="6850609" y="24105"/>
                    </a:lnTo>
                    <a:cubicBezTo>
                      <a:pt x="6850609" y="225936"/>
                      <a:pt x="6686995" y="389551"/>
                      <a:pt x="6485165" y="389550"/>
                    </a:cubicBezTo>
                    <a:lnTo>
                      <a:pt x="365445" y="389551"/>
                    </a:lnTo>
                    <a:cubicBezTo>
                      <a:pt x="163615" y="389551"/>
                      <a:pt x="0" y="225936"/>
                      <a:pt x="0" y="24106"/>
                    </a:cubicBezTo>
                    <a:lnTo>
                      <a:pt x="2430" y="0"/>
                    </a:lnTo>
                    <a:lnTo>
                      <a:pt x="8750" y="62695"/>
                    </a:lnTo>
                    <a:cubicBezTo>
                      <a:pt x="42826" y="229222"/>
                      <a:pt x="190169" y="354490"/>
                      <a:pt x="366771" y="354490"/>
                    </a:cubicBezTo>
                    <a:lnTo>
                      <a:pt x="6486491" y="354489"/>
                    </a:lnTo>
                    <a:cubicBezTo>
                      <a:pt x="6663092" y="354490"/>
                      <a:pt x="6810434" y="229222"/>
                      <a:pt x="6844510" y="62694"/>
                    </a:cubicBezTo>
                    <a:lnTo>
                      <a:pt x="6849505" y="1314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996" name="Google Shape;4996;p38"/>
            <p:cNvGrpSpPr/>
            <p:nvPr/>
          </p:nvGrpSpPr>
          <p:grpSpPr>
            <a:xfrm>
              <a:off x="5589193" y="625647"/>
              <a:ext cx="1793913" cy="1896518"/>
              <a:chOff x="5824532" y="1155331"/>
              <a:chExt cx="4354159" cy="4603200"/>
            </a:xfrm>
          </p:grpSpPr>
          <p:sp>
            <p:nvSpPr>
              <p:cNvPr id="4997" name="Google Shape;4997;p38"/>
              <p:cNvSpPr/>
              <p:nvPr/>
            </p:nvSpPr>
            <p:spPr>
              <a:xfrm rot="-2830004">
                <a:off x="5196271" y="3091482"/>
                <a:ext cx="5599622" cy="730899"/>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98" name="Google Shape;4998;p38"/>
              <p:cNvSpPr/>
              <p:nvPr/>
            </p:nvSpPr>
            <p:spPr>
              <a:xfrm rot="-2827716">
                <a:off x="5072700" y="3148580"/>
                <a:ext cx="5596872" cy="389350"/>
              </a:xfrm>
              <a:custGeom>
                <a:rect b="b" l="l" r="r" t="t"/>
                <a:pathLst>
                  <a:path extrusionOk="0" h="389553" w="5599795">
                    <a:moveTo>
                      <a:pt x="5492759" y="107036"/>
                    </a:moveTo>
                    <a:cubicBezTo>
                      <a:pt x="5558891" y="173169"/>
                      <a:pt x="5599795" y="264530"/>
                      <a:pt x="5599795" y="365445"/>
                    </a:cubicBezTo>
                    <a:lnTo>
                      <a:pt x="5597364" y="389553"/>
                    </a:lnTo>
                    <a:lnTo>
                      <a:pt x="5591045" y="326860"/>
                    </a:lnTo>
                    <a:cubicBezTo>
                      <a:pt x="5556968" y="160333"/>
                      <a:pt x="5409625" y="35065"/>
                      <a:pt x="5233024" y="35065"/>
                    </a:cubicBezTo>
                    <a:lnTo>
                      <a:pt x="364119" y="35066"/>
                    </a:lnTo>
                    <a:cubicBezTo>
                      <a:pt x="187518" y="35065"/>
                      <a:pt x="40175" y="160333"/>
                      <a:pt x="6099" y="326860"/>
                    </a:cubicBezTo>
                    <a:lnTo>
                      <a:pt x="1105" y="376401"/>
                    </a:lnTo>
                    <a:lnTo>
                      <a:pt x="0" y="365445"/>
                    </a:lnTo>
                    <a:cubicBezTo>
                      <a:pt x="0" y="163615"/>
                      <a:pt x="163615" y="0"/>
                      <a:pt x="365444" y="1"/>
                    </a:cubicBezTo>
                    <a:lnTo>
                      <a:pt x="5234350" y="0"/>
                    </a:lnTo>
                    <a:cubicBezTo>
                      <a:pt x="5335265" y="0"/>
                      <a:pt x="5426626" y="40904"/>
                      <a:pt x="54927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99" name="Google Shape;4999;p38"/>
              <p:cNvSpPr/>
              <p:nvPr/>
            </p:nvSpPr>
            <p:spPr>
              <a:xfrm rot="-2827716">
                <a:off x="5333650" y="3377103"/>
                <a:ext cx="5596872" cy="389351"/>
              </a:xfrm>
              <a:custGeom>
                <a:rect b="b" l="l" r="r" t="t"/>
                <a:pathLst>
                  <a:path extrusionOk="0" h="389554" w="5599795">
                    <a:moveTo>
                      <a:pt x="5598690" y="13152"/>
                    </a:moveTo>
                    <a:lnTo>
                      <a:pt x="5599795" y="24109"/>
                    </a:lnTo>
                    <a:cubicBezTo>
                      <a:pt x="5599795" y="225939"/>
                      <a:pt x="5436180" y="389554"/>
                      <a:pt x="5234350" y="389554"/>
                    </a:cubicBezTo>
                    <a:lnTo>
                      <a:pt x="365445" y="389554"/>
                    </a:lnTo>
                    <a:cubicBezTo>
                      <a:pt x="163614" y="389554"/>
                      <a:pt x="0" y="225939"/>
                      <a:pt x="0" y="24109"/>
                    </a:cubicBezTo>
                    <a:lnTo>
                      <a:pt x="2431" y="0"/>
                    </a:lnTo>
                    <a:lnTo>
                      <a:pt x="8750" y="62694"/>
                    </a:lnTo>
                    <a:cubicBezTo>
                      <a:pt x="42827" y="229221"/>
                      <a:pt x="190169" y="354489"/>
                      <a:pt x="366771" y="354489"/>
                    </a:cubicBezTo>
                    <a:lnTo>
                      <a:pt x="5235676" y="354489"/>
                    </a:lnTo>
                    <a:cubicBezTo>
                      <a:pt x="5412277" y="354489"/>
                      <a:pt x="5559620" y="229221"/>
                      <a:pt x="5593696" y="62694"/>
                    </a:cubicBezTo>
                    <a:lnTo>
                      <a:pt x="5598690"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000" name="Google Shape;5000;p38"/>
            <p:cNvGrpSpPr/>
            <p:nvPr/>
          </p:nvGrpSpPr>
          <p:grpSpPr>
            <a:xfrm>
              <a:off x="5736776" y="1118433"/>
              <a:ext cx="1754220" cy="1853753"/>
              <a:chOff x="6182744" y="2351413"/>
              <a:chExt cx="4257816" cy="4499400"/>
            </a:xfrm>
          </p:grpSpPr>
          <p:sp>
            <p:nvSpPr>
              <p:cNvPr id="5001" name="Google Shape;5001;p38"/>
              <p:cNvSpPr/>
              <p:nvPr/>
            </p:nvSpPr>
            <p:spPr>
              <a:xfrm rot="-2830035">
                <a:off x="5577129" y="4235663"/>
                <a:ext cx="5458031"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02" name="Google Shape;5002;p38"/>
              <p:cNvSpPr/>
              <p:nvPr/>
            </p:nvSpPr>
            <p:spPr>
              <a:xfrm rot="-2827716">
                <a:off x="5453545" y="4292751"/>
                <a:ext cx="5455263" cy="389351"/>
              </a:xfrm>
              <a:custGeom>
                <a:rect b="b" l="l" r="r" t="t"/>
                <a:pathLst>
                  <a:path extrusionOk="0" h="389554" w="5458112">
                    <a:moveTo>
                      <a:pt x="5351075" y="107037"/>
                    </a:moveTo>
                    <a:cubicBezTo>
                      <a:pt x="5417207" y="173169"/>
                      <a:pt x="5458112" y="264530"/>
                      <a:pt x="5458112" y="365445"/>
                    </a:cubicBezTo>
                    <a:lnTo>
                      <a:pt x="5455681" y="389554"/>
                    </a:lnTo>
                    <a:lnTo>
                      <a:pt x="5449360" y="326860"/>
                    </a:lnTo>
                    <a:cubicBezTo>
                      <a:pt x="5415284" y="160333"/>
                      <a:pt x="5267942" y="35065"/>
                      <a:pt x="5091341" y="35066"/>
                    </a:cubicBezTo>
                    <a:lnTo>
                      <a:pt x="364118" y="35065"/>
                    </a:lnTo>
                    <a:cubicBezTo>
                      <a:pt x="187517" y="35066"/>
                      <a:pt x="40174" y="160334"/>
                      <a:pt x="6098" y="326861"/>
                    </a:cubicBezTo>
                    <a:lnTo>
                      <a:pt x="1104" y="376403"/>
                    </a:lnTo>
                    <a:lnTo>
                      <a:pt x="0" y="365446"/>
                    </a:lnTo>
                    <a:cubicBezTo>
                      <a:pt x="-1" y="163616"/>
                      <a:pt x="163615" y="1"/>
                      <a:pt x="365444" y="0"/>
                    </a:cubicBezTo>
                    <a:lnTo>
                      <a:pt x="5092667" y="1"/>
                    </a:lnTo>
                    <a:cubicBezTo>
                      <a:pt x="5193582" y="1"/>
                      <a:pt x="5284943" y="40904"/>
                      <a:pt x="5351075"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03" name="Google Shape;5003;p38"/>
              <p:cNvSpPr/>
              <p:nvPr/>
            </p:nvSpPr>
            <p:spPr>
              <a:xfrm rot="-2827716">
                <a:off x="5714497" y="4521277"/>
                <a:ext cx="5455263" cy="389350"/>
              </a:xfrm>
              <a:custGeom>
                <a:rect b="b" l="l" r="r" t="t"/>
                <a:pathLst>
                  <a:path extrusionOk="0" h="389553" w="5458112">
                    <a:moveTo>
                      <a:pt x="5457007" y="13151"/>
                    </a:moveTo>
                    <a:lnTo>
                      <a:pt x="5458112" y="24107"/>
                    </a:lnTo>
                    <a:cubicBezTo>
                      <a:pt x="5458112" y="225937"/>
                      <a:pt x="5294496" y="389553"/>
                      <a:pt x="5092667" y="389553"/>
                    </a:cubicBezTo>
                    <a:lnTo>
                      <a:pt x="365445" y="389553"/>
                    </a:lnTo>
                    <a:cubicBezTo>
                      <a:pt x="163615" y="389553"/>
                      <a:pt x="0" y="225938"/>
                      <a:pt x="0" y="24108"/>
                    </a:cubicBezTo>
                    <a:lnTo>
                      <a:pt x="2430" y="0"/>
                    </a:lnTo>
                    <a:lnTo>
                      <a:pt x="8750" y="62693"/>
                    </a:lnTo>
                    <a:cubicBezTo>
                      <a:pt x="42827" y="229220"/>
                      <a:pt x="190169" y="354488"/>
                      <a:pt x="366771" y="354488"/>
                    </a:cubicBezTo>
                    <a:lnTo>
                      <a:pt x="5093993" y="354487"/>
                    </a:lnTo>
                    <a:cubicBezTo>
                      <a:pt x="5270594" y="354488"/>
                      <a:pt x="5417937" y="229219"/>
                      <a:pt x="5452013" y="62692"/>
                    </a:cubicBezTo>
                    <a:lnTo>
                      <a:pt x="5457007" y="1315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004" name="Google Shape;5004;p38"/>
            <p:cNvGrpSpPr/>
            <p:nvPr/>
          </p:nvGrpSpPr>
          <p:grpSpPr>
            <a:xfrm>
              <a:off x="7011036" y="1487895"/>
              <a:ext cx="990796" cy="1048870"/>
              <a:chOff x="9275607" y="3248167"/>
              <a:chExt cx="2404844" cy="2545800"/>
            </a:xfrm>
          </p:grpSpPr>
          <p:sp>
            <p:nvSpPr>
              <p:cNvPr id="5005" name="Google Shape;5005;p38"/>
              <p:cNvSpPr/>
              <p:nvPr/>
            </p:nvSpPr>
            <p:spPr>
              <a:xfrm rot="-2830077">
                <a:off x="8888438" y="4357500"/>
                <a:ext cx="3168338" cy="327135"/>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06" name="Google Shape;5006;p38"/>
              <p:cNvSpPr/>
              <p:nvPr/>
            </p:nvSpPr>
            <p:spPr>
              <a:xfrm rot="-2827716">
                <a:off x="8837051" y="4381832"/>
                <a:ext cx="3166615" cy="184314"/>
              </a:xfrm>
              <a:custGeom>
                <a:rect b="b" l="l" r="r" t="t"/>
                <a:pathLst>
                  <a:path extrusionOk="0" h="184410" w="3168269">
                    <a:moveTo>
                      <a:pt x="3120354" y="47916"/>
                    </a:moveTo>
                    <a:cubicBezTo>
                      <a:pt x="3149958" y="77520"/>
                      <a:pt x="3168269" y="118419"/>
                      <a:pt x="3168269" y="163593"/>
                    </a:cubicBezTo>
                    <a:lnTo>
                      <a:pt x="3164066" y="184410"/>
                    </a:lnTo>
                    <a:lnTo>
                      <a:pt x="3154087" y="134981"/>
                    </a:lnTo>
                    <a:cubicBezTo>
                      <a:pt x="3129252" y="76265"/>
                      <a:pt x="3071113" y="35066"/>
                      <a:pt x="3003350" y="35065"/>
                    </a:cubicBezTo>
                    <a:lnTo>
                      <a:pt x="162267" y="35065"/>
                    </a:lnTo>
                    <a:cubicBezTo>
                      <a:pt x="94504" y="35065"/>
                      <a:pt x="36365" y="76265"/>
                      <a:pt x="11530" y="134981"/>
                    </a:cubicBezTo>
                    <a:lnTo>
                      <a:pt x="2877" y="177843"/>
                    </a:lnTo>
                    <a:lnTo>
                      <a:pt x="1" y="163594"/>
                    </a:lnTo>
                    <a:cubicBezTo>
                      <a:pt x="0" y="73243"/>
                      <a:pt x="73243" y="0"/>
                      <a:pt x="163593" y="0"/>
                    </a:cubicBezTo>
                    <a:lnTo>
                      <a:pt x="3004676" y="0"/>
                    </a:lnTo>
                    <a:cubicBezTo>
                      <a:pt x="3049851" y="0"/>
                      <a:pt x="3090750" y="18312"/>
                      <a:pt x="3120354" y="4791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07" name="Google Shape;5007;p38"/>
              <p:cNvSpPr/>
              <p:nvPr/>
            </p:nvSpPr>
            <p:spPr>
              <a:xfrm rot="-2827716">
                <a:off x="8952392" y="4475363"/>
                <a:ext cx="3166615" cy="184313"/>
              </a:xfrm>
              <a:custGeom>
                <a:rect b="b" l="l" r="r" t="t"/>
                <a:pathLst>
                  <a:path extrusionOk="0" h="184409" w="3168269">
                    <a:moveTo>
                      <a:pt x="3165392" y="6567"/>
                    </a:moveTo>
                    <a:lnTo>
                      <a:pt x="3168269" y="20815"/>
                    </a:lnTo>
                    <a:cubicBezTo>
                      <a:pt x="3168269" y="111166"/>
                      <a:pt x="3095027" y="184408"/>
                      <a:pt x="3004676" y="184409"/>
                    </a:cubicBezTo>
                    <a:lnTo>
                      <a:pt x="163593" y="184409"/>
                    </a:lnTo>
                    <a:cubicBezTo>
                      <a:pt x="73243" y="184409"/>
                      <a:pt x="0" y="111166"/>
                      <a:pt x="1" y="20816"/>
                    </a:cubicBezTo>
                    <a:lnTo>
                      <a:pt x="4203" y="0"/>
                    </a:lnTo>
                    <a:lnTo>
                      <a:pt x="14182" y="49428"/>
                    </a:lnTo>
                    <a:cubicBezTo>
                      <a:pt x="39017" y="108145"/>
                      <a:pt x="97156" y="149344"/>
                      <a:pt x="164919" y="149344"/>
                    </a:cubicBezTo>
                    <a:lnTo>
                      <a:pt x="3006002" y="149344"/>
                    </a:lnTo>
                    <a:cubicBezTo>
                      <a:pt x="3073765" y="149344"/>
                      <a:pt x="3131904" y="108144"/>
                      <a:pt x="3156739" y="49428"/>
                    </a:cubicBezTo>
                    <a:lnTo>
                      <a:pt x="3165392" y="656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008" name="Google Shape;5008;p38"/>
            <p:cNvGrpSpPr/>
            <p:nvPr/>
          </p:nvGrpSpPr>
          <p:grpSpPr>
            <a:xfrm>
              <a:off x="5643188" y="884170"/>
              <a:ext cx="1820494" cy="1928407"/>
              <a:chOff x="5955587" y="1782813"/>
              <a:chExt cx="4418674" cy="4680600"/>
            </a:xfrm>
          </p:grpSpPr>
          <p:sp>
            <p:nvSpPr>
              <p:cNvPr id="5009" name="Google Shape;5009;p38"/>
              <p:cNvSpPr/>
              <p:nvPr/>
            </p:nvSpPr>
            <p:spPr>
              <a:xfrm rot="-2830029">
                <a:off x="5310423" y="3757664"/>
                <a:ext cx="5705129"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10" name="Google Shape;5010;p38"/>
              <p:cNvSpPr/>
              <p:nvPr/>
            </p:nvSpPr>
            <p:spPr>
              <a:xfrm rot="-2827716">
                <a:off x="5186938" y="3814894"/>
                <a:ext cx="5702117" cy="389357"/>
              </a:xfrm>
              <a:custGeom>
                <a:rect b="b" l="l" r="r" t="t"/>
                <a:pathLst>
                  <a:path extrusionOk="0" h="389560" w="5705095">
                    <a:moveTo>
                      <a:pt x="5598059" y="107036"/>
                    </a:moveTo>
                    <a:cubicBezTo>
                      <a:pt x="5664191" y="173169"/>
                      <a:pt x="5705095" y="264530"/>
                      <a:pt x="5705095" y="365446"/>
                    </a:cubicBezTo>
                    <a:lnTo>
                      <a:pt x="5702664" y="389560"/>
                    </a:lnTo>
                    <a:lnTo>
                      <a:pt x="5696344" y="326859"/>
                    </a:lnTo>
                    <a:cubicBezTo>
                      <a:pt x="5662267" y="160332"/>
                      <a:pt x="5514924" y="35064"/>
                      <a:pt x="5338323" y="35064"/>
                    </a:cubicBezTo>
                    <a:lnTo>
                      <a:pt x="364118" y="35065"/>
                    </a:lnTo>
                    <a:cubicBezTo>
                      <a:pt x="187517" y="35064"/>
                      <a:pt x="40174" y="160332"/>
                      <a:pt x="6098" y="326859"/>
                    </a:cubicBezTo>
                    <a:lnTo>
                      <a:pt x="1104" y="376394"/>
                    </a:lnTo>
                    <a:lnTo>
                      <a:pt x="0" y="365445"/>
                    </a:lnTo>
                    <a:cubicBezTo>
                      <a:pt x="1" y="163616"/>
                      <a:pt x="163615" y="0"/>
                      <a:pt x="365445" y="1"/>
                    </a:cubicBezTo>
                    <a:lnTo>
                      <a:pt x="5339650" y="0"/>
                    </a:lnTo>
                    <a:cubicBezTo>
                      <a:pt x="5440565" y="0"/>
                      <a:pt x="5531927" y="40904"/>
                      <a:pt x="55980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11" name="Google Shape;5011;p38"/>
              <p:cNvSpPr/>
              <p:nvPr/>
            </p:nvSpPr>
            <p:spPr>
              <a:xfrm rot="-2827716">
                <a:off x="5440794" y="4043414"/>
                <a:ext cx="5702117" cy="389357"/>
              </a:xfrm>
              <a:custGeom>
                <a:rect b="b" l="l" r="r" t="t"/>
                <a:pathLst>
                  <a:path extrusionOk="0" h="389560" w="5705095">
                    <a:moveTo>
                      <a:pt x="5703991" y="13166"/>
                    </a:moveTo>
                    <a:lnTo>
                      <a:pt x="5705095" y="24115"/>
                    </a:lnTo>
                    <a:cubicBezTo>
                      <a:pt x="5705095" y="225945"/>
                      <a:pt x="5541480" y="389560"/>
                      <a:pt x="5339650" y="389560"/>
                    </a:cubicBezTo>
                    <a:lnTo>
                      <a:pt x="365445" y="389560"/>
                    </a:lnTo>
                    <a:cubicBezTo>
                      <a:pt x="163615" y="389560"/>
                      <a:pt x="0" y="225945"/>
                      <a:pt x="0" y="24115"/>
                    </a:cubicBezTo>
                    <a:lnTo>
                      <a:pt x="2431" y="0"/>
                    </a:lnTo>
                    <a:lnTo>
                      <a:pt x="8752" y="62702"/>
                    </a:lnTo>
                    <a:cubicBezTo>
                      <a:pt x="42828" y="229229"/>
                      <a:pt x="190170" y="354497"/>
                      <a:pt x="366772" y="354497"/>
                    </a:cubicBezTo>
                    <a:lnTo>
                      <a:pt x="5340977" y="354496"/>
                    </a:lnTo>
                    <a:cubicBezTo>
                      <a:pt x="5517579" y="354496"/>
                      <a:pt x="5664921" y="229229"/>
                      <a:pt x="5698998" y="62701"/>
                    </a:cubicBezTo>
                    <a:lnTo>
                      <a:pt x="5703991"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012" name="Google Shape;5012;p38"/>
            <p:cNvGrpSpPr/>
            <p:nvPr/>
          </p:nvGrpSpPr>
          <p:grpSpPr>
            <a:xfrm>
              <a:off x="4649077" y="729180"/>
              <a:ext cx="1271830" cy="1345750"/>
              <a:chOff x="2134683" y="1406427"/>
              <a:chExt cx="4494099" cy="4755300"/>
            </a:xfrm>
          </p:grpSpPr>
          <p:sp>
            <p:nvSpPr>
              <p:cNvPr id="5013" name="Google Shape;5013;p38"/>
              <p:cNvSpPr/>
              <p:nvPr/>
            </p:nvSpPr>
            <p:spPr>
              <a:xfrm rot="-2829977">
                <a:off x="1469270" y="3422451"/>
                <a:ext cx="5814027" cy="723252"/>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14" name="Google Shape;5014;p38"/>
              <p:cNvSpPr/>
              <p:nvPr/>
            </p:nvSpPr>
            <p:spPr>
              <a:xfrm rot="-2827716">
                <a:off x="1347244" y="3479082"/>
                <a:ext cx="5810844" cy="385501"/>
              </a:xfrm>
              <a:custGeom>
                <a:rect b="b" l="l" r="r" t="t"/>
                <a:pathLst>
                  <a:path extrusionOk="0" h="385702" w="5813879">
                    <a:moveTo>
                      <a:pt x="5707969" y="105910"/>
                    </a:moveTo>
                    <a:cubicBezTo>
                      <a:pt x="5773405" y="171347"/>
                      <a:pt x="5813879" y="261747"/>
                      <a:pt x="5813879" y="361600"/>
                    </a:cubicBezTo>
                    <a:lnTo>
                      <a:pt x="5813877" y="361600"/>
                    </a:lnTo>
                    <a:lnTo>
                      <a:pt x="5811448" y="385702"/>
                    </a:lnTo>
                    <a:lnTo>
                      <a:pt x="5805207" y="323791"/>
                    </a:lnTo>
                    <a:cubicBezTo>
                      <a:pt x="5771489" y="159015"/>
                      <a:pt x="5625695" y="35065"/>
                      <a:pt x="5450953" y="35065"/>
                    </a:cubicBezTo>
                    <a:lnTo>
                      <a:pt x="360274" y="35066"/>
                    </a:lnTo>
                    <a:cubicBezTo>
                      <a:pt x="185532" y="35065"/>
                      <a:pt x="39739" y="159016"/>
                      <a:pt x="6021" y="323791"/>
                    </a:cubicBezTo>
                    <a:lnTo>
                      <a:pt x="1105" y="372556"/>
                    </a:lnTo>
                    <a:lnTo>
                      <a:pt x="0" y="361600"/>
                    </a:lnTo>
                    <a:lnTo>
                      <a:pt x="7347" y="288725"/>
                    </a:lnTo>
                    <a:cubicBezTo>
                      <a:pt x="41065" y="123951"/>
                      <a:pt x="186858" y="0"/>
                      <a:pt x="361600" y="0"/>
                    </a:cubicBezTo>
                    <a:lnTo>
                      <a:pt x="5452279" y="0"/>
                    </a:lnTo>
                    <a:cubicBezTo>
                      <a:pt x="5552132" y="0"/>
                      <a:pt x="5642532" y="40474"/>
                      <a:pt x="5707969" y="10591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15" name="Google Shape;5015;p38"/>
              <p:cNvSpPr/>
              <p:nvPr/>
            </p:nvSpPr>
            <p:spPr>
              <a:xfrm rot="-2827716">
                <a:off x="1605376" y="3704992"/>
                <a:ext cx="5810844" cy="385508"/>
              </a:xfrm>
              <a:custGeom>
                <a:rect b="b" l="l" r="r" t="t"/>
                <a:pathLst>
                  <a:path extrusionOk="0" h="385709" w="5813879">
                    <a:moveTo>
                      <a:pt x="5812774" y="13146"/>
                    </a:moveTo>
                    <a:lnTo>
                      <a:pt x="5813879" y="24109"/>
                    </a:lnTo>
                    <a:lnTo>
                      <a:pt x="5813878" y="24109"/>
                    </a:lnTo>
                    <a:cubicBezTo>
                      <a:pt x="5813877" y="223815"/>
                      <a:pt x="5651984" y="385709"/>
                      <a:pt x="5452278" y="385709"/>
                    </a:cubicBezTo>
                    <a:lnTo>
                      <a:pt x="361601" y="385708"/>
                    </a:lnTo>
                    <a:cubicBezTo>
                      <a:pt x="186857" y="385708"/>
                      <a:pt x="41065" y="261758"/>
                      <a:pt x="7347" y="96983"/>
                    </a:cubicBezTo>
                    <a:lnTo>
                      <a:pt x="0" y="24109"/>
                    </a:lnTo>
                    <a:lnTo>
                      <a:pt x="2431" y="0"/>
                    </a:lnTo>
                    <a:lnTo>
                      <a:pt x="8673" y="61918"/>
                    </a:lnTo>
                    <a:cubicBezTo>
                      <a:pt x="42391" y="226693"/>
                      <a:pt x="188183" y="350643"/>
                      <a:pt x="362926" y="350643"/>
                    </a:cubicBezTo>
                    <a:lnTo>
                      <a:pt x="5453604" y="350644"/>
                    </a:lnTo>
                    <a:cubicBezTo>
                      <a:pt x="5628346" y="350644"/>
                      <a:pt x="5774139" y="226694"/>
                      <a:pt x="5807857" y="61919"/>
                    </a:cubicBezTo>
                    <a:lnTo>
                      <a:pt x="5812774" y="1314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016" name="Google Shape;5016;p38"/>
            <p:cNvGrpSpPr/>
            <p:nvPr/>
          </p:nvGrpSpPr>
          <p:grpSpPr>
            <a:xfrm>
              <a:off x="6465781" y="1606140"/>
              <a:ext cx="1271558" cy="1351813"/>
              <a:chOff x="7952172" y="3535170"/>
              <a:chExt cx="3086305" cy="3281100"/>
            </a:xfrm>
          </p:grpSpPr>
          <p:sp>
            <p:nvSpPr>
              <p:cNvPr id="5017" name="Google Shape;5017;p38"/>
              <p:cNvSpPr/>
              <p:nvPr/>
            </p:nvSpPr>
            <p:spPr>
              <a:xfrm rot="-2829986">
                <a:off x="7439577" y="4978085"/>
                <a:ext cx="4107691" cy="39526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18" name="Google Shape;5018;p38"/>
              <p:cNvSpPr/>
              <p:nvPr/>
            </p:nvSpPr>
            <p:spPr>
              <a:xfrm rot="-2827716">
                <a:off x="7376022" y="5008186"/>
                <a:ext cx="4105426" cy="218287"/>
              </a:xfrm>
              <a:custGeom>
                <a:rect b="b" l="l" r="r" t="t"/>
                <a:pathLst>
                  <a:path extrusionOk="0" h="218401" w="4107570">
                    <a:moveTo>
                      <a:pt x="4049699" y="57870"/>
                    </a:moveTo>
                    <a:cubicBezTo>
                      <a:pt x="4085455" y="93627"/>
                      <a:pt x="4107570" y="143024"/>
                      <a:pt x="4107570" y="197586"/>
                    </a:cubicBezTo>
                    <a:lnTo>
                      <a:pt x="4107569" y="197586"/>
                    </a:lnTo>
                    <a:lnTo>
                      <a:pt x="4103367" y="218401"/>
                    </a:lnTo>
                    <a:lnTo>
                      <a:pt x="4090716" y="155740"/>
                    </a:lnTo>
                    <a:cubicBezTo>
                      <a:pt x="4060721" y="84823"/>
                      <a:pt x="3990500" y="35063"/>
                      <a:pt x="3908657" y="35064"/>
                    </a:cubicBezTo>
                    <a:lnTo>
                      <a:pt x="196259" y="35063"/>
                    </a:lnTo>
                    <a:cubicBezTo>
                      <a:pt x="114415" y="35064"/>
                      <a:pt x="44195" y="84824"/>
                      <a:pt x="14200" y="155740"/>
                    </a:cubicBezTo>
                    <a:lnTo>
                      <a:pt x="2876" y="211831"/>
                    </a:lnTo>
                    <a:lnTo>
                      <a:pt x="0" y="197585"/>
                    </a:lnTo>
                    <a:lnTo>
                      <a:pt x="0" y="197586"/>
                    </a:lnTo>
                    <a:cubicBezTo>
                      <a:pt x="1" y="88462"/>
                      <a:pt x="88462" y="0"/>
                      <a:pt x="197586" y="0"/>
                    </a:cubicBezTo>
                    <a:lnTo>
                      <a:pt x="3909984" y="0"/>
                    </a:lnTo>
                    <a:cubicBezTo>
                      <a:pt x="3964546" y="0"/>
                      <a:pt x="4013943" y="22115"/>
                      <a:pt x="4049699" y="5787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19" name="Google Shape;5019;p38"/>
              <p:cNvSpPr/>
              <p:nvPr/>
            </p:nvSpPr>
            <p:spPr>
              <a:xfrm rot="-2827716">
                <a:off x="7509199" y="5124823"/>
                <a:ext cx="4105427" cy="218290"/>
              </a:xfrm>
              <a:custGeom>
                <a:rect b="b" l="l" r="r" t="t"/>
                <a:pathLst>
                  <a:path extrusionOk="0" h="218404" w="4107571">
                    <a:moveTo>
                      <a:pt x="4104695" y="6570"/>
                    </a:moveTo>
                    <a:lnTo>
                      <a:pt x="4107571" y="20818"/>
                    </a:lnTo>
                    <a:lnTo>
                      <a:pt x="4107569" y="20818"/>
                    </a:lnTo>
                    <a:cubicBezTo>
                      <a:pt x="4107569" y="129942"/>
                      <a:pt x="4019108" y="218404"/>
                      <a:pt x="3909983" y="218404"/>
                    </a:cubicBezTo>
                    <a:lnTo>
                      <a:pt x="197587" y="218403"/>
                    </a:lnTo>
                    <a:cubicBezTo>
                      <a:pt x="88463" y="218403"/>
                      <a:pt x="0" y="129941"/>
                      <a:pt x="0" y="20818"/>
                    </a:cubicBezTo>
                    <a:lnTo>
                      <a:pt x="1" y="20818"/>
                    </a:lnTo>
                    <a:lnTo>
                      <a:pt x="4204" y="0"/>
                    </a:lnTo>
                    <a:lnTo>
                      <a:pt x="16855" y="62664"/>
                    </a:lnTo>
                    <a:cubicBezTo>
                      <a:pt x="46850" y="133580"/>
                      <a:pt x="117071" y="183340"/>
                      <a:pt x="198914" y="183340"/>
                    </a:cubicBezTo>
                    <a:lnTo>
                      <a:pt x="3911311" y="183341"/>
                    </a:lnTo>
                    <a:cubicBezTo>
                      <a:pt x="3993154" y="183341"/>
                      <a:pt x="4063375" y="133581"/>
                      <a:pt x="4093370" y="62664"/>
                    </a:cubicBezTo>
                    <a:lnTo>
                      <a:pt x="4104695" y="657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020" name="Google Shape;5020;p38"/>
            <p:cNvGrpSpPr/>
            <p:nvPr/>
          </p:nvGrpSpPr>
          <p:grpSpPr>
            <a:xfrm>
              <a:off x="7234416" y="1767585"/>
              <a:ext cx="672217" cy="712307"/>
              <a:chOff x="9817792" y="3927025"/>
              <a:chExt cx="1631594" cy="1728900"/>
            </a:xfrm>
          </p:grpSpPr>
          <p:sp>
            <p:nvSpPr>
              <p:cNvPr id="5021" name="Google Shape;5021;p38"/>
              <p:cNvSpPr/>
              <p:nvPr/>
            </p:nvSpPr>
            <p:spPr>
              <a:xfrm rot="-2829923">
                <a:off x="9564967" y="4670579"/>
                <a:ext cx="2133450" cy="241791"/>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22" name="Google Shape;5022;p38"/>
              <p:cNvSpPr/>
              <p:nvPr/>
            </p:nvSpPr>
            <p:spPr>
              <a:xfrm rot="-2827716">
                <a:off x="9528923" y="4687498"/>
                <a:ext cx="2132346" cy="141707"/>
              </a:xfrm>
              <a:custGeom>
                <a:rect b="b" l="l" r="r" t="t"/>
                <a:pathLst>
                  <a:path extrusionOk="0" h="141781" w="2133460">
                    <a:moveTo>
                      <a:pt x="2098031" y="35430"/>
                    </a:moveTo>
                    <a:cubicBezTo>
                      <a:pt x="2119921" y="57320"/>
                      <a:pt x="2133460" y="87560"/>
                      <a:pt x="2133460" y="120964"/>
                    </a:cubicBezTo>
                    <a:lnTo>
                      <a:pt x="2133459" y="120963"/>
                    </a:lnTo>
                    <a:lnTo>
                      <a:pt x="2129256" y="141781"/>
                    </a:lnTo>
                    <a:lnTo>
                      <a:pt x="2122627" y="108944"/>
                    </a:lnTo>
                    <a:cubicBezTo>
                      <a:pt x="2104264" y="65527"/>
                      <a:pt x="2061274" y="35064"/>
                      <a:pt x="2011170" y="35065"/>
                    </a:cubicBezTo>
                    <a:lnTo>
                      <a:pt x="119635" y="35064"/>
                    </a:lnTo>
                    <a:cubicBezTo>
                      <a:pt x="69531" y="35064"/>
                      <a:pt x="26542" y="65528"/>
                      <a:pt x="8179" y="108943"/>
                    </a:cubicBezTo>
                    <a:lnTo>
                      <a:pt x="2877" y="135208"/>
                    </a:lnTo>
                    <a:lnTo>
                      <a:pt x="0" y="120963"/>
                    </a:lnTo>
                    <a:lnTo>
                      <a:pt x="9506" y="73880"/>
                    </a:lnTo>
                    <a:cubicBezTo>
                      <a:pt x="27870" y="30464"/>
                      <a:pt x="70859" y="1"/>
                      <a:pt x="120963" y="1"/>
                    </a:cubicBezTo>
                    <a:lnTo>
                      <a:pt x="2012497" y="1"/>
                    </a:lnTo>
                    <a:cubicBezTo>
                      <a:pt x="2045900" y="0"/>
                      <a:pt x="2076141" y="13540"/>
                      <a:pt x="2098031" y="3543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23" name="Google Shape;5023;p38"/>
              <p:cNvSpPr/>
              <p:nvPr/>
            </p:nvSpPr>
            <p:spPr>
              <a:xfrm rot="-2827716">
                <a:off x="9605909" y="4752042"/>
                <a:ext cx="2132346" cy="141708"/>
              </a:xfrm>
              <a:custGeom>
                <a:rect b="b" l="l" r="r" t="t"/>
                <a:pathLst>
                  <a:path extrusionOk="0" h="141782" w="2133460">
                    <a:moveTo>
                      <a:pt x="2130583" y="6573"/>
                    </a:moveTo>
                    <a:lnTo>
                      <a:pt x="2133460" y="20820"/>
                    </a:lnTo>
                    <a:lnTo>
                      <a:pt x="2133459" y="20819"/>
                    </a:lnTo>
                    <a:cubicBezTo>
                      <a:pt x="2133459" y="87625"/>
                      <a:pt x="2079303" y="141782"/>
                      <a:pt x="2012495" y="141782"/>
                    </a:cubicBezTo>
                    <a:lnTo>
                      <a:pt x="120963" y="141781"/>
                    </a:lnTo>
                    <a:cubicBezTo>
                      <a:pt x="70859" y="141781"/>
                      <a:pt x="27869" y="111318"/>
                      <a:pt x="9506" y="67902"/>
                    </a:cubicBezTo>
                    <a:lnTo>
                      <a:pt x="0" y="20819"/>
                    </a:lnTo>
                    <a:lnTo>
                      <a:pt x="4204" y="0"/>
                    </a:lnTo>
                    <a:lnTo>
                      <a:pt x="10833" y="32839"/>
                    </a:lnTo>
                    <a:cubicBezTo>
                      <a:pt x="29197" y="76254"/>
                      <a:pt x="72186" y="106718"/>
                      <a:pt x="122290" y="106718"/>
                    </a:cubicBezTo>
                    <a:lnTo>
                      <a:pt x="2013823" y="106719"/>
                    </a:lnTo>
                    <a:cubicBezTo>
                      <a:pt x="2063928" y="106718"/>
                      <a:pt x="2106917" y="76255"/>
                      <a:pt x="2125281" y="32840"/>
                    </a:cubicBezTo>
                    <a:lnTo>
                      <a:pt x="2130583"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024" name="Google Shape;5024;p38"/>
            <p:cNvGrpSpPr/>
            <p:nvPr/>
          </p:nvGrpSpPr>
          <p:grpSpPr>
            <a:xfrm>
              <a:off x="4505878" y="171419"/>
              <a:ext cx="1329882" cy="1409495"/>
              <a:chOff x="2075692" y="52828"/>
              <a:chExt cx="4347442" cy="4607700"/>
            </a:xfrm>
          </p:grpSpPr>
          <p:sp>
            <p:nvSpPr>
              <p:cNvPr id="5025" name="Google Shape;5025;p38"/>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26" name="Google Shape;5026;p38"/>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27" name="Google Shape;5027;p38"/>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028" name="Google Shape;5028;p38"/>
            <p:cNvGrpSpPr/>
            <p:nvPr/>
          </p:nvGrpSpPr>
          <p:grpSpPr>
            <a:xfrm>
              <a:off x="4383222" y="74882"/>
              <a:ext cx="1353662" cy="1436603"/>
              <a:chOff x="459511" y="835636"/>
              <a:chExt cx="3285587" cy="3486900"/>
            </a:xfrm>
          </p:grpSpPr>
          <p:sp>
            <p:nvSpPr>
              <p:cNvPr id="5029" name="Google Shape;5029;p38"/>
              <p:cNvSpPr/>
              <p:nvPr/>
            </p:nvSpPr>
            <p:spPr>
              <a:xfrm rot="-2830019">
                <a:off x="-56761" y="2341433"/>
                <a:ext cx="4314245" cy="475306"/>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30" name="Google Shape;5030;p38"/>
              <p:cNvSpPr/>
              <p:nvPr/>
            </p:nvSpPr>
            <p:spPr>
              <a:xfrm rot="-2827716">
                <a:off x="-133745" y="2377546"/>
                <a:ext cx="4311929" cy="261669"/>
              </a:xfrm>
              <a:custGeom>
                <a:rect b="b" l="l" r="r" t="t"/>
                <a:pathLst>
                  <a:path extrusionOk="0" h="261806" w="4314181">
                    <a:moveTo>
                      <a:pt x="4244562" y="69619"/>
                    </a:moveTo>
                    <a:cubicBezTo>
                      <a:pt x="4287576" y="112632"/>
                      <a:pt x="4314180" y="172055"/>
                      <a:pt x="4314181" y="237692"/>
                    </a:cubicBezTo>
                    <a:lnTo>
                      <a:pt x="4311749" y="261806"/>
                    </a:lnTo>
                    <a:lnTo>
                      <a:pt x="4308024" y="224853"/>
                    </a:lnTo>
                    <a:cubicBezTo>
                      <a:pt x="4285860" y="116541"/>
                      <a:pt x="4190026" y="35064"/>
                      <a:pt x="4075162" y="35064"/>
                    </a:cubicBezTo>
                    <a:lnTo>
                      <a:pt x="236364" y="35064"/>
                    </a:lnTo>
                    <a:cubicBezTo>
                      <a:pt x="121500" y="35064"/>
                      <a:pt x="25666" y="116541"/>
                      <a:pt x="3502" y="224853"/>
                    </a:cubicBezTo>
                    <a:lnTo>
                      <a:pt x="1104" y="248640"/>
                    </a:lnTo>
                    <a:lnTo>
                      <a:pt x="0" y="237692"/>
                    </a:lnTo>
                    <a:cubicBezTo>
                      <a:pt x="0" y="106419"/>
                      <a:pt x="106418" y="0"/>
                      <a:pt x="237691" y="1"/>
                    </a:cubicBezTo>
                    <a:lnTo>
                      <a:pt x="4076489" y="0"/>
                    </a:lnTo>
                    <a:cubicBezTo>
                      <a:pt x="4142126" y="0"/>
                      <a:pt x="4201548" y="26605"/>
                      <a:pt x="4244562" y="69619"/>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31" name="Google Shape;5031;p38"/>
              <p:cNvSpPr/>
              <p:nvPr/>
            </p:nvSpPr>
            <p:spPr>
              <a:xfrm rot="-2827716">
                <a:off x="26426" y="2519211"/>
                <a:ext cx="4311928" cy="261670"/>
              </a:xfrm>
              <a:custGeom>
                <a:rect b="b" l="l" r="r" t="t"/>
                <a:pathLst>
                  <a:path extrusionOk="0" h="261807" w="4314180">
                    <a:moveTo>
                      <a:pt x="4313076" y="13166"/>
                    </a:moveTo>
                    <a:lnTo>
                      <a:pt x="4314180" y="24115"/>
                    </a:lnTo>
                    <a:cubicBezTo>
                      <a:pt x="4314179" y="155388"/>
                      <a:pt x="4207762" y="261806"/>
                      <a:pt x="4076489" y="261807"/>
                    </a:cubicBezTo>
                    <a:lnTo>
                      <a:pt x="237690" y="261806"/>
                    </a:lnTo>
                    <a:cubicBezTo>
                      <a:pt x="106418" y="261807"/>
                      <a:pt x="0" y="155388"/>
                      <a:pt x="0" y="24116"/>
                    </a:cubicBezTo>
                    <a:lnTo>
                      <a:pt x="2431" y="0"/>
                    </a:lnTo>
                    <a:lnTo>
                      <a:pt x="6156" y="36955"/>
                    </a:lnTo>
                    <a:cubicBezTo>
                      <a:pt x="28320" y="145267"/>
                      <a:pt x="124154" y="226743"/>
                      <a:pt x="239018" y="226743"/>
                    </a:cubicBezTo>
                    <a:lnTo>
                      <a:pt x="4077816" y="226743"/>
                    </a:lnTo>
                    <a:cubicBezTo>
                      <a:pt x="4192680" y="226743"/>
                      <a:pt x="4288514" y="145266"/>
                      <a:pt x="4310678" y="36954"/>
                    </a:cubicBezTo>
                    <a:lnTo>
                      <a:pt x="4313076"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032" name="Google Shape;5032;p38"/>
            <p:cNvGrpSpPr/>
            <p:nvPr/>
          </p:nvGrpSpPr>
          <p:grpSpPr>
            <a:xfrm>
              <a:off x="4704112" y="549455"/>
              <a:ext cx="1644117" cy="1741422"/>
              <a:chOff x="3267959" y="970321"/>
              <a:chExt cx="4398388" cy="4658700"/>
            </a:xfrm>
          </p:grpSpPr>
          <p:sp>
            <p:nvSpPr>
              <p:cNvPr id="5033" name="Google Shape;5033;p38"/>
              <p:cNvSpPr/>
              <p:nvPr/>
            </p:nvSpPr>
            <p:spPr>
              <a:xfrm rot="-2830072">
                <a:off x="2627559" y="2934221"/>
                <a:ext cx="5675200"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34" name="Google Shape;5034;p38"/>
              <p:cNvSpPr/>
              <p:nvPr/>
            </p:nvSpPr>
            <p:spPr>
              <a:xfrm rot="-2827716">
                <a:off x="2504074" y="2991429"/>
                <a:ext cx="5672301" cy="389356"/>
              </a:xfrm>
              <a:custGeom>
                <a:rect b="b" l="l" r="r" t="t"/>
                <a:pathLst>
                  <a:path extrusionOk="0" h="389559" w="5675264">
                    <a:moveTo>
                      <a:pt x="5568227" y="107035"/>
                    </a:moveTo>
                    <a:cubicBezTo>
                      <a:pt x="5634360" y="173168"/>
                      <a:pt x="5675264" y="264529"/>
                      <a:pt x="5675264" y="365445"/>
                    </a:cubicBezTo>
                    <a:lnTo>
                      <a:pt x="5672833" y="389559"/>
                    </a:lnTo>
                    <a:lnTo>
                      <a:pt x="5666512" y="326858"/>
                    </a:lnTo>
                    <a:cubicBezTo>
                      <a:pt x="5632435" y="160331"/>
                      <a:pt x="5485093" y="35064"/>
                      <a:pt x="5308491" y="35064"/>
                    </a:cubicBezTo>
                    <a:lnTo>
                      <a:pt x="364118" y="35064"/>
                    </a:lnTo>
                    <a:cubicBezTo>
                      <a:pt x="187517" y="35064"/>
                      <a:pt x="40174" y="160331"/>
                      <a:pt x="6098" y="326859"/>
                    </a:cubicBezTo>
                    <a:lnTo>
                      <a:pt x="1104" y="376394"/>
                    </a:lnTo>
                    <a:lnTo>
                      <a:pt x="0" y="365445"/>
                    </a:lnTo>
                    <a:cubicBezTo>
                      <a:pt x="0" y="163615"/>
                      <a:pt x="163615" y="0"/>
                      <a:pt x="365446" y="0"/>
                    </a:cubicBezTo>
                    <a:lnTo>
                      <a:pt x="5309818" y="0"/>
                    </a:lnTo>
                    <a:cubicBezTo>
                      <a:pt x="5410733" y="0"/>
                      <a:pt x="5502095" y="40904"/>
                      <a:pt x="5568227" y="10703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35" name="Google Shape;5035;p38"/>
              <p:cNvSpPr/>
              <p:nvPr/>
            </p:nvSpPr>
            <p:spPr>
              <a:xfrm rot="-2827716">
                <a:off x="2757930" y="3219948"/>
                <a:ext cx="5672301" cy="389357"/>
              </a:xfrm>
              <a:custGeom>
                <a:rect b="b" l="l" r="r" t="t"/>
                <a:pathLst>
                  <a:path extrusionOk="0" h="389560" w="5675264">
                    <a:moveTo>
                      <a:pt x="5674160" y="13165"/>
                    </a:moveTo>
                    <a:lnTo>
                      <a:pt x="5675264" y="24114"/>
                    </a:lnTo>
                    <a:cubicBezTo>
                      <a:pt x="5675264" y="225944"/>
                      <a:pt x="5511649" y="389560"/>
                      <a:pt x="5309819" y="389560"/>
                    </a:cubicBezTo>
                    <a:lnTo>
                      <a:pt x="365445" y="389560"/>
                    </a:lnTo>
                    <a:cubicBezTo>
                      <a:pt x="163615" y="389559"/>
                      <a:pt x="0" y="225945"/>
                      <a:pt x="0" y="24115"/>
                    </a:cubicBezTo>
                    <a:lnTo>
                      <a:pt x="2431" y="0"/>
                    </a:lnTo>
                    <a:lnTo>
                      <a:pt x="8752" y="62701"/>
                    </a:lnTo>
                    <a:cubicBezTo>
                      <a:pt x="42828" y="229228"/>
                      <a:pt x="190171" y="354496"/>
                      <a:pt x="366772" y="354496"/>
                    </a:cubicBezTo>
                    <a:lnTo>
                      <a:pt x="5311146" y="354496"/>
                    </a:lnTo>
                    <a:cubicBezTo>
                      <a:pt x="5487748" y="354496"/>
                      <a:pt x="5635090" y="229228"/>
                      <a:pt x="5669166" y="62700"/>
                    </a:cubicBezTo>
                    <a:lnTo>
                      <a:pt x="5674160"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036" name="Google Shape;5036;p38"/>
            <p:cNvGrpSpPr/>
            <p:nvPr/>
          </p:nvGrpSpPr>
          <p:grpSpPr>
            <a:xfrm>
              <a:off x="5170742" y="103797"/>
              <a:ext cx="1786391" cy="1893305"/>
              <a:chOff x="4808875" y="-111295"/>
              <a:chExt cx="4335900" cy="4595400"/>
            </a:xfrm>
          </p:grpSpPr>
          <p:sp>
            <p:nvSpPr>
              <p:cNvPr id="5037" name="Google Shape;5037;p38"/>
              <p:cNvSpPr/>
              <p:nvPr/>
            </p:nvSpPr>
            <p:spPr>
              <a:xfrm rot="-2829990">
                <a:off x="4182321" y="1820955"/>
                <a:ext cx="5589007"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38" name="Google Shape;5038;p38"/>
              <p:cNvSpPr/>
              <p:nvPr/>
            </p:nvSpPr>
            <p:spPr>
              <a:xfrm rot="-2827716">
                <a:off x="4118653" y="1851906"/>
                <a:ext cx="5567509" cy="509926"/>
              </a:xfrm>
              <a:custGeom>
                <a:rect b="b" l="l" r="r" t="t"/>
                <a:pathLst>
                  <a:path extrusionOk="0" h="510192" w="5570417">
                    <a:moveTo>
                      <a:pt x="5463381" y="107036"/>
                    </a:moveTo>
                    <a:cubicBezTo>
                      <a:pt x="5529514" y="173169"/>
                      <a:pt x="5570418" y="264531"/>
                      <a:pt x="5570417" y="365446"/>
                    </a:cubicBezTo>
                    <a:cubicBezTo>
                      <a:pt x="5570417" y="415903"/>
                      <a:pt x="5560192" y="463973"/>
                      <a:pt x="5541699" y="507693"/>
                    </a:cubicBezTo>
                    <a:lnTo>
                      <a:pt x="5540342" y="510192"/>
                    </a:lnTo>
                    <a:lnTo>
                      <a:pt x="5551648" y="473773"/>
                    </a:lnTo>
                    <a:cubicBezTo>
                      <a:pt x="5556516" y="449984"/>
                      <a:pt x="5559072" y="425352"/>
                      <a:pt x="5559072" y="400123"/>
                    </a:cubicBezTo>
                    <a:cubicBezTo>
                      <a:pt x="5559072" y="198293"/>
                      <a:pt x="5395458" y="34678"/>
                      <a:pt x="5193627" y="34678"/>
                    </a:cubicBezTo>
                    <a:lnTo>
                      <a:pt x="335369" y="34679"/>
                    </a:lnTo>
                    <a:cubicBezTo>
                      <a:pt x="209226" y="34679"/>
                      <a:pt x="98010" y="98591"/>
                      <a:pt x="32337" y="195800"/>
                    </a:cubicBezTo>
                    <a:lnTo>
                      <a:pt x="0" y="255376"/>
                    </a:lnTo>
                    <a:lnTo>
                      <a:pt x="9988" y="223198"/>
                    </a:lnTo>
                    <a:cubicBezTo>
                      <a:pt x="65466" y="92034"/>
                      <a:pt x="195342" y="1"/>
                      <a:pt x="346714" y="1"/>
                    </a:cubicBezTo>
                    <a:lnTo>
                      <a:pt x="5204973" y="0"/>
                    </a:lnTo>
                    <a:cubicBezTo>
                      <a:pt x="5305888" y="0"/>
                      <a:pt x="5397249" y="40904"/>
                      <a:pt x="5463381"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39" name="Google Shape;5039;p38"/>
              <p:cNvSpPr/>
              <p:nvPr/>
            </p:nvSpPr>
            <p:spPr>
              <a:xfrm rot="-2827716">
                <a:off x="4271307" y="2012144"/>
                <a:ext cx="5567509" cy="509927"/>
              </a:xfrm>
              <a:custGeom>
                <a:rect b="b" l="l" r="r" t="t"/>
                <a:pathLst>
                  <a:path extrusionOk="0" h="510193" w="5570417">
                    <a:moveTo>
                      <a:pt x="5570417" y="254816"/>
                    </a:moveTo>
                    <a:lnTo>
                      <a:pt x="5560429" y="286995"/>
                    </a:lnTo>
                    <a:cubicBezTo>
                      <a:pt x="5504952" y="418159"/>
                      <a:pt x="5375074" y="510192"/>
                      <a:pt x="5223702" y="510192"/>
                    </a:cubicBezTo>
                    <a:lnTo>
                      <a:pt x="365444" y="510192"/>
                    </a:lnTo>
                    <a:cubicBezTo>
                      <a:pt x="163614" y="510193"/>
                      <a:pt x="0" y="346577"/>
                      <a:pt x="0" y="144747"/>
                    </a:cubicBezTo>
                    <a:cubicBezTo>
                      <a:pt x="0" y="94290"/>
                      <a:pt x="10226" y="46221"/>
                      <a:pt x="28718" y="2500"/>
                    </a:cubicBezTo>
                    <a:lnTo>
                      <a:pt x="30075" y="0"/>
                    </a:lnTo>
                    <a:lnTo>
                      <a:pt x="18769" y="36420"/>
                    </a:lnTo>
                    <a:cubicBezTo>
                      <a:pt x="13902" y="60209"/>
                      <a:pt x="11345" y="84841"/>
                      <a:pt x="11345" y="110069"/>
                    </a:cubicBezTo>
                    <a:cubicBezTo>
                      <a:pt x="11345" y="311900"/>
                      <a:pt x="174959" y="475515"/>
                      <a:pt x="376790" y="475515"/>
                    </a:cubicBezTo>
                    <a:lnTo>
                      <a:pt x="5235047" y="475515"/>
                    </a:lnTo>
                    <a:cubicBezTo>
                      <a:pt x="5361191" y="475514"/>
                      <a:pt x="5472407" y="411603"/>
                      <a:pt x="5538080" y="314393"/>
                    </a:cubicBezTo>
                    <a:lnTo>
                      <a:pt x="5570417" y="25481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040" name="Google Shape;5040;p38"/>
            <p:cNvGrpSpPr/>
            <p:nvPr/>
          </p:nvGrpSpPr>
          <p:grpSpPr>
            <a:xfrm>
              <a:off x="5506653" y="294250"/>
              <a:ext cx="1839662" cy="1950655"/>
              <a:chOff x="5624194" y="350969"/>
              <a:chExt cx="4465200" cy="4734600"/>
            </a:xfrm>
          </p:grpSpPr>
          <p:sp>
            <p:nvSpPr>
              <p:cNvPr id="5041" name="Google Shape;5041;p38"/>
              <p:cNvSpPr/>
              <p:nvPr/>
            </p:nvSpPr>
            <p:spPr>
              <a:xfrm rot="-2829881">
                <a:off x="4967296" y="2352819"/>
                <a:ext cx="5778994" cy="73089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42" name="Google Shape;5042;p38"/>
              <p:cNvSpPr/>
              <p:nvPr/>
            </p:nvSpPr>
            <p:spPr>
              <a:xfrm rot="-2827716">
                <a:off x="4903645" y="2383838"/>
                <a:ext cx="5757263" cy="509928"/>
              </a:xfrm>
              <a:custGeom>
                <a:rect b="b" l="l" r="r" t="t"/>
                <a:pathLst>
                  <a:path extrusionOk="0" h="510194" w="5760270">
                    <a:moveTo>
                      <a:pt x="5653234" y="107036"/>
                    </a:moveTo>
                    <a:cubicBezTo>
                      <a:pt x="5719367" y="173169"/>
                      <a:pt x="5760270" y="264529"/>
                      <a:pt x="5760270" y="365445"/>
                    </a:cubicBezTo>
                    <a:cubicBezTo>
                      <a:pt x="5760270" y="415902"/>
                      <a:pt x="5750045" y="463972"/>
                      <a:pt x="5731553" y="507693"/>
                    </a:cubicBezTo>
                    <a:lnTo>
                      <a:pt x="5730195" y="510194"/>
                    </a:lnTo>
                    <a:lnTo>
                      <a:pt x="5741501" y="473772"/>
                    </a:lnTo>
                    <a:cubicBezTo>
                      <a:pt x="5746369" y="449983"/>
                      <a:pt x="5748925" y="425351"/>
                      <a:pt x="5748925" y="400122"/>
                    </a:cubicBezTo>
                    <a:cubicBezTo>
                      <a:pt x="5748925" y="198292"/>
                      <a:pt x="5585310" y="34678"/>
                      <a:pt x="5383480" y="34678"/>
                    </a:cubicBezTo>
                    <a:lnTo>
                      <a:pt x="335370" y="34678"/>
                    </a:lnTo>
                    <a:cubicBezTo>
                      <a:pt x="209227" y="34679"/>
                      <a:pt x="98010" y="98590"/>
                      <a:pt x="32337" y="195800"/>
                    </a:cubicBezTo>
                    <a:lnTo>
                      <a:pt x="0" y="255377"/>
                    </a:lnTo>
                    <a:lnTo>
                      <a:pt x="9989" y="223198"/>
                    </a:lnTo>
                    <a:cubicBezTo>
                      <a:pt x="65466" y="92034"/>
                      <a:pt x="195343" y="1"/>
                      <a:pt x="346716" y="1"/>
                    </a:cubicBezTo>
                    <a:lnTo>
                      <a:pt x="5394825" y="0"/>
                    </a:lnTo>
                    <a:cubicBezTo>
                      <a:pt x="5495740" y="0"/>
                      <a:pt x="5587102" y="40904"/>
                      <a:pt x="5653234"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43" name="Google Shape;5043;p38"/>
              <p:cNvSpPr/>
              <p:nvPr/>
            </p:nvSpPr>
            <p:spPr>
              <a:xfrm rot="-2827716">
                <a:off x="5056297" y="2544077"/>
                <a:ext cx="5757263" cy="509925"/>
              </a:xfrm>
              <a:custGeom>
                <a:rect b="b" l="l" r="r" t="t"/>
                <a:pathLst>
                  <a:path extrusionOk="0" h="510191" w="5760270">
                    <a:moveTo>
                      <a:pt x="5760270" y="254817"/>
                    </a:moveTo>
                    <a:lnTo>
                      <a:pt x="5750282" y="286994"/>
                    </a:lnTo>
                    <a:cubicBezTo>
                      <a:pt x="5694805" y="418157"/>
                      <a:pt x="5564928" y="510191"/>
                      <a:pt x="5413556" y="510191"/>
                    </a:cubicBezTo>
                    <a:lnTo>
                      <a:pt x="365446" y="510191"/>
                    </a:lnTo>
                    <a:cubicBezTo>
                      <a:pt x="163615" y="510191"/>
                      <a:pt x="0" y="346576"/>
                      <a:pt x="0" y="144746"/>
                    </a:cubicBezTo>
                    <a:cubicBezTo>
                      <a:pt x="0" y="94289"/>
                      <a:pt x="10226" y="46220"/>
                      <a:pt x="28719" y="2499"/>
                    </a:cubicBezTo>
                    <a:lnTo>
                      <a:pt x="30075" y="0"/>
                    </a:lnTo>
                    <a:lnTo>
                      <a:pt x="18770" y="36419"/>
                    </a:lnTo>
                    <a:cubicBezTo>
                      <a:pt x="13902" y="60208"/>
                      <a:pt x="11345" y="84840"/>
                      <a:pt x="11345" y="110069"/>
                    </a:cubicBezTo>
                    <a:cubicBezTo>
                      <a:pt x="11345" y="311899"/>
                      <a:pt x="174961" y="475514"/>
                      <a:pt x="376791" y="475513"/>
                    </a:cubicBezTo>
                    <a:lnTo>
                      <a:pt x="5424901" y="475513"/>
                    </a:lnTo>
                    <a:cubicBezTo>
                      <a:pt x="5551044" y="475513"/>
                      <a:pt x="5662261" y="411601"/>
                      <a:pt x="5727934" y="314392"/>
                    </a:cubicBezTo>
                    <a:lnTo>
                      <a:pt x="5760270" y="25481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044" name="Google Shape;5044;p38"/>
            <p:cNvGrpSpPr/>
            <p:nvPr/>
          </p:nvGrpSpPr>
          <p:grpSpPr>
            <a:xfrm>
              <a:off x="5354860" y="1023596"/>
              <a:ext cx="1812470" cy="1921362"/>
              <a:chOff x="5255762" y="2121228"/>
              <a:chExt cx="4399200" cy="4663500"/>
            </a:xfrm>
          </p:grpSpPr>
          <p:sp>
            <p:nvSpPr>
              <p:cNvPr id="5045" name="Google Shape;5045;p38"/>
              <p:cNvSpPr/>
              <p:nvPr/>
            </p:nvSpPr>
            <p:spPr>
              <a:xfrm rot="-2829916">
                <a:off x="4614371" y="4087528"/>
                <a:ext cx="5681983" cy="730899"/>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46" name="Google Shape;5046;p38"/>
              <p:cNvSpPr/>
              <p:nvPr/>
            </p:nvSpPr>
            <p:spPr>
              <a:xfrm rot="-2827716">
                <a:off x="4550710" y="4118522"/>
                <a:ext cx="5660315" cy="509927"/>
              </a:xfrm>
              <a:custGeom>
                <a:rect b="b" l="l" r="r" t="t"/>
                <a:pathLst>
                  <a:path extrusionOk="0" h="510193" w="5663271">
                    <a:moveTo>
                      <a:pt x="5556235" y="107036"/>
                    </a:moveTo>
                    <a:cubicBezTo>
                      <a:pt x="5622367" y="173169"/>
                      <a:pt x="5663271" y="264530"/>
                      <a:pt x="5663271" y="365444"/>
                    </a:cubicBezTo>
                    <a:cubicBezTo>
                      <a:pt x="5663271" y="415902"/>
                      <a:pt x="5653045" y="463971"/>
                      <a:pt x="5634553" y="507693"/>
                    </a:cubicBezTo>
                    <a:lnTo>
                      <a:pt x="5633195" y="510193"/>
                    </a:lnTo>
                    <a:lnTo>
                      <a:pt x="5644501" y="473772"/>
                    </a:lnTo>
                    <a:cubicBezTo>
                      <a:pt x="5649369" y="449982"/>
                      <a:pt x="5651925" y="425351"/>
                      <a:pt x="5651925" y="400122"/>
                    </a:cubicBezTo>
                    <a:cubicBezTo>
                      <a:pt x="5651926" y="198292"/>
                      <a:pt x="5488311" y="34678"/>
                      <a:pt x="5286481" y="34677"/>
                    </a:cubicBezTo>
                    <a:lnTo>
                      <a:pt x="335370" y="34677"/>
                    </a:lnTo>
                    <a:cubicBezTo>
                      <a:pt x="209226" y="34677"/>
                      <a:pt x="98010" y="98589"/>
                      <a:pt x="32337" y="195798"/>
                    </a:cubicBezTo>
                    <a:lnTo>
                      <a:pt x="0" y="255374"/>
                    </a:lnTo>
                    <a:lnTo>
                      <a:pt x="9988" y="223197"/>
                    </a:lnTo>
                    <a:cubicBezTo>
                      <a:pt x="65466" y="92033"/>
                      <a:pt x="195343" y="-1"/>
                      <a:pt x="346715" y="0"/>
                    </a:cubicBezTo>
                    <a:lnTo>
                      <a:pt x="5297827" y="0"/>
                    </a:lnTo>
                    <a:cubicBezTo>
                      <a:pt x="5398741" y="0"/>
                      <a:pt x="5490103" y="40904"/>
                      <a:pt x="555623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47" name="Google Shape;5047;p38"/>
              <p:cNvSpPr/>
              <p:nvPr/>
            </p:nvSpPr>
            <p:spPr>
              <a:xfrm rot="-2827716">
                <a:off x="4703362" y="4278757"/>
                <a:ext cx="5660314" cy="509928"/>
              </a:xfrm>
              <a:custGeom>
                <a:rect b="b" l="l" r="r" t="t"/>
                <a:pathLst>
                  <a:path extrusionOk="0" h="510194" w="5663270">
                    <a:moveTo>
                      <a:pt x="5663270" y="254819"/>
                    </a:moveTo>
                    <a:lnTo>
                      <a:pt x="5653283" y="286996"/>
                    </a:lnTo>
                    <a:cubicBezTo>
                      <a:pt x="5597805" y="418160"/>
                      <a:pt x="5467928" y="510193"/>
                      <a:pt x="5316556" y="510193"/>
                    </a:cubicBezTo>
                    <a:lnTo>
                      <a:pt x="365445" y="510194"/>
                    </a:lnTo>
                    <a:cubicBezTo>
                      <a:pt x="163615" y="510194"/>
                      <a:pt x="0" y="346579"/>
                      <a:pt x="0" y="144749"/>
                    </a:cubicBezTo>
                    <a:cubicBezTo>
                      <a:pt x="0" y="94291"/>
                      <a:pt x="10226" y="46222"/>
                      <a:pt x="28718" y="2501"/>
                    </a:cubicBezTo>
                    <a:lnTo>
                      <a:pt x="30075" y="0"/>
                    </a:lnTo>
                    <a:lnTo>
                      <a:pt x="18770" y="36421"/>
                    </a:lnTo>
                    <a:cubicBezTo>
                      <a:pt x="13901" y="60210"/>
                      <a:pt x="11345" y="84843"/>
                      <a:pt x="11345" y="110071"/>
                    </a:cubicBezTo>
                    <a:cubicBezTo>
                      <a:pt x="11345" y="311901"/>
                      <a:pt x="174960" y="475516"/>
                      <a:pt x="376790" y="475516"/>
                    </a:cubicBezTo>
                    <a:lnTo>
                      <a:pt x="5327901" y="475516"/>
                    </a:lnTo>
                    <a:cubicBezTo>
                      <a:pt x="5454045" y="475516"/>
                      <a:pt x="5565261" y="411604"/>
                      <a:pt x="5630934" y="314394"/>
                    </a:cubicBezTo>
                    <a:lnTo>
                      <a:pt x="5663270" y="25481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048" name="Google Shape;5048;p38"/>
            <p:cNvGrpSpPr/>
            <p:nvPr/>
          </p:nvGrpSpPr>
          <p:grpSpPr>
            <a:xfrm>
              <a:off x="6109308" y="1266969"/>
              <a:ext cx="1644004" cy="1739794"/>
              <a:chOff x="7086948" y="2711938"/>
              <a:chExt cx="3990300" cy="4222800"/>
            </a:xfrm>
          </p:grpSpPr>
          <p:sp>
            <p:nvSpPr>
              <p:cNvPr id="5049" name="Google Shape;5049;p38"/>
              <p:cNvSpPr/>
              <p:nvPr/>
            </p:nvSpPr>
            <p:spPr>
              <a:xfrm rot="-2830071">
                <a:off x="6541696" y="4457889"/>
                <a:ext cx="5080804"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50" name="Google Shape;5050;p38"/>
              <p:cNvSpPr/>
              <p:nvPr/>
            </p:nvSpPr>
            <p:spPr>
              <a:xfrm rot="-2827716">
                <a:off x="6477943" y="4488751"/>
                <a:ext cx="5059349" cy="509926"/>
              </a:xfrm>
              <a:custGeom>
                <a:rect b="b" l="l" r="r" t="t"/>
                <a:pathLst>
                  <a:path extrusionOk="0" h="510192" w="5061991">
                    <a:moveTo>
                      <a:pt x="4954955" y="107036"/>
                    </a:moveTo>
                    <a:cubicBezTo>
                      <a:pt x="5021087" y="173169"/>
                      <a:pt x="5061991" y="264531"/>
                      <a:pt x="5061991" y="365445"/>
                    </a:cubicBezTo>
                    <a:cubicBezTo>
                      <a:pt x="5061991" y="415903"/>
                      <a:pt x="5051765" y="463972"/>
                      <a:pt x="5033272" y="507693"/>
                    </a:cubicBezTo>
                    <a:lnTo>
                      <a:pt x="5031916" y="510192"/>
                    </a:lnTo>
                    <a:lnTo>
                      <a:pt x="5043221" y="473773"/>
                    </a:lnTo>
                    <a:cubicBezTo>
                      <a:pt x="5048089" y="449983"/>
                      <a:pt x="5050646" y="425352"/>
                      <a:pt x="5050646" y="400123"/>
                    </a:cubicBezTo>
                    <a:cubicBezTo>
                      <a:pt x="5050646" y="198293"/>
                      <a:pt x="4887031" y="34678"/>
                      <a:pt x="4685200" y="34678"/>
                    </a:cubicBezTo>
                    <a:lnTo>
                      <a:pt x="335370" y="34678"/>
                    </a:lnTo>
                    <a:cubicBezTo>
                      <a:pt x="209226" y="34678"/>
                      <a:pt x="98010" y="98590"/>
                      <a:pt x="32336" y="195799"/>
                    </a:cubicBezTo>
                    <a:lnTo>
                      <a:pt x="0" y="255374"/>
                    </a:lnTo>
                    <a:lnTo>
                      <a:pt x="9988" y="223197"/>
                    </a:lnTo>
                    <a:cubicBezTo>
                      <a:pt x="65466" y="92034"/>
                      <a:pt x="195342" y="0"/>
                      <a:pt x="346715" y="0"/>
                    </a:cubicBezTo>
                    <a:lnTo>
                      <a:pt x="4696545" y="1"/>
                    </a:lnTo>
                    <a:cubicBezTo>
                      <a:pt x="4797461" y="1"/>
                      <a:pt x="4888822" y="40904"/>
                      <a:pt x="495495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51" name="Google Shape;5051;p38"/>
              <p:cNvSpPr/>
              <p:nvPr/>
            </p:nvSpPr>
            <p:spPr>
              <a:xfrm rot="-2827716">
                <a:off x="6630593" y="4648986"/>
                <a:ext cx="5059350" cy="509928"/>
              </a:xfrm>
              <a:custGeom>
                <a:rect b="b" l="l" r="r" t="t"/>
                <a:pathLst>
                  <a:path extrusionOk="0" h="510194" w="5061992">
                    <a:moveTo>
                      <a:pt x="5061992" y="254818"/>
                    </a:moveTo>
                    <a:lnTo>
                      <a:pt x="5052003" y="286996"/>
                    </a:lnTo>
                    <a:cubicBezTo>
                      <a:pt x="4996525" y="418160"/>
                      <a:pt x="4866649" y="510193"/>
                      <a:pt x="4715276" y="510194"/>
                    </a:cubicBezTo>
                    <a:lnTo>
                      <a:pt x="365445" y="510194"/>
                    </a:lnTo>
                    <a:cubicBezTo>
                      <a:pt x="163616" y="510194"/>
                      <a:pt x="0" y="346579"/>
                      <a:pt x="1" y="144749"/>
                    </a:cubicBezTo>
                    <a:cubicBezTo>
                      <a:pt x="1" y="94292"/>
                      <a:pt x="10227" y="46223"/>
                      <a:pt x="28719" y="2501"/>
                    </a:cubicBezTo>
                    <a:lnTo>
                      <a:pt x="30076" y="0"/>
                    </a:lnTo>
                    <a:lnTo>
                      <a:pt x="18771" y="36422"/>
                    </a:lnTo>
                    <a:cubicBezTo>
                      <a:pt x="13902" y="60211"/>
                      <a:pt x="11346" y="84843"/>
                      <a:pt x="11346" y="110072"/>
                    </a:cubicBezTo>
                    <a:cubicBezTo>
                      <a:pt x="11345" y="311901"/>
                      <a:pt x="174961" y="475517"/>
                      <a:pt x="376790" y="475516"/>
                    </a:cubicBezTo>
                    <a:lnTo>
                      <a:pt x="4726622" y="475516"/>
                    </a:lnTo>
                    <a:cubicBezTo>
                      <a:pt x="4852765" y="475516"/>
                      <a:pt x="4963982" y="411604"/>
                      <a:pt x="5029655" y="314395"/>
                    </a:cubicBezTo>
                    <a:lnTo>
                      <a:pt x="5061992"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052" name="Google Shape;5052;p38"/>
            <p:cNvGrpSpPr/>
            <p:nvPr/>
          </p:nvGrpSpPr>
          <p:grpSpPr>
            <a:xfrm>
              <a:off x="4533350" y="505715"/>
              <a:ext cx="1271601" cy="1347634"/>
              <a:chOff x="2032969" y="864182"/>
              <a:chExt cx="4314900" cy="4572900"/>
            </a:xfrm>
          </p:grpSpPr>
          <p:sp>
            <p:nvSpPr>
              <p:cNvPr id="5053" name="Google Shape;5053;p38"/>
              <p:cNvSpPr/>
              <p:nvPr/>
            </p:nvSpPr>
            <p:spPr>
              <a:xfrm rot="-2830053">
                <a:off x="1411304" y="2785182"/>
                <a:ext cx="555823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54" name="Google Shape;5054;p38"/>
              <p:cNvSpPr/>
              <p:nvPr/>
            </p:nvSpPr>
            <p:spPr>
              <a:xfrm rot="-2827716">
                <a:off x="1347693" y="2816223"/>
                <a:ext cx="5536567" cy="509927"/>
              </a:xfrm>
              <a:custGeom>
                <a:rect b="b" l="l" r="r" t="t"/>
                <a:pathLst>
                  <a:path extrusionOk="0" h="510193" w="5539459">
                    <a:moveTo>
                      <a:pt x="5432423" y="107037"/>
                    </a:moveTo>
                    <a:cubicBezTo>
                      <a:pt x="5498556" y="173170"/>
                      <a:pt x="5539459" y="264531"/>
                      <a:pt x="5539459" y="365446"/>
                    </a:cubicBezTo>
                    <a:cubicBezTo>
                      <a:pt x="5539459" y="415903"/>
                      <a:pt x="5529233" y="463972"/>
                      <a:pt x="5510741" y="507694"/>
                    </a:cubicBezTo>
                    <a:lnTo>
                      <a:pt x="5509384" y="510193"/>
                    </a:lnTo>
                    <a:lnTo>
                      <a:pt x="5520689" y="473773"/>
                    </a:lnTo>
                    <a:cubicBezTo>
                      <a:pt x="5525558" y="449984"/>
                      <a:pt x="5528114" y="425352"/>
                      <a:pt x="5528114" y="400124"/>
                    </a:cubicBezTo>
                    <a:cubicBezTo>
                      <a:pt x="5528114" y="198293"/>
                      <a:pt x="5364500" y="34678"/>
                      <a:pt x="5162669" y="34678"/>
                    </a:cubicBezTo>
                    <a:lnTo>
                      <a:pt x="335370" y="34678"/>
                    </a:lnTo>
                    <a:cubicBezTo>
                      <a:pt x="209226" y="34678"/>
                      <a:pt x="98010" y="98590"/>
                      <a:pt x="32337" y="195800"/>
                    </a:cubicBezTo>
                    <a:lnTo>
                      <a:pt x="0" y="255375"/>
                    </a:lnTo>
                    <a:lnTo>
                      <a:pt x="9988" y="223198"/>
                    </a:lnTo>
                    <a:cubicBezTo>
                      <a:pt x="65466" y="92034"/>
                      <a:pt x="195342" y="1"/>
                      <a:pt x="346715" y="0"/>
                    </a:cubicBezTo>
                    <a:lnTo>
                      <a:pt x="5174015" y="1"/>
                    </a:lnTo>
                    <a:cubicBezTo>
                      <a:pt x="5274930" y="1"/>
                      <a:pt x="5366291" y="40905"/>
                      <a:pt x="5432423"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55" name="Google Shape;5055;p38"/>
              <p:cNvSpPr/>
              <p:nvPr/>
            </p:nvSpPr>
            <p:spPr>
              <a:xfrm rot="-2827716">
                <a:off x="1500345" y="2976459"/>
                <a:ext cx="5536567" cy="509927"/>
              </a:xfrm>
              <a:custGeom>
                <a:rect b="b" l="l" r="r" t="t"/>
                <a:pathLst>
                  <a:path extrusionOk="0" h="510193" w="5539459">
                    <a:moveTo>
                      <a:pt x="5539459" y="254818"/>
                    </a:moveTo>
                    <a:lnTo>
                      <a:pt x="5529471" y="286996"/>
                    </a:lnTo>
                    <a:cubicBezTo>
                      <a:pt x="5473993" y="418159"/>
                      <a:pt x="5344117" y="510193"/>
                      <a:pt x="5192744" y="510193"/>
                    </a:cubicBezTo>
                    <a:lnTo>
                      <a:pt x="365445" y="510193"/>
                    </a:lnTo>
                    <a:cubicBezTo>
                      <a:pt x="163616" y="510193"/>
                      <a:pt x="0" y="346578"/>
                      <a:pt x="0" y="144749"/>
                    </a:cubicBezTo>
                    <a:cubicBezTo>
                      <a:pt x="0" y="94291"/>
                      <a:pt x="10226" y="46222"/>
                      <a:pt x="28718" y="2500"/>
                    </a:cubicBezTo>
                    <a:lnTo>
                      <a:pt x="30075" y="0"/>
                    </a:lnTo>
                    <a:lnTo>
                      <a:pt x="18770" y="36421"/>
                    </a:lnTo>
                    <a:cubicBezTo>
                      <a:pt x="13902" y="60210"/>
                      <a:pt x="11345" y="84842"/>
                      <a:pt x="11345" y="110071"/>
                    </a:cubicBezTo>
                    <a:cubicBezTo>
                      <a:pt x="11345" y="311900"/>
                      <a:pt x="174961" y="475516"/>
                      <a:pt x="376790" y="475515"/>
                    </a:cubicBezTo>
                    <a:lnTo>
                      <a:pt x="5204090" y="475515"/>
                    </a:lnTo>
                    <a:cubicBezTo>
                      <a:pt x="5330233" y="475515"/>
                      <a:pt x="5441449" y="411603"/>
                      <a:pt x="5507122" y="314394"/>
                    </a:cubicBezTo>
                    <a:lnTo>
                      <a:pt x="5539459"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056" name="Google Shape;5056;p38"/>
            <p:cNvGrpSpPr/>
            <p:nvPr/>
          </p:nvGrpSpPr>
          <p:grpSpPr>
            <a:xfrm>
              <a:off x="4535975" y="364983"/>
              <a:ext cx="1100782" cy="1169874"/>
              <a:chOff x="1316031" y="142329"/>
              <a:chExt cx="2671800" cy="2839500"/>
            </a:xfrm>
          </p:grpSpPr>
          <p:sp>
            <p:nvSpPr>
              <p:cNvPr id="5057" name="Google Shape;5057;p38"/>
              <p:cNvSpPr/>
              <p:nvPr/>
            </p:nvSpPr>
            <p:spPr>
              <a:xfrm rot="-2830044">
                <a:off x="893477" y="1370600"/>
                <a:ext cx="3516907" cy="382958"/>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58" name="Google Shape;5058;p38"/>
              <p:cNvSpPr/>
              <p:nvPr/>
            </p:nvSpPr>
            <p:spPr>
              <a:xfrm rot="-2827716">
                <a:off x="863305" y="1385770"/>
                <a:ext cx="3505215" cy="274960"/>
              </a:xfrm>
              <a:custGeom>
                <a:rect b="b" l="l" r="r" t="t"/>
                <a:pathLst>
                  <a:path extrusionOk="0" h="275104" w="3507046">
                    <a:moveTo>
                      <a:pt x="3450985" y="56062"/>
                    </a:moveTo>
                    <a:cubicBezTo>
                      <a:pt x="3485622" y="90699"/>
                      <a:pt x="3507046" y="138549"/>
                      <a:pt x="3507046" y="191404"/>
                    </a:cubicBezTo>
                    <a:cubicBezTo>
                      <a:pt x="3507046" y="217831"/>
                      <a:pt x="3501690" y="243008"/>
                      <a:pt x="3492004" y="265906"/>
                    </a:cubicBezTo>
                    <a:lnTo>
                      <a:pt x="3485803" y="275104"/>
                    </a:lnTo>
                    <a:lnTo>
                      <a:pt x="3495700" y="226082"/>
                    </a:lnTo>
                    <a:cubicBezTo>
                      <a:pt x="3495701" y="120372"/>
                      <a:pt x="3410007" y="34678"/>
                      <a:pt x="3304298" y="34679"/>
                    </a:cubicBezTo>
                    <a:lnTo>
                      <a:pt x="170160" y="34678"/>
                    </a:lnTo>
                    <a:cubicBezTo>
                      <a:pt x="117306" y="34678"/>
                      <a:pt x="69455" y="56102"/>
                      <a:pt x="34818" y="90739"/>
                    </a:cubicBezTo>
                    <a:lnTo>
                      <a:pt x="0" y="142381"/>
                    </a:lnTo>
                    <a:lnTo>
                      <a:pt x="5144" y="116901"/>
                    </a:lnTo>
                    <a:cubicBezTo>
                      <a:pt x="34200" y="48203"/>
                      <a:pt x="102224" y="1"/>
                      <a:pt x="181506" y="0"/>
                    </a:cubicBezTo>
                    <a:lnTo>
                      <a:pt x="3315643" y="1"/>
                    </a:lnTo>
                    <a:cubicBezTo>
                      <a:pt x="3368497" y="1"/>
                      <a:pt x="3416348" y="21424"/>
                      <a:pt x="3450985" y="56062"/>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59" name="Google Shape;5059;p38"/>
              <p:cNvSpPr/>
              <p:nvPr/>
            </p:nvSpPr>
            <p:spPr>
              <a:xfrm rot="-2827716">
                <a:off x="939100" y="1462710"/>
                <a:ext cx="3505215" cy="274959"/>
              </a:xfrm>
              <a:custGeom>
                <a:rect b="b" l="l" r="r" t="t"/>
                <a:pathLst>
                  <a:path extrusionOk="0" h="275103" w="3507046">
                    <a:moveTo>
                      <a:pt x="3507046" y="132723"/>
                    </a:moveTo>
                    <a:lnTo>
                      <a:pt x="3501902" y="158203"/>
                    </a:lnTo>
                    <a:cubicBezTo>
                      <a:pt x="3472846" y="226900"/>
                      <a:pt x="3404822" y="275103"/>
                      <a:pt x="3325540" y="275103"/>
                    </a:cubicBezTo>
                    <a:lnTo>
                      <a:pt x="191404" y="275103"/>
                    </a:lnTo>
                    <a:cubicBezTo>
                      <a:pt x="85694" y="275103"/>
                      <a:pt x="0" y="189409"/>
                      <a:pt x="0" y="83700"/>
                    </a:cubicBezTo>
                    <a:cubicBezTo>
                      <a:pt x="0" y="57272"/>
                      <a:pt x="5356" y="32096"/>
                      <a:pt x="15042" y="9197"/>
                    </a:cubicBezTo>
                    <a:lnTo>
                      <a:pt x="21243" y="0"/>
                    </a:lnTo>
                    <a:lnTo>
                      <a:pt x="11346" y="49022"/>
                    </a:lnTo>
                    <a:cubicBezTo>
                      <a:pt x="11345" y="154732"/>
                      <a:pt x="97039" y="240425"/>
                      <a:pt x="202749" y="240426"/>
                    </a:cubicBezTo>
                    <a:lnTo>
                      <a:pt x="3336885" y="240426"/>
                    </a:lnTo>
                    <a:cubicBezTo>
                      <a:pt x="3389740" y="240426"/>
                      <a:pt x="3437591" y="219002"/>
                      <a:pt x="3472228" y="184365"/>
                    </a:cubicBezTo>
                    <a:lnTo>
                      <a:pt x="3507046" y="13272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060" name="Google Shape;5060;p38"/>
            <p:cNvGrpSpPr/>
            <p:nvPr/>
          </p:nvGrpSpPr>
          <p:grpSpPr>
            <a:xfrm>
              <a:off x="5074175" y="364968"/>
              <a:ext cx="735834" cy="780410"/>
              <a:chOff x="1470547" y="379512"/>
              <a:chExt cx="1786005" cy="1894200"/>
            </a:xfrm>
          </p:grpSpPr>
          <p:sp>
            <p:nvSpPr>
              <p:cNvPr id="5061" name="Google Shape;5061;p38"/>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62" name="Google Shape;5062;p38"/>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63" name="Google Shape;5063;p38"/>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064" name="Google Shape;5064;p38"/>
            <p:cNvGrpSpPr/>
            <p:nvPr/>
          </p:nvGrpSpPr>
          <p:grpSpPr>
            <a:xfrm>
              <a:off x="4395079" y="697217"/>
              <a:ext cx="1329882" cy="1409495"/>
              <a:chOff x="2075692" y="52828"/>
              <a:chExt cx="4347442" cy="4607700"/>
            </a:xfrm>
          </p:grpSpPr>
          <p:sp>
            <p:nvSpPr>
              <p:cNvPr id="5065" name="Google Shape;5065;p38"/>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66" name="Google Shape;5066;p38"/>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67" name="Google Shape;5067;p38"/>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068" name="Google Shape;5068;p38"/>
            <p:cNvGrpSpPr/>
            <p:nvPr/>
          </p:nvGrpSpPr>
          <p:grpSpPr>
            <a:xfrm rot="-1579579">
              <a:off x="7082645" y="166310"/>
              <a:ext cx="220954" cy="220954"/>
              <a:chOff x="8297437" y="2253663"/>
              <a:chExt cx="4117200" cy="4117200"/>
            </a:xfrm>
          </p:grpSpPr>
          <p:sp>
            <p:nvSpPr>
              <p:cNvPr id="5069" name="Google Shape;5069;p38"/>
              <p:cNvSpPr/>
              <p:nvPr/>
            </p:nvSpPr>
            <p:spPr>
              <a:xfrm rot="1902051">
                <a:off x="8860274" y="2816500"/>
                <a:ext cx="2991526" cy="2991526"/>
              </a:xfrm>
              <a:prstGeom prst="ellipse">
                <a:avLst/>
              </a:prstGeom>
              <a:solidFill>
                <a:schemeClr val="accent2"/>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5070" name="Google Shape;5070;p38"/>
              <p:cNvPicPr preferRelativeResize="0"/>
              <p:nvPr/>
            </p:nvPicPr>
            <p:blipFill rotWithShape="1">
              <a:blip r:embed="rId3">
                <a:alphaModFix amt="50000"/>
              </a:blip>
              <a:srcRect b="13631" l="16908" r="21674" t="4788"/>
              <a:stretch/>
            </p:blipFill>
            <p:spPr>
              <a:xfrm>
                <a:off x="8846288" y="2814084"/>
                <a:ext cx="3012600" cy="2977200"/>
              </a:xfrm>
              <a:prstGeom prst="ellipse">
                <a:avLst/>
              </a:prstGeom>
              <a:noFill/>
              <a:ln>
                <a:noFill/>
              </a:ln>
            </p:spPr>
          </p:pic>
        </p:grpSp>
        <p:grpSp>
          <p:nvGrpSpPr>
            <p:cNvPr id="5071" name="Google Shape;5071;p38"/>
            <p:cNvGrpSpPr/>
            <p:nvPr/>
          </p:nvGrpSpPr>
          <p:grpSpPr>
            <a:xfrm rot="-1577215">
              <a:off x="6419953" y="456772"/>
              <a:ext cx="189653" cy="189653"/>
              <a:chOff x="8297437" y="2253663"/>
              <a:chExt cx="4117200" cy="4117200"/>
            </a:xfrm>
          </p:grpSpPr>
          <p:sp>
            <p:nvSpPr>
              <p:cNvPr id="5072" name="Google Shape;5072;p38"/>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5073" name="Google Shape;5073;p38"/>
              <p:cNvPicPr preferRelativeResize="0"/>
              <p:nvPr/>
            </p:nvPicPr>
            <p:blipFill rotWithShape="1">
              <a:blip r:embed="rId4">
                <a:alphaModFix amt="50000"/>
              </a:blip>
              <a:srcRect b="13631" l="16908" r="21674" t="4788"/>
              <a:stretch/>
            </p:blipFill>
            <p:spPr>
              <a:xfrm>
                <a:off x="8846288" y="2814084"/>
                <a:ext cx="3012600" cy="2977200"/>
              </a:xfrm>
              <a:prstGeom prst="ellipse">
                <a:avLst/>
              </a:prstGeom>
              <a:noFill/>
              <a:ln>
                <a:noFill/>
              </a:ln>
            </p:spPr>
          </p:pic>
        </p:grpSp>
        <p:grpSp>
          <p:nvGrpSpPr>
            <p:cNvPr id="5074" name="Google Shape;5074;p38"/>
            <p:cNvGrpSpPr/>
            <p:nvPr/>
          </p:nvGrpSpPr>
          <p:grpSpPr>
            <a:xfrm rot="-1567860">
              <a:off x="6963138" y="303534"/>
              <a:ext cx="121527" cy="121527"/>
              <a:chOff x="8297437" y="2253663"/>
              <a:chExt cx="4117200" cy="4117200"/>
            </a:xfrm>
          </p:grpSpPr>
          <p:sp>
            <p:nvSpPr>
              <p:cNvPr id="5075" name="Google Shape;5075;p38"/>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5076" name="Google Shape;5076;p38"/>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5077" name="Google Shape;5077;p38"/>
            <p:cNvGrpSpPr/>
            <p:nvPr/>
          </p:nvGrpSpPr>
          <p:grpSpPr>
            <a:xfrm rot="-1576056">
              <a:off x="6760060" y="2416456"/>
              <a:ext cx="283743" cy="283743"/>
              <a:chOff x="8297437" y="2253663"/>
              <a:chExt cx="4117200" cy="4117200"/>
            </a:xfrm>
          </p:grpSpPr>
          <p:sp>
            <p:nvSpPr>
              <p:cNvPr id="5078" name="Google Shape;5078;p38"/>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5079" name="Google Shape;5079;p38"/>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5080" name="Google Shape;5080;p38"/>
            <p:cNvGrpSpPr/>
            <p:nvPr/>
          </p:nvGrpSpPr>
          <p:grpSpPr>
            <a:xfrm rot="-1573441">
              <a:off x="6510118" y="1723880"/>
              <a:ext cx="154669" cy="154669"/>
              <a:chOff x="8297437" y="2253663"/>
              <a:chExt cx="4117200" cy="4117200"/>
            </a:xfrm>
          </p:grpSpPr>
          <p:sp>
            <p:nvSpPr>
              <p:cNvPr id="5081" name="Google Shape;5081;p38"/>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5082" name="Google Shape;5082;p38"/>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5083" name="Google Shape;5083;p38"/>
            <p:cNvGrpSpPr/>
            <p:nvPr/>
          </p:nvGrpSpPr>
          <p:grpSpPr>
            <a:xfrm rot="-1573249">
              <a:off x="5771983" y="46743"/>
              <a:ext cx="275827" cy="275827"/>
              <a:chOff x="8297437" y="2253663"/>
              <a:chExt cx="4117200" cy="4117200"/>
            </a:xfrm>
          </p:grpSpPr>
          <p:sp>
            <p:nvSpPr>
              <p:cNvPr id="5084" name="Google Shape;5084;p38"/>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5085" name="Google Shape;5085;p38"/>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5086" name="Google Shape;5086;p38"/>
            <p:cNvGrpSpPr/>
            <p:nvPr/>
          </p:nvGrpSpPr>
          <p:grpSpPr>
            <a:xfrm rot="-1577296">
              <a:off x="7116701" y="716767"/>
              <a:ext cx="152459" cy="152459"/>
              <a:chOff x="8297437" y="2253663"/>
              <a:chExt cx="4117200" cy="4117200"/>
            </a:xfrm>
          </p:grpSpPr>
          <p:sp>
            <p:nvSpPr>
              <p:cNvPr id="5087" name="Google Shape;5087;p38"/>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5088" name="Google Shape;5088;p38"/>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5089" name="Google Shape;5089;p38"/>
            <p:cNvGrpSpPr/>
            <p:nvPr/>
          </p:nvGrpSpPr>
          <p:grpSpPr>
            <a:xfrm rot="-1567860">
              <a:off x="6848063" y="871601"/>
              <a:ext cx="121527" cy="121527"/>
              <a:chOff x="8297437" y="2253663"/>
              <a:chExt cx="4117200" cy="4117200"/>
            </a:xfrm>
          </p:grpSpPr>
          <p:sp>
            <p:nvSpPr>
              <p:cNvPr id="5090" name="Google Shape;5090;p38"/>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5091" name="Google Shape;5091;p38"/>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5092" name="Google Shape;5092;p38"/>
            <p:cNvGrpSpPr/>
            <p:nvPr/>
          </p:nvGrpSpPr>
          <p:grpSpPr>
            <a:xfrm rot="-1572683">
              <a:off x="7426832" y="1873865"/>
              <a:ext cx="208804" cy="208804"/>
              <a:chOff x="8297437" y="2253663"/>
              <a:chExt cx="4117200" cy="4117200"/>
            </a:xfrm>
          </p:grpSpPr>
          <p:sp>
            <p:nvSpPr>
              <p:cNvPr id="5093" name="Google Shape;5093;p38"/>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5094" name="Google Shape;5094;p38"/>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5095" name="Google Shape;5095;p38"/>
            <p:cNvGrpSpPr/>
            <p:nvPr/>
          </p:nvGrpSpPr>
          <p:grpSpPr>
            <a:xfrm>
              <a:off x="4469276" y="366140"/>
              <a:ext cx="789593" cy="837426"/>
              <a:chOff x="1470547" y="379512"/>
              <a:chExt cx="1786005" cy="1894200"/>
            </a:xfrm>
          </p:grpSpPr>
          <p:sp>
            <p:nvSpPr>
              <p:cNvPr id="5096" name="Google Shape;5096;p38"/>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97" name="Google Shape;5097;p38"/>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98" name="Google Shape;5098;p38"/>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sp>
        <p:nvSpPr>
          <p:cNvPr id="5099" name="Google Shape;5099;p38"/>
          <p:cNvSpPr txBox="1"/>
          <p:nvPr>
            <p:ph type="title"/>
          </p:nvPr>
        </p:nvSpPr>
        <p:spPr>
          <a:xfrm>
            <a:off x="415600" y="288567"/>
            <a:ext cx="11360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And this is a timeline.</a:t>
            </a:r>
            <a:endParaRPr/>
          </a:p>
        </p:txBody>
      </p:sp>
      <p:sp>
        <p:nvSpPr>
          <p:cNvPr id="5100" name="Google Shape;5100;p38"/>
          <p:cNvSpPr txBox="1"/>
          <p:nvPr>
            <p:ph idx="1" type="subTitle"/>
          </p:nvPr>
        </p:nvSpPr>
        <p:spPr>
          <a:xfrm>
            <a:off x="415600" y="20874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1999</a:t>
            </a:r>
            <a:endParaRPr/>
          </a:p>
        </p:txBody>
      </p:sp>
      <p:sp>
        <p:nvSpPr>
          <p:cNvPr id="5101" name="Google Shape;5101;p38"/>
          <p:cNvSpPr txBox="1"/>
          <p:nvPr>
            <p:ph idx="7" type="body"/>
          </p:nvPr>
        </p:nvSpPr>
        <p:spPr>
          <a:xfrm>
            <a:off x="2775375" y="4686425"/>
            <a:ext cx="1997700" cy="17526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Lorem ipsum dolor sit amet, consectetuer adipiscing elit.</a:t>
            </a:r>
            <a:endParaRPr/>
          </a:p>
        </p:txBody>
      </p:sp>
      <p:sp>
        <p:nvSpPr>
          <p:cNvPr id="5102" name="Google Shape;5102;p38"/>
          <p:cNvSpPr txBox="1"/>
          <p:nvPr>
            <p:ph idx="2" type="subTitle"/>
          </p:nvPr>
        </p:nvSpPr>
        <p:spPr>
          <a:xfrm>
            <a:off x="2775377" y="30018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2005</a:t>
            </a:r>
            <a:endParaRPr/>
          </a:p>
        </p:txBody>
      </p:sp>
      <p:sp>
        <p:nvSpPr>
          <p:cNvPr id="5103" name="Google Shape;5103;p38"/>
          <p:cNvSpPr txBox="1"/>
          <p:nvPr>
            <p:ph idx="8" type="body"/>
          </p:nvPr>
        </p:nvSpPr>
        <p:spPr>
          <a:xfrm>
            <a:off x="5135150" y="3695825"/>
            <a:ext cx="1997700" cy="23301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Lorem ipsum dolor sit amet, consectetuer adipiscing elit.</a:t>
            </a:r>
            <a:endParaRPr/>
          </a:p>
        </p:txBody>
      </p:sp>
      <p:sp>
        <p:nvSpPr>
          <p:cNvPr id="5104" name="Google Shape;5104;p38"/>
          <p:cNvSpPr txBox="1"/>
          <p:nvPr>
            <p:ph idx="3" type="subTitle"/>
          </p:nvPr>
        </p:nvSpPr>
        <p:spPr>
          <a:xfrm>
            <a:off x="5135153" y="21139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2015</a:t>
            </a:r>
            <a:endParaRPr/>
          </a:p>
        </p:txBody>
      </p:sp>
      <p:sp>
        <p:nvSpPr>
          <p:cNvPr id="5105" name="Google Shape;5105;p38"/>
          <p:cNvSpPr txBox="1"/>
          <p:nvPr>
            <p:ph idx="9" type="body"/>
          </p:nvPr>
        </p:nvSpPr>
        <p:spPr>
          <a:xfrm>
            <a:off x="7494925" y="4686425"/>
            <a:ext cx="1997700" cy="17526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Lorem ipsum dolor sit amet, consectetuer adipiscing elit.</a:t>
            </a:r>
            <a:endParaRPr/>
          </a:p>
        </p:txBody>
      </p:sp>
      <p:sp>
        <p:nvSpPr>
          <p:cNvPr id="5106" name="Google Shape;5106;p38"/>
          <p:cNvSpPr txBox="1"/>
          <p:nvPr>
            <p:ph idx="4" type="subTitle"/>
          </p:nvPr>
        </p:nvSpPr>
        <p:spPr>
          <a:xfrm>
            <a:off x="7494930" y="30283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2019</a:t>
            </a:r>
            <a:endParaRPr/>
          </a:p>
        </p:txBody>
      </p:sp>
      <p:sp>
        <p:nvSpPr>
          <p:cNvPr id="5107" name="Google Shape;5107;p38"/>
          <p:cNvSpPr txBox="1"/>
          <p:nvPr>
            <p:ph idx="5" type="subTitle"/>
          </p:nvPr>
        </p:nvSpPr>
        <p:spPr>
          <a:xfrm>
            <a:off x="9854707" y="20874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2022</a:t>
            </a:r>
            <a:endParaRPr/>
          </a:p>
        </p:txBody>
      </p:sp>
      <p:sp>
        <p:nvSpPr>
          <p:cNvPr id="5108" name="Google Shape;5108;p38"/>
          <p:cNvSpPr txBox="1"/>
          <p:nvPr>
            <p:ph idx="6" type="body"/>
          </p:nvPr>
        </p:nvSpPr>
        <p:spPr>
          <a:xfrm>
            <a:off x="415600" y="3695825"/>
            <a:ext cx="1997700" cy="23301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Lorem ipsum dolor sit amet, consectetuer adipiscing elit.</a:t>
            </a:r>
            <a:endParaRPr/>
          </a:p>
        </p:txBody>
      </p:sp>
      <p:sp>
        <p:nvSpPr>
          <p:cNvPr id="5109" name="Google Shape;5109;p38"/>
          <p:cNvSpPr txBox="1"/>
          <p:nvPr>
            <p:ph idx="13" type="body"/>
          </p:nvPr>
        </p:nvSpPr>
        <p:spPr>
          <a:xfrm>
            <a:off x="9854700" y="3695825"/>
            <a:ext cx="1997700" cy="23301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Lorem ipsum dolor sit amet, consectetuer adipiscing elit.</a:t>
            </a:r>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113" name="Shape 5113"/>
        <p:cNvGrpSpPr/>
        <p:nvPr/>
      </p:nvGrpSpPr>
      <p:grpSpPr>
        <a:xfrm>
          <a:off x="0" y="0"/>
          <a:ext cx="0" cy="0"/>
          <a:chOff x="0" y="0"/>
          <a:chExt cx="0" cy="0"/>
        </a:xfrm>
      </p:grpSpPr>
      <p:grpSp>
        <p:nvGrpSpPr>
          <p:cNvPr id="5114" name="Google Shape;5114;p39"/>
          <p:cNvGrpSpPr/>
          <p:nvPr/>
        </p:nvGrpSpPr>
        <p:grpSpPr>
          <a:xfrm rot="5400000">
            <a:off x="5899790" y="1376119"/>
            <a:ext cx="5778042" cy="3955122"/>
            <a:chOff x="2345366" y="140711"/>
            <a:chExt cx="6483441" cy="4437974"/>
          </a:xfrm>
        </p:grpSpPr>
        <p:sp>
          <p:nvSpPr>
            <p:cNvPr id="5115" name="Google Shape;5115;p39"/>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5116" name="Google Shape;5116;p39"/>
            <p:cNvGrpSpPr/>
            <p:nvPr/>
          </p:nvGrpSpPr>
          <p:grpSpPr>
            <a:xfrm>
              <a:off x="2345366" y="140711"/>
              <a:ext cx="6483441" cy="4437974"/>
              <a:chOff x="390725" y="192901"/>
              <a:chExt cx="9367780" cy="6412330"/>
            </a:xfrm>
          </p:grpSpPr>
          <p:sp>
            <p:nvSpPr>
              <p:cNvPr id="5117" name="Google Shape;5117;p39"/>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5118" name="Google Shape;5118;p39"/>
              <p:cNvGrpSpPr/>
              <p:nvPr/>
            </p:nvGrpSpPr>
            <p:grpSpPr>
              <a:xfrm>
                <a:off x="9036100" y="3183177"/>
                <a:ext cx="492960" cy="492960"/>
                <a:chOff x="9132580" y="3159701"/>
                <a:chExt cx="371233" cy="371233"/>
              </a:xfrm>
            </p:grpSpPr>
            <p:sp>
              <p:nvSpPr>
                <p:cNvPr id="5119" name="Google Shape;5119;p39"/>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20" name="Google Shape;5120;p39"/>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21" name="Google Shape;5121;p39"/>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5122" name="Google Shape;5122;p39"/>
              <p:cNvGrpSpPr/>
              <p:nvPr/>
            </p:nvGrpSpPr>
            <p:grpSpPr>
              <a:xfrm>
                <a:off x="390725" y="192901"/>
                <a:ext cx="9367780" cy="6412330"/>
                <a:chOff x="1194635" y="234866"/>
                <a:chExt cx="9244824" cy="6489556"/>
              </a:xfrm>
            </p:grpSpPr>
            <p:sp>
              <p:nvSpPr>
                <p:cNvPr id="5123" name="Google Shape;5123;p39"/>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24" name="Google Shape;5124;p39"/>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25" name="Google Shape;5125;p39"/>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26" name="Google Shape;5126;p39"/>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27" name="Google Shape;5127;p39"/>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28" name="Google Shape;5128;p39"/>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29" name="Google Shape;5129;p39"/>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30" name="Google Shape;5130;p39"/>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31" name="Google Shape;5131;p39"/>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32" name="Google Shape;5132;p39"/>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33" name="Google Shape;5133;p39"/>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34" name="Google Shape;5134;p39"/>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35" name="Google Shape;5135;p39"/>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36" name="Google Shape;5136;p39"/>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37" name="Google Shape;5137;p39"/>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38" name="Google Shape;5138;p39"/>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39" name="Google Shape;5139;p39"/>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sp>
          <p:nvSpPr>
            <p:cNvPr id="5140" name="Google Shape;5140;p39"/>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5141" name="Google Shape;5141;p39"/>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5142" name="Google Shape;5142;p39"/>
          <p:cNvSpPr txBox="1"/>
          <p:nvPr>
            <p:ph type="title"/>
          </p:nvPr>
        </p:nvSpPr>
        <p:spPr>
          <a:xfrm>
            <a:off x="571500" y="1523900"/>
            <a:ext cx="4438500" cy="12642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Presenting a website or an app?</a:t>
            </a:r>
            <a:endParaRPr/>
          </a:p>
        </p:txBody>
      </p:sp>
      <p:sp>
        <p:nvSpPr>
          <p:cNvPr id="5143" name="Google Shape;5143;p39"/>
          <p:cNvSpPr txBox="1"/>
          <p:nvPr>
            <p:ph idx="1" type="body"/>
          </p:nvPr>
        </p:nvSpPr>
        <p:spPr>
          <a:xfrm>
            <a:off x="571725" y="3896150"/>
            <a:ext cx="4438500" cy="1702500"/>
          </a:xfrm>
          <a:prstGeom prst="rect">
            <a:avLst/>
          </a:prstGeom>
        </p:spPr>
        <p:txBody>
          <a:bodyPr anchorCtr="0" anchor="t" bIns="121900" lIns="121900" spcFirstLastPara="1" rIns="121900" wrap="square" tIns="121900">
            <a:noAutofit/>
          </a:bodyPr>
          <a:lstStyle/>
          <a:p>
            <a:pPr indent="0" lvl="0" marL="0" rtl="0" algn="r">
              <a:spcBef>
                <a:spcPts val="0"/>
              </a:spcBef>
              <a:spcAft>
                <a:spcPts val="2100"/>
              </a:spcAft>
              <a:buNone/>
            </a:pPr>
            <a:r>
              <a:rPr lang="en"/>
              <a:t>If you are presenting a website, an internet product or an app, you can place a screenshot of it here.</a:t>
            </a:r>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147" name="Shape 5147"/>
        <p:cNvGrpSpPr/>
        <p:nvPr/>
      </p:nvGrpSpPr>
      <p:grpSpPr>
        <a:xfrm>
          <a:off x="0" y="0"/>
          <a:ext cx="0" cy="0"/>
          <a:chOff x="0" y="0"/>
          <a:chExt cx="0" cy="0"/>
        </a:xfrm>
      </p:grpSpPr>
      <p:grpSp>
        <p:nvGrpSpPr>
          <p:cNvPr id="5148" name="Google Shape;5148;p40"/>
          <p:cNvGrpSpPr/>
          <p:nvPr/>
        </p:nvGrpSpPr>
        <p:grpSpPr>
          <a:xfrm>
            <a:off x="1691402" y="656999"/>
            <a:ext cx="2721600" cy="5544000"/>
            <a:chOff x="1020040" y="533174"/>
            <a:chExt cx="2721600" cy="5544000"/>
          </a:xfrm>
        </p:grpSpPr>
        <p:sp>
          <p:nvSpPr>
            <p:cNvPr id="5149" name="Google Shape;5149;p40"/>
            <p:cNvSpPr/>
            <p:nvPr/>
          </p:nvSpPr>
          <p:spPr>
            <a:xfrm rot="5322">
              <a:off x="1024388" y="535271"/>
              <a:ext cx="2712903" cy="5539807"/>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5150" name="Google Shape;5150;p40"/>
            <p:cNvSpPr/>
            <p:nvPr/>
          </p:nvSpPr>
          <p:spPr>
            <a:xfrm rot="5339">
              <a:off x="1117826" y="634766"/>
              <a:ext cx="2511303" cy="5315706"/>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5151" name="Google Shape;5151;p40"/>
            <p:cNvSpPr/>
            <p:nvPr/>
          </p:nvSpPr>
          <p:spPr>
            <a:xfrm rot="-10793156">
              <a:off x="1702602"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5152" name="Google Shape;5152;p40"/>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153" name="Google Shape;5153;p40"/>
            <p:cNvSpPr/>
            <p:nvPr/>
          </p:nvSpPr>
          <p:spPr>
            <a:xfrm rot="5827501">
              <a:off x="2668055" y="715407"/>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154" name="Google Shape;5154;p40"/>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5155" name="Google Shape;5155;p40"/>
          <p:cNvSpPr txBox="1"/>
          <p:nvPr>
            <p:ph type="title"/>
          </p:nvPr>
        </p:nvSpPr>
        <p:spPr>
          <a:xfrm>
            <a:off x="6747800" y="1569550"/>
            <a:ext cx="4301100" cy="2450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Presenting a website or an app?</a:t>
            </a:r>
            <a:endParaRPr/>
          </a:p>
        </p:txBody>
      </p:sp>
      <p:sp>
        <p:nvSpPr>
          <p:cNvPr id="5156" name="Google Shape;5156;p40"/>
          <p:cNvSpPr txBox="1"/>
          <p:nvPr>
            <p:ph idx="1" type="body"/>
          </p:nvPr>
        </p:nvSpPr>
        <p:spPr>
          <a:xfrm>
            <a:off x="6747800" y="4227550"/>
            <a:ext cx="4301100" cy="17025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If you are presenting a website, an internet product or an app, you can place a screenshot of it here.</a:t>
            </a:r>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160" name="Shape 5160"/>
        <p:cNvGrpSpPr/>
        <p:nvPr/>
      </p:nvGrpSpPr>
      <p:grpSpPr>
        <a:xfrm>
          <a:off x="0" y="0"/>
          <a:ext cx="0" cy="0"/>
          <a:chOff x="0" y="0"/>
          <a:chExt cx="0" cy="0"/>
        </a:xfrm>
      </p:grpSpPr>
      <p:grpSp>
        <p:nvGrpSpPr>
          <p:cNvPr id="5161" name="Google Shape;5161;p41"/>
          <p:cNvGrpSpPr/>
          <p:nvPr/>
        </p:nvGrpSpPr>
        <p:grpSpPr>
          <a:xfrm>
            <a:off x="1358795" y="4012200"/>
            <a:ext cx="2831924" cy="2353093"/>
            <a:chOff x="4383222" y="0"/>
            <a:chExt cx="3618609" cy="3006763"/>
          </a:xfrm>
        </p:grpSpPr>
        <p:grpSp>
          <p:nvGrpSpPr>
            <p:cNvPr id="5162" name="Google Shape;5162;p41"/>
            <p:cNvGrpSpPr/>
            <p:nvPr/>
          </p:nvGrpSpPr>
          <p:grpSpPr>
            <a:xfrm>
              <a:off x="4505789" y="103794"/>
              <a:ext cx="1972533" cy="2093660"/>
              <a:chOff x="3346366" y="66264"/>
              <a:chExt cx="4787701" cy="5081700"/>
            </a:xfrm>
          </p:grpSpPr>
          <p:sp>
            <p:nvSpPr>
              <p:cNvPr id="5163" name="Google Shape;5163;p41"/>
              <p:cNvSpPr/>
              <p:nvPr/>
            </p:nvSpPr>
            <p:spPr>
              <a:xfrm rot="-2830000">
                <a:off x="2620494" y="2234983"/>
                <a:ext cx="6239445" cy="744262"/>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164" name="Google Shape;5164;p41"/>
              <p:cNvSpPr/>
              <p:nvPr/>
            </p:nvSpPr>
            <p:spPr>
              <a:xfrm rot="-2827716">
                <a:off x="2494786" y="2293359"/>
                <a:ext cx="6236242" cy="396002"/>
              </a:xfrm>
              <a:custGeom>
                <a:rect b="b" l="l" r="r" t="t"/>
                <a:pathLst>
                  <a:path extrusionOk="0" h="396209" w="6239499">
                    <a:moveTo>
                      <a:pt x="6130512" y="108986"/>
                    </a:moveTo>
                    <a:cubicBezTo>
                      <a:pt x="6197850" y="176324"/>
                      <a:pt x="6239499" y="269349"/>
                      <a:pt x="6239499" y="372103"/>
                    </a:cubicBezTo>
                    <a:lnTo>
                      <a:pt x="6237069" y="396209"/>
                    </a:lnTo>
                    <a:lnTo>
                      <a:pt x="6230613" y="332172"/>
                    </a:lnTo>
                    <a:cubicBezTo>
                      <a:pt x="6195916" y="162611"/>
                      <a:pt x="6045889" y="35061"/>
                      <a:pt x="5866071" y="35061"/>
                    </a:cubicBezTo>
                    <a:lnTo>
                      <a:pt x="370776" y="35061"/>
                    </a:lnTo>
                    <a:cubicBezTo>
                      <a:pt x="190959" y="35061"/>
                      <a:pt x="40932" y="162611"/>
                      <a:pt x="6235" y="332172"/>
                    </a:cubicBezTo>
                    <a:lnTo>
                      <a:pt x="1105" y="383057"/>
                    </a:lnTo>
                    <a:lnTo>
                      <a:pt x="1" y="372102"/>
                    </a:lnTo>
                    <a:cubicBezTo>
                      <a:pt x="0" y="166596"/>
                      <a:pt x="166597" y="0"/>
                      <a:pt x="372102" y="0"/>
                    </a:cubicBezTo>
                    <a:lnTo>
                      <a:pt x="5867397" y="0"/>
                    </a:lnTo>
                    <a:cubicBezTo>
                      <a:pt x="5970150" y="0"/>
                      <a:pt x="6063175" y="41649"/>
                      <a:pt x="6130512" y="10898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165" name="Google Shape;5165;p41"/>
              <p:cNvSpPr/>
              <p:nvPr/>
            </p:nvSpPr>
            <p:spPr>
              <a:xfrm rot="-2827716">
                <a:off x="2746442" y="2526408"/>
                <a:ext cx="6236241" cy="396002"/>
              </a:xfrm>
              <a:custGeom>
                <a:rect b="b" l="l" r="r" t="t"/>
                <a:pathLst>
                  <a:path extrusionOk="0" h="396209" w="6239498">
                    <a:moveTo>
                      <a:pt x="6238394" y="13152"/>
                    </a:moveTo>
                    <a:lnTo>
                      <a:pt x="6239498" y="24106"/>
                    </a:lnTo>
                    <a:cubicBezTo>
                      <a:pt x="6239498" y="229612"/>
                      <a:pt x="6072902" y="396208"/>
                      <a:pt x="5867396" y="396209"/>
                    </a:cubicBezTo>
                    <a:lnTo>
                      <a:pt x="372102" y="396208"/>
                    </a:lnTo>
                    <a:cubicBezTo>
                      <a:pt x="166596" y="396208"/>
                      <a:pt x="0" y="229612"/>
                      <a:pt x="0" y="24106"/>
                    </a:cubicBezTo>
                    <a:lnTo>
                      <a:pt x="2430" y="0"/>
                    </a:lnTo>
                    <a:lnTo>
                      <a:pt x="8886" y="64036"/>
                    </a:lnTo>
                    <a:cubicBezTo>
                      <a:pt x="43583" y="233597"/>
                      <a:pt x="193610" y="361147"/>
                      <a:pt x="373427" y="361147"/>
                    </a:cubicBezTo>
                    <a:lnTo>
                      <a:pt x="5868722" y="361148"/>
                    </a:lnTo>
                    <a:cubicBezTo>
                      <a:pt x="6048540" y="361147"/>
                      <a:pt x="6198567" y="233597"/>
                      <a:pt x="6233264" y="64037"/>
                    </a:cubicBezTo>
                    <a:lnTo>
                      <a:pt x="6238394"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166" name="Google Shape;5166;p41"/>
            <p:cNvGrpSpPr/>
            <p:nvPr/>
          </p:nvGrpSpPr>
          <p:grpSpPr>
            <a:xfrm>
              <a:off x="5262555" y="689003"/>
              <a:ext cx="1810715" cy="1917901"/>
              <a:chOff x="5031721" y="1309109"/>
              <a:chExt cx="4394938" cy="4655100"/>
            </a:xfrm>
          </p:grpSpPr>
          <p:sp>
            <p:nvSpPr>
              <p:cNvPr id="5167" name="Google Shape;5167;p41"/>
              <p:cNvSpPr/>
              <p:nvPr/>
            </p:nvSpPr>
            <p:spPr>
              <a:xfrm rot="-2830055">
                <a:off x="4392113" y="3271209"/>
                <a:ext cx="5670316"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168" name="Google Shape;5168;p41"/>
              <p:cNvSpPr/>
              <p:nvPr/>
            </p:nvSpPr>
            <p:spPr>
              <a:xfrm rot="-2827716">
                <a:off x="4288978" y="3321658"/>
                <a:ext cx="5662529" cy="442790"/>
              </a:xfrm>
              <a:custGeom>
                <a:rect b="b" l="l" r="r" t="t"/>
                <a:pathLst>
                  <a:path extrusionOk="0" h="443021" w="5665486">
                    <a:moveTo>
                      <a:pt x="5563222" y="107036"/>
                    </a:moveTo>
                    <a:cubicBezTo>
                      <a:pt x="5612821" y="156635"/>
                      <a:pt x="5648229" y="220426"/>
                      <a:pt x="5662834" y="291795"/>
                    </a:cubicBezTo>
                    <a:lnTo>
                      <a:pt x="5665486" y="318110"/>
                    </a:lnTo>
                    <a:lnTo>
                      <a:pt x="5645411" y="253438"/>
                    </a:lnTo>
                    <a:cubicBezTo>
                      <a:pt x="5589934" y="122275"/>
                      <a:pt x="5460057" y="30240"/>
                      <a:pt x="5308685" y="30241"/>
                    </a:cubicBezTo>
                    <a:lnTo>
                      <a:pt x="369317" y="30242"/>
                    </a:lnTo>
                    <a:cubicBezTo>
                      <a:pt x="167487" y="30242"/>
                      <a:pt x="3872" y="193856"/>
                      <a:pt x="3872" y="395686"/>
                    </a:cubicBezTo>
                    <a:lnTo>
                      <a:pt x="8643" y="443021"/>
                    </a:lnTo>
                    <a:lnTo>
                      <a:pt x="7425" y="439096"/>
                    </a:lnTo>
                    <a:cubicBezTo>
                      <a:pt x="2557" y="415306"/>
                      <a:pt x="0" y="390674"/>
                      <a:pt x="0" y="365445"/>
                    </a:cubicBezTo>
                    <a:cubicBezTo>
                      <a:pt x="0" y="163615"/>
                      <a:pt x="163615" y="0"/>
                      <a:pt x="365446" y="0"/>
                    </a:cubicBezTo>
                    <a:lnTo>
                      <a:pt x="5304813" y="0"/>
                    </a:lnTo>
                    <a:cubicBezTo>
                      <a:pt x="5405728" y="0"/>
                      <a:pt x="5497090" y="40904"/>
                      <a:pt x="556322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169" name="Google Shape;5169;p41"/>
              <p:cNvSpPr/>
              <p:nvPr/>
            </p:nvSpPr>
            <p:spPr>
              <a:xfrm rot="-2827716">
                <a:off x="4506872" y="3510328"/>
                <a:ext cx="5662530" cy="442790"/>
              </a:xfrm>
              <a:custGeom>
                <a:rect b="b" l="l" r="r" t="t"/>
                <a:pathLst>
                  <a:path extrusionOk="0" h="443021" w="5665487">
                    <a:moveTo>
                      <a:pt x="5656843" y="0"/>
                    </a:moveTo>
                    <a:lnTo>
                      <a:pt x="5658062" y="3926"/>
                    </a:lnTo>
                    <a:cubicBezTo>
                      <a:pt x="5662930" y="27716"/>
                      <a:pt x="5665487" y="52348"/>
                      <a:pt x="5665487" y="77576"/>
                    </a:cubicBezTo>
                    <a:cubicBezTo>
                      <a:pt x="5665487" y="279406"/>
                      <a:pt x="5501871" y="443021"/>
                      <a:pt x="5300042" y="443020"/>
                    </a:cubicBezTo>
                    <a:lnTo>
                      <a:pt x="360674" y="443021"/>
                    </a:lnTo>
                    <a:cubicBezTo>
                      <a:pt x="184073" y="443021"/>
                      <a:pt x="36730" y="317754"/>
                      <a:pt x="2653" y="151227"/>
                    </a:cubicBezTo>
                    <a:lnTo>
                      <a:pt x="0" y="124911"/>
                    </a:lnTo>
                    <a:lnTo>
                      <a:pt x="20076" y="189583"/>
                    </a:lnTo>
                    <a:cubicBezTo>
                      <a:pt x="75554" y="320747"/>
                      <a:pt x="205430" y="412780"/>
                      <a:pt x="356803" y="412780"/>
                    </a:cubicBezTo>
                    <a:lnTo>
                      <a:pt x="5296170" y="412779"/>
                    </a:lnTo>
                    <a:cubicBezTo>
                      <a:pt x="5498000" y="412780"/>
                      <a:pt x="5661616" y="249165"/>
                      <a:pt x="5661615" y="47335"/>
                    </a:cubicBezTo>
                    <a:lnTo>
                      <a:pt x="5656843" y="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170" name="Google Shape;5170;p41"/>
            <p:cNvGrpSpPr/>
            <p:nvPr/>
          </p:nvGrpSpPr>
          <p:grpSpPr>
            <a:xfrm>
              <a:off x="5162670" y="406140"/>
              <a:ext cx="1780153" cy="1884900"/>
              <a:chOff x="4789281" y="622548"/>
              <a:chExt cx="4320760" cy="4575000"/>
            </a:xfrm>
          </p:grpSpPr>
          <p:sp>
            <p:nvSpPr>
              <p:cNvPr id="5171" name="Google Shape;5171;p41"/>
              <p:cNvSpPr/>
              <p:nvPr/>
            </p:nvSpPr>
            <p:spPr>
              <a:xfrm rot="-2829984">
                <a:off x="4167184" y="2544598"/>
                <a:ext cx="5561198"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172" name="Google Shape;5172;p41"/>
              <p:cNvSpPr/>
              <p:nvPr/>
            </p:nvSpPr>
            <p:spPr>
              <a:xfrm rot="-2827716">
                <a:off x="4043638" y="2601761"/>
                <a:ext cx="5558206" cy="389373"/>
              </a:xfrm>
              <a:custGeom>
                <a:rect b="b" l="l" r="r" t="t"/>
                <a:pathLst>
                  <a:path extrusionOk="0" h="389576" w="5561109">
                    <a:moveTo>
                      <a:pt x="5454073" y="107036"/>
                    </a:moveTo>
                    <a:cubicBezTo>
                      <a:pt x="5520206" y="173169"/>
                      <a:pt x="5561109" y="264530"/>
                      <a:pt x="5561109" y="365446"/>
                    </a:cubicBezTo>
                    <a:lnTo>
                      <a:pt x="5558677" y="389576"/>
                    </a:lnTo>
                    <a:lnTo>
                      <a:pt x="5552354" y="326857"/>
                    </a:lnTo>
                    <a:cubicBezTo>
                      <a:pt x="5518278" y="160330"/>
                      <a:pt x="5370936" y="35062"/>
                      <a:pt x="5194334" y="35062"/>
                    </a:cubicBezTo>
                    <a:lnTo>
                      <a:pt x="364115" y="35063"/>
                    </a:lnTo>
                    <a:cubicBezTo>
                      <a:pt x="187514" y="35062"/>
                      <a:pt x="40171" y="160330"/>
                      <a:pt x="6095" y="326857"/>
                    </a:cubicBezTo>
                    <a:lnTo>
                      <a:pt x="1103" y="376376"/>
                    </a:lnTo>
                    <a:lnTo>
                      <a:pt x="1" y="365445"/>
                    </a:lnTo>
                    <a:cubicBezTo>
                      <a:pt x="0" y="163616"/>
                      <a:pt x="163616" y="1"/>
                      <a:pt x="365446" y="1"/>
                    </a:cubicBezTo>
                    <a:lnTo>
                      <a:pt x="5195665" y="0"/>
                    </a:lnTo>
                    <a:cubicBezTo>
                      <a:pt x="5296580" y="0"/>
                      <a:pt x="5387941" y="40904"/>
                      <a:pt x="545407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173" name="Google Shape;5173;p41"/>
              <p:cNvSpPr/>
              <p:nvPr/>
            </p:nvSpPr>
            <p:spPr>
              <a:xfrm rot="-2827716">
                <a:off x="4297479" y="2830271"/>
                <a:ext cx="5558206" cy="389373"/>
              </a:xfrm>
              <a:custGeom>
                <a:rect b="b" l="l" r="r" t="t"/>
                <a:pathLst>
                  <a:path extrusionOk="0" h="389576" w="5561109">
                    <a:moveTo>
                      <a:pt x="5560007" y="13200"/>
                    </a:moveTo>
                    <a:lnTo>
                      <a:pt x="5561109" y="24131"/>
                    </a:lnTo>
                    <a:cubicBezTo>
                      <a:pt x="5561109" y="225961"/>
                      <a:pt x="5397494" y="389576"/>
                      <a:pt x="5195663" y="389576"/>
                    </a:cubicBezTo>
                    <a:lnTo>
                      <a:pt x="365445" y="389576"/>
                    </a:lnTo>
                    <a:cubicBezTo>
                      <a:pt x="163615" y="389576"/>
                      <a:pt x="0" y="225961"/>
                      <a:pt x="0" y="24131"/>
                    </a:cubicBezTo>
                    <a:lnTo>
                      <a:pt x="2433" y="0"/>
                    </a:lnTo>
                    <a:lnTo>
                      <a:pt x="8755" y="62720"/>
                    </a:lnTo>
                    <a:cubicBezTo>
                      <a:pt x="42832" y="229247"/>
                      <a:pt x="190174" y="354515"/>
                      <a:pt x="366776" y="354515"/>
                    </a:cubicBezTo>
                    <a:lnTo>
                      <a:pt x="5196994" y="354515"/>
                    </a:lnTo>
                    <a:cubicBezTo>
                      <a:pt x="5373596" y="354515"/>
                      <a:pt x="5520939" y="229247"/>
                      <a:pt x="5555015" y="62719"/>
                    </a:cubicBezTo>
                    <a:lnTo>
                      <a:pt x="5560007"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174" name="Google Shape;5174;p41"/>
            <p:cNvGrpSpPr/>
            <p:nvPr/>
          </p:nvGrpSpPr>
          <p:grpSpPr>
            <a:xfrm>
              <a:off x="5994601" y="868882"/>
              <a:ext cx="1813377" cy="1920744"/>
              <a:chOff x="6808533" y="1745708"/>
              <a:chExt cx="4401400" cy="4662000"/>
            </a:xfrm>
          </p:grpSpPr>
          <p:sp>
            <p:nvSpPr>
              <p:cNvPr id="5175" name="Google Shape;5175;p41"/>
              <p:cNvSpPr/>
              <p:nvPr/>
            </p:nvSpPr>
            <p:spPr>
              <a:xfrm rot="-2829965">
                <a:off x="6167451" y="3711259"/>
                <a:ext cx="5679863"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176" name="Google Shape;5176;p41"/>
              <p:cNvSpPr/>
              <p:nvPr/>
            </p:nvSpPr>
            <p:spPr>
              <a:xfrm rot="-2827716">
                <a:off x="6043945" y="3768489"/>
                <a:ext cx="5676734" cy="389373"/>
              </a:xfrm>
              <a:custGeom>
                <a:rect b="b" l="l" r="r" t="t"/>
                <a:pathLst>
                  <a:path extrusionOk="0" h="389576" w="5679699">
                    <a:moveTo>
                      <a:pt x="5572662" y="107036"/>
                    </a:moveTo>
                    <a:cubicBezTo>
                      <a:pt x="5638795" y="173169"/>
                      <a:pt x="5679699" y="264530"/>
                      <a:pt x="5679699" y="365445"/>
                    </a:cubicBezTo>
                    <a:lnTo>
                      <a:pt x="5677266" y="389576"/>
                    </a:lnTo>
                    <a:lnTo>
                      <a:pt x="5670943" y="326856"/>
                    </a:lnTo>
                    <a:cubicBezTo>
                      <a:pt x="5636867" y="160329"/>
                      <a:pt x="5489524" y="35062"/>
                      <a:pt x="5312922" y="35062"/>
                    </a:cubicBezTo>
                    <a:lnTo>
                      <a:pt x="364115" y="35062"/>
                    </a:lnTo>
                    <a:cubicBezTo>
                      <a:pt x="187513" y="35062"/>
                      <a:pt x="40170" y="160329"/>
                      <a:pt x="6094" y="326857"/>
                    </a:cubicBezTo>
                    <a:lnTo>
                      <a:pt x="1102" y="376376"/>
                    </a:lnTo>
                    <a:lnTo>
                      <a:pt x="0" y="365445"/>
                    </a:lnTo>
                    <a:cubicBezTo>
                      <a:pt x="0" y="163615"/>
                      <a:pt x="163616" y="1"/>
                      <a:pt x="365446" y="1"/>
                    </a:cubicBezTo>
                    <a:lnTo>
                      <a:pt x="5314253" y="0"/>
                    </a:lnTo>
                    <a:cubicBezTo>
                      <a:pt x="5415168" y="0"/>
                      <a:pt x="5506530" y="40904"/>
                      <a:pt x="557266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177" name="Google Shape;5177;p41"/>
              <p:cNvSpPr/>
              <p:nvPr/>
            </p:nvSpPr>
            <p:spPr>
              <a:xfrm rot="-2827716">
                <a:off x="6297786" y="3996999"/>
                <a:ext cx="5676733" cy="389373"/>
              </a:xfrm>
              <a:custGeom>
                <a:rect b="b" l="l" r="r" t="t"/>
                <a:pathLst>
                  <a:path extrusionOk="0" h="389576" w="5679698">
                    <a:moveTo>
                      <a:pt x="5678596" y="13200"/>
                    </a:moveTo>
                    <a:lnTo>
                      <a:pt x="5679698" y="24131"/>
                    </a:lnTo>
                    <a:cubicBezTo>
                      <a:pt x="5679698" y="225961"/>
                      <a:pt x="5516083" y="389575"/>
                      <a:pt x="5314252" y="389575"/>
                    </a:cubicBezTo>
                    <a:lnTo>
                      <a:pt x="365445" y="389576"/>
                    </a:lnTo>
                    <a:cubicBezTo>
                      <a:pt x="163615" y="389576"/>
                      <a:pt x="0" y="225961"/>
                      <a:pt x="0" y="24131"/>
                    </a:cubicBezTo>
                    <a:lnTo>
                      <a:pt x="2432" y="0"/>
                    </a:lnTo>
                    <a:lnTo>
                      <a:pt x="8755" y="62720"/>
                    </a:lnTo>
                    <a:cubicBezTo>
                      <a:pt x="42832" y="229247"/>
                      <a:pt x="190174" y="354514"/>
                      <a:pt x="366775" y="354515"/>
                    </a:cubicBezTo>
                    <a:lnTo>
                      <a:pt x="5315583" y="354514"/>
                    </a:lnTo>
                    <a:cubicBezTo>
                      <a:pt x="5492185" y="354514"/>
                      <a:pt x="5639528" y="229246"/>
                      <a:pt x="5673604" y="62719"/>
                    </a:cubicBezTo>
                    <a:lnTo>
                      <a:pt x="5678596"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178" name="Google Shape;5178;p41"/>
            <p:cNvGrpSpPr/>
            <p:nvPr/>
          </p:nvGrpSpPr>
          <p:grpSpPr>
            <a:xfrm>
              <a:off x="5041028" y="642225"/>
              <a:ext cx="1839573" cy="1955397"/>
              <a:chOff x="3765864" y="1195612"/>
              <a:chExt cx="5193601" cy="5520600"/>
            </a:xfrm>
          </p:grpSpPr>
          <p:sp>
            <p:nvSpPr>
              <p:cNvPr id="5179" name="Google Shape;5179;p41"/>
              <p:cNvSpPr/>
              <p:nvPr/>
            </p:nvSpPr>
            <p:spPr>
              <a:xfrm rot="-2830008">
                <a:off x="2937359" y="3590462"/>
                <a:ext cx="6850611"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180" name="Google Shape;5180;p41"/>
              <p:cNvSpPr/>
              <p:nvPr/>
            </p:nvSpPr>
            <p:spPr>
              <a:xfrm rot="-2827716">
                <a:off x="2814227" y="3648150"/>
                <a:ext cx="6847034" cy="389347"/>
              </a:xfrm>
              <a:custGeom>
                <a:rect b="b" l="l" r="r" t="t"/>
                <a:pathLst>
                  <a:path extrusionOk="0" h="389550" w="6850610">
                    <a:moveTo>
                      <a:pt x="6743574" y="107037"/>
                    </a:moveTo>
                    <a:cubicBezTo>
                      <a:pt x="6809707" y="173170"/>
                      <a:pt x="6850610" y="264531"/>
                      <a:pt x="6850610" y="365445"/>
                    </a:cubicBezTo>
                    <a:lnTo>
                      <a:pt x="6848180" y="389550"/>
                    </a:lnTo>
                    <a:lnTo>
                      <a:pt x="6841860" y="326857"/>
                    </a:lnTo>
                    <a:cubicBezTo>
                      <a:pt x="6807784" y="160330"/>
                      <a:pt x="6660442" y="35062"/>
                      <a:pt x="6483840" y="35062"/>
                    </a:cubicBezTo>
                    <a:lnTo>
                      <a:pt x="364120" y="35061"/>
                    </a:lnTo>
                    <a:cubicBezTo>
                      <a:pt x="187518" y="35062"/>
                      <a:pt x="40175" y="160329"/>
                      <a:pt x="6099" y="326857"/>
                    </a:cubicBezTo>
                    <a:lnTo>
                      <a:pt x="1105" y="376401"/>
                    </a:lnTo>
                    <a:lnTo>
                      <a:pt x="0" y="365446"/>
                    </a:lnTo>
                    <a:cubicBezTo>
                      <a:pt x="0" y="163616"/>
                      <a:pt x="163615" y="1"/>
                      <a:pt x="365445" y="0"/>
                    </a:cubicBezTo>
                    <a:lnTo>
                      <a:pt x="6485166" y="1"/>
                    </a:lnTo>
                    <a:cubicBezTo>
                      <a:pt x="6586081" y="1"/>
                      <a:pt x="6677442" y="40905"/>
                      <a:pt x="6743574"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181" name="Google Shape;5181;p41"/>
              <p:cNvSpPr/>
              <p:nvPr/>
            </p:nvSpPr>
            <p:spPr>
              <a:xfrm rot="-2827716">
                <a:off x="3061003" y="3876675"/>
                <a:ext cx="6847033" cy="389348"/>
              </a:xfrm>
              <a:custGeom>
                <a:rect b="b" l="l" r="r" t="t"/>
                <a:pathLst>
                  <a:path extrusionOk="0" h="389551" w="6850609">
                    <a:moveTo>
                      <a:pt x="6849505" y="13149"/>
                    </a:moveTo>
                    <a:lnTo>
                      <a:pt x="6850609" y="24105"/>
                    </a:lnTo>
                    <a:cubicBezTo>
                      <a:pt x="6850609" y="225936"/>
                      <a:pt x="6686995" y="389551"/>
                      <a:pt x="6485165" y="389550"/>
                    </a:cubicBezTo>
                    <a:lnTo>
                      <a:pt x="365445" y="389551"/>
                    </a:lnTo>
                    <a:cubicBezTo>
                      <a:pt x="163615" y="389551"/>
                      <a:pt x="0" y="225936"/>
                      <a:pt x="0" y="24106"/>
                    </a:cubicBezTo>
                    <a:lnTo>
                      <a:pt x="2430" y="0"/>
                    </a:lnTo>
                    <a:lnTo>
                      <a:pt x="8750" y="62695"/>
                    </a:lnTo>
                    <a:cubicBezTo>
                      <a:pt x="42826" y="229222"/>
                      <a:pt x="190169" y="354490"/>
                      <a:pt x="366771" y="354490"/>
                    </a:cubicBezTo>
                    <a:lnTo>
                      <a:pt x="6486491" y="354489"/>
                    </a:lnTo>
                    <a:cubicBezTo>
                      <a:pt x="6663092" y="354490"/>
                      <a:pt x="6810434" y="229222"/>
                      <a:pt x="6844510" y="62694"/>
                    </a:cubicBezTo>
                    <a:lnTo>
                      <a:pt x="6849505" y="1314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182" name="Google Shape;5182;p41"/>
            <p:cNvGrpSpPr/>
            <p:nvPr/>
          </p:nvGrpSpPr>
          <p:grpSpPr>
            <a:xfrm>
              <a:off x="5589193" y="625647"/>
              <a:ext cx="1793913" cy="1896518"/>
              <a:chOff x="5824532" y="1155331"/>
              <a:chExt cx="4354159" cy="4603200"/>
            </a:xfrm>
          </p:grpSpPr>
          <p:sp>
            <p:nvSpPr>
              <p:cNvPr id="5183" name="Google Shape;5183;p41"/>
              <p:cNvSpPr/>
              <p:nvPr/>
            </p:nvSpPr>
            <p:spPr>
              <a:xfrm rot="-2830004">
                <a:off x="5196271" y="3091482"/>
                <a:ext cx="5599622" cy="730899"/>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184" name="Google Shape;5184;p41"/>
              <p:cNvSpPr/>
              <p:nvPr/>
            </p:nvSpPr>
            <p:spPr>
              <a:xfrm rot="-2827716">
                <a:off x="5072700" y="3148580"/>
                <a:ext cx="5596872" cy="389350"/>
              </a:xfrm>
              <a:custGeom>
                <a:rect b="b" l="l" r="r" t="t"/>
                <a:pathLst>
                  <a:path extrusionOk="0" h="389553" w="5599795">
                    <a:moveTo>
                      <a:pt x="5492759" y="107036"/>
                    </a:moveTo>
                    <a:cubicBezTo>
                      <a:pt x="5558891" y="173169"/>
                      <a:pt x="5599795" y="264530"/>
                      <a:pt x="5599795" y="365445"/>
                    </a:cubicBezTo>
                    <a:lnTo>
                      <a:pt x="5597364" y="389553"/>
                    </a:lnTo>
                    <a:lnTo>
                      <a:pt x="5591045" y="326860"/>
                    </a:lnTo>
                    <a:cubicBezTo>
                      <a:pt x="5556968" y="160333"/>
                      <a:pt x="5409625" y="35065"/>
                      <a:pt x="5233024" y="35065"/>
                    </a:cubicBezTo>
                    <a:lnTo>
                      <a:pt x="364119" y="35066"/>
                    </a:lnTo>
                    <a:cubicBezTo>
                      <a:pt x="187518" y="35065"/>
                      <a:pt x="40175" y="160333"/>
                      <a:pt x="6099" y="326860"/>
                    </a:cubicBezTo>
                    <a:lnTo>
                      <a:pt x="1105" y="376401"/>
                    </a:lnTo>
                    <a:lnTo>
                      <a:pt x="0" y="365445"/>
                    </a:lnTo>
                    <a:cubicBezTo>
                      <a:pt x="0" y="163615"/>
                      <a:pt x="163615" y="0"/>
                      <a:pt x="365444" y="1"/>
                    </a:cubicBezTo>
                    <a:lnTo>
                      <a:pt x="5234350" y="0"/>
                    </a:lnTo>
                    <a:cubicBezTo>
                      <a:pt x="5335265" y="0"/>
                      <a:pt x="5426626" y="40904"/>
                      <a:pt x="54927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185" name="Google Shape;5185;p41"/>
              <p:cNvSpPr/>
              <p:nvPr/>
            </p:nvSpPr>
            <p:spPr>
              <a:xfrm rot="-2827716">
                <a:off x="5333650" y="3377103"/>
                <a:ext cx="5596872" cy="389351"/>
              </a:xfrm>
              <a:custGeom>
                <a:rect b="b" l="l" r="r" t="t"/>
                <a:pathLst>
                  <a:path extrusionOk="0" h="389554" w="5599795">
                    <a:moveTo>
                      <a:pt x="5598690" y="13152"/>
                    </a:moveTo>
                    <a:lnTo>
                      <a:pt x="5599795" y="24109"/>
                    </a:lnTo>
                    <a:cubicBezTo>
                      <a:pt x="5599795" y="225939"/>
                      <a:pt x="5436180" y="389554"/>
                      <a:pt x="5234350" y="389554"/>
                    </a:cubicBezTo>
                    <a:lnTo>
                      <a:pt x="365445" y="389554"/>
                    </a:lnTo>
                    <a:cubicBezTo>
                      <a:pt x="163614" y="389554"/>
                      <a:pt x="0" y="225939"/>
                      <a:pt x="0" y="24109"/>
                    </a:cubicBezTo>
                    <a:lnTo>
                      <a:pt x="2431" y="0"/>
                    </a:lnTo>
                    <a:lnTo>
                      <a:pt x="8750" y="62694"/>
                    </a:lnTo>
                    <a:cubicBezTo>
                      <a:pt x="42827" y="229221"/>
                      <a:pt x="190169" y="354489"/>
                      <a:pt x="366771" y="354489"/>
                    </a:cubicBezTo>
                    <a:lnTo>
                      <a:pt x="5235676" y="354489"/>
                    </a:lnTo>
                    <a:cubicBezTo>
                      <a:pt x="5412277" y="354489"/>
                      <a:pt x="5559620" y="229221"/>
                      <a:pt x="5593696" y="62694"/>
                    </a:cubicBezTo>
                    <a:lnTo>
                      <a:pt x="5598690"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186" name="Google Shape;5186;p41"/>
            <p:cNvGrpSpPr/>
            <p:nvPr/>
          </p:nvGrpSpPr>
          <p:grpSpPr>
            <a:xfrm>
              <a:off x="5736776" y="1118433"/>
              <a:ext cx="1754220" cy="1853753"/>
              <a:chOff x="6182744" y="2351413"/>
              <a:chExt cx="4257816" cy="4499400"/>
            </a:xfrm>
          </p:grpSpPr>
          <p:sp>
            <p:nvSpPr>
              <p:cNvPr id="5187" name="Google Shape;5187;p41"/>
              <p:cNvSpPr/>
              <p:nvPr/>
            </p:nvSpPr>
            <p:spPr>
              <a:xfrm rot="-2830035">
                <a:off x="5577129" y="4235663"/>
                <a:ext cx="5458031"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188" name="Google Shape;5188;p41"/>
              <p:cNvSpPr/>
              <p:nvPr/>
            </p:nvSpPr>
            <p:spPr>
              <a:xfrm rot="-2827716">
                <a:off x="5453545" y="4292751"/>
                <a:ext cx="5455263" cy="389351"/>
              </a:xfrm>
              <a:custGeom>
                <a:rect b="b" l="l" r="r" t="t"/>
                <a:pathLst>
                  <a:path extrusionOk="0" h="389554" w="5458112">
                    <a:moveTo>
                      <a:pt x="5351075" y="107037"/>
                    </a:moveTo>
                    <a:cubicBezTo>
                      <a:pt x="5417207" y="173169"/>
                      <a:pt x="5458112" y="264530"/>
                      <a:pt x="5458112" y="365445"/>
                    </a:cubicBezTo>
                    <a:lnTo>
                      <a:pt x="5455681" y="389554"/>
                    </a:lnTo>
                    <a:lnTo>
                      <a:pt x="5449360" y="326860"/>
                    </a:lnTo>
                    <a:cubicBezTo>
                      <a:pt x="5415284" y="160333"/>
                      <a:pt x="5267942" y="35065"/>
                      <a:pt x="5091341" y="35066"/>
                    </a:cubicBezTo>
                    <a:lnTo>
                      <a:pt x="364118" y="35065"/>
                    </a:lnTo>
                    <a:cubicBezTo>
                      <a:pt x="187517" y="35066"/>
                      <a:pt x="40174" y="160334"/>
                      <a:pt x="6098" y="326861"/>
                    </a:cubicBezTo>
                    <a:lnTo>
                      <a:pt x="1104" y="376403"/>
                    </a:lnTo>
                    <a:lnTo>
                      <a:pt x="0" y="365446"/>
                    </a:lnTo>
                    <a:cubicBezTo>
                      <a:pt x="-1" y="163616"/>
                      <a:pt x="163615" y="1"/>
                      <a:pt x="365444" y="0"/>
                    </a:cubicBezTo>
                    <a:lnTo>
                      <a:pt x="5092667" y="1"/>
                    </a:lnTo>
                    <a:cubicBezTo>
                      <a:pt x="5193582" y="1"/>
                      <a:pt x="5284943" y="40904"/>
                      <a:pt x="5351075"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189" name="Google Shape;5189;p41"/>
              <p:cNvSpPr/>
              <p:nvPr/>
            </p:nvSpPr>
            <p:spPr>
              <a:xfrm rot="-2827716">
                <a:off x="5714497" y="4521277"/>
                <a:ext cx="5455263" cy="389350"/>
              </a:xfrm>
              <a:custGeom>
                <a:rect b="b" l="l" r="r" t="t"/>
                <a:pathLst>
                  <a:path extrusionOk="0" h="389553" w="5458112">
                    <a:moveTo>
                      <a:pt x="5457007" y="13151"/>
                    </a:moveTo>
                    <a:lnTo>
                      <a:pt x="5458112" y="24107"/>
                    </a:lnTo>
                    <a:cubicBezTo>
                      <a:pt x="5458112" y="225937"/>
                      <a:pt x="5294496" y="389553"/>
                      <a:pt x="5092667" y="389553"/>
                    </a:cubicBezTo>
                    <a:lnTo>
                      <a:pt x="365445" y="389553"/>
                    </a:lnTo>
                    <a:cubicBezTo>
                      <a:pt x="163615" y="389553"/>
                      <a:pt x="0" y="225938"/>
                      <a:pt x="0" y="24108"/>
                    </a:cubicBezTo>
                    <a:lnTo>
                      <a:pt x="2430" y="0"/>
                    </a:lnTo>
                    <a:lnTo>
                      <a:pt x="8750" y="62693"/>
                    </a:lnTo>
                    <a:cubicBezTo>
                      <a:pt x="42827" y="229220"/>
                      <a:pt x="190169" y="354488"/>
                      <a:pt x="366771" y="354488"/>
                    </a:cubicBezTo>
                    <a:lnTo>
                      <a:pt x="5093993" y="354487"/>
                    </a:lnTo>
                    <a:cubicBezTo>
                      <a:pt x="5270594" y="354488"/>
                      <a:pt x="5417937" y="229219"/>
                      <a:pt x="5452013" y="62692"/>
                    </a:cubicBezTo>
                    <a:lnTo>
                      <a:pt x="5457007" y="1315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190" name="Google Shape;5190;p41"/>
            <p:cNvGrpSpPr/>
            <p:nvPr/>
          </p:nvGrpSpPr>
          <p:grpSpPr>
            <a:xfrm>
              <a:off x="7011036" y="1487895"/>
              <a:ext cx="990796" cy="1048870"/>
              <a:chOff x="9275607" y="3248167"/>
              <a:chExt cx="2404844" cy="2545800"/>
            </a:xfrm>
          </p:grpSpPr>
          <p:sp>
            <p:nvSpPr>
              <p:cNvPr id="5191" name="Google Shape;5191;p41"/>
              <p:cNvSpPr/>
              <p:nvPr/>
            </p:nvSpPr>
            <p:spPr>
              <a:xfrm rot="-2830077">
                <a:off x="8888438" y="4357500"/>
                <a:ext cx="3168338" cy="327135"/>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192" name="Google Shape;5192;p41"/>
              <p:cNvSpPr/>
              <p:nvPr/>
            </p:nvSpPr>
            <p:spPr>
              <a:xfrm rot="-2827716">
                <a:off x="8837051" y="4381832"/>
                <a:ext cx="3166615" cy="184314"/>
              </a:xfrm>
              <a:custGeom>
                <a:rect b="b" l="l" r="r" t="t"/>
                <a:pathLst>
                  <a:path extrusionOk="0" h="184410" w="3168269">
                    <a:moveTo>
                      <a:pt x="3120354" y="47916"/>
                    </a:moveTo>
                    <a:cubicBezTo>
                      <a:pt x="3149958" y="77520"/>
                      <a:pt x="3168269" y="118419"/>
                      <a:pt x="3168269" y="163593"/>
                    </a:cubicBezTo>
                    <a:lnTo>
                      <a:pt x="3164066" y="184410"/>
                    </a:lnTo>
                    <a:lnTo>
                      <a:pt x="3154087" y="134981"/>
                    </a:lnTo>
                    <a:cubicBezTo>
                      <a:pt x="3129252" y="76265"/>
                      <a:pt x="3071113" y="35066"/>
                      <a:pt x="3003350" y="35065"/>
                    </a:cubicBezTo>
                    <a:lnTo>
                      <a:pt x="162267" y="35065"/>
                    </a:lnTo>
                    <a:cubicBezTo>
                      <a:pt x="94504" y="35065"/>
                      <a:pt x="36365" y="76265"/>
                      <a:pt x="11530" y="134981"/>
                    </a:cubicBezTo>
                    <a:lnTo>
                      <a:pt x="2877" y="177843"/>
                    </a:lnTo>
                    <a:lnTo>
                      <a:pt x="1" y="163594"/>
                    </a:lnTo>
                    <a:cubicBezTo>
                      <a:pt x="0" y="73243"/>
                      <a:pt x="73243" y="0"/>
                      <a:pt x="163593" y="0"/>
                    </a:cubicBezTo>
                    <a:lnTo>
                      <a:pt x="3004676" y="0"/>
                    </a:lnTo>
                    <a:cubicBezTo>
                      <a:pt x="3049851" y="0"/>
                      <a:pt x="3090750" y="18312"/>
                      <a:pt x="3120354" y="4791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193" name="Google Shape;5193;p41"/>
              <p:cNvSpPr/>
              <p:nvPr/>
            </p:nvSpPr>
            <p:spPr>
              <a:xfrm rot="-2827716">
                <a:off x="8952392" y="4475363"/>
                <a:ext cx="3166615" cy="184313"/>
              </a:xfrm>
              <a:custGeom>
                <a:rect b="b" l="l" r="r" t="t"/>
                <a:pathLst>
                  <a:path extrusionOk="0" h="184409" w="3168269">
                    <a:moveTo>
                      <a:pt x="3165392" y="6567"/>
                    </a:moveTo>
                    <a:lnTo>
                      <a:pt x="3168269" y="20815"/>
                    </a:lnTo>
                    <a:cubicBezTo>
                      <a:pt x="3168269" y="111166"/>
                      <a:pt x="3095027" y="184408"/>
                      <a:pt x="3004676" y="184409"/>
                    </a:cubicBezTo>
                    <a:lnTo>
                      <a:pt x="163593" y="184409"/>
                    </a:lnTo>
                    <a:cubicBezTo>
                      <a:pt x="73243" y="184409"/>
                      <a:pt x="0" y="111166"/>
                      <a:pt x="1" y="20816"/>
                    </a:cubicBezTo>
                    <a:lnTo>
                      <a:pt x="4203" y="0"/>
                    </a:lnTo>
                    <a:lnTo>
                      <a:pt x="14182" y="49428"/>
                    </a:lnTo>
                    <a:cubicBezTo>
                      <a:pt x="39017" y="108145"/>
                      <a:pt x="97156" y="149344"/>
                      <a:pt x="164919" y="149344"/>
                    </a:cubicBezTo>
                    <a:lnTo>
                      <a:pt x="3006002" y="149344"/>
                    </a:lnTo>
                    <a:cubicBezTo>
                      <a:pt x="3073765" y="149344"/>
                      <a:pt x="3131904" y="108144"/>
                      <a:pt x="3156739" y="49428"/>
                    </a:cubicBezTo>
                    <a:lnTo>
                      <a:pt x="3165392" y="656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194" name="Google Shape;5194;p41"/>
            <p:cNvGrpSpPr/>
            <p:nvPr/>
          </p:nvGrpSpPr>
          <p:grpSpPr>
            <a:xfrm>
              <a:off x="5643188" y="884170"/>
              <a:ext cx="1820494" cy="1928407"/>
              <a:chOff x="5955587" y="1782813"/>
              <a:chExt cx="4418674" cy="4680600"/>
            </a:xfrm>
          </p:grpSpPr>
          <p:sp>
            <p:nvSpPr>
              <p:cNvPr id="5195" name="Google Shape;5195;p41"/>
              <p:cNvSpPr/>
              <p:nvPr/>
            </p:nvSpPr>
            <p:spPr>
              <a:xfrm rot="-2830029">
                <a:off x="5310423" y="3757664"/>
                <a:ext cx="5705129"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196" name="Google Shape;5196;p41"/>
              <p:cNvSpPr/>
              <p:nvPr/>
            </p:nvSpPr>
            <p:spPr>
              <a:xfrm rot="-2827716">
                <a:off x="5186938" y="3814894"/>
                <a:ext cx="5702117" cy="389357"/>
              </a:xfrm>
              <a:custGeom>
                <a:rect b="b" l="l" r="r" t="t"/>
                <a:pathLst>
                  <a:path extrusionOk="0" h="389560" w="5705095">
                    <a:moveTo>
                      <a:pt x="5598059" y="107036"/>
                    </a:moveTo>
                    <a:cubicBezTo>
                      <a:pt x="5664191" y="173169"/>
                      <a:pt x="5705095" y="264530"/>
                      <a:pt x="5705095" y="365446"/>
                    </a:cubicBezTo>
                    <a:lnTo>
                      <a:pt x="5702664" y="389560"/>
                    </a:lnTo>
                    <a:lnTo>
                      <a:pt x="5696344" y="326859"/>
                    </a:lnTo>
                    <a:cubicBezTo>
                      <a:pt x="5662267" y="160332"/>
                      <a:pt x="5514924" y="35064"/>
                      <a:pt x="5338323" y="35064"/>
                    </a:cubicBezTo>
                    <a:lnTo>
                      <a:pt x="364118" y="35065"/>
                    </a:lnTo>
                    <a:cubicBezTo>
                      <a:pt x="187517" y="35064"/>
                      <a:pt x="40174" y="160332"/>
                      <a:pt x="6098" y="326859"/>
                    </a:cubicBezTo>
                    <a:lnTo>
                      <a:pt x="1104" y="376394"/>
                    </a:lnTo>
                    <a:lnTo>
                      <a:pt x="0" y="365445"/>
                    </a:lnTo>
                    <a:cubicBezTo>
                      <a:pt x="1" y="163616"/>
                      <a:pt x="163615" y="0"/>
                      <a:pt x="365445" y="1"/>
                    </a:cubicBezTo>
                    <a:lnTo>
                      <a:pt x="5339650" y="0"/>
                    </a:lnTo>
                    <a:cubicBezTo>
                      <a:pt x="5440565" y="0"/>
                      <a:pt x="5531927" y="40904"/>
                      <a:pt x="55980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197" name="Google Shape;5197;p41"/>
              <p:cNvSpPr/>
              <p:nvPr/>
            </p:nvSpPr>
            <p:spPr>
              <a:xfrm rot="-2827716">
                <a:off x="5440794" y="4043414"/>
                <a:ext cx="5702117" cy="389357"/>
              </a:xfrm>
              <a:custGeom>
                <a:rect b="b" l="l" r="r" t="t"/>
                <a:pathLst>
                  <a:path extrusionOk="0" h="389560" w="5705095">
                    <a:moveTo>
                      <a:pt x="5703991" y="13166"/>
                    </a:moveTo>
                    <a:lnTo>
                      <a:pt x="5705095" y="24115"/>
                    </a:lnTo>
                    <a:cubicBezTo>
                      <a:pt x="5705095" y="225945"/>
                      <a:pt x="5541480" y="389560"/>
                      <a:pt x="5339650" y="389560"/>
                    </a:cubicBezTo>
                    <a:lnTo>
                      <a:pt x="365445" y="389560"/>
                    </a:lnTo>
                    <a:cubicBezTo>
                      <a:pt x="163615" y="389560"/>
                      <a:pt x="0" y="225945"/>
                      <a:pt x="0" y="24115"/>
                    </a:cubicBezTo>
                    <a:lnTo>
                      <a:pt x="2431" y="0"/>
                    </a:lnTo>
                    <a:lnTo>
                      <a:pt x="8752" y="62702"/>
                    </a:lnTo>
                    <a:cubicBezTo>
                      <a:pt x="42828" y="229229"/>
                      <a:pt x="190170" y="354497"/>
                      <a:pt x="366772" y="354497"/>
                    </a:cubicBezTo>
                    <a:lnTo>
                      <a:pt x="5340977" y="354496"/>
                    </a:lnTo>
                    <a:cubicBezTo>
                      <a:pt x="5517579" y="354496"/>
                      <a:pt x="5664921" y="229229"/>
                      <a:pt x="5698998" y="62701"/>
                    </a:cubicBezTo>
                    <a:lnTo>
                      <a:pt x="5703991"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198" name="Google Shape;5198;p41"/>
            <p:cNvGrpSpPr/>
            <p:nvPr/>
          </p:nvGrpSpPr>
          <p:grpSpPr>
            <a:xfrm>
              <a:off x="4649077" y="729180"/>
              <a:ext cx="1271830" cy="1345750"/>
              <a:chOff x="2134683" y="1406427"/>
              <a:chExt cx="4494099" cy="4755300"/>
            </a:xfrm>
          </p:grpSpPr>
          <p:sp>
            <p:nvSpPr>
              <p:cNvPr id="5199" name="Google Shape;5199;p41"/>
              <p:cNvSpPr/>
              <p:nvPr/>
            </p:nvSpPr>
            <p:spPr>
              <a:xfrm rot="-2829977">
                <a:off x="1469270" y="3422451"/>
                <a:ext cx="5814027" cy="723252"/>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00" name="Google Shape;5200;p41"/>
              <p:cNvSpPr/>
              <p:nvPr/>
            </p:nvSpPr>
            <p:spPr>
              <a:xfrm rot="-2827716">
                <a:off x="1347244" y="3479082"/>
                <a:ext cx="5810844" cy="385501"/>
              </a:xfrm>
              <a:custGeom>
                <a:rect b="b" l="l" r="r" t="t"/>
                <a:pathLst>
                  <a:path extrusionOk="0" h="385702" w="5813879">
                    <a:moveTo>
                      <a:pt x="5707969" y="105910"/>
                    </a:moveTo>
                    <a:cubicBezTo>
                      <a:pt x="5773405" y="171347"/>
                      <a:pt x="5813879" y="261747"/>
                      <a:pt x="5813879" y="361600"/>
                    </a:cubicBezTo>
                    <a:lnTo>
                      <a:pt x="5813877" y="361600"/>
                    </a:lnTo>
                    <a:lnTo>
                      <a:pt x="5811448" y="385702"/>
                    </a:lnTo>
                    <a:lnTo>
                      <a:pt x="5805207" y="323791"/>
                    </a:lnTo>
                    <a:cubicBezTo>
                      <a:pt x="5771489" y="159015"/>
                      <a:pt x="5625695" y="35065"/>
                      <a:pt x="5450953" y="35065"/>
                    </a:cubicBezTo>
                    <a:lnTo>
                      <a:pt x="360274" y="35066"/>
                    </a:lnTo>
                    <a:cubicBezTo>
                      <a:pt x="185532" y="35065"/>
                      <a:pt x="39739" y="159016"/>
                      <a:pt x="6021" y="323791"/>
                    </a:cubicBezTo>
                    <a:lnTo>
                      <a:pt x="1105" y="372556"/>
                    </a:lnTo>
                    <a:lnTo>
                      <a:pt x="0" y="361600"/>
                    </a:lnTo>
                    <a:lnTo>
                      <a:pt x="7347" y="288725"/>
                    </a:lnTo>
                    <a:cubicBezTo>
                      <a:pt x="41065" y="123951"/>
                      <a:pt x="186858" y="0"/>
                      <a:pt x="361600" y="0"/>
                    </a:cubicBezTo>
                    <a:lnTo>
                      <a:pt x="5452279" y="0"/>
                    </a:lnTo>
                    <a:cubicBezTo>
                      <a:pt x="5552132" y="0"/>
                      <a:pt x="5642532" y="40474"/>
                      <a:pt x="5707969" y="10591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01" name="Google Shape;5201;p41"/>
              <p:cNvSpPr/>
              <p:nvPr/>
            </p:nvSpPr>
            <p:spPr>
              <a:xfrm rot="-2827716">
                <a:off x="1605376" y="3704992"/>
                <a:ext cx="5810844" cy="385508"/>
              </a:xfrm>
              <a:custGeom>
                <a:rect b="b" l="l" r="r" t="t"/>
                <a:pathLst>
                  <a:path extrusionOk="0" h="385709" w="5813879">
                    <a:moveTo>
                      <a:pt x="5812774" y="13146"/>
                    </a:moveTo>
                    <a:lnTo>
                      <a:pt x="5813879" y="24109"/>
                    </a:lnTo>
                    <a:lnTo>
                      <a:pt x="5813878" y="24109"/>
                    </a:lnTo>
                    <a:cubicBezTo>
                      <a:pt x="5813877" y="223815"/>
                      <a:pt x="5651984" y="385709"/>
                      <a:pt x="5452278" y="385709"/>
                    </a:cubicBezTo>
                    <a:lnTo>
                      <a:pt x="361601" y="385708"/>
                    </a:lnTo>
                    <a:cubicBezTo>
                      <a:pt x="186857" y="385708"/>
                      <a:pt x="41065" y="261758"/>
                      <a:pt x="7347" y="96983"/>
                    </a:cubicBezTo>
                    <a:lnTo>
                      <a:pt x="0" y="24109"/>
                    </a:lnTo>
                    <a:lnTo>
                      <a:pt x="2431" y="0"/>
                    </a:lnTo>
                    <a:lnTo>
                      <a:pt x="8673" y="61918"/>
                    </a:lnTo>
                    <a:cubicBezTo>
                      <a:pt x="42391" y="226693"/>
                      <a:pt x="188183" y="350643"/>
                      <a:pt x="362926" y="350643"/>
                    </a:cubicBezTo>
                    <a:lnTo>
                      <a:pt x="5453604" y="350644"/>
                    </a:lnTo>
                    <a:cubicBezTo>
                      <a:pt x="5628346" y="350644"/>
                      <a:pt x="5774139" y="226694"/>
                      <a:pt x="5807857" y="61919"/>
                    </a:cubicBezTo>
                    <a:lnTo>
                      <a:pt x="5812774" y="1314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202" name="Google Shape;5202;p41"/>
            <p:cNvGrpSpPr/>
            <p:nvPr/>
          </p:nvGrpSpPr>
          <p:grpSpPr>
            <a:xfrm>
              <a:off x="6465781" y="1606140"/>
              <a:ext cx="1271558" cy="1351813"/>
              <a:chOff x="7952172" y="3535170"/>
              <a:chExt cx="3086305" cy="3281100"/>
            </a:xfrm>
          </p:grpSpPr>
          <p:sp>
            <p:nvSpPr>
              <p:cNvPr id="5203" name="Google Shape;5203;p41"/>
              <p:cNvSpPr/>
              <p:nvPr/>
            </p:nvSpPr>
            <p:spPr>
              <a:xfrm rot="-2829986">
                <a:off x="7439577" y="4978085"/>
                <a:ext cx="4107691" cy="39526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04" name="Google Shape;5204;p41"/>
              <p:cNvSpPr/>
              <p:nvPr/>
            </p:nvSpPr>
            <p:spPr>
              <a:xfrm rot="-2827716">
                <a:off x="7376022" y="5008186"/>
                <a:ext cx="4105426" cy="218287"/>
              </a:xfrm>
              <a:custGeom>
                <a:rect b="b" l="l" r="r" t="t"/>
                <a:pathLst>
                  <a:path extrusionOk="0" h="218401" w="4107570">
                    <a:moveTo>
                      <a:pt x="4049699" y="57870"/>
                    </a:moveTo>
                    <a:cubicBezTo>
                      <a:pt x="4085455" y="93627"/>
                      <a:pt x="4107570" y="143024"/>
                      <a:pt x="4107570" y="197586"/>
                    </a:cubicBezTo>
                    <a:lnTo>
                      <a:pt x="4107569" y="197586"/>
                    </a:lnTo>
                    <a:lnTo>
                      <a:pt x="4103367" y="218401"/>
                    </a:lnTo>
                    <a:lnTo>
                      <a:pt x="4090716" y="155740"/>
                    </a:lnTo>
                    <a:cubicBezTo>
                      <a:pt x="4060721" y="84823"/>
                      <a:pt x="3990500" y="35063"/>
                      <a:pt x="3908657" y="35064"/>
                    </a:cubicBezTo>
                    <a:lnTo>
                      <a:pt x="196259" y="35063"/>
                    </a:lnTo>
                    <a:cubicBezTo>
                      <a:pt x="114415" y="35064"/>
                      <a:pt x="44195" y="84824"/>
                      <a:pt x="14200" y="155740"/>
                    </a:cubicBezTo>
                    <a:lnTo>
                      <a:pt x="2876" y="211831"/>
                    </a:lnTo>
                    <a:lnTo>
                      <a:pt x="0" y="197585"/>
                    </a:lnTo>
                    <a:lnTo>
                      <a:pt x="0" y="197586"/>
                    </a:lnTo>
                    <a:cubicBezTo>
                      <a:pt x="1" y="88462"/>
                      <a:pt x="88462" y="0"/>
                      <a:pt x="197586" y="0"/>
                    </a:cubicBezTo>
                    <a:lnTo>
                      <a:pt x="3909984" y="0"/>
                    </a:lnTo>
                    <a:cubicBezTo>
                      <a:pt x="3964546" y="0"/>
                      <a:pt x="4013943" y="22115"/>
                      <a:pt x="4049699" y="5787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05" name="Google Shape;5205;p41"/>
              <p:cNvSpPr/>
              <p:nvPr/>
            </p:nvSpPr>
            <p:spPr>
              <a:xfrm rot="-2827716">
                <a:off x="7509199" y="5124823"/>
                <a:ext cx="4105427" cy="218290"/>
              </a:xfrm>
              <a:custGeom>
                <a:rect b="b" l="l" r="r" t="t"/>
                <a:pathLst>
                  <a:path extrusionOk="0" h="218404" w="4107571">
                    <a:moveTo>
                      <a:pt x="4104695" y="6570"/>
                    </a:moveTo>
                    <a:lnTo>
                      <a:pt x="4107571" y="20818"/>
                    </a:lnTo>
                    <a:lnTo>
                      <a:pt x="4107569" y="20818"/>
                    </a:lnTo>
                    <a:cubicBezTo>
                      <a:pt x="4107569" y="129942"/>
                      <a:pt x="4019108" y="218404"/>
                      <a:pt x="3909983" y="218404"/>
                    </a:cubicBezTo>
                    <a:lnTo>
                      <a:pt x="197587" y="218403"/>
                    </a:lnTo>
                    <a:cubicBezTo>
                      <a:pt x="88463" y="218403"/>
                      <a:pt x="0" y="129941"/>
                      <a:pt x="0" y="20818"/>
                    </a:cubicBezTo>
                    <a:lnTo>
                      <a:pt x="1" y="20818"/>
                    </a:lnTo>
                    <a:lnTo>
                      <a:pt x="4204" y="0"/>
                    </a:lnTo>
                    <a:lnTo>
                      <a:pt x="16855" y="62664"/>
                    </a:lnTo>
                    <a:cubicBezTo>
                      <a:pt x="46850" y="133580"/>
                      <a:pt x="117071" y="183340"/>
                      <a:pt x="198914" y="183340"/>
                    </a:cubicBezTo>
                    <a:lnTo>
                      <a:pt x="3911311" y="183341"/>
                    </a:lnTo>
                    <a:cubicBezTo>
                      <a:pt x="3993154" y="183341"/>
                      <a:pt x="4063375" y="133581"/>
                      <a:pt x="4093370" y="62664"/>
                    </a:cubicBezTo>
                    <a:lnTo>
                      <a:pt x="4104695" y="657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206" name="Google Shape;5206;p41"/>
            <p:cNvGrpSpPr/>
            <p:nvPr/>
          </p:nvGrpSpPr>
          <p:grpSpPr>
            <a:xfrm>
              <a:off x="7234416" y="1767585"/>
              <a:ext cx="672217" cy="712307"/>
              <a:chOff x="9817792" y="3927025"/>
              <a:chExt cx="1631594" cy="1728900"/>
            </a:xfrm>
          </p:grpSpPr>
          <p:sp>
            <p:nvSpPr>
              <p:cNvPr id="5207" name="Google Shape;5207;p41"/>
              <p:cNvSpPr/>
              <p:nvPr/>
            </p:nvSpPr>
            <p:spPr>
              <a:xfrm rot="-2829923">
                <a:off x="9564967" y="4670579"/>
                <a:ext cx="2133450" cy="241791"/>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08" name="Google Shape;5208;p41"/>
              <p:cNvSpPr/>
              <p:nvPr/>
            </p:nvSpPr>
            <p:spPr>
              <a:xfrm rot="-2827716">
                <a:off x="9528923" y="4687498"/>
                <a:ext cx="2132346" cy="141707"/>
              </a:xfrm>
              <a:custGeom>
                <a:rect b="b" l="l" r="r" t="t"/>
                <a:pathLst>
                  <a:path extrusionOk="0" h="141781" w="2133460">
                    <a:moveTo>
                      <a:pt x="2098031" y="35430"/>
                    </a:moveTo>
                    <a:cubicBezTo>
                      <a:pt x="2119921" y="57320"/>
                      <a:pt x="2133460" y="87560"/>
                      <a:pt x="2133460" y="120964"/>
                    </a:cubicBezTo>
                    <a:lnTo>
                      <a:pt x="2133459" y="120963"/>
                    </a:lnTo>
                    <a:lnTo>
                      <a:pt x="2129256" y="141781"/>
                    </a:lnTo>
                    <a:lnTo>
                      <a:pt x="2122627" y="108944"/>
                    </a:lnTo>
                    <a:cubicBezTo>
                      <a:pt x="2104264" y="65527"/>
                      <a:pt x="2061274" y="35064"/>
                      <a:pt x="2011170" y="35065"/>
                    </a:cubicBezTo>
                    <a:lnTo>
                      <a:pt x="119635" y="35064"/>
                    </a:lnTo>
                    <a:cubicBezTo>
                      <a:pt x="69531" y="35064"/>
                      <a:pt x="26542" y="65528"/>
                      <a:pt x="8179" y="108943"/>
                    </a:cubicBezTo>
                    <a:lnTo>
                      <a:pt x="2877" y="135208"/>
                    </a:lnTo>
                    <a:lnTo>
                      <a:pt x="0" y="120963"/>
                    </a:lnTo>
                    <a:lnTo>
                      <a:pt x="9506" y="73880"/>
                    </a:lnTo>
                    <a:cubicBezTo>
                      <a:pt x="27870" y="30464"/>
                      <a:pt x="70859" y="1"/>
                      <a:pt x="120963" y="1"/>
                    </a:cubicBezTo>
                    <a:lnTo>
                      <a:pt x="2012497" y="1"/>
                    </a:lnTo>
                    <a:cubicBezTo>
                      <a:pt x="2045900" y="0"/>
                      <a:pt x="2076141" y="13540"/>
                      <a:pt x="2098031" y="3543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09" name="Google Shape;5209;p41"/>
              <p:cNvSpPr/>
              <p:nvPr/>
            </p:nvSpPr>
            <p:spPr>
              <a:xfrm rot="-2827716">
                <a:off x="9605909" y="4752042"/>
                <a:ext cx="2132346" cy="141708"/>
              </a:xfrm>
              <a:custGeom>
                <a:rect b="b" l="l" r="r" t="t"/>
                <a:pathLst>
                  <a:path extrusionOk="0" h="141782" w="2133460">
                    <a:moveTo>
                      <a:pt x="2130583" y="6573"/>
                    </a:moveTo>
                    <a:lnTo>
                      <a:pt x="2133460" y="20820"/>
                    </a:lnTo>
                    <a:lnTo>
                      <a:pt x="2133459" y="20819"/>
                    </a:lnTo>
                    <a:cubicBezTo>
                      <a:pt x="2133459" y="87625"/>
                      <a:pt x="2079303" y="141782"/>
                      <a:pt x="2012495" y="141782"/>
                    </a:cubicBezTo>
                    <a:lnTo>
                      <a:pt x="120963" y="141781"/>
                    </a:lnTo>
                    <a:cubicBezTo>
                      <a:pt x="70859" y="141781"/>
                      <a:pt x="27869" y="111318"/>
                      <a:pt x="9506" y="67902"/>
                    </a:cubicBezTo>
                    <a:lnTo>
                      <a:pt x="0" y="20819"/>
                    </a:lnTo>
                    <a:lnTo>
                      <a:pt x="4204" y="0"/>
                    </a:lnTo>
                    <a:lnTo>
                      <a:pt x="10833" y="32839"/>
                    </a:lnTo>
                    <a:cubicBezTo>
                      <a:pt x="29197" y="76254"/>
                      <a:pt x="72186" y="106718"/>
                      <a:pt x="122290" y="106718"/>
                    </a:cubicBezTo>
                    <a:lnTo>
                      <a:pt x="2013823" y="106719"/>
                    </a:lnTo>
                    <a:cubicBezTo>
                      <a:pt x="2063928" y="106718"/>
                      <a:pt x="2106917" y="76255"/>
                      <a:pt x="2125281" y="32840"/>
                    </a:cubicBezTo>
                    <a:lnTo>
                      <a:pt x="2130583"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210" name="Google Shape;5210;p41"/>
            <p:cNvGrpSpPr/>
            <p:nvPr/>
          </p:nvGrpSpPr>
          <p:grpSpPr>
            <a:xfrm>
              <a:off x="4505878" y="171419"/>
              <a:ext cx="1329882" cy="1409495"/>
              <a:chOff x="2075692" y="52828"/>
              <a:chExt cx="4347442" cy="4607700"/>
            </a:xfrm>
          </p:grpSpPr>
          <p:sp>
            <p:nvSpPr>
              <p:cNvPr id="5211" name="Google Shape;5211;p41"/>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12" name="Google Shape;5212;p41"/>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13" name="Google Shape;5213;p41"/>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214" name="Google Shape;5214;p41"/>
            <p:cNvGrpSpPr/>
            <p:nvPr/>
          </p:nvGrpSpPr>
          <p:grpSpPr>
            <a:xfrm>
              <a:off x="4383222" y="74882"/>
              <a:ext cx="1353662" cy="1436603"/>
              <a:chOff x="459511" y="835636"/>
              <a:chExt cx="3285587" cy="3486900"/>
            </a:xfrm>
          </p:grpSpPr>
          <p:sp>
            <p:nvSpPr>
              <p:cNvPr id="5215" name="Google Shape;5215;p41"/>
              <p:cNvSpPr/>
              <p:nvPr/>
            </p:nvSpPr>
            <p:spPr>
              <a:xfrm rot="-2830019">
                <a:off x="-56761" y="2341433"/>
                <a:ext cx="4314245" cy="475306"/>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16" name="Google Shape;5216;p41"/>
              <p:cNvSpPr/>
              <p:nvPr/>
            </p:nvSpPr>
            <p:spPr>
              <a:xfrm rot="-2827716">
                <a:off x="-133745" y="2377546"/>
                <a:ext cx="4311929" cy="261669"/>
              </a:xfrm>
              <a:custGeom>
                <a:rect b="b" l="l" r="r" t="t"/>
                <a:pathLst>
                  <a:path extrusionOk="0" h="261806" w="4314181">
                    <a:moveTo>
                      <a:pt x="4244562" y="69619"/>
                    </a:moveTo>
                    <a:cubicBezTo>
                      <a:pt x="4287576" y="112632"/>
                      <a:pt x="4314180" y="172055"/>
                      <a:pt x="4314181" y="237692"/>
                    </a:cubicBezTo>
                    <a:lnTo>
                      <a:pt x="4311749" y="261806"/>
                    </a:lnTo>
                    <a:lnTo>
                      <a:pt x="4308024" y="224853"/>
                    </a:lnTo>
                    <a:cubicBezTo>
                      <a:pt x="4285860" y="116541"/>
                      <a:pt x="4190026" y="35064"/>
                      <a:pt x="4075162" y="35064"/>
                    </a:cubicBezTo>
                    <a:lnTo>
                      <a:pt x="236364" y="35064"/>
                    </a:lnTo>
                    <a:cubicBezTo>
                      <a:pt x="121500" y="35064"/>
                      <a:pt x="25666" y="116541"/>
                      <a:pt x="3502" y="224853"/>
                    </a:cubicBezTo>
                    <a:lnTo>
                      <a:pt x="1104" y="248640"/>
                    </a:lnTo>
                    <a:lnTo>
                      <a:pt x="0" y="237692"/>
                    </a:lnTo>
                    <a:cubicBezTo>
                      <a:pt x="0" y="106419"/>
                      <a:pt x="106418" y="0"/>
                      <a:pt x="237691" y="1"/>
                    </a:cubicBezTo>
                    <a:lnTo>
                      <a:pt x="4076489" y="0"/>
                    </a:lnTo>
                    <a:cubicBezTo>
                      <a:pt x="4142126" y="0"/>
                      <a:pt x="4201548" y="26605"/>
                      <a:pt x="4244562" y="69619"/>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17" name="Google Shape;5217;p41"/>
              <p:cNvSpPr/>
              <p:nvPr/>
            </p:nvSpPr>
            <p:spPr>
              <a:xfrm rot="-2827716">
                <a:off x="26426" y="2519211"/>
                <a:ext cx="4311928" cy="261670"/>
              </a:xfrm>
              <a:custGeom>
                <a:rect b="b" l="l" r="r" t="t"/>
                <a:pathLst>
                  <a:path extrusionOk="0" h="261807" w="4314180">
                    <a:moveTo>
                      <a:pt x="4313076" y="13166"/>
                    </a:moveTo>
                    <a:lnTo>
                      <a:pt x="4314180" y="24115"/>
                    </a:lnTo>
                    <a:cubicBezTo>
                      <a:pt x="4314179" y="155388"/>
                      <a:pt x="4207762" y="261806"/>
                      <a:pt x="4076489" y="261807"/>
                    </a:cubicBezTo>
                    <a:lnTo>
                      <a:pt x="237690" y="261806"/>
                    </a:lnTo>
                    <a:cubicBezTo>
                      <a:pt x="106418" y="261807"/>
                      <a:pt x="0" y="155388"/>
                      <a:pt x="0" y="24116"/>
                    </a:cubicBezTo>
                    <a:lnTo>
                      <a:pt x="2431" y="0"/>
                    </a:lnTo>
                    <a:lnTo>
                      <a:pt x="6156" y="36955"/>
                    </a:lnTo>
                    <a:cubicBezTo>
                      <a:pt x="28320" y="145267"/>
                      <a:pt x="124154" y="226743"/>
                      <a:pt x="239018" y="226743"/>
                    </a:cubicBezTo>
                    <a:lnTo>
                      <a:pt x="4077816" y="226743"/>
                    </a:lnTo>
                    <a:cubicBezTo>
                      <a:pt x="4192680" y="226743"/>
                      <a:pt x="4288514" y="145266"/>
                      <a:pt x="4310678" y="36954"/>
                    </a:cubicBezTo>
                    <a:lnTo>
                      <a:pt x="4313076"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218" name="Google Shape;5218;p41"/>
            <p:cNvGrpSpPr/>
            <p:nvPr/>
          </p:nvGrpSpPr>
          <p:grpSpPr>
            <a:xfrm>
              <a:off x="4704112" y="549455"/>
              <a:ext cx="1644117" cy="1741422"/>
              <a:chOff x="3267959" y="970321"/>
              <a:chExt cx="4398388" cy="4658700"/>
            </a:xfrm>
          </p:grpSpPr>
          <p:sp>
            <p:nvSpPr>
              <p:cNvPr id="5219" name="Google Shape;5219;p41"/>
              <p:cNvSpPr/>
              <p:nvPr/>
            </p:nvSpPr>
            <p:spPr>
              <a:xfrm rot="-2830072">
                <a:off x="2627559" y="2934221"/>
                <a:ext cx="5675200"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20" name="Google Shape;5220;p41"/>
              <p:cNvSpPr/>
              <p:nvPr/>
            </p:nvSpPr>
            <p:spPr>
              <a:xfrm rot="-2827716">
                <a:off x="2504074" y="2991429"/>
                <a:ext cx="5672301" cy="389356"/>
              </a:xfrm>
              <a:custGeom>
                <a:rect b="b" l="l" r="r" t="t"/>
                <a:pathLst>
                  <a:path extrusionOk="0" h="389559" w="5675264">
                    <a:moveTo>
                      <a:pt x="5568227" y="107035"/>
                    </a:moveTo>
                    <a:cubicBezTo>
                      <a:pt x="5634360" y="173168"/>
                      <a:pt x="5675264" y="264529"/>
                      <a:pt x="5675264" y="365445"/>
                    </a:cubicBezTo>
                    <a:lnTo>
                      <a:pt x="5672833" y="389559"/>
                    </a:lnTo>
                    <a:lnTo>
                      <a:pt x="5666512" y="326858"/>
                    </a:lnTo>
                    <a:cubicBezTo>
                      <a:pt x="5632435" y="160331"/>
                      <a:pt x="5485093" y="35064"/>
                      <a:pt x="5308491" y="35064"/>
                    </a:cubicBezTo>
                    <a:lnTo>
                      <a:pt x="364118" y="35064"/>
                    </a:lnTo>
                    <a:cubicBezTo>
                      <a:pt x="187517" y="35064"/>
                      <a:pt x="40174" y="160331"/>
                      <a:pt x="6098" y="326859"/>
                    </a:cubicBezTo>
                    <a:lnTo>
                      <a:pt x="1104" y="376394"/>
                    </a:lnTo>
                    <a:lnTo>
                      <a:pt x="0" y="365445"/>
                    </a:lnTo>
                    <a:cubicBezTo>
                      <a:pt x="0" y="163615"/>
                      <a:pt x="163615" y="0"/>
                      <a:pt x="365446" y="0"/>
                    </a:cubicBezTo>
                    <a:lnTo>
                      <a:pt x="5309818" y="0"/>
                    </a:lnTo>
                    <a:cubicBezTo>
                      <a:pt x="5410733" y="0"/>
                      <a:pt x="5502095" y="40904"/>
                      <a:pt x="5568227" y="10703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21" name="Google Shape;5221;p41"/>
              <p:cNvSpPr/>
              <p:nvPr/>
            </p:nvSpPr>
            <p:spPr>
              <a:xfrm rot="-2827716">
                <a:off x="2757930" y="3219948"/>
                <a:ext cx="5672301" cy="389357"/>
              </a:xfrm>
              <a:custGeom>
                <a:rect b="b" l="l" r="r" t="t"/>
                <a:pathLst>
                  <a:path extrusionOk="0" h="389560" w="5675264">
                    <a:moveTo>
                      <a:pt x="5674160" y="13165"/>
                    </a:moveTo>
                    <a:lnTo>
                      <a:pt x="5675264" y="24114"/>
                    </a:lnTo>
                    <a:cubicBezTo>
                      <a:pt x="5675264" y="225944"/>
                      <a:pt x="5511649" y="389560"/>
                      <a:pt x="5309819" y="389560"/>
                    </a:cubicBezTo>
                    <a:lnTo>
                      <a:pt x="365445" y="389560"/>
                    </a:lnTo>
                    <a:cubicBezTo>
                      <a:pt x="163615" y="389559"/>
                      <a:pt x="0" y="225945"/>
                      <a:pt x="0" y="24115"/>
                    </a:cubicBezTo>
                    <a:lnTo>
                      <a:pt x="2431" y="0"/>
                    </a:lnTo>
                    <a:lnTo>
                      <a:pt x="8752" y="62701"/>
                    </a:lnTo>
                    <a:cubicBezTo>
                      <a:pt x="42828" y="229228"/>
                      <a:pt x="190171" y="354496"/>
                      <a:pt x="366772" y="354496"/>
                    </a:cubicBezTo>
                    <a:lnTo>
                      <a:pt x="5311146" y="354496"/>
                    </a:lnTo>
                    <a:cubicBezTo>
                      <a:pt x="5487748" y="354496"/>
                      <a:pt x="5635090" y="229228"/>
                      <a:pt x="5669166" y="62700"/>
                    </a:cubicBezTo>
                    <a:lnTo>
                      <a:pt x="5674160"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222" name="Google Shape;5222;p41"/>
            <p:cNvGrpSpPr/>
            <p:nvPr/>
          </p:nvGrpSpPr>
          <p:grpSpPr>
            <a:xfrm>
              <a:off x="5170742" y="103797"/>
              <a:ext cx="1786391" cy="1893305"/>
              <a:chOff x="4808875" y="-111295"/>
              <a:chExt cx="4335900" cy="4595400"/>
            </a:xfrm>
          </p:grpSpPr>
          <p:sp>
            <p:nvSpPr>
              <p:cNvPr id="5223" name="Google Shape;5223;p41"/>
              <p:cNvSpPr/>
              <p:nvPr/>
            </p:nvSpPr>
            <p:spPr>
              <a:xfrm rot="-2829990">
                <a:off x="4182321" y="1820955"/>
                <a:ext cx="5589007"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24" name="Google Shape;5224;p41"/>
              <p:cNvSpPr/>
              <p:nvPr/>
            </p:nvSpPr>
            <p:spPr>
              <a:xfrm rot="-2827716">
                <a:off x="4118653" y="1851906"/>
                <a:ext cx="5567509" cy="509926"/>
              </a:xfrm>
              <a:custGeom>
                <a:rect b="b" l="l" r="r" t="t"/>
                <a:pathLst>
                  <a:path extrusionOk="0" h="510192" w="5570417">
                    <a:moveTo>
                      <a:pt x="5463381" y="107036"/>
                    </a:moveTo>
                    <a:cubicBezTo>
                      <a:pt x="5529514" y="173169"/>
                      <a:pt x="5570418" y="264531"/>
                      <a:pt x="5570417" y="365446"/>
                    </a:cubicBezTo>
                    <a:cubicBezTo>
                      <a:pt x="5570417" y="415903"/>
                      <a:pt x="5560192" y="463973"/>
                      <a:pt x="5541699" y="507693"/>
                    </a:cubicBezTo>
                    <a:lnTo>
                      <a:pt x="5540342" y="510192"/>
                    </a:lnTo>
                    <a:lnTo>
                      <a:pt x="5551648" y="473773"/>
                    </a:lnTo>
                    <a:cubicBezTo>
                      <a:pt x="5556516" y="449984"/>
                      <a:pt x="5559072" y="425352"/>
                      <a:pt x="5559072" y="400123"/>
                    </a:cubicBezTo>
                    <a:cubicBezTo>
                      <a:pt x="5559072" y="198293"/>
                      <a:pt x="5395458" y="34678"/>
                      <a:pt x="5193627" y="34678"/>
                    </a:cubicBezTo>
                    <a:lnTo>
                      <a:pt x="335369" y="34679"/>
                    </a:lnTo>
                    <a:cubicBezTo>
                      <a:pt x="209226" y="34679"/>
                      <a:pt x="98010" y="98591"/>
                      <a:pt x="32337" y="195800"/>
                    </a:cubicBezTo>
                    <a:lnTo>
                      <a:pt x="0" y="255376"/>
                    </a:lnTo>
                    <a:lnTo>
                      <a:pt x="9988" y="223198"/>
                    </a:lnTo>
                    <a:cubicBezTo>
                      <a:pt x="65466" y="92034"/>
                      <a:pt x="195342" y="1"/>
                      <a:pt x="346714" y="1"/>
                    </a:cubicBezTo>
                    <a:lnTo>
                      <a:pt x="5204973" y="0"/>
                    </a:lnTo>
                    <a:cubicBezTo>
                      <a:pt x="5305888" y="0"/>
                      <a:pt x="5397249" y="40904"/>
                      <a:pt x="5463381"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25" name="Google Shape;5225;p41"/>
              <p:cNvSpPr/>
              <p:nvPr/>
            </p:nvSpPr>
            <p:spPr>
              <a:xfrm rot="-2827716">
                <a:off x="4271307" y="2012144"/>
                <a:ext cx="5567509" cy="509927"/>
              </a:xfrm>
              <a:custGeom>
                <a:rect b="b" l="l" r="r" t="t"/>
                <a:pathLst>
                  <a:path extrusionOk="0" h="510193" w="5570417">
                    <a:moveTo>
                      <a:pt x="5570417" y="254816"/>
                    </a:moveTo>
                    <a:lnTo>
                      <a:pt x="5560429" y="286995"/>
                    </a:lnTo>
                    <a:cubicBezTo>
                      <a:pt x="5504952" y="418159"/>
                      <a:pt x="5375074" y="510192"/>
                      <a:pt x="5223702" y="510192"/>
                    </a:cubicBezTo>
                    <a:lnTo>
                      <a:pt x="365444" y="510192"/>
                    </a:lnTo>
                    <a:cubicBezTo>
                      <a:pt x="163614" y="510193"/>
                      <a:pt x="0" y="346577"/>
                      <a:pt x="0" y="144747"/>
                    </a:cubicBezTo>
                    <a:cubicBezTo>
                      <a:pt x="0" y="94290"/>
                      <a:pt x="10226" y="46221"/>
                      <a:pt x="28718" y="2500"/>
                    </a:cubicBezTo>
                    <a:lnTo>
                      <a:pt x="30075" y="0"/>
                    </a:lnTo>
                    <a:lnTo>
                      <a:pt x="18769" y="36420"/>
                    </a:lnTo>
                    <a:cubicBezTo>
                      <a:pt x="13902" y="60209"/>
                      <a:pt x="11345" y="84841"/>
                      <a:pt x="11345" y="110069"/>
                    </a:cubicBezTo>
                    <a:cubicBezTo>
                      <a:pt x="11345" y="311900"/>
                      <a:pt x="174959" y="475515"/>
                      <a:pt x="376790" y="475515"/>
                    </a:cubicBezTo>
                    <a:lnTo>
                      <a:pt x="5235047" y="475515"/>
                    </a:lnTo>
                    <a:cubicBezTo>
                      <a:pt x="5361191" y="475514"/>
                      <a:pt x="5472407" y="411603"/>
                      <a:pt x="5538080" y="314393"/>
                    </a:cubicBezTo>
                    <a:lnTo>
                      <a:pt x="5570417" y="25481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226" name="Google Shape;5226;p41"/>
            <p:cNvGrpSpPr/>
            <p:nvPr/>
          </p:nvGrpSpPr>
          <p:grpSpPr>
            <a:xfrm>
              <a:off x="5506653" y="294250"/>
              <a:ext cx="1839662" cy="1950655"/>
              <a:chOff x="5624194" y="350969"/>
              <a:chExt cx="4465200" cy="4734600"/>
            </a:xfrm>
          </p:grpSpPr>
          <p:sp>
            <p:nvSpPr>
              <p:cNvPr id="5227" name="Google Shape;5227;p41"/>
              <p:cNvSpPr/>
              <p:nvPr/>
            </p:nvSpPr>
            <p:spPr>
              <a:xfrm rot="-2829881">
                <a:off x="4967296" y="2352819"/>
                <a:ext cx="5778994" cy="73089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28" name="Google Shape;5228;p41"/>
              <p:cNvSpPr/>
              <p:nvPr/>
            </p:nvSpPr>
            <p:spPr>
              <a:xfrm rot="-2827716">
                <a:off x="4903645" y="2383838"/>
                <a:ext cx="5757263" cy="509928"/>
              </a:xfrm>
              <a:custGeom>
                <a:rect b="b" l="l" r="r" t="t"/>
                <a:pathLst>
                  <a:path extrusionOk="0" h="510194" w="5760270">
                    <a:moveTo>
                      <a:pt x="5653234" y="107036"/>
                    </a:moveTo>
                    <a:cubicBezTo>
                      <a:pt x="5719367" y="173169"/>
                      <a:pt x="5760270" y="264529"/>
                      <a:pt x="5760270" y="365445"/>
                    </a:cubicBezTo>
                    <a:cubicBezTo>
                      <a:pt x="5760270" y="415902"/>
                      <a:pt x="5750045" y="463972"/>
                      <a:pt x="5731553" y="507693"/>
                    </a:cubicBezTo>
                    <a:lnTo>
                      <a:pt x="5730195" y="510194"/>
                    </a:lnTo>
                    <a:lnTo>
                      <a:pt x="5741501" y="473772"/>
                    </a:lnTo>
                    <a:cubicBezTo>
                      <a:pt x="5746369" y="449983"/>
                      <a:pt x="5748925" y="425351"/>
                      <a:pt x="5748925" y="400122"/>
                    </a:cubicBezTo>
                    <a:cubicBezTo>
                      <a:pt x="5748925" y="198292"/>
                      <a:pt x="5585310" y="34678"/>
                      <a:pt x="5383480" y="34678"/>
                    </a:cubicBezTo>
                    <a:lnTo>
                      <a:pt x="335370" y="34678"/>
                    </a:lnTo>
                    <a:cubicBezTo>
                      <a:pt x="209227" y="34679"/>
                      <a:pt x="98010" y="98590"/>
                      <a:pt x="32337" y="195800"/>
                    </a:cubicBezTo>
                    <a:lnTo>
                      <a:pt x="0" y="255377"/>
                    </a:lnTo>
                    <a:lnTo>
                      <a:pt x="9989" y="223198"/>
                    </a:lnTo>
                    <a:cubicBezTo>
                      <a:pt x="65466" y="92034"/>
                      <a:pt x="195343" y="1"/>
                      <a:pt x="346716" y="1"/>
                    </a:cubicBezTo>
                    <a:lnTo>
                      <a:pt x="5394825" y="0"/>
                    </a:lnTo>
                    <a:cubicBezTo>
                      <a:pt x="5495740" y="0"/>
                      <a:pt x="5587102" y="40904"/>
                      <a:pt x="5653234"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29" name="Google Shape;5229;p41"/>
              <p:cNvSpPr/>
              <p:nvPr/>
            </p:nvSpPr>
            <p:spPr>
              <a:xfrm rot="-2827716">
                <a:off x="5056297" y="2544077"/>
                <a:ext cx="5757263" cy="509925"/>
              </a:xfrm>
              <a:custGeom>
                <a:rect b="b" l="l" r="r" t="t"/>
                <a:pathLst>
                  <a:path extrusionOk="0" h="510191" w="5760270">
                    <a:moveTo>
                      <a:pt x="5760270" y="254817"/>
                    </a:moveTo>
                    <a:lnTo>
                      <a:pt x="5750282" y="286994"/>
                    </a:lnTo>
                    <a:cubicBezTo>
                      <a:pt x="5694805" y="418157"/>
                      <a:pt x="5564928" y="510191"/>
                      <a:pt x="5413556" y="510191"/>
                    </a:cubicBezTo>
                    <a:lnTo>
                      <a:pt x="365446" y="510191"/>
                    </a:lnTo>
                    <a:cubicBezTo>
                      <a:pt x="163615" y="510191"/>
                      <a:pt x="0" y="346576"/>
                      <a:pt x="0" y="144746"/>
                    </a:cubicBezTo>
                    <a:cubicBezTo>
                      <a:pt x="0" y="94289"/>
                      <a:pt x="10226" y="46220"/>
                      <a:pt x="28719" y="2499"/>
                    </a:cubicBezTo>
                    <a:lnTo>
                      <a:pt x="30075" y="0"/>
                    </a:lnTo>
                    <a:lnTo>
                      <a:pt x="18770" y="36419"/>
                    </a:lnTo>
                    <a:cubicBezTo>
                      <a:pt x="13902" y="60208"/>
                      <a:pt x="11345" y="84840"/>
                      <a:pt x="11345" y="110069"/>
                    </a:cubicBezTo>
                    <a:cubicBezTo>
                      <a:pt x="11345" y="311899"/>
                      <a:pt x="174961" y="475514"/>
                      <a:pt x="376791" y="475513"/>
                    </a:cubicBezTo>
                    <a:lnTo>
                      <a:pt x="5424901" y="475513"/>
                    </a:lnTo>
                    <a:cubicBezTo>
                      <a:pt x="5551044" y="475513"/>
                      <a:pt x="5662261" y="411601"/>
                      <a:pt x="5727934" y="314392"/>
                    </a:cubicBezTo>
                    <a:lnTo>
                      <a:pt x="5760270" y="25481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230" name="Google Shape;5230;p41"/>
            <p:cNvGrpSpPr/>
            <p:nvPr/>
          </p:nvGrpSpPr>
          <p:grpSpPr>
            <a:xfrm>
              <a:off x="5354860" y="1023596"/>
              <a:ext cx="1812470" cy="1921362"/>
              <a:chOff x="5255762" y="2121228"/>
              <a:chExt cx="4399200" cy="4663500"/>
            </a:xfrm>
          </p:grpSpPr>
          <p:sp>
            <p:nvSpPr>
              <p:cNvPr id="5231" name="Google Shape;5231;p41"/>
              <p:cNvSpPr/>
              <p:nvPr/>
            </p:nvSpPr>
            <p:spPr>
              <a:xfrm rot="-2829916">
                <a:off x="4614371" y="4087528"/>
                <a:ext cx="5681983" cy="730899"/>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32" name="Google Shape;5232;p41"/>
              <p:cNvSpPr/>
              <p:nvPr/>
            </p:nvSpPr>
            <p:spPr>
              <a:xfrm rot="-2827716">
                <a:off x="4550710" y="4118522"/>
                <a:ext cx="5660315" cy="509927"/>
              </a:xfrm>
              <a:custGeom>
                <a:rect b="b" l="l" r="r" t="t"/>
                <a:pathLst>
                  <a:path extrusionOk="0" h="510193" w="5663271">
                    <a:moveTo>
                      <a:pt x="5556235" y="107036"/>
                    </a:moveTo>
                    <a:cubicBezTo>
                      <a:pt x="5622367" y="173169"/>
                      <a:pt x="5663271" y="264530"/>
                      <a:pt x="5663271" y="365444"/>
                    </a:cubicBezTo>
                    <a:cubicBezTo>
                      <a:pt x="5663271" y="415902"/>
                      <a:pt x="5653045" y="463971"/>
                      <a:pt x="5634553" y="507693"/>
                    </a:cubicBezTo>
                    <a:lnTo>
                      <a:pt x="5633195" y="510193"/>
                    </a:lnTo>
                    <a:lnTo>
                      <a:pt x="5644501" y="473772"/>
                    </a:lnTo>
                    <a:cubicBezTo>
                      <a:pt x="5649369" y="449982"/>
                      <a:pt x="5651925" y="425351"/>
                      <a:pt x="5651925" y="400122"/>
                    </a:cubicBezTo>
                    <a:cubicBezTo>
                      <a:pt x="5651926" y="198292"/>
                      <a:pt x="5488311" y="34678"/>
                      <a:pt x="5286481" y="34677"/>
                    </a:cubicBezTo>
                    <a:lnTo>
                      <a:pt x="335370" y="34677"/>
                    </a:lnTo>
                    <a:cubicBezTo>
                      <a:pt x="209226" y="34677"/>
                      <a:pt x="98010" y="98589"/>
                      <a:pt x="32337" y="195798"/>
                    </a:cubicBezTo>
                    <a:lnTo>
                      <a:pt x="0" y="255374"/>
                    </a:lnTo>
                    <a:lnTo>
                      <a:pt x="9988" y="223197"/>
                    </a:lnTo>
                    <a:cubicBezTo>
                      <a:pt x="65466" y="92033"/>
                      <a:pt x="195343" y="-1"/>
                      <a:pt x="346715" y="0"/>
                    </a:cubicBezTo>
                    <a:lnTo>
                      <a:pt x="5297827" y="0"/>
                    </a:lnTo>
                    <a:cubicBezTo>
                      <a:pt x="5398741" y="0"/>
                      <a:pt x="5490103" y="40904"/>
                      <a:pt x="555623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33" name="Google Shape;5233;p41"/>
              <p:cNvSpPr/>
              <p:nvPr/>
            </p:nvSpPr>
            <p:spPr>
              <a:xfrm rot="-2827716">
                <a:off x="4703362" y="4278757"/>
                <a:ext cx="5660314" cy="509928"/>
              </a:xfrm>
              <a:custGeom>
                <a:rect b="b" l="l" r="r" t="t"/>
                <a:pathLst>
                  <a:path extrusionOk="0" h="510194" w="5663270">
                    <a:moveTo>
                      <a:pt x="5663270" y="254819"/>
                    </a:moveTo>
                    <a:lnTo>
                      <a:pt x="5653283" y="286996"/>
                    </a:lnTo>
                    <a:cubicBezTo>
                      <a:pt x="5597805" y="418160"/>
                      <a:pt x="5467928" y="510193"/>
                      <a:pt x="5316556" y="510193"/>
                    </a:cubicBezTo>
                    <a:lnTo>
                      <a:pt x="365445" y="510194"/>
                    </a:lnTo>
                    <a:cubicBezTo>
                      <a:pt x="163615" y="510194"/>
                      <a:pt x="0" y="346579"/>
                      <a:pt x="0" y="144749"/>
                    </a:cubicBezTo>
                    <a:cubicBezTo>
                      <a:pt x="0" y="94291"/>
                      <a:pt x="10226" y="46222"/>
                      <a:pt x="28718" y="2501"/>
                    </a:cubicBezTo>
                    <a:lnTo>
                      <a:pt x="30075" y="0"/>
                    </a:lnTo>
                    <a:lnTo>
                      <a:pt x="18770" y="36421"/>
                    </a:lnTo>
                    <a:cubicBezTo>
                      <a:pt x="13901" y="60210"/>
                      <a:pt x="11345" y="84843"/>
                      <a:pt x="11345" y="110071"/>
                    </a:cubicBezTo>
                    <a:cubicBezTo>
                      <a:pt x="11345" y="311901"/>
                      <a:pt x="174960" y="475516"/>
                      <a:pt x="376790" y="475516"/>
                    </a:cubicBezTo>
                    <a:lnTo>
                      <a:pt x="5327901" y="475516"/>
                    </a:lnTo>
                    <a:cubicBezTo>
                      <a:pt x="5454045" y="475516"/>
                      <a:pt x="5565261" y="411604"/>
                      <a:pt x="5630934" y="314394"/>
                    </a:cubicBezTo>
                    <a:lnTo>
                      <a:pt x="5663270" y="25481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234" name="Google Shape;5234;p41"/>
            <p:cNvGrpSpPr/>
            <p:nvPr/>
          </p:nvGrpSpPr>
          <p:grpSpPr>
            <a:xfrm>
              <a:off x="6109308" y="1266969"/>
              <a:ext cx="1644004" cy="1739794"/>
              <a:chOff x="7086948" y="2711938"/>
              <a:chExt cx="3990300" cy="4222800"/>
            </a:xfrm>
          </p:grpSpPr>
          <p:sp>
            <p:nvSpPr>
              <p:cNvPr id="5235" name="Google Shape;5235;p41"/>
              <p:cNvSpPr/>
              <p:nvPr/>
            </p:nvSpPr>
            <p:spPr>
              <a:xfrm rot="-2830071">
                <a:off x="6541696" y="4457889"/>
                <a:ext cx="5080804"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36" name="Google Shape;5236;p41"/>
              <p:cNvSpPr/>
              <p:nvPr/>
            </p:nvSpPr>
            <p:spPr>
              <a:xfrm rot="-2827716">
                <a:off x="6477943" y="4488751"/>
                <a:ext cx="5059349" cy="509926"/>
              </a:xfrm>
              <a:custGeom>
                <a:rect b="b" l="l" r="r" t="t"/>
                <a:pathLst>
                  <a:path extrusionOk="0" h="510192" w="5061991">
                    <a:moveTo>
                      <a:pt x="4954955" y="107036"/>
                    </a:moveTo>
                    <a:cubicBezTo>
                      <a:pt x="5021087" y="173169"/>
                      <a:pt x="5061991" y="264531"/>
                      <a:pt x="5061991" y="365445"/>
                    </a:cubicBezTo>
                    <a:cubicBezTo>
                      <a:pt x="5061991" y="415903"/>
                      <a:pt x="5051765" y="463972"/>
                      <a:pt x="5033272" y="507693"/>
                    </a:cubicBezTo>
                    <a:lnTo>
                      <a:pt x="5031916" y="510192"/>
                    </a:lnTo>
                    <a:lnTo>
                      <a:pt x="5043221" y="473773"/>
                    </a:lnTo>
                    <a:cubicBezTo>
                      <a:pt x="5048089" y="449983"/>
                      <a:pt x="5050646" y="425352"/>
                      <a:pt x="5050646" y="400123"/>
                    </a:cubicBezTo>
                    <a:cubicBezTo>
                      <a:pt x="5050646" y="198293"/>
                      <a:pt x="4887031" y="34678"/>
                      <a:pt x="4685200" y="34678"/>
                    </a:cubicBezTo>
                    <a:lnTo>
                      <a:pt x="335370" y="34678"/>
                    </a:lnTo>
                    <a:cubicBezTo>
                      <a:pt x="209226" y="34678"/>
                      <a:pt x="98010" y="98590"/>
                      <a:pt x="32336" y="195799"/>
                    </a:cubicBezTo>
                    <a:lnTo>
                      <a:pt x="0" y="255374"/>
                    </a:lnTo>
                    <a:lnTo>
                      <a:pt x="9988" y="223197"/>
                    </a:lnTo>
                    <a:cubicBezTo>
                      <a:pt x="65466" y="92034"/>
                      <a:pt x="195342" y="0"/>
                      <a:pt x="346715" y="0"/>
                    </a:cubicBezTo>
                    <a:lnTo>
                      <a:pt x="4696545" y="1"/>
                    </a:lnTo>
                    <a:cubicBezTo>
                      <a:pt x="4797461" y="1"/>
                      <a:pt x="4888822" y="40904"/>
                      <a:pt x="495495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37" name="Google Shape;5237;p41"/>
              <p:cNvSpPr/>
              <p:nvPr/>
            </p:nvSpPr>
            <p:spPr>
              <a:xfrm rot="-2827716">
                <a:off x="6630593" y="4648986"/>
                <a:ext cx="5059350" cy="509928"/>
              </a:xfrm>
              <a:custGeom>
                <a:rect b="b" l="l" r="r" t="t"/>
                <a:pathLst>
                  <a:path extrusionOk="0" h="510194" w="5061992">
                    <a:moveTo>
                      <a:pt x="5061992" y="254818"/>
                    </a:moveTo>
                    <a:lnTo>
                      <a:pt x="5052003" y="286996"/>
                    </a:lnTo>
                    <a:cubicBezTo>
                      <a:pt x="4996525" y="418160"/>
                      <a:pt x="4866649" y="510193"/>
                      <a:pt x="4715276" y="510194"/>
                    </a:cubicBezTo>
                    <a:lnTo>
                      <a:pt x="365445" y="510194"/>
                    </a:lnTo>
                    <a:cubicBezTo>
                      <a:pt x="163616" y="510194"/>
                      <a:pt x="0" y="346579"/>
                      <a:pt x="1" y="144749"/>
                    </a:cubicBezTo>
                    <a:cubicBezTo>
                      <a:pt x="1" y="94292"/>
                      <a:pt x="10227" y="46223"/>
                      <a:pt x="28719" y="2501"/>
                    </a:cubicBezTo>
                    <a:lnTo>
                      <a:pt x="30076" y="0"/>
                    </a:lnTo>
                    <a:lnTo>
                      <a:pt x="18771" y="36422"/>
                    </a:lnTo>
                    <a:cubicBezTo>
                      <a:pt x="13902" y="60211"/>
                      <a:pt x="11346" y="84843"/>
                      <a:pt x="11346" y="110072"/>
                    </a:cubicBezTo>
                    <a:cubicBezTo>
                      <a:pt x="11345" y="311901"/>
                      <a:pt x="174961" y="475517"/>
                      <a:pt x="376790" y="475516"/>
                    </a:cubicBezTo>
                    <a:lnTo>
                      <a:pt x="4726622" y="475516"/>
                    </a:lnTo>
                    <a:cubicBezTo>
                      <a:pt x="4852765" y="475516"/>
                      <a:pt x="4963982" y="411604"/>
                      <a:pt x="5029655" y="314395"/>
                    </a:cubicBezTo>
                    <a:lnTo>
                      <a:pt x="5061992"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238" name="Google Shape;5238;p41"/>
            <p:cNvGrpSpPr/>
            <p:nvPr/>
          </p:nvGrpSpPr>
          <p:grpSpPr>
            <a:xfrm>
              <a:off x="4533350" y="505715"/>
              <a:ext cx="1271601" cy="1347634"/>
              <a:chOff x="2032969" y="864182"/>
              <a:chExt cx="4314900" cy="4572900"/>
            </a:xfrm>
          </p:grpSpPr>
          <p:sp>
            <p:nvSpPr>
              <p:cNvPr id="5239" name="Google Shape;5239;p41"/>
              <p:cNvSpPr/>
              <p:nvPr/>
            </p:nvSpPr>
            <p:spPr>
              <a:xfrm rot="-2830053">
                <a:off x="1411304" y="2785182"/>
                <a:ext cx="555823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40" name="Google Shape;5240;p41"/>
              <p:cNvSpPr/>
              <p:nvPr/>
            </p:nvSpPr>
            <p:spPr>
              <a:xfrm rot="-2827716">
                <a:off x="1347693" y="2816223"/>
                <a:ext cx="5536567" cy="509927"/>
              </a:xfrm>
              <a:custGeom>
                <a:rect b="b" l="l" r="r" t="t"/>
                <a:pathLst>
                  <a:path extrusionOk="0" h="510193" w="5539459">
                    <a:moveTo>
                      <a:pt x="5432423" y="107037"/>
                    </a:moveTo>
                    <a:cubicBezTo>
                      <a:pt x="5498556" y="173170"/>
                      <a:pt x="5539459" y="264531"/>
                      <a:pt x="5539459" y="365446"/>
                    </a:cubicBezTo>
                    <a:cubicBezTo>
                      <a:pt x="5539459" y="415903"/>
                      <a:pt x="5529233" y="463972"/>
                      <a:pt x="5510741" y="507694"/>
                    </a:cubicBezTo>
                    <a:lnTo>
                      <a:pt x="5509384" y="510193"/>
                    </a:lnTo>
                    <a:lnTo>
                      <a:pt x="5520689" y="473773"/>
                    </a:lnTo>
                    <a:cubicBezTo>
                      <a:pt x="5525558" y="449984"/>
                      <a:pt x="5528114" y="425352"/>
                      <a:pt x="5528114" y="400124"/>
                    </a:cubicBezTo>
                    <a:cubicBezTo>
                      <a:pt x="5528114" y="198293"/>
                      <a:pt x="5364500" y="34678"/>
                      <a:pt x="5162669" y="34678"/>
                    </a:cubicBezTo>
                    <a:lnTo>
                      <a:pt x="335370" y="34678"/>
                    </a:lnTo>
                    <a:cubicBezTo>
                      <a:pt x="209226" y="34678"/>
                      <a:pt x="98010" y="98590"/>
                      <a:pt x="32337" y="195800"/>
                    </a:cubicBezTo>
                    <a:lnTo>
                      <a:pt x="0" y="255375"/>
                    </a:lnTo>
                    <a:lnTo>
                      <a:pt x="9988" y="223198"/>
                    </a:lnTo>
                    <a:cubicBezTo>
                      <a:pt x="65466" y="92034"/>
                      <a:pt x="195342" y="1"/>
                      <a:pt x="346715" y="0"/>
                    </a:cubicBezTo>
                    <a:lnTo>
                      <a:pt x="5174015" y="1"/>
                    </a:lnTo>
                    <a:cubicBezTo>
                      <a:pt x="5274930" y="1"/>
                      <a:pt x="5366291" y="40905"/>
                      <a:pt x="5432423"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41" name="Google Shape;5241;p41"/>
              <p:cNvSpPr/>
              <p:nvPr/>
            </p:nvSpPr>
            <p:spPr>
              <a:xfrm rot="-2827716">
                <a:off x="1500345" y="2976459"/>
                <a:ext cx="5536567" cy="509927"/>
              </a:xfrm>
              <a:custGeom>
                <a:rect b="b" l="l" r="r" t="t"/>
                <a:pathLst>
                  <a:path extrusionOk="0" h="510193" w="5539459">
                    <a:moveTo>
                      <a:pt x="5539459" y="254818"/>
                    </a:moveTo>
                    <a:lnTo>
                      <a:pt x="5529471" y="286996"/>
                    </a:lnTo>
                    <a:cubicBezTo>
                      <a:pt x="5473993" y="418159"/>
                      <a:pt x="5344117" y="510193"/>
                      <a:pt x="5192744" y="510193"/>
                    </a:cubicBezTo>
                    <a:lnTo>
                      <a:pt x="365445" y="510193"/>
                    </a:lnTo>
                    <a:cubicBezTo>
                      <a:pt x="163616" y="510193"/>
                      <a:pt x="0" y="346578"/>
                      <a:pt x="0" y="144749"/>
                    </a:cubicBezTo>
                    <a:cubicBezTo>
                      <a:pt x="0" y="94291"/>
                      <a:pt x="10226" y="46222"/>
                      <a:pt x="28718" y="2500"/>
                    </a:cubicBezTo>
                    <a:lnTo>
                      <a:pt x="30075" y="0"/>
                    </a:lnTo>
                    <a:lnTo>
                      <a:pt x="18770" y="36421"/>
                    </a:lnTo>
                    <a:cubicBezTo>
                      <a:pt x="13902" y="60210"/>
                      <a:pt x="11345" y="84842"/>
                      <a:pt x="11345" y="110071"/>
                    </a:cubicBezTo>
                    <a:cubicBezTo>
                      <a:pt x="11345" y="311900"/>
                      <a:pt x="174961" y="475516"/>
                      <a:pt x="376790" y="475515"/>
                    </a:cubicBezTo>
                    <a:lnTo>
                      <a:pt x="5204090" y="475515"/>
                    </a:lnTo>
                    <a:cubicBezTo>
                      <a:pt x="5330233" y="475515"/>
                      <a:pt x="5441449" y="411603"/>
                      <a:pt x="5507122" y="314394"/>
                    </a:cubicBezTo>
                    <a:lnTo>
                      <a:pt x="5539459"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242" name="Google Shape;5242;p41"/>
            <p:cNvGrpSpPr/>
            <p:nvPr/>
          </p:nvGrpSpPr>
          <p:grpSpPr>
            <a:xfrm>
              <a:off x="4535975" y="364983"/>
              <a:ext cx="1100782" cy="1169874"/>
              <a:chOff x="1316031" y="142329"/>
              <a:chExt cx="2671800" cy="2839500"/>
            </a:xfrm>
          </p:grpSpPr>
          <p:sp>
            <p:nvSpPr>
              <p:cNvPr id="5243" name="Google Shape;5243;p41"/>
              <p:cNvSpPr/>
              <p:nvPr/>
            </p:nvSpPr>
            <p:spPr>
              <a:xfrm rot="-2830044">
                <a:off x="893477" y="1370600"/>
                <a:ext cx="3516907" cy="382958"/>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44" name="Google Shape;5244;p41"/>
              <p:cNvSpPr/>
              <p:nvPr/>
            </p:nvSpPr>
            <p:spPr>
              <a:xfrm rot="-2827716">
                <a:off x="863305" y="1385770"/>
                <a:ext cx="3505215" cy="274960"/>
              </a:xfrm>
              <a:custGeom>
                <a:rect b="b" l="l" r="r" t="t"/>
                <a:pathLst>
                  <a:path extrusionOk="0" h="275104" w="3507046">
                    <a:moveTo>
                      <a:pt x="3450985" y="56062"/>
                    </a:moveTo>
                    <a:cubicBezTo>
                      <a:pt x="3485622" y="90699"/>
                      <a:pt x="3507046" y="138549"/>
                      <a:pt x="3507046" y="191404"/>
                    </a:cubicBezTo>
                    <a:cubicBezTo>
                      <a:pt x="3507046" y="217831"/>
                      <a:pt x="3501690" y="243008"/>
                      <a:pt x="3492004" y="265906"/>
                    </a:cubicBezTo>
                    <a:lnTo>
                      <a:pt x="3485803" y="275104"/>
                    </a:lnTo>
                    <a:lnTo>
                      <a:pt x="3495700" y="226082"/>
                    </a:lnTo>
                    <a:cubicBezTo>
                      <a:pt x="3495701" y="120372"/>
                      <a:pt x="3410007" y="34678"/>
                      <a:pt x="3304298" y="34679"/>
                    </a:cubicBezTo>
                    <a:lnTo>
                      <a:pt x="170160" y="34678"/>
                    </a:lnTo>
                    <a:cubicBezTo>
                      <a:pt x="117306" y="34678"/>
                      <a:pt x="69455" y="56102"/>
                      <a:pt x="34818" y="90739"/>
                    </a:cubicBezTo>
                    <a:lnTo>
                      <a:pt x="0" y="142381"/>
                    </a:lnTo>
                    <a:lnTo>
                      <a:pt x="5144" y="116901"/>
                    </a:lnTo>
                    <a:cubicBezTo>
                      <a:pt x="34200" y="48203"/>
                      <a:pt x="102224" y="1"/>
                      <a:pt x="181506" y="0"/>
                    </a:cubicBezTo>
                    <a:lnTo>
                      <a:pt x="3315643" y="1"/>
                    </a:lnTo>
                    <a:cubicBezTo>
                      <a:pt x="3368497" y="1"/>
                      <a:pt x="3416348" y="21424"/>
                      <a:pt x="3450985" y="56062"/>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45" name="Google Shape;5245;p41"/>
              <p:cNvSpPr/>
              <p:nvPr/>
            </p:nvSpPr>
            <p:spPr>
              <a:xfrm rot="-2827716">
                <a:off x="939100" y="1462710"/>
                <a:ext cx="3505215" cy="274959"/>
              </a:xfrm>
              <a:custGeom>
                <a:rect b="b" l="l" r="r" t="t"/>
                <a:pathLst>
                  <a:path extrusionOk="0" h="275103" w="3507046">
                    <a:moveTo>
                      <a:pt x="3507046" y="132723"/>
                    </a:moveTo>
                    <a:lnTo>
                      <a:pt x="3501902" y="158203"/>
                    </a:lnTo>
                    <a:cubicBezTo>
                      <a:pt x="3472846" y="226900"/>
                      <a:pt x="3404822" y="275103"/>
                      <a:pt x="3325540" y="275103"/>
                    </a:cubicBezTo>
                    <a:lnTo>
                      <a:pt x="191404" y="275103"/>
                    </a:lnTo>
                    <a:cubicBezTo>
                      <a:pt x="85694" y="275103"/>
                      <a:pt x="0" y="189409"/>
                      <a:pt x="0" y="83700"/>
                    </a:cubicBezTo>
                    <a:cubicBezTo>
                      <a:pt x="0" y="57272"/>
                      <a:pt x="5356" y="32096"/>
                      <a:pt x="15042" y="9197"/>
                    </a:cubicBezTo>
                    <a:lnTo>
                      <a:pt x="21243" y="0"/>
                    </a:lnTo>
                    <a:lnTo>
                      <a:pt x="11346" y="49022"/>
                    </a:lnTo>
                    <a:cubicBezTo>
                      <a:pt x="11345" y="154732"/>
                      <a:pt x="97039" y="240425"/>
                      <a:pt x="202749" y="240426"/>
                    </a:cubicBezTo>
                    <a:lnTo>
                      <a:pt x="3336885" y="240426"/>
                    </a:lnTo>
                    <a:cubicBezTo>
                      <a:pt x="3389740" y="240426"/>
                      <a:pt x="3437591" y="219002"/>
                      <a:pt x="3472228" y="184365"/>
                    </a:cubicBezTo>
                    <a:lnTo>
                      <a:pt x="3507046" y="13272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246" name="Google Shape;5246;p41"/>
            <p:cNvGrpSpPr/>
            <p:nvPr/>
          </p:nvGrpSpPr>
          <p:grpSpPr>
            <a:xfrm>
              <a:off x="5074175" y="364968"/>
              <a:ext cx="735834" cy="780410"/>
              <a:chOff x="1470547" y="379512"/>
              <a:chExt cx="1786005" cy="1894200"/>
            </a:xfrm>
          </p:grpSpPr>
          <p:sp>
            <p:nvSpPr>
              <p:cNvPr id="5247" name="Google Shape;5247;p41"/>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48" name="Google Shape;5248;p41"/>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49" name="Google Shape;5249;p41"/>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250" name="Google Shape;5250;p41"/>
            <p:cNvGrpSpPr/>
            <p:nvPr/>
          </p:nvGrpSpPr>
          <p:grpSpPr>
            <a:xfrm>
              <a:off x="4395079" y="697217"/>
              <a:ext cx="1329882" cy="1409495"/>
              <a:chOff x="2075692" y="52828"/>
              <a:chExt cx="4347442" cy="4607700"/>
            </a:xfrm>
          </p:grpSpPr>
          <p:sp>
            <p:nvSpPr>
              <p:cNvPr id="5251" name="Google Shape;5251;p41"/>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52" name="Google Shape;5252;p41"/>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53" name="Google Shape;5253;p41"/>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254" name="Google Shape;5254;p41"/>
            <p:cNvGrpSpPr/>
            <p:nvPr/>
          </p:nvGrpSpPr>
          <p:grpSpPr>
            <a:xfrm rot="-1579579">
              <a:off x="7082645" y="166310"/>
              <a:ext cx="220954" cy="220954"/>
              <a:chOff x="8297437" y="2253663"/>
              <a:chExt cx="4117200" cy="4117200"/>
            </a:xfrm>
          </p:grpSpPr>
          <p:sp>
            <p:nvSpPr>
              <p:cNvPr id="5255" name="Google Shape;5255;p41"/>
              <p:cNvSpPr/>
              <p:nvPr/>
            </p:nvSpPr>
            <p:spPr>
              <a:xfrm rot="1902051">
                <a:off x="8860274" y="2816500"/>
                <a:ext cx="2991526" cy="2991526"/>
              </a:xfrm>
              <a:prstGeom prst="ellipse">
                <a:avLst/>
              </a:prstGeom>
              <a:solidFill>
                <a:schemeClr val="accent2"/>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5256" name="Google Shape;5256;p41"/>
              <p:cNvPicPr preferRelativeResize="0"/>
              <p:nvPr/>
            </p:nvPicPr>
            <p:blipFill rotWithShape="1">
              <a:blip r:embed="rId3">
                <a:alphaModFix amt="50000"/>
              </a:blip>
              <a:srcRect b="13631" l="16908" r="21674" t="4788"/>
              <a:stretch/>
            </p:blipFill>
            <p:spPr>
              <a:xfrm>
                <a:off x="8846288" y="2814084"/>
                <a:ext cx="3012600" cy="2977200"/>
              </a:xfrm>
              <a:prstGeom prst="ellipse">
                <a:avLst/>
              </a:prstGeom>
              <a:noFill/>
              <a:ln>
                <a:noFill/>
              </a:ln>
            </p:spPr>
          </p:pic>
        </p:grpSp>
        <p:grpSp>
          <p:nvGrpSpPr>
            <p:cNvPr id="5257" name="Google Shape;5257;p41"/>
            <p:cNvGrpSpPr/>
            <p:nvPr/>
          </p:nvGrpSpPr>
          <p:grpSpPr>
            <a:xfrm rot="-1577215">
              <a:off x="6419953" y="456772"/>
              <a:ext cx="189653" cy="189653"/>
              <a:chOff x="8297437" y="2253663"/>
              <a:chExt cx="4117200" cy="4117200"/>
            </a:xfrm>
          </p:grpSpPr>
          <p:sp>
            <p:nvSpPr>
              <p:cNvPr id="5258" name="Google Shape;5258;p41"/>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5259" name="Google Shape;5259;p41"/>
              <p:cNvPicPr preferRelativeResize="0"/>
              <p:nvPr/>
            </p:nvPicPr>
            <p:blipFill rotWithShape="1">
              <a:blip r:embed="rId4">
                <a:alphaModFix amt="50000"/>
              </a:blip>
              <a:srcRect b="13631" l="16908" r="21674" t="4788"/>
              <a:stretch/>
            </p:blipFill>
            <p:spPr>
              <a:xfrm>
                <a:off x="8846288" y="2814084"/>
                <a:ext cx="3012600" cy="2977200"/>
              </a:xfrm>
              <a:prstGeom prst="ellipse">
                <a:avLst/>
              </a:prstGeom>
              <a:noFill/>
              <a:ln>
                <a:noFill/>
              </a:ln>
            </p:spPr>
          </p:pic>
        </p:grpSp>
        <p:grpSp>
          <p:nvGrpSpPr>
            <p:cNvPr id="5260" name="Google Shape;5260;p41"/>
            <p:cNvGrpSpPr/>
            <p:nvPr/>
          </p:nvGrpSpPr>
          <p:grpSpPr>
            <a:xfrm rot="-1567860">
              <a:off x="6963138" y="303534"/>
              <a:ext cx="121527" cy="121527"/>
              <a:chOff x="8297437" y="2253663"/>
              <a:chExt cx="4117200" cy="4117200"/>
            </a:xfrm>
          </p:grpSpPr>
          <p:sp>
            <p:nvSpPr>
              <p:cNvPr id="5261" name="Google Shape;5261;p41"/>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5262" name="Google Shape;5262;p41"/>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5263" name="Google Shape;5263;p41"/>
            <p:cNvGrpSpPr/>
            <p:nvPr/>
          </p:nvGrpSpPr>
          <p:grpSpPr>
            <a:xfrm rot="-1576056">
              <a:off x="6760060" y="2416456"/>
              <a:ext cx="283743" cy="283743"/>
              <a:chOff x="8297437" y="2253663"/>
              <a:chExt cx="4117200" cy="4117200"/>
            </a:xfrm>
          </p:grpSpPr>
          <p:sp>
            <p:nvSpPr>
              <p:cNvPr id="5264" name="Google Shape;5264;p41"/>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5265" name="Google Shape;5265;p41"/>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5266" name="Google Shape;5266;p41"/>
            <p:cNvGrpSpPr/>
            <p:nvPr/>
          </p:nvGrpSpPr>
          <p:grpSpPr>
            <a:xfrm rot="-1573441">
              <a:off x="6510118" y="1723880"/>
              <a:ext cx="154669" cy="154669"/>
              <a:chOff x="8297437" y="2253663"/>
              <a:chExt cx="4117200" cy="4117200"/>
            </a:xfrm>
          </p:grpSpPr>
          <p:sp>
            <p:nvSpPr>
              <p:cNvPr id="5267" name="Google Shape;5267;p41"/>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5268" name="Google Shape;5268;p41"/>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5269" name="Google Shape;5269;p41"/>
            <p:cNvGrpSpPr/>
            <p:nvPr/>
          </p:nvGrpSpPr>
          <p:grpSpPr>
            <a:xfrm rot="-1573249">
              <a:off x="5771983" y="46743"/>
              <a:ext cx="275827" cy="275827"/>
              <a:chOff x="8297437" y="2253663"/>
              <a:chExt cx="4117200" cy="4117200"/>
            </a:xfrm>
          </p:grpSpPr>
          <p:sp>
            <p:nvSpPr>
              <p:cNvPr id="5270" name="Google Shape;5270;p41"/>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5271" name="Google Shape;5271;p41"/>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5272" name="Google Shape;5272;p41"/>
            <p:cNvGrpSpPr/>
            <p:nvPr/>
          </p:nvGrpSpPr>
          <p:grpSpPr>
            <a:xfrm rot="-1577296">
              <a:off x="7116701" y="716767"/>
              <a:ext cx="152459" cy="152459"/>
              <a:chOff x="8297437" y="2253663"/>
              <a:chExt cx="4117200" cy="4117200"/>
            </a:xfrm>
          </p:grpSpPr>
          <p:sp>
            <p:nvSpPr>
              <p:cNvPr id="5273" name="Google Shape;5273;p41"/>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5274" name="Google Shape;5274;p41"/>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5275" name="Google Shape;5275;p41"/>
            <p:cNvGrpSpPr/>
            <p:nvPr/>
          </p:nvGrpSpPr>
          <p:grpSpPr>
            <a:xfrm rot="-1567860">
              <a:off x="6848063" y="871601"/>
              <a:ext cx="121527" cy="121527"/>
              <a:chOff x="8297437" y="2253663"/>
              <a:chExt cx="4117200" cy="4117200"/>
            </a:xfrm>
          </p:grpSpPr>
          <p:sp>
            <p:nvSpPr>
              <p:cNvPr id="5276" name="Google Shape;5276;p41"/>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5277" name="Google Shape;5277;p41"/>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5278" name="Google Shape;5278;p41"/>
            <p:cNvGrpSpPr/>
            <p:nvPr/>
          </p:nvGrpSpPr>
          <p:grpSpPr>
            <a:xfrm rot="-1572683">
              <a:off x="7426832" y="1873865"/>
              <a:ext cx="208804" cy="208804"/>
              <a:chOff x="8297437" y="2253663"/>
              <a:chExt cx="4117200" cy="4117200"/>
            </a:xfrm>
          </p:grpSpPr>
          <p:sp>
            <p:nvSpPr>
              <p:cNvPr id="5279" name="Google Shape;5279;p41"/>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5280" name="Google Shape;5280;p41"/>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5281" name="Google Shape;5281;p41"/>
            <p:cNvGrpSpPr/>
            <p:nvPr/>
          </p:nvGrpSpPr>
          <p:grpSpPr>
            <a:xfrm>
              <a:off x="4469276" y="366140"/>
              <a:ext cx="789593" cy="837426"/>
              <a:chOff x="1470547" y="379512"/>
              <a:chExt cx="1786005" cy="1894200"/>
            </a:xfrm>
          </p:grpSpPr>
          <p:sp>
            <p:nvSpPr>
              <p:cNvPr id="5282" name="Google Shape;5282;p41"/>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83" name="Google Shape;5283;p41"/>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84" name="Google Shape;5284;p41"/>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sp>
        <p:nvSpPr>
          <p:cNvPr id="5285" name="Google Shape;5285;p41"/>
          <p:cNvSpPr txBox="1"/>
          <p:nvPr>
            <p:ph type="title"/>
          </p:nvPr>
        </p:nvSpPr>
        <p:spPr>
          <a:xfrm>
            <a:off x="1085850" y="745775"/>
            <a:ext cx="10248600" cy="13416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Thank you!</a:t>
            </a:r>
            <a:endParaRPr/>
          </a:p>
        </p:txBody>
      </p:sp>
      <p:sp>
        <p:nvSpPr>
          <p:cNvPr id="5286" name="Google Shape;5286;p41"/>
          <p:cNvSpPr txBox="1"/>
          <p:nvPr>
            <p:ph idx="1" type="subTitle"/>
          </p:nvPr>
        </p:nvSpPr>
        <p:spPr>
          <a:xfrm>
            <a:off x="1340517" y="2059625"/>
            <a:ext cx="9738900" cy="717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Do you have any questions?</a:t>
            </a:r>
            <a:endParaRPr/>
          </a:p>
        </p:txBody>
      </p:sp>
      <p:sp>
        <p:nvSpPr>
          <p:cNvPr id="5287" name="Google Shape;5287;p41"/>
          <p:cNvSpPr/>
          <p:nvPr/>
        </p:nvSpPr>
        <p:spPr>
          <a:xfrm>
            <a:off x="1987500" y="4635155"/>
            <a:ext cx="1421017" cy="1156060"/>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lt1"/>
          </a:solidFill>
          <a:ln>
            <a:noFill/>
          </a:ln>
          <a:effectLst>
            <a:outerShdw blurRad="85725" rotWithShape="0" algn="bl" dir="2880000" dist="38100">
              <a:srgbClr val="000000">
                <a:alpha val="35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5288" name="Google Shape;5288;p41"/>
          <p:cNvSpPr txBox="1"/>
          <p:nvPr>
            <p:ph idx="2" type="body"/>
          </p:nvPr>
        </p:nvSpPr>
        <p:spPr>
          <a:xfrm>
            <a:off x="1340517" y="2543425"/>
            <a:ext cx="9738900" cy="13416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hello@mail.com</a:t>
            </a:r>
            <a:endParaRPr/>
          </a:p>
          <a:p>
            <a:pPr indent="0" lvl="0" marL="0" rtl="0" algn="ctr">
              <a:spcBef>
                <a:spcPts val="0"/>
              </a:spcBef>
              <a:spcAft>
                <a:spcPts val="0"/>
              </a:spcAft>
              <a:buNone/>
            </a:pPr>
            <a:r>
              <a:rPr lang="en"/>
              <a:t>555-111-222</a:t>
            </a:r>
            <a:endParaRPr/>
          </a:p>
          <a:p>
            <a:pPr indent="0" lvl="0" marL="0" rtl="0" algn="ctr">
              <a:spcBef>
                <a:spcPts val="0"/>
              </a:spcBef>
              <a:spcAft>
                <a:spcPts val="0"/>
              </a:spcAft>
              <a:buNone/>
            </a:pPr>
            <a:r>
              <a:rPr lang="en"/>
              <a:t>mydomain.com</a:t>
            </a:r>
            <a:endParaRPr/>
          </a:p>
          <a:p>
            <a:pPr indent="0" lvl="0" marL="0" rtl="0" algn="ctr">
              <a:spcBef>
                <a:spcPts val="0"/>
              </a:spcBef>
              <a:spcAft>
                <a:spcPts val="0"/>
              </a:spcAft>
              <a:buNone/>
            </a:pPr>
            <a:r>
              <a:t/>
            </a:r>
            <a:endParaRPr/>
          </a:p>
        </p:txBody>
      </p:sp>
      <p:grpSp>
        <p:nvGrpSpPr>
          <p:cNvPr id="5289" name="Google Shape;5289;p41"/>
          <p:cNvGrpSpPr/>
          <p:nvPr/>
        </p:nvGrpSpPr>
        <p:grpSpPr>
          <a:xfrm>
            <a:off x="4930670" y="4012200"/>
            <a:ext cx="2831924" cy="2353093"/>
            <a:chOff x="4383222" y="0"/>
            <a:chExt cx="3618609" cy="3006763"/>
          </a:xfrm>
        </p:grpSpPr>
        <p:grpSp>
          <p:nvGrpSpPr>
            <p:cNvPr id="5290" name="Google Shape;5290;p41"/>
            <p:cNvGrpSpPr/>
            <p:nvPr/>
          </p:nvGrpSpPr>
          <p:grpSpPr>
            <a:xfrm>
              <a:off x="4505789" y="103794"/>
              <a:ext cx="1972533" cy="2093660"/>
              <a:chOff x="3346366" y="66264"/>
              <a:chExt cx="4787701" cy="5081700"/>
            </a:xfrm>
          </p:grpSpPr>
          <p:sp>
            <p:nvSpPr>
              <p:cNvPr id="5291" name="Google Shape;5291;p41"/>
              <p:cNvSpPr/>
              <p:nvPr/>
            </p:nvSpPr>
            <p:spPr>
              <a:xfrm rot="-2830000">
                <a:off x="2620494" y="2234983"/>
                <a:ext cx="6239445" cy="744262"/>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92" name="Google Shape;5292;p41"/>
              <p:cNvSpPr/>
              <p:nvPr/>
            </p:nvSpPr>
            <p:spPr>
              <a:xfrm rot="-2827716">
                <a:off x="2494786" y="2293359"/>
                <a:ext cx="6236242" cy="396002"/>
              </a:xfrm>
              <a:custGeom>
                <a:rect b="b" l="l" r="r" t="t"/>
                <a:pathLst>
                  <a:path extrusionOk="0" h="396209" w="6239499">
                    <a:moveTo>
                      <a:pt x="6130512" y="108986"/>
                    </a:moveTo>
                    <a:cubicBezTo>
                      <a:pt x="6197850" y="176324"/>
                      <a:pt x="6239499" y="269349"/>
                      <a:pt x="6239499" y="372103"/>
                    </a:cubicBezTo>
                    <a:lnTo>
                      <a:pt x="6237069" y="396209"/>
                    </a:lnTo>
                    <a:lnTo>
                      <a:pt x="6230613" y="332172"/>
                    </a:lnTo>
                    <a:cubicBezTo>
                      <a:pt x="6195916" y="162611"/>
                      <a:pt x="6045889" y="35061"/>
                      <a:pt x="5866071" y="35061"/>
                    </a:cubicBezTo>
                    <a:lnTo>
                      <a:pt x="370776" y="35061"/>
                    </a:lnTo>
                    <a:cubicBezTo>
                      <a:pt x="190959" y="35061"/>
                      <a:pt x="40932" y="162611"/>
                      <a:pt x="6235" y="332172"/>
                    </a:cubicBezTo>
                    <a:lnTo>
                      <a:pt x="1105" y="383057"/>
                    </a:lnTo>
                    <a:lnTo>
                      <a:pt x="1" y="372102"/>
                    </a:lnTo>
                    <a:cubicBezTo>
                      <a:pt x="0" y="166596"/>
                      <a:pt x="166597" y="0"/>
                      <a:pt x="372102" y="0"/>
                    </a:cubicBezTo>
                    <a:lnTo>
                      <a:pt x="5867397" y="0"/>
                    </a:lnTo>
                    <a:cubicBezTo>
                      <a:pt x="5970150" y="0"/>
                      <a:pt x="6063175" y="41649"/>
                      <a:pt x="6130512" y="10898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93" name="Google Shape;5293;p41"/>
              <p:cNvSpPr/>
              <p:nvPr/>
            </p:nvSpPr>
            <p:spPr>
              <a:xfrm rot="-2827716">
                <a:off x="2746442" y="2526408"/>
                <a:ext cx="6236241" cy="396002"/>
              </a:xfrm>
              <a:custGeom>
                <a:rect b="b" l="l" r="r" t="t"/>
                <a:pathLst>
                  <a:path extrusionOk="0" h="396209" w="6239498">
                    <a:moveTo>
                      <a:pt x="6238394" y="13152"/>
                    </a:moveTo>
                    <a:lnTo>
                      <a:pt x="6239498" y="24106"/>
                    </a:lnTo>
                    <a:cubicBezTo>
                      <a:pt x="6239498" y="229612"/>
                      <a:pt x="6072902" y="396208"/>
                      <a:pt x="5867396" y="396209"/>
                    </a:cubicBezTo>
                    <a:lnTo>
                      <a:pt x="372102" y="396208"/>
                    </a:lnTo>
                    <a:cubicBezTo>
                      <a:pt x="166596" y="396208"/>
                      <a:pt x="0" y="229612"/>
                      <a:pt x="0" y="24106"/>
                    </a:cubicBezTo>
                    <a:lnTo>
                      <a:pt x="2430" y="0"/>
                    </a:lnTo>
                    <a:lnTo>
                      <a:pt x="8886" y="64036"/>
                    </a:lnTo>
                    <a:cubicBezTo>
                      <a:pt x="43583" y="233597"/>
                      <a:pt x="193610" y="361147"/>
                      <a:pt x="373427" y="361147"/>
                    </a:cubicBezTo>
                    <a:lnTo>
                      <a:pt x="5868722" y="361148"/>
                    </a:lnTo>
                    <a:cubicBezTo>
                      <a:pt x="6048540" y="361147"/>
                      <a:pt x="6198567" y="233597"/>
                      <a:pt x="6233264" y="64037"/>
                    </a:cubicBezTo>
                    <a:lnTo>
                      <a:pt x="6238394"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294" name="Google Shape;5294;p41"/>
            <p:cNvGrpSpPr/>
            <p:nvPr/>
          </p:nvGrpSpPr>
          <p:grpSpPr>
            <a:xfrm>
              <a:off x="5262555" y="689003"/>
              <a:ext cx="1810715" cy="1917901"/>
              <a:chOff x="5031721" y="1309109"/>
              <a:chExt cx="4394938" cy="4655100"/>
            </a:xfrm>
          </p:grpSpPr>
          <p:sp>
            <p:nvSpPr>
              <p:cNvPr id="5295" name="Google Shape;5295;p41"/>
              <p:cNvSpPr/>
              <p:nvPr/>
            </p:nvSpPr>
            <p:spPr>
              <a:xfrm rot="-2830055">
                <a:off x="4392113" y="3271209"/>
                <a:ext cx="5670316"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96" name="Google Shape;5296;p41"/>
              <p:cNvSpPr/>
              <p:nvPr/>
            </p:nvSpPr>
            <p:spPr>
              <a:xfrm rot="-2827716">
                <a:off x="4288978" y="3321658"/>
                <a:ext cx="5662529" cy="442790"/>
              </a:xfrm>
              <a:custGeom>
                <a:rect b="b" l="l" r="r" t="t"/>
                <a:pathLst>
                  <a:path extrusionOk="0" h="443021" w="5665486">
                    <a:moveTo>
                      <a:pt x="5563222" y="107036"/>
                    </a:moveTo>
                    <a:cubicBezTo>
                      <a:pt x="5612821" y="156635"/>
                      <a:pt x="5648229" y="220426"/>
                      <a:pt x="5662834" y="291795"/>
                    </a:cubicBezTo>
                    <a:lnTo>
                      <a:pt x="5665486" y="318110"/>
                    </a:lnTo>
                    <a:lnTo>
                      <a:pt x="5645411" y="253438"/>
                    </a:lnTo>
                    <a:cubicBezTo>
                      <a:pt x="5589934" y="122275"/>
                      <a:pt x="5460057" y="30240"/>
                      <a:pt x="5308685" y="30241"/>
                    </a:cubicBezTo>
                    <a:lnTo>
                      <a:pt x="369317" y="30242"/>
                    </a:lnTo>
                    <a:cubicBezTo>
                      <a:pt x="167487" y="30242"/>
                      <a:pt x="3872" y="193856"/>
                      <a:pt x="3872" y="395686"/>
                    </a:cubicBezTo>
                    <a:lnTo>
                      <a:pt x="8643" y="443021"/>
                    </a:lnTo>
                    <a:lnTo>
                      <a:pt x="7425" y="439096"/>
                    </a:lnTo>
                    <a:cubicBezTo>
                      <a:pt x="2557" y="415306"/>
                      <a:pt x="0" y="390674"/>
                      <a:pt x="0" y="365445"/>
                    </a:cubicBezTo>
                    <a:cubicBezTo>
                      <a:pt x="0" y="163615"/>
                      <a:pt x="163615" y="0"/>
                      <a:pt x="365446" y="0"/>
                    </a:cubicBezTo>
                    <a:lnTo>
                      <a:pt x="5304813" y="0"/>
                    </a:lnTo>
                    <a:cubicBezTo>
                      <a:pt x="5405728" y="0"/>
                      <a:pt x="5497090" y="40904"/>
                      <a:pt x="556322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97" name="Google Shape;5297;p41"/>
              <p:cNvSpPr/>
              <p:nvPr/>
            </p:nvSpPr>
            <p:spPr>
              <a:xfrm rot="-2827716">
                <a:off x="4506872" y="3510328"/>
                <a:ext cx="5662530" cy="442790"/>
              </a:xfrm>
              <a:custGeom>
                <a:rect b="b" l="l" r="r" t="t"/>
                <a:pathLst>
                  <a:path extrusionOk="0" h="443021" w="5665487">
                    <a:moveTo>
                      <a:pt x="5656843" y="0"/>
                    </a:moveTo>
                    <a:lnTo>
                      <a:pt x="5658062" y="3926"/>
                    </a:lnTo>
                    <a:cubicBezTo>
                      <a:pt x="5662930" y="27716"/>
                      <a:pt x="5665487" y="52348"/>
                      <a:pt x="5665487" y="77576"/>
                    </a:cubicBezTo>
                    <a:cubicBezTo>
                      <a:pt x="5665487" y="279406"/>
                      <a:pt x="5501871" y="443021"/>
                      <a:pt x="5300042" y="443020"/>
                    </a:cubicBezTo>
                    <a:lnTo>
                      <a:pt x="360674" y="443021"/>
                    </a:lnTo>
                    <a:cubicBezTo>
                      <a:pt x="184073" y="443021"/>
                      <a:pt x="36730" y="317754"/>
                      <a:pt x="2653" y="151227"/>
                    </a:cubicBezTo>
                    <a:lnTo>
                      <a:pt x="0" y="124911"/>
                    </a:lnTo>
                    <a:lnTo>
                      <a:pt x="20076" y="189583"/>
                    </a:lnTo>
                    <a:cubicBezTo>
                      <a:pt x="75554" y="320747"/>
                      <a:pt x="205430" y="412780"/>
                      <a:pt x="356803" y="412780"/>
                    </a:cubicBezTo>
                    <a:lnTo>
                      <a:pt x="5296170" y="412779"/>
                    </a:lnTo>
                    <a:cubicBezTo>
                      <a:pt x="5498000" y="412780"/>
                      <a:pt x="5661616" y="249165"/>
                      <a:pt x="5661615" y="47335"/>
                    </a:cubicBezTo>
                    <a:lnTo>
                      <a:pt x="5656843" y="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298" name="Google Shape;5298;p41"/>
            <p:cNvGrpSpPr/>
            <p:nvPr/>
          </p:nvGrpSpPr>
          <p:grpSpPr>
            <a:xfrm>
              <a:off x="5162670" y="406140"/>
              <a:ext cx="1780153" cy="1884900"/>
              <a:chOff x="4789281" y="622548"/>
              <a:chExt cx="4320760" cy="4575000"/>
            </a:xfrm>
          </p:grpSpPr>
          <p:sp>
            <p:nvSpPr>
              <p:cNvPr id="5299" name="Google Shape;5299;p41"/>
              <p:cNvSpPr/>
              <p:nvPr/>
            </p:nvSpPr>
            <p:spPr>
              <a:xfrm rot="-2829984">
                <a:off x="4167184" y="2544598"/>
                <a:ext cx="5561198"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00" name="Google Shape;5300;p41"/>
              <p:cNvSpPr/>
              <p:nvPr/>
            </p:nvSpPr>
            <p:spPr>
              <a:xfrm rot="-2827716">
                <a:off x="4043638" y="2601761"/>
                <a:ext cx="5558206" cy="389373"/>
              </a:xfrm>
              <a:custGeom>
                <a:rect b="b" l="l" r="r" t="t"/>
                <a:pathLst>
                  <a:path extrusionOk="0" h="389576" w="5561109">
                    <a:moveTo>
                      <a:pt x="5454073" y="107036"/>
                    </a:moveTo>
                    <a:cubicBezTo>
                      <a:pt x="5520206" y="173169"/>
                      <a:pt x="5561109" y="264530"/>
                      <a:pt x="5561109" y="365446"/>
                    </a:cubicBezTo>
                    <a:lnTo>
                      <a:pt x="5558677" y="389576"/>
                    </a:lnTo>
                    <a:lnTo>
                      <a:pt x="5552354" y="326857"/>
                    </a:lnTo>
                    <a:cubicBezTo>
                      <a:pt x="5518278" y="160330"/>
                      <a:pt x="5370936" y="35062"/>
                      <a:pt x="5194334" y="35062"/>
                    </a:cubicBezTo>
                    <a:lnTo>
                      <a:pt x="364115" y="35063"/>
                    </a:lnTo>
                    <a:cubicBezTo>
                      <a:pt x="187514" y="35062"/>
                      <a:pt x="40171" y="160330"/>
                      <a:pt x="6095" y="326857"/>
                    </a:cubicBezTo>
                    <a:lnTo>
                      <a:pt x="1103" y="376376"/>
                    </a:lnTo>
                    <a:lnTo>
                      <a:pt x="1" y="365445"/>
                    </a:lnTo>
                    <a:cubicBezTo>
                      <a:pt x="0" y="163616"/>
                      <a:pt x="163616" y="1"/>
                      <a:pt x="365446" y="1"/>
                    </a:cubicBezTo>
                    <a:lnTo>
                      <a:pt x="5195665" y="0"/>
                    </a:lnTo>
                    <a:cubicBezTo>
                      <a:pt x="5296580" y="0"/>
                      <a:pt x="5387941" y="40904"/>
                      <a:pt x="545407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01" name="Google Shape;5301;p41"/>
              <p:cNvSpPr/>
              <p:nvPr/>
            </p:nvSpPr>
            <p:spPr>
              <a:xfrm rot="-2827716">
                <a:off x="4297479" y="2830271"/>
                <a:ext cx="5558206" cy="389373"/>
              </a:xfrm>
              <a:custGeom>
                <a:rect b="b" l="l" r="r" t="t"/>
                <a:pathLst>
                  <a:path extrusionOk="0" h="389576" w="5561109">
                    <a:moveTo>
                      <a:pt x="5560007" y="13200"/>
                    </a:moveTo>
                    <a:lnTo>
                      <a:pt x="5561109" y="24131"/>
                    </a:lnTo>
                    <a:cubicBezTo>
                      <a:pt x="5561109" y="225961"/>
                      <a:pt x="5397494" y="389576"/>
                      <a:pt x="5195663" y="389576"/>
                    </a:cubicBezTo>
                    <a:lnTo>
                      <a:pt x="365445" y="389576"/>
                    </a:lnTo>
                    <a:cubicBezTo>
                      <a:pt x="163615" y="389576"/>
                      <a:pt x="0" y="225961"/>
                      <a:pt x="0" y="24131"/>
                    </a:cubicBezTo>
                    <a:lnTo>
                      <a:pt x="2433" y="0"/>
                    </a:lnTo>
                    <a:lnTo>
                      <a:pt x="8755" y="62720"/>
                    </a:lnTo>
                    <a:cubicBezTo>
                      <a:pt x="42832" y="229247"/>
                      <a:pt x="190174" y="354515"/>
                      <a:pt x="366776" y="354515"/>
                    </a:cubicBezTo>
                    <a:lnTo>
                      <a:pt x="5196994" y="354515"/>
                    </a:lnTo>
                    <a:cubicBezTo>
                      <a:pt x="5373596" y="354515"/>
                      <a:pt x="5520939" y="229247"/>
                      <a:pt x="5555015" y="62719"/>
                    </a:cubicBezTo>
                    <a:lnTo>
                      <a:pt x="5560007"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302" name="Google Shape;5302;p41"/>
            <p:cNvGrpSpPr/>
            <p:nvPr/>
          </p:nvGrpSpPr>
          <p:grpSpPr>
            <a:xfrm>
              <a:off x="5994601" y="868882"/>
              <a:ext cx="1813377" cy="1920744"/>
              <a:chOff x="6808533" y="1745708"/>
              <a:chExt cx="4401400" cy="4662000"/>
            </a:xfrm>
          </p:grpSpPr>
          <p:sp>
            <p:nvSpPr>
              <p:cNvPr id="5303" name="Google Shape;5303;p41"/>
              <p:cNvSpPr/>
              <p:nvPr/>
            </p:nvSpPr>
            <p:spPr>
              <a:xfrm rot="-2829965">
                <a:off x="6167451" y="3711259"/>
                <a:ext cx="5679863"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04" name="Google Shape;5304;p41"/>
              <p:cNvSpPr/>
              <p:nvPr/>
            </p:nvSpPr>
            <p:spPr>
              <a:xfrm rot="-2827716">
                <a:off x="6043945" y="3768489"/>
                <a:ext cx="5676734" cy="389373"/>
              </a:xfrm>
              <a:custGeom>
                <a:rect b="b" l="l" r="r" t="t"/>
                <a:pathLst>
                  <a:path extrusionOk="0" h="389576" w="5679699">
                    <a:moveTo>
                      <a:pt x="5572662" y="107036"/>
                    </a:moveTo>
                    <a:cubicBezTo>
                      <a:pt x="5638795" y="173169"/>
                      <a:pt x="5679699" y="264530"/>
                      <a:pt x="5679699" y="365445"/>
                    </a:cubicBezTo>
                    <a:lnTo>
                      <a:pt x="5677266" y="389576"/>
                    </a:lnTo>
                    <a:lnTo>
                      <a:pt x="5670943" y="326856"/>
                    </a:lnTo>
                    <a:cubicBezTo>
                      <a:pt x="5636867" y="160329"/>
                      <a:pt x="5489524" y="35062"/>
                      <a:pt x="5312922" y="35062"/>
                    </a:cubicBezTo>
                    <a:lnTo>
                      <a:pt x="364115" y="35062"/>
                    </a:lnTo>
                    <a:cubicBezTo>
                      <a:pt x="187513" y="35062"/>
                      <a:pt x="40170" y="160329"/>
                      <a:pt x="6094" y="326857"/>
                    </a:cubicBezTo>
                    <a:lnTo>
                      <a:pt x="1102" y="376376"/>
                    </a:lnTo>
                    <a:lnTo>
                      <a:pt x="0" y="365445"/>
                    </a:lnTo>
                    <a:cubicBezTo>
                      <a:pt x="0" y="163615"/>
                      <a:pt x="163616" y="1"/>
                      <a:pt x="365446" y="1"/>
                    </a:cubicBezTo>
                    <a:lnTo>
                      <a:pt x="5314253" y="0"/>
                    </a:lnTo>
                    <a:cubicBezTo>
                      <a:pt x="5415168" y="0"/>
                      <a:pt x="5506530" y="40904"/>
                      <a:pt x="557266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05" name="Google Shape;5305;p41"/>
              <p:cNvSpPr/>
              <p:nvPr/>
            </p:nvSpPr>
            <p:spPr>
              <a:xfrm rot="-2827716">
                <a:off x="6297786" y="3996999"/>
                <a:ext cx="5676733" cy="389373"/>
              </a:xfrm>
              <a:custGeom>
                <a:rect b="b" l="l" r="r" t="t"/>
                <a:pathLst>
                  <a:path extrusionOk="0" h="389576" w="5679698">
                    <a:moveTo>
                      <a:pt x="5678596" y="13200"/>
                    </a:moveTo>
                    <a:lnTo>
                      <a:pt x="5679698" y="24131"/>
                    </a:lnTo>
                    <a:cubicBezTo>
                      <a:pt x="5679698" y="225961"/>
                      <a:pt x="5516083" y="389575"/>
                      <a:pt x="5314252" y="389575"/>
                    </a:cubicBezTo>
                    <a:lnTo>
                      <a:pt x="365445" y="389576"/>
                    </a:lnTo>
                    <a:cubicBezTo>
                      <a:pt x="163615" y="389576"/>
                      <a:pt x="0" y="225961"/>
                      <a:pt x="0" y="24131"/>
                    </a:cubicBezTo>
                    <a:lnTo>
                      <a:pt x="2432" y="0"/>
                    </a:lnTo>
                    <a:lnTo>
                      <a:pt x="8755" y="62720"/>
                    </a:lnTo>
                    <a:cubicBezTo>
                      <a:pt x="42832" y="229247"/>
                      <a:pt x="190174" y="354514"/>
                      <a:pt x="366775" y="354515"/>
                    </a:cubicBezTo>
                    <a:lnTo>
                      <a:pt x="5315583" y="354514"/>
                    </a:lnTo>
                    <a:cubicBezTo>
                      <a:pt x="5492185" y="354514"/>
                      <a:pt x="5639528" y="229246"/>
                      <a:pt x="5673604" y="62719"/>
                    </a:cubicBezTo>
                    <a:lnTo>
                      <a:pt x="5678596"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306" name="Google Shape;5306;p41"/>
            <p:cNvGrpSpPr/>
            <p:nvPr/>
          </p:nvGrpSpPr>
          <p:grpSpPr>
            <a:xfrm>
              <a:off x="5041028" y="642225"/>
              <a:ext cx="1839573" cy="1955397"/>
              <a:chOff x="3765864" y="1195612"/>
              <a:chExt cx="5193601" cy="5520600"/>
            </a:xfrm>
          </p:grpSpPr>
          <p:sp>
            <p:nvSpPr>
              <p:cNvPr id="5307" name="Google Shape;5307;p41"/>
              <p:cNvSpPr/>
              <p:nvPr/>
            </p:nvSpPr>
            <p:spPr>
              <a:xfrm rot="-2830008">
                <a:off x="2937359" y="3590462"/>
                <a:ext cx="6850611"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08" name="Google Shape;5308;p41"/>
              <p:cNvSpPr/>
              <p:nvPr/>
            </p:nvSpPr>
            <p:spPr>
              <a:xfrm rot="-2827716">
                <a:off x="2814227" y="3648150"/>
                <a:ext cx="6847034" cy="389347"/>
              </a:xfrm>
              <a:custGeom>
                <a:rect b="b" l="l" r="r" t="t"/>
                <a:pathLst>
                  <a:path extrusionOk="0" h="389550" w="6850610">
                    <a:moveTo>
                      <a:pt x="6743574" y="107037"/>
                    </a:moveTo>
                    <a:cubicBezTo>
                      <a:pt x="6809707" y="173170"/>
                      <a:pt x="6850610" y="264531"/>
                      <a:pt x="6850610" y="365445"/>
                    </a:cubicBezTo>
                    <a:lnTo>
                      <a:pt x="6848180" y="389550"/>
                    </a:lnTo>
                    <a:lnTo>
                      <a:pt x="6841860" y="326857"/>
                    </a:lnTo>
                    <a:cubicBezTo>
                      <a:pt x="6807784" y="160330"/>
                      <a:pt x="6660442" y="35062"/>
                      <a:pt x="6483840" y="35062"/>
                    </a:cubicBezTo>
                    <a:lnTo>
                      <a:pt x="364120" y="35061"/>
                    </a:lnTo>
                    <a:cubicBezTo>
                      <a:pt x="187518" y="35062"/>
                      <a:pt x="40175" y="160329"/>
                      <a:pt x="6099" y="326857"/>
                    </a:cubicBezTo>
                    <a:lnTo>
                      <a:pt x="1105" y="376401"/>
                    </a:lnTo>
                    <a:lnTo>
                      <a:pt x="0" y="365446"/>
                    </a:lnTo>
                    <a:cubicBezTo>
                      <a:pt x="0" y="163616"/>
                      <a:pt x="163615" y="1"/>
                      <a:pt x="365445" y="0"/>
                    </a:cubicBezTo>
                    <a:lnTo>
                      <a:pt x="6485166" y="1"/>
                    </a:lnTo>
                    <a:cubicBezTo>
                      <a:pt x="6586081" y="1"/>
                      <a:pt x="6677442" y="40905"/>
                      <a:pt x="6743574"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09" name="Google Shape;5309;p41"/>
              <p:cNvSpPr/>
              <p:nvPr/>
            </p:nvSpPr>
            <p:spPr>
              <a:xfrm rot="-2827716">
                <a:off x="3061003" y="3876675"/>
                <a:ext cx="6847033" cy="389348"/>
              </a:xfrm>
              <a:custGeom>
                <a:rect b="b" l="l" r="r" t="t"/>
                <a:pathLst>
                  <a:path extrusionOk="0" h="389551" w="6850609">
                    <a:moveTo>
                      <a:pt x="6849505" y="13149"/>
                    </a:moveTo>
                    <a:lnTo>
                      <a:pt x="6850609" y="24105"/>
                    </a:lnTo>
                    <a:cubicBezTo>
                      <a:pt x="6850609" y="225936"/>
                      <a:pt x="6686995" y="389551"/>
                      <a:pt x="6485165" y="389550"/>
                    </a:cubicBezTo>
                    <a:lnTo>
                      <a:pt x="365445" y="389551"/>
                    </a:lnTo>
                    <a:cubicBezTo>
                      <a:pt x="163615" y="389551"/>
                      <a:pt x="0" y="225936"/>
                      <a:pt x="0" y="24106"/>
                    </a:cubicBezTo>
                    <a:lnTo>
                      <a:pt x="2430" y="0"/>
                    </a:lnTo>
                    <a:lnTo>
                      <a:pt x="8750" y="62695"/>
                    </a:lnTo>
                    <a:cubicBezTo>
                      <a:pt x="42826" y="229222"/>
                      <a:pt x="190169" y="354490"/>
                      <a:pt x="366771" y="354490"/>
                    </a:cubicBezTo>
                    <a:lnTo>
                      <a:pt x="6486491" y="354489"/>
                    </a:lnTo>
                    <a:cubicBezTo>
                      <a:pt x="6663092" y="354490"/>
                      <a:pt x="6810434" y="229222"/>
                      <a:pt x="6844510" y="62694"/>
                    </a:cubicBezTo>
                    <a:lnTo>
                      <a:pt x="6849505" y="1314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310" name="Google Shape;5310;p41"/>
            <p:cNvGrpSpPr/>
            <p:nvPr/>
          </p:nvGrpSpPr>
          <p:grpSpPr>
            <a:xfrm>
              <a:off x="5589193" y="625647"/>
              <a:ext cx="1793913" cy="1896518"/>
              <a:chOff x="5824532" y="1155331"/>
              <a:chExt cx="4354159" cy="4603200"/>
            </a:xfrm>
          </p:grpSpPr>
          <p:sp>
            <p:nvSpPr>
              <p:cNvPr id="5311" name="Google Shape;5311;p41"/>
              <p:cNvSpPr/>
              <p:nvPr/>
            </p:nvSpPr>
            <p:spPr>
              <a:xfrm rot="-2830004">
                <a:off x="5196271" y="3091482"/>
                <a:ext cx="5599622" cy="730899"/>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12" name="Google Shape;5312;p41"/>
              <p:cNvSpPr/>
              <p:nvPr/>
            </p:nvSpPr>
            <p:spPr>
              <a:xfrm rot="-2827716">
                <a:off x="5072700" y="3148580"/>
                <a:ext cx="5596872" cy="389350"/>
              </a:xfrm>
              <a:custGeom>
                <a:rect b="b" l="l" r="r" t="t"/>
                <a:pathLst>
                  <a:path extrusionOk="0" h="389553" w="5599795">
                    <a:moveTo>
                      <a:pt x="5492759" y="107036"/>
                    </a:moveTo>
                    <a:cubicBezTo>
                      <a:pt x="5558891" y="173169"/>
                      <a:pt x="5599795" y="264530"/>
                      <a:pt x="5599795" y="365445"/>
                    </a:cubicBezTo>
                    <a:lnTo>
                      <a:pt x="5597364" y="389553"/>
                    </a:lnTo>
                    <a:lnTo>
                      <a:pt x="5591045" y="326860"/>
                    </a:lnTo>
                    <a:cubicBezTo>
                      <a:pt x="5556968" y="160333"/>
                      <a:pt x="5409625" y="35065"/>
                      <a:pt x="5233024" y="35065"/>
                    </a:cubicBezTo>
                    <a:lnTo>
                      <a:pt x="364119" y="35066"/>
                    </a:lnTo>
                    <a:cubicBezTo>
                      <a:pt x="187518" y="35065"/>
                      <a:pt x="40175" y="160333"/>
                      <a:pt x="6099" y="326860"/>
                    </a:cubicBezTo>
                    <a:lnTo>
                      <a:pt x="1105" y="376401"/>
                    </a:lnTo>
                    <a:lnTo>
                      <a:pt x="0" y="365445"/>
                    </a:lnTo>
                    <a:cubicBezTo>
                      <a:pt x="0" y="163615"/>
                      <a:pt x="163615" y="0"/>
                      <a:pt x="365444" y="1"/>
                    </a:cubicBezTo>
                    <a:lnTo>
                      <a:pt x="5234350" y="0"/>
                    </a:lnTo>
                    <a:cubicBezTo>
                      <a:pt x="5335265" y="0"/>
                      <a:pt x="5426626" y="40904"/>
                      <a:pt x="54927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13" name="Google Shape;5313;p41"/>
              <p:cNvSpPr/>
              <p:nvPr/>
            </p:nvSpPr>
            <p:spPr>
              <a:xfrm rot="-2827716">
                <a:off x="5333650" y="3377103"/>
                <a:ext cx="5596872" cy="389351"/>
              </a:xfrm>
              <a:custGeom>
                <a:rect b="b" l="l" r="r" t="t"/>
                <a:pathLst>
                  <a:path extrusionOk="0" h="389554" w="5599795">
                    <a:moveTo>
                      <a:pt x="5598690" y="13152"/>
                    </a:moveTo>
                    <a:lnTo>
                      <a:pt x="5599795" y="24109"/>
                    </a:lnTo>
                    <a:cubicBezTo>
                      <a:pt x="5599795" y="225939"/>
                      <a:pt x="5436180" y="389554"/>
                      <a:pt x="5234350" y="389554"/>
                    </a:cubicBezTo>
                    <a:lnTo>
                      <a:pt x="365445" y="389554"/>
                    </a:lnTo>
                    <a:cubicBezTo>
                      <a:pt x="163614" y="389554"/>
                      <a:pt x="0" y="225939"/>
                      <a:pt x="0" y="24109"/>
                    </a:cubicBezTo>
                    <a:lnTo>
                      <a:pt x="2431" y="0"/>
                    </a:lnTo>
                    <a:lnTo>
                      <a:pt x="8750" y="62694"/>
                    </a:lnTo>
                    <a:cubicBezTo>
                      <a:pt x="42827" y="229221"/>
                      <a:pt x="190169" y="354489"/>
                      <a:pt x="366771" y="354489"/>
                    </a:cubicBezTo>
                    <a:lnTo>
                      <a:pt x="5235676" y="354489"/>
                    </a:lnTo>
                    <a:cubicBezTo>
                      <a:pt x="5412277" y="354489"/>
                      <a:pt x="5559620" y="229221"/>
                      <a:pt x="5593696" y="62694"/>
                    </a:cubicBezTo>
                    <a:lnTo>
                      <a:pt x="5598690"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314" name="Google Shape;5314;p41"/>
            <p:cNvGrpSpPr/>
            <p:nvPr/>
          </p:nvGrpSpPr>
          <p:grpSpPr>
            <a:xfrm>
              <a:off x="5736776" y="1118433"/>
              <a:ext cx="1754220" cy="1853753"/>
              <a:chOff x="6182744" y="2351413"/>
              <a:chExt cx="4257816" cy="4499400"/>
            </a:xfrm>
          </p:grpSpPr>
          <p:sp>
            <p:nvSpPr>
              <p:cNvPr id="5315" name="Google Shape;5315;p41"/>
              <p:cNvSpPr/>
              <p:nvPr/>
            </p:nvSpPr>
            <p:spPr>
              <a:xfrm rot="-2830035">
                <a:off x="5577129" y="4235663"/>
                <a:ext cx="5458031"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16" name="Google Shape;5316;p41"/>
              <p:cNvSpPr/>
              <p:nvPr/>
            </p:nvSpPr>
            <p:spPr>
              <a:xfrm rot="-2827716">
                <a:off x="5453545" y="4292751"/>
                <a:ext cx="5455263" cy="389351"/>
              </a:xfrm>
              <a:custGeom>
                <a:rect b="b" l="l" r="r" t="t"/>
                <a:pathLst>
                  <a:path extrusionOk="0" h="389554" w="5458112">
                    <a:moveTo>
                      <a:pt x="5351075" y="107037"/>
                    </a:moveTo>
                    <a:cubicBezTo>
                      <a:pt x="5417207" y="173169"/>
                      <a:pt x="5458112" y="264530"/>
                      <a:pt x="5458112" y="365445"/>
                    </a:cubicBezTo>
                    <a:lnTo>
                      <a:pt x="5455681" y="389554"/>
                    </a:lnTo>
                    <a:lnTo>
                      <a:pt x="5449360" y="326860"/>
                    </a:lnTo>
                    <a:cubicBezTo>
                      <a:pt x="5415284" y="160333"/>
                      <a:pt x="5267942" y="35065"/>
                      <a:pt x="5091341" y="35066"/>
                    </a:cubicBezTo>
                    <a:lnTo>
                      <a:pt x="364118" y="35065"/>
                    </a:lnTo>
                    <a:cubicBezTo>
                      <a:pt x="187517" y="35066"/>
                      <a:pt x="40174" y="160334"/>
                      <a:pt x="6098" y="326861"/>
                    </a:cubicBezTo>
                    <a:lnTo>
                      <a:pt x="1104" y="376403"/>
                    </a:lnTo>
                    <a:lnTo>
                      <a:pt x="0" y="365446"/>
                    </a:lnTo>
                    <a:cubicBezTo>
                      <a:pt x="-1" y="163616"/>
                      <a:pt x="163615" y="1"/>
                      <a:pt x="365444" y="0"/>
                    </a:cubicBezTo>
                    <a:lnTo>
                      <a:pt x="5092667" y="1"/>
                    </a:lnTo>
                    <a:cubicBezTo>
                      <a:pt x="5193582" y="1"/>
                      <a:pt x="5284943" y="40904"/>
                      <a:pt x="5351075"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17" name="Google Shape;5317;p41"/>
              <p:cNvSpPr/>
              <p:nvPr/>
            </p:nvSpPr>
            <p:spPr>
              <a:xfrm rot="-2827716">
                <a:off x="5714497" y="4521277"/>
                <a:ext cx="5455263" cy="389350"/>
              </a:xfrm>
              <a:custGeom>
                <a:rect b="b" l="l" r="r" t="t"/>
                <a:pathLst>
                  <a:path extrusionOk="0" h="389553" w="5458112">
                    <a:moveTo>
                      <a:pt x="5457007" y="13151"/>
                    </a:moveTo>
                    <a:lnTo>
                      <a:pt x="5458112" y="24107"/>
                    </a:lnTo>
                    <a:cubicBezTo>
                      <a:pt x="5458112" y="225937"/>
                      <a:pt x="5294496" y="389553"/>
                      <a:pt x="5092667" y="389553"/>
                    </a:cubicBezTo>
                    <a:lnTo>
                      <a:pt x="365445" y="389553"/>
                    </a:lnTo>
                    <a:cubicBezTo>
                      <a:pt x="163615" y="389553"/>
                      <a:pt x="0" y="225938"/>
                      <a:pt x="0" y="24108"/>
                    </a:cubicBezTo>
                    <a:lnTo>
                      <a:pt x="2430" y="0"/>
                    </a:lnTo>
                    <a:lnTo>
                      <a:pt x="8750" y="62693"/>
                    </a:lnTo>
                    <a:cubicBezTo>
                      <a:pt x="42827" y="229220"/>
                      <a:pt x="190169" y="354488"/>
                      <a:pt x="366771" y="354488"/>
                    </a:cubicBezTo>
                    <a:lnTo>
                      <a:pt x="5093993" y="354487"/>
                    </a:lnTo>
                    <a:cubicBezTo>
                      <a:pt x="5270594" y="354488"/>
                      <a:pt x="5417937" y="229219"/>
                      <a:pt x="5452013" y="62692"/>
                    </a:cubicBezTo>
                    <a:lnTo>
                      <a:pt x="5457007" y="1315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318" name="Google Shape;5318;p41"/>
            <p:cNvGrpSpPr/>
            <p:nvPr/>
          </p:nvGrpSpPr>
          <p:grpSpPr>
            <a:xfrm>
              <a:off x="7011036" y="1487895"/>
              <a:ext cx="990796" cy="1048870"/>
              <a:chOff x="9275607" y="3248167"/>
              <a:chExt cx="2404844" cy="2545800"/>
            </a:xfrm>
          </p:grpSpPr>
          <p:sp>
            <p:nvSpPr>
              <p:cNvPr id="5319" name="Google Shape;5319;p41"/>
              <p:cNvSpPr/>
              <p:nvPr/>
            </p:nvSpPr>
            <p:spPr>
              <a:xfrm rot="-2830077">
                <a:off x="8888438" y="4357500"/>
                <a:ext cx="3168338" cy="327135"/>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20" name="Google Shape;5320;p41"/>
              <p:cNvSpPr/>
              <p:nvPr/>
            </p:nvSpPr>
            <p:spPr>
              <a:xfrm rot="-2827716">
                <a:off x="8837051" y="4381832"/>
                <a:ext cx="3166615" cy="184314"/>
              </a:xfrm>
              <a:custGeom>
                <a:rect b="b" l="l" r="r" t="t"/>
                <a:pathLst>
                  <a:path extrusionOk="0" h="184410" w="3168269">
                    <a:moveTo>
                      <a:pt x="3120354" y="47916"/>
                    </a:moveTo>
                    <a:cubicBezTo>
                      <a:pt x="3149958" y="77520"/>
                      <a:pt x="3168269" y="118419"/>
                      <a:pt x="3168269" y="163593"/>
                    </a:cubicBezTo>
                    <a:lnTo>
                      <a:pt x="3164066" y="184410"/>
                    </a:lnTo>
                    <a:lnTo>
                      <a:pt x="3154087" y="134981"/>
                    </a:lnTo>
                    <a:cubicBezTo>
                      <a:pt x="3129252" y="76265"/>
                      <a:pt x="3071113" y="35066"/>
                      <a:pt x="3003350" y="35065"/>
                    </a:cubicBezTo>
                    <a:lnTo>
                      <a:pt x="162267" y="35065"/>
                    </a:lnTo>
                    <a:cubicBezTo>
                      <a:pt x="94504" y="35065"/>
                      <a:pt x="36365" y="76265"/>
                      <a:pt x="11530" y="134981"/>
                    </a:cubicBezTo>
                    <a:lnTo>
                      <a:pt x="2877" y="177843"/>
                    </a:lnTo>
                    <a:lnTo>
                      <a:pt x="1" y="163594"/>
                    </a:lnTo>
                    <a:cubicBezTo>
                      <a:pt x="0" y="73243"/>
                      <a:pt x="73243" y="0"/>
                      <a:pt x="163593" y="0"/>
                    </a:cubicBezTo>
                    <a:lnTo>
                      <a:pt x="3004676" y="0"/>
                    </a:lnTo>
                    <a:cubicBezTo>
                      <a:pt x="3049851" y="0"/>
                      <a:pt x="3090750" y="18312"/>
                      <a:pt x="3120354" y="4791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21" name="Google Shape;5321;p41"/>
              <p:cNvSpPr/>
              <p:nvPr/>
            </p:nvSpPr>
            <p:spPr>
              <a:xfrm rot="-2827716">
                <a:off x="8952392" y="4475363"/>
                <a:ext cx="3166615" cy="184313"/>
              </a:xfrm>
              <a:custGeom>
                <a:rect b="b" l="l" r="r" t="t"/>
                <a:pathLst>
                  <a:path extrusionOk="0" h="184409" w="3168269">
                    <a:moveTo>
                      <a:pt x="3165392" y="6567"/>
                    </a:moveTo>
                    <a:lnTo>
                      <a:pt x="3168269" y="20815"/>
                    </a:lnTo>
                    <a:cubicBezTo>
                      <a:pt x="3168269" y="111166"/>
                      <a:pt x="3095027" y="184408"/>
                      <a:pt x="3004676" y="184409"/>
                    </a:cubicBezTo>
                    <a:lnTo>
                      <a:pt x="163593" y="184409"/>
                    </a:lnTo>
                    <a:cubicBezTo>
                      <a:pt x="73243" y="184409"/>
                      <a:pt x="0" y="111166"/>
                      <a:pt x="1" y="20816"/>
                    </a:cubicBezTo>
                    <a:lnTo>
                      <a:pt x="4203" y="0"/>
                    </a:lnTo>
                    <a:lnTo>
                      <a:pt x="14182" y="49428"/>
                    </a:lnTo>
                    <a:cubicBezTo>
                      <a:pt x="39017" y="108145"/>
                      <a:pt x="97156" y="149344"/>
                      <a:pt x="164919" y="149344"/>
                    </a:cubicBezTo>
                    <a:lnTo>
                      <a:pt x="3006002" y="149344"/>
                    </a:lnTo>
                    <a:cubicBezTo>
                      <a:pt x="3073765" y="149344"/>
                      <a:pt x="3131904" y="108144"/>
                      <a:pt x="3156739" y="49428"/>
                    </a:cubicBezTo>
                    <a:lnTo>
                      <a:pt x="3165392" y="656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322" name="Google Shape;5322;p41"/>
            <p:cNvGrpSpPr/>
            <p:nvPr/>
          </p:nvGrpSpPr>
          <p:grpSpPr>
            <a:xfrm>
              <a:off x="5643188" y="884170"/>
              <a:ext cx="1820494" cy="1928407"/>
              <a:chOff x="5955587" y="1782813"/>
              <a:chExt cx="4418674" cy="4680600"/>
            </a:xfrm>
          </p:grpSpPr>
          <p:sp>
            <p:nvSpPr>
              <p:cNvPr id="5323" name="Google Shape;5323;p41"/>
              <p:cNvSpPr/>
              <p:nvPr/>
            </p:nvSpPr>
            <p:spPr>
              <a:xfrm rot="-2830029">
                <a:off x="5310423" y="3757664"/>
                <a:ext cx="5705129"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24" name="Google Shape;5324;p41"/>
              <p:cNvSpPr/>
              <p:nvPr/>
            </p:nvSpPr>
            <p:spPr>
              <a:xfrm rot="-2827716">
                <a:off x="5186938" y="3814894"/>
                <a:ext cx="5702117" cy="389357"/>
              </a:xfrm>
              <a:custGeom>
                <a:rect b="b" l="l" r="r" t="t"/>
                <a:pathLst>
                  <a:path extrusionOk="0" h="389560" w="5705095">
                    <a:moveTo>
                      <a:pt x="5598059" y="107036"/>
                    </a:moveTo>
                    <a:cubicBezTo>
                      <a:pt x="5664191" y="173169"/>
                      <a:pt x="5705095" y="264530"/>
                      <a:pt x="5705095" y="365446"/>
                    </a:cubicBezTo>
                    <a:lnTo>
                      <a:pt x="5702664" y="389560"/>
                    </a:lnTo>
                    <a:lnTo>
                      <a:pt x="5696344" y="326859"/>
                    </a:lnTo>
                    <a:cubicBezTo>
                      <a:pt x="5662267" y="160332"/>
                      <a:pt x="5514924" y="35064"/>
                      <a:pt x="5338323" y="35064"/>
                    </a:cubicBezTo>
                    <a:lnTo>
                      <a:pt x="364118" y="35065"/>
                    </a:lnTo>
                    <a:cubicBezTo>
                      <a:pt x="187517" y="35064"/>
                      <a:pt x="40174" y="160332"/>
                      <a:pt x="6098" y="326859"/>
                    </a:cubicBezTo>
                    <a:lnTo>
                      <a:pt x="1104" y="376394"/>
                    </a:lnTo>
                    <a:lnTo>
                      <a:pt x="0" y="365445"/>
                    </a:lnTo>
                    <a:cubicBezTo>
                      <a:pt x="1" y="163616"/>
                      <a:pt x="163615" y="0"/>
                      <a:pt x="365445" y="1"/>
                    </a:cubicBezTo>
                    <a:lnTo>
                      <a:pt x="5339650" y="0"/>
                    </a:lnTo>
                    <a:cubicBezTo>
                      <a:pt x="5440565" y="0"/>
                      <a:pt x="5531927" y="40904"/>
                      <a:pt x="55980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25" name="Google Shape;5325;p41"/>
              <p:cNvSpPr/>
              <p:nvPr/>
            </p:nvSpPr>
            <p:spPr>
              <a:xfrm rot="-2827716">
                <a:off x="5440794" y="4043414"/>
                <a:ext cx="5702117" cy="389357"/>
              </a:xfrm>
              <a:custGeom>
                <a:rect b="b" l="l" r="r" t="t"/>
                <a:pathLst>
                  <a:path extrusionOk="0" h="389560" w="5705095">
                    <a:moveTo>
                      <a:pt x="5703991" y="13166"/>
                    </a:moveTo>
                    <a:lnTo>
                      <a:pt x="5705095" y="24115"/>
                    </a:lnTo>
                    <a:cubicBezTo>
                      <a:pt x="5705095" y="225945"/>
                      <a:pt x="5541480" y="389560"/>
                      <a:pt x="5339650" y="389560"/>
                    </a:cubicBezTo>
                    <a:lnTo>
                      <a:pt x="365445" y="389560"/>
                    </a:lnTo>
                    <a:cubicBezTo>
                      <a:pt x="163615" y="389560"/>
                      <a:pt x="0" y="225945"/>
                      <a:pt x="0" y="24115"/>
                    </a:cubicBezTo>
                    <a:lnTo>
                      <a:pt x="2431" y="0"/>
                    </a:lnTo>
                    <a:lnTo>
                      <a:pt x="8752" y="62702"/>
                    </a:lnTo>
                    <a:cubicBezTo>
                      <a:pt x="42828" y="229229"/>
                      <a:pt x="190170" y="354497"/>
                      <a:pt x="366772" y="354497"/>
                    </a:cubicBezTo>
                    <a:lnTo>
                      <a:pt x="5340977" y="354496"/>
                    </a:lnTo>
                    <a:cubicBezTo>
                      <a:pt x="5517579" y="354496"/>
                      <a:pt x="5664921" y="229229"/>
                      <a:pt x="5698998" y="62701"/>
                    </a:cubicBezTo>
                    <a:lnTo>
                      <a:pt x="5703991"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326" name="Google Shape;5326;p41"/>
            <p:cNvGrpSpPr/>
            <p:nvPr/>
          </p:nvGrpSpPr>
          <p:grpSpPr>
            <a:xfrm>
              <a:off x="4649077" y="729180"/>
              <a:ext cx="1271830" cy="1345750"/>
              <a:chOff x="2134683" y="1406427"/>
              <a:chExt cx="4494099" cy="4755300"/>
            </a:xfrm>
          </p:grpSpPr>
          <p:sp>
            <p:nvSpPr>
              <p:cNvPr id="5327" name="Google Shape;5327;p41"/>
              <p:cNvSpPr/>
              <p:nvPr/>
            </p:nvSpPr>
            <p:spPr>
              <a:xfrm rot="-2829977">
                <a:off x="1469270" y="3422451"/>
                <a:ext cx="5814027" cy="723252"/>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28" name="Google Shape;5328;p41"/>
              <p:cNvSpPr/>
              <p:nvPr/>
            </p:nvSpPr>
            <p:spPr>
              <a:xfrm rot="-2827716">
                <a:off x="1347244" y="3479082"/>
                <a:ext cx="5810844" cy="385501"/>
              </a:xfrm>
              <a:custGeom>
                <a:rect b="b" l="l" r="r" t="t"/>
                <a:pathLst>
                  <a:path extrusionOk="0" h="385702" w="5813879">
                    <a:moveTo>
                      <a:pt x="5707969" y="105910"/>
                    </a:moveTo>
                    <a:cubicBezTo>
                      <a:pt x="5773405" y="171347"/>
                      <a:pt x="5813879" y="261747"/>
                      <a:pt x="5813879" y="361600"/>
                    </a:cubicBezTo>
                    <a:lnTo>
                      <a:pt x="5813877" y="361600"/>
                    </a:lnTo>
                    <a:lnTo>
                      <a:pt x="5811448" y="385702"/>
                    </a:lnTo>
                    <a:lnTo>
                      <a:pt x="5805207" y="323791"/>
                    </a:lnTo>
                    <a:cubicBezTo>
                      <a:pt x="5771489" y="159015"/>
                      <a:pt x="5625695" y="35065"/>
                      <a:pt x="5450953" y="35065"/>
                    </a:cubicBezTo>
                    <a:lnTo>
                      <a:pt x="360274" y="35066"/>
                    </a:lnTo>
                    <a:cubicBezTo>
                      <a:pt x="185532" y="35065"/>
                      <a:pt x="39739" y="159016"/>
                      <a:pt x="6021" y="323791"/>
                    </a:cubicBezTo>
                    <a:lnTo>
                      <a:pt x="1105" y="372556"/>
                    </a:lnTo>
                    <a:lnTo>
                      <a:pt x="0" y="361600"/>
                    </a:lnTo>
                    <a:lnTo>
                      <a:pt x="7347" y="288725"/>
                    </a:lnTo>
                    <a:cubicBezTo>
                      <a:pt x="41065" y="123951"/>
                      <a:pt x="186858" y="0"/>
                      <a:pt x="361600" y="0"/>
                    </a:cubicBezTo>
                    <a:lnTo>
                      <a:pt x="5452279" y="0"/>
                    </a:lnTo>
                    <a:cubicBezTo>
                      <a:pt x="5552132" y="0"/>
                      <a:pt x="5642532" y="40474"/>
                      <a:pt x="5707969" y="10591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29" name="Google Shape;5329;p41"/>
              <p:cNvSpPr/>
              <p:nvPr/>
            </p:nvSpPr>
            <p:spPr>
              <a:xfrm rot="-2827716">
                <a:off x="1605376" y="3704992"/>
                <a:ext cx="5810844" cy="385508"/>
              </a:xfrm>
              <a:custGeom>
                <a:rect b="b" l="l" r="r" t="t"/>
                <a:pathLst>
                  <a:path extrusionOk="0" h="385709" w="5813879">
                    <a:moveTo>
                      <a:pt x="5812774" y="13146"/>
                    </a:moveTo>
                    <a:lnTo>
                      <a:pt x="5813879" y="24109"/>
                    </a:lnTo>
                    <a:lnTo>
                      <a:pt x="5813878" y="24109"/>
                    </a:lnTo>
                    <a:cubicBezTo>
                      <a:pt x="5813877" y="223815"/>
                      <a:pt x="5651984" y="385709"/>
                      <a:pt x="5452278" y="385709"/>
                    </a:cubicBezTo>
                    <a:lnTo>
                      <a:pt x="361601" y="385708"/>
                    </a:lnTo>
                    <a:cubicBezTo>
                      <a:pt x="186857" y="385708"/>
                      <a:pt x="41065" y="261758"/>
                      <a:pt x="7347" y="96983"/>
                    </a:cubicBezTo>
                    <a:lnTo>
                      <a:pt x="0" y="24109"/>
                    </a:lnTo>
                    <a:lnTo>
                      <a:pt x="2431" y="0"/>
                    </a:lnTo>
                    <a:lnTo>
                      <a:pt x="8673" y="61918"/>
                    </a:lnTo>
                    <a:cubicBezTo>
                      <a:pt x="42391" y="226693"/>
                      <a:pt x="188183" y="350643"/>
                      <a:pt x="362926" y="350643"/>
                    </a:cubicBezTo>
                    <a:lnTo>
                      <a:pt x="5453604" y="350644"/>
                    </a:lnTo>
                    <a:cubicBezTo>
                      <a:pt x="5628346" y="350644"/>
                      <a:pt x="5774139" y="226694"/>
                      <a:pt x="5807857" y="61919"/>
                    </a:cubicBezTo>
                    <a:lnTo>
                      <a:pt x="5812774" y="1314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330" name="Google Shape;5330;p41"/>
            <p:cNvGrpSpPr/>
            <p:nvPr/>
          </p:nvGrpSpPr>
          <p:grpSpPr>
            <a:xfrm>
              <a:off x="6465781" y="1606140"/>
              <a:ext cx="1271558" cy="1351813"/>
              <a:chOff x="7952172" y="3535170"/>
              <a:chExt cx="3086305" cy="3281100"/>
            </a:xfrm>
          </p:grpSpPr>
          <p:sp>
            <p:nvSpPr>
              <p:cNvPr id="5331" name="Google Shape;5331;p41"/>
              <p:cNvSpPr/>
              <p:nvPr/>
            </p:nvSpPr>
            <p:spPr>
              <a:xfrm rot="-2829986">
                <a:off x="7439577" y="4978085"/>
                <a:ext cx="4107691" cy="39526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32" name="Google Shape;5332;p41"/>
              <p:cNvSpPr/>
              <p:nvPr/>
            </p:nvSpPr>
            <p:spPr>
              <a:xfrm rot="-2827716">
                <a:off x="7376022" y="5008186"/>
                <a:ext cx="4105426" cy="218287"/>
              </a:xfrm>
              <a:custGeom>
                <a:rect b="b" l="l" r="r" t="t"/>
                <a:pathLst>
                  <a:path extrusionOk="0" h="218401" w="4107570">
                    <a:moveTo>
                      <a:pt x="4049699" y="57870"/>
                    </a:moveTo>
                    <a:cubicBezTo>
                      <a:pt x="4085455" y="93627"/>
                      <a:pt x="4107570" y="143024"/>
                      <a:pt x="4107570" y="197586"/>
                    </a:cubicBezTo>
                    <a:lnTo>
                      <a:pt x="4107569" y="197586"/>
                    </a:lnTo>
                    <a:lnTo>
                      <a:pt x="4103367" y="218401"/>
                    </a:lnTo>
                    <a:lnTo>
                      <a:pt x="4090716" y="155740"/>
                    </a:lnTo>
                    <a:cubicBezTo>
                      <a:pt x="4060721" y="84823"/>
                      <a:pt x="3990500" y="35063"/>
                      <a:pt x="3908657" y="35064"/>
                    </a:cubicBezTo>
                    <a:lnTo>
                      <a:pt x="196259" y="35063"/>
                    </a:lnTo>
                    <a:cubicBezTo>
                      <a:pt x="114415" y="35064"/>
                      <a:pt x="44195" y="84824"/>
                      <a:pt x="14200" y="155740"/>
                    </a:cubicBezTo>
                    <a:lnTo>
                      <a:pt x="2876" y="211831"/>
                    </a:lnTo>
                    <a:lnTo>
                      <a:pt x="0" y="197585"/>
                    </a:lnTo>
                    <a:lnTo>
                      <a:pt x="0" y="197586"/>
                    </a:lnTo>
                    <a:cubicBezTo>
                      <a:pt x="1" y="88462"/>
                      <a:pt x="88462" y="0"/>
                      <a:pt x="197586" y="0"/>
                    </a:cubicBezTo>
                    <a:lnTo>
                      <a:pt x="3909984" y="0"/>
                    </a:lnTo>
                    <a:cubicBezTo>
                      <a:pt x="3964546" y="0"/>
                      <a:pt x="4013943" y="22115"/>
                      <a:pt x="4049699" y="5787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33" name="Google Shape;5333;p41"/>
              <p:cNvSpPr/>
              <p:nvPr/>
            </p:nvSpPr>
            <p:spPr>
              <a:xfrm rot="-2827716">
                <a:off x="7509199" y="5124823"/>
                <a:ext cx="4105427" cy="218290"/>
              </a:xfrm>
              <a:custGeom>
                <a:rect b="b" l="l" r="r" t="t"/>
                <a:pathLst>
                  <a:path extrusionOk="0" h="218404" w="4107571">
                    <a:moveTo>
                      <a:pt x="4104695" y="6570"/>
                    </a:moveTo>
                    <a:lnTo>
                      <a:pt x="4107571" y="20818"/>
                    </a:lnTo>
                    <a:lnTo>
                      <a:pt x="4107569" y="20818"/>
                    </a:lnTo>
                    <a:cubicBezTo>
                      <a:pt x="4107569" y="129942"/>
                      <a:pt x="4019108" y="218404"/>
                      <a:pt x="3909983" y="218404"/>
                    </a:cubicBezTo>
                    <a:lnTo>
                      <a:pt x="197587" y="218403"/>
                    </a:lnTo>
                    <a:cubicBezTo>
                      <a:pt x="88463" y="218403"/>
                      <a:pt x="0" y="129941"/>
                      <a:pt x="0" y="20818"/>
                    </a:cubicBezTo>
                    <a:lnTo>
                      <a:pt x="1" y="20818"/>
                    </a:lnTo>
                    <a:lnTo>
                      <a:pt x="4204" y="0"/>
                    </a:lnTo>
                    <a:lnTo>
                      <a:pt x="16855" y="62664"/>
                    </a:lnTo>
                    <a:cubicBezTo>
                      <a:pt x="46850" y="133580"/>
                      <a:pt x="117071" y="183340"/>
                      <a:pt x="198914" y="183340"/>
                    </a:cubicBezTo>
                    <a:lnTo>
                      <a:pt x="3911311" y="183341"/>
                    </a:lnTo>
                    <a:cubicBezTo>
                      <a:pt x="3993154" y="183341"/>
                      <a:pt x="4063375" y="133581"/>
                      <a:pt x="4093370" y="62664"/>
                    </a:cubicBezTo>
                    <a:lnTo>
                      <a:pt x="4104695" y="657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334" name="Google Shape;5334;p41"/>
            <p:cNvGrpSpPr/>
            <p:nvPr/>
          </p:nvGrpSpPr>
          <p:grpSpPr>
            <a:xfrm>
              <a:off x="7234416" y="1767585"/>
              <a:ext cx="672217" cy="712307"/>
              <a:chOff x="9817792" y="3927025"/>
              <a:chExt cx="1631594" cy="1728900"/>
            </a:xfrm>
          </p:grpSpPr>
          <p:sp>
            <p:nvSpPr>
              <p:cNvPr id="5335" name="Google Shape;5335;p41"/>
              <p:cNvSpPr/>
              <p:nvPr/>
            </p:nvSpPr>
            <p:spPr>
              <a:xfrm rot="-2829923">
                <a:off x="9564967" y="4670579"/>
                <a:ext cx="2133450" cy="241791"/>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36" name="Google Shape;5336;p41"/>
              <p:cNvSpPr/>
              <p:nvPr/>
            </p:nvSpPr>
            <p:spPr>
              <a:xfrm rot="-2827716">
                <a:off x="9528923" y="4687498"/>
                <a:ext cx="2132346" cy="141707"/>
              </a:xfrm>
              <a:custGeom>
                <a:rect b="b" l="l" r="r" t="t"/>
                <a:pathLst>
                  <a:path extrusionOk="0" h="141781" w="2133460">
                    <a:moveTo>
                      <a:pt x="2098031" y="35430"/>
                    </a:moveTo>
                    <a:cubicBezTo>
                      <a:pt x="2119921" y="57320"/>
                      <a:pt x="2133460" y="87560"/>
                      <a:pt x="2133460" y="120964"/>
                    </a:cubicBezTo>
                    <a:lnTo>
                      <a:pt x="2133459" y="120963"/>
                    </a:lnTo>
                    <a:lnTo>
                      <a:pt x="2129256" y="141781"/>
                    </a:lnTo>
                    <a:lnTo>
                      <a:pt x="2122627" y="108944"/>
                    </a:lnTo>
                    <a:cubicBezTo>
                      <a:pt x="2104264" y="65527"/>
                      <a:pt x="2061274" y="35064"/>
                      <a:pt x="2011170" y="35065"/>
                    </a:cubicBezTo>
                    <a:lnTo>
                      <a:pt x="119635" y="35064"/>
                    </a:lnTo>
                    <a:cubicBezTo>
                      <a:pt x="69531" y="35064"/>
                      <a:pt x="26542" y="65528"/>
                      <a:pt x="8179" y="108943"/>
                    </a:cubicBezTo>
                    <a:lnTo>
                      <a:pt x="2877" y="135208"/>
                    </a:lnTo>
                    <a:lnTo>
                      <a:pt x="0" y="120963"/>
                    </a:lnTo>
                    <a:lnTo>
                      <a:pt x="9506" y="73880"/>
                    </a:lnTo>
                    <a:cubicBezTo>
                      <a:pt x="27870" y="30464"/>
                      <a:pt x="70859" y="1"/>
                      <a:pt x="120963" y="1"/>
                    </a:cubicBezTo>
                    <a:lnTo>
                      <a:pt x="2012497" y="1"/>
                    </a:lnTo>
                    <a:cubicBezTo>
                      <a:pt x="2045900" y="0"/>
                      <a:pt x="2076141" y="13540"/>
                      <a:pt x="2098031" y="3543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37" name="Google Shape;5337;p41"/>
              <p:cNvSpPr/>
              <p:nvPr/>
            </p:nvSpPr>
            <p:spPr>
              <a:xfrm rot="-2827716">
                <a:off x="9605909" y="4752042"/>
                <a:ext cx="2132346" cy="141708"/>
              </a:xfrm>
              <a:custGeom>
                <a:rect b="b" l="l" r="r" t="t"/>
                <a:pathLst>
                  <a:path extrusionOk="0" h="141782" w="2133460">
                    <a:moveTo>
                      <a:pt x="2130583" y="6573"/>
                    </a:moveTo>
                    <a:lnTo>
                      <a:pt x="2133460" y="20820"/>
                    </a:lnTo>
                    <a:lnTo>
                      <a:pt x="2133459" y="20819"/>
                    </a:lnTo>
                    <a:cubicBezTo>
                      <a:pt x="2133459" y="87625"/>
                      <a:pt x="2079303" y="141782"/>
                      <a:pt x="2012495" y="141782"/>
                    </a:cubicBezTo>
                    <a:lnTo>
                      <a:pt x="120963" y="141781"/>
                    </a:lnTo>
                    <a:cubicBezTo>
                      <a:pt x="70859" y="141781"/>
                      <a:pt x="27869" y="111318"/>
                      <a:pt x="9506" y="67902"/>
                    </a:cubicBezTo>
                    <a:lnTo>
                      <a:pt x="0" y="20819"/>
                    </a:lnTo>
                    <a:lnTo>
                      <a:pt x="4204" y="0"/>
                    </a:lnTo>
                    <a:lnTo>
                      <a:pt x="10833" y="32839"/>
                    </a:lnTo>
                    <a:cubicBezTo>
                      <a:pt x="29197" y="76254"/>
                      <a:pt x="72186" y="106718"/>
                      <a:pt x="122290" y="106718"/>
                    </a:cubicBezTo>
                    <a:lnTo>
                      <a:pt x="2013823" y="106719"/>
                    </a:lnTo>
                    <a:cubicBezTo>
                      <a:pt x="2063928" y="106718"/>
                      <a:pt x="2106917" y="76255"/>
                      <a:pt x="2125281" y="32840"/>
                    </a:cubicBezTo>
                    <a:lnTo>
                      <a:pt x="2130583"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338" name="Google Shape;5338;p41"/>
            <p:cNvGrpSpPr/>
            <p:nvPr/>
          </p:nvGrpSpPr>
          <p:grpSpPr>
            <a:xfrm>
              <a:off x="4505878" y="171419"/>
              <a:ext cx="1329882" cy="1409495"/>
              <a:chOff x="2075692" y="52828"/>
              <a:chExt cx="4347442" cy="4607700"/>
            </a:xfrm>
          </p:grpSpPr>
          <p:sp>
            <p:nvSpPr>
              <p:cNvPr id="5339" name="Google Shape;5339;p41"/>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40" name="Google Shape;5340;p41"/>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41" name="Google Shape;5341;p41"/>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342" name="Google Shape;5342;p41"/>
            <p:cNvGrpSpPr/>
            <p:nvPr/>
          </p:nvGrpSpPr>
          <p:grpSpPr>
            <a:xfrm>
              <a:off x="4383222" y="74882"/>
              <a:ext cx="1353662" cy="1436603"/>
              <a:chOff x="459511" y="835636"/>
              <a:chExt cx="3285587" cy="3486900"/>
            </a:xfrm>
          </p:grpSpPr>
          <p:sp>
            <p:nvSpPr>
              <p:cNvPr id="5343" name="Google Shape;5343;p41"/>
              <p:cNvSpPr/>
              <p:nvPr/>
            </p:nvSpPr>
            <p:spPr>
              <a:xfrm rot="-2830019">
                <a:off x="-56761" y="2341433"/>
                <a:ext cx="4314245" cy="475306"/>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44" name="Google Shape;5344;p41"/>
              <p:cNvSpPr/>
              <p:nvPr/>
            </p:nvSpPr>
            <p:spPr>
              <a:xfrm rot="-2827716">
                <a:off x="-133745" y="2377546"/>
                <a:ext cx="4311929" cy="261669"/>
              </a:xfrm>
              <a:custGeom>
                <a:rect b="b" l="l" r="r" t="t"/>
                <a:pathLst>
                  <a:path extrusionOk="0" h="261806" w="4314181">
                    <a:moveTo>
                      <a:pt x="4244562" y="69619"/>
                    </a:moveTo>
                    <a:cubicBezTo>
                      <a:pt x="4287576" y="112632"/>
                      <a:pt x="4314180" y="172055"/>
                      <a:pt x="4314181" y="237692"/>
                    </a:cubicBezTo>
                    <a:lnTo>
                      <a:pt x="4311749" y="261806"/>
                    </a:lnTo>
                    <a:lnTo>
                      <a:pt x="4308024" y="224853"/>
                    </a:lnTo>
                    <a:cubicBezTo>
                      <a:pt x="4285860" y="116541"/>
                      <a:pt x="4190026" y="35064"/>
                      <a:pt x="4075162" y="35064"/>
                    </a:cubicBezTo>
                    <a:lnTo>
                      <a:pt x="236364" y="35064"/>
                    </a:lnTo>
                    <a:cubicBezTo>
                      <a:pt x="121500" y="35064"/>
                      <a:pt x="25666" y="116541"/>
                      <a:pt x="3502" y="224853"/>
                    </a:cubicBezTo>
                    <a:lnTo>
                      <a:pt x="1104" y="248640"/>
                    </a:lnTo>
                    <a:lnTo>
                      <a:pt x="0" y="237692"/>
                    </a:lnTo>
                    <a:cubicBezTo>
                      <a:pt x="0" y="106419"/>
                      <a:pt x="106418" y="0"/>
                      <a:pt x="237691" y="1"/>
                    </a:cubicBezTo>
                    <a:lnTo>
                      <a:pt x="4076489" y="0"/>
                    </a:lnTo>
                    <a:cubicBezTo>
                      <a:pt x="4142126" y="0"/>
                      <a:pt x="4201548" y="26605"/>
                      <a:pt x="4244562" y="69619"/>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45" name="Google Shape;5345;p41"/>
              <p:cNvSpPr/>
              <p:nvPr/>
            </p:nvSpPr>
            <p:spPr>
              <a:xfrm rot="-2827716">
                <a:off x="26426" y="2519211"/>
                <a:ext cx="4311928" cy="261670"/>
              </a:xfrm>
              <a:custGeom>
                <a:rect b="b" l="l" r="r" t="t"/>
                <a:pathLst>
                  <a:path extrusionOk="0" h="261807" w="4314180">
                    <a:moveTo>
                      <a:pt x="4313076" y="13166"/>
                    </a:moveTo>
                    <a:lnTo>
                      <a:pt x="4314180" y="24115"/>
                    </a:lnTo>
                    <a:cubicBezTo>
                      <a:pt x="4314179" y="155388"/>
                      <a:pt x="4207762" y="261806"/>
                      <a:pt x="4076489" y="261807"/>
                    </a:cubicBezTo>
                    <a:lnTo>
                      <a:pt x="237690" y="261806"/>
                    </a:lnTo>
                    <a:cubicBezTo>
                      <a:pt x="106418" y="261807"/>
                      <a:pt x="0" y="155388"/>
                      <a:pt x="0" y="24116"/>
                    </a:cubicBezTo>
                    <a:lnTo>
                      <a:pt x="2431" y="0"/>
                    </a:lnTo>
                    <a:lnTo>
                      <a:pt x="6156" y="36955"/>
                    </a:lnTo>
                    <a:cubicBezTo>
                      <a:pt x="28320" y="145267"/>
                      <a:pt x="124154" y="226743"/>
                      <a:pt x="239018" y="226743"/>
                    </a:cubicBezTo>
                    <a:lnTo>
                      <a:pt x="4077816" y="226743"/>
                    </a:lnTo>
                    <a:cubicBezTo>
                      <a:pt x="4192680" y="226743"/>
                      <a:pt x="4288514" y="145266"/>
                      <a:pt x="4310678" y="36954"/>
                    </a:cubicBezTo>
                    <a:lnTo>
                      <a:pt x="4313076"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346" name="Google Shape;5346;p41"/>
            <p:cNvGrpSpPr/>
            <p:nvPr/>
          </p:nvGrpSpPr>
          <p:grpSpPr>
            <a:xfrm>
              <a:off x="4704112" y="549455"/>
              <a:ext cx="1644117" cy="1741422"/>
              <a:chOff x="3267959" y="970321"/>
              <a:chExt cx="4398388" cy="4658700"/>
            </a:xfrm>
          </p:grpSpPr>
          <p:sp>
            <p:nvSpPr>
              <p:cNvPr id="5347" name="Google Shape;5347;p41"/>
              <p:cNvSpPr/>
              <p:nvPr/>
            </p:nvSpPr>
            <p:spPr>
              <a:xfrm rot="-2830072">
                <a:off x="2627559" y="2934221"/>
                <a:ext cx="5675200"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48" name="Google Shape;5348;p41"/>
              <p:cNvSpPr/>
              <p:nvPr/>
            </p:nvSpPr>
            <p:spPr>
              <a:xfrm rot="-2827716">
                <a:off x="2504074" y="2991429"/>
                <a:ext cx="5672301" cy="389356"/>
              </a:xfrm>
              <a:custGeom>
                <a:rect b="b" l="l" r="r" t="t"/>
                <a:pathLst>
                  <a:path extrusionOk="0" h="389559" w="5675264">
                    <a:moveTo>
                      <a:pt x="5568227" y="107035"/>
                    </a:moveTo>
                    <a:cubicBezTo>
                      <a:pt x="5634360" y="173168"/>
                      <a:pt x="5675264" y="264529"/>
                      <a:pt x="5675264" y="365445"/>
                    </a:cubicBezTo>
                    <a:lnTo>
                      <a:pt x="5672833" y="389559"/>
                    </a:lnTo>
                    <a:lnTo>
                      <a:pt x="5666512" y="326858"/>
                    </a:lnTo>
                    <a:cubicBezTo>
                      <a:pt x="5632435" y="160331"/>
                      <a:pt x="5485093" y="35064"/>
                      <a:pt x="5308491" y="35064"/>
                    </a:cubicBezTo>
                    <a:lnTo>
                      <a:pt x="364118" y="35064"/>
                    </a:lnTo>
                    <a:cubicBezTo>
                      <a:pt x="187517" y="35064"/>
                      <a:pt x="40174" y="160331"/>
                      <a:pt x="6098" y="326859"/>
                    </a:cubicBezTo>
                    <a:lnTo>
                      <a:pt x="1104" y="376394"/>
                    </a:lnTo>
                    <a:lnTo>
                      <a:pt x="0" y="365445"/>
                    </a:lnTo>
                    <a:cubicBezTo>
                      <a:pt x="0" y="163615"/>
                      <a:pt x="163615" y="0"/>
                      <a:pt x="365446" y="0"/>
                    </a:cubicBezTo>
                    <a:lnTo>
                      <a:pt x="5309818" y="0"/>
                    </a:lnTo>
                    <a:cubicBezTo>
                      <a:pt x="5410733" y="0"/>
                      <a:pt x="5502095" y="40904"/>
                      <a:pt x="5568227" y="10703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49" name="Google Shape;5349;p41"/>
              <p:cNvSpPr/>
              <p:nvPr/>
            </p:nvSpPr>
            <p:spPr>
              <a:xfrm rot="-2827716">
                <a:off x="2757930" y="3219948"/>
                <a:ext cx="5672301" cy="389357"/>
              </a:xfrm>
              <a:custGeom>
                <a:rect b="b" l="l" r="r" t="t"/>
                <a:pathLst>
                  <a:path extrusionOk="0" h="389560" w="5675264">
                    <a:moveTo>
                      <a:pt x="5674160" y="13165"/>
                    </a:moveTo>
                    <a:lnTo>
                      <a:pt x="5675264" y="24114"/>
                    </a:lnTo>
                    <a:cubicBezTo>
                      <a:pt x="5675264" y="225944"/>
                      <a:pt x="5511649" y="389560"/>
                      <a:pt x="5309819" y="389560"/>
                    </a:cubicBezTo>
                    <a:lnTo>
                      <a:pt x="365445" y="389560"/>
                    </a:lnTo>
                    <a:cubicBezTo>
                      <a:pt x="163615" y="389559"/>
                      <a:pt x="0" y="225945"/>
                      <a:pt x="0" y="24115"/>
                    </a:cubicBezTo>
                    <a:lnTo>
                      <a:pt x="2431" y="0"/>
                    </a:lnTo>
                    <a:lnTo>
                      <a:pt x="8752" y="62701"/>
                    </a:lnTo>
                    <a:cubicBezTo>
                      <a:pt x="42828" y="229228"/>
                      <a:pt x="190171" y="354496"/>
                      <a:pt x="366772" y="354496"/>
                    </a:cubicBezTo>
                    <a:lnTo>
                      <a:pt x="5311146" y="354496"/>
                    </a:lnTo>
                    <a:cubicBezTo>
                      <a:pt x="5487748" y="354496"/>
                      <a:pt x="5635090" y="229228"/>
                      <a:pt x="5669166" y="62700"/>
                    </a:cubicBezTo>
                    <a:lnTo>
                      <a:pt x="5674160"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350" name="Google Shape;5350;p41"/>
            <p:cNvGrpSpPr/>
            <p:nvPr/>
          </p:nvGrpSpPr>
          <p:grpSpPr>
            <a:xfrm>
              <a:off x="5170742" y="103797"/>
              <a:ext cx="1786391" cy="1893305"/>
              <a:chOff x="4808875" y="-111295"/>
              <a:chExt cx="4335900" cy="4595400"/>
            </a:xfrm>
          </p:grpSpPr>
          <p:sp>
            <p:nvSpPr>
              <p:cNvPr id="5351" name="Google Shape;5351;p41"/>
              <p:cNvSpPr/>
              <p:nvPr/>
            </p:nvSpPr>
            <p:spPr>
              <a:xfrm rot="-2829990">
                <a:off x="4182321" y="1820955"/>
                <a:ext cx="5589007"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52" name="Google Shape;5352;p41"/>
              <p:cNvSpPr/>
              <p:nvPr/>
            </p:nvSpPr>
            <p:spPr>
              <a:xfrm rot="-2827716">
                <a:off x="4118653" y="1851906"/>
                <a:ext cx="5567509" cy="509926"/>
              </a:xfrm>
              <a:custGeom>
                <a:rect b="b" l="l" r="r" t="t"/>
                <a:pathLst>
                  <a:path extrusionOk="0" h="510192" w="5570417">
                    <a:moveTo>
                      <a:pt x="5463381" y="107036"/>
                    </a:moveTo>
                    <a:cubicBezTo>
                      <a:pt x="5529514" y="173169"/>
                      <a:pt x="5570418" y="264531"/>
                      <a:pt x="5570417" y="365446"/>
                    </a:cubicBezTo>
                    <a:cubicBezTo>
                      <a:pt x="5570417" y="415903"/>
                      <a:pt x="5560192" y="463973"/>
                      <a:pt x="5541699" y="507693"/>
                    </a:cubicBezTo>
                    <a:lnTo>
                      <a:pt x="5540342" y="510192"/>
                    </a:lnTo>
                    <a:lnTo>
                      <a:pt x="5551648" y="473773"/>
                    </a:lnTo>
                    <a:cubicBezTo>
                      <a:pt x="5556516" y="449984"/>
                      <a:pt x="5559072" y="425352"/>
                      <a:pt x="5559072" y="400123"/>
                    </a:cubicBezTo>
                    <a:cubicBezTo>
                      <a:pt x="5559072" y="198293"/>
                      <a:pt x="5395458" y="34678"/>
                      <a:pt x="5193627" y="34678"/>
                    </a:cubicBezTo>
                    <a:lnTo>
                      <a:pt x="335369" y="34679"/>
                    </a:lnTo>
                    <a:cubicBezTo>
                      <a:pt x="209226" y="34679"/>
                      <a:pt x="98010" y="98591"/>
                      <a:pt x="32337" y="195800"/>
                    </a:cubicBezTo>
                    <a:lnTo>
                      <a:pt x="0" y="255376"/>
                    </a:lnTo>
                    <a:lnTo>
                      <a:pt x="9988" y="223198"/>
                    </a:lnTo>
                    <a:cubicBezTo>
                      <a:pt x="65466" y="92034"/>
                      <a:pt x="195342" y="1"/>
                      <a:pt x="346714" y="1"/>
                    </a:cubicBezTo>
                    <a:lnTo>
                      <a:pt x="5204973" y="0"/>
                    </a:lnTo>
                    <a:cubicBezTo>
                      <a:pt x="5305888" y="0"/>
                      <a:pt x="5397249" y="40904"/>
                      <a:pt x="5463381"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53" name="Google Shape;5353;p41"/>
              <p:cNvSpPr/>
              <p:nvPr/>
            </p:nvSpPr>
            <p:spPr>
              <a:xfrm rot="-2827716">
                <a:off x="4271307" y="2012144"/>
                <a:ext cx="5567509" cy="509927"/>
              </a:xfrm>
              <a:custGeom>
                <a:rect b="b" l="l" r="r" t="t"/>
                <a:pathLst>
                  <a:path extrusionOk="0" h="510193" w="5570417">
                    <a:moveTo>
                      <a:pt x="5570417" y="254816"/>
                    </a:moveTo>
                    <a:lnTo>
                      <a:pt x="5560429" y="286995"/>
                    </a:lnTo>
                    <a:cubicBezTo>
                      <a:pt x="5504952" y="418159"/>
                      <a:pt x="5375074" y="510192"/>
                      <a:pt x="5223702" y="510192"/>
                    </a:cubicBezTo>
                    <a:lnTo>
                      <a:pt x="365444" y="510192"/>
                    </a:lnTo>
                    <a:cubicBezTo>
                      <a:pt x="163614" y="510193"/>
                      <a:pt x="0" y="346577"/>
                      <a:pt x="0" y="144747"/>
                    </a:cubicBezTo>
                    <a:cubicBezTo>
                      <a:pt x="0" y="94290"/>
                      <a:pt x="10226" y="46221"/>
                      <a:pt x="28718" y="2500"/>
                    </a:cubicBezTo>
                    <a:lnTo>
                      <a:pt x="30075" y="0"/>
                    </a:lnTo>
                    <a:lnTo>
                      <a:pt x="18769" y="36420"/>
                    </a:lnTo>
                    <a:cubicBezTo>
                      <a:pt x="13902" y="60209"/>
                      <a:pt x="11345" y="84841"/>
                      <a:pt x="11345" y="110069"/>
                    </a:cubicBezTo>
                    <a:cubicBezTo>
                      <a:pt x="11345" y="311900"/>
                      <a:pt x="174959" y="475515"/>
                      <a:pt x="376790" y="475515"/>
                    </a:cubicBezTo>
                    <a:lnTo>
                      <a:pt x="5235047" y="475515"/>
                    </a:lnTo>
                    <a:cubicBezTo>
                      <a:pt x="5361191" y="475514"/>
                      <a:pt x="5472407" y="411603"/>
                      <a:pt x="5538080" y="314393"/>
                    </a:cubicBezTo>
                    <a:lnTo>
                      <a:pt x="5570417" y="25481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354" name="Google Shape;5354;p41"/>
            <p:cNvGrpSpPr/>
            <p:nvPr/>
          </p:nvGrpSpPr>
          <p:grpSpPr>
            <a:xfrm>
              <a:off x="5506653" y="294250"/>
              <a:ext cx="1839662" cy="1950655"/>
              <a:chOff x="5624194" y="350969"/>
              <a:chExt cx="4465200" cy="4734600"/>
            </a:xfrm>
          </p:grpSpPr>
          <p:sp>
            <p:nvSpPr>
              <p:cNvPr id="5355" name="Google Shape;5355;p41"/>
              <p:cNvSpPr/>
              <p:nvPr/>
            </p:nvSpPr>
            <p:spPr>
              <a:xfrm rot="-2829881">
                <a:off x="4967296" y="2352819"/>
                <a:ext cx="5778994" cy="73089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56" name="Google Shape;5356;p41"/>
              <p:cNvSpPr/>
              <p:nvPr/>
            </p:nvSpPr>
            <p:spPr>
              <a:xfrm rot="-2827716">
                <a:off x="4903645" y="2383838"/>
                <a:ext cx="5757263" cy="509928"/>
              </a:xfrm>
              <a:custGeom>
                <a:rect b="b" l="l" r="r" t="t"/>
                <a:pathLst>
                  <a:path extrusionOk="0" h="510194" w="5760270">
                    <a:moveTo>
                      <a:pt x="5653234" y="107036"/>
                    </a:moveTo>
                    <a:cubicBezTo>
                      <a:pt x="5719367" y="173169"/>
                      <a:pt x="5760270" y="264529"/>
                      <a:pt x="5760270" y="365445"/>
                    </a:cubicBezTo>
                    <a:cubicBezTo>
                      <a:pt x="5760270" y="415902"/>
                      <a:pt x="5750045" y="463972"/>
                      <a:pt x="5731553" y="507693"/>
                    </a:cubicBezTo>
                    <a:lnTo>
                      <a:pt x="5730195" y="510194"/>
                    </a:lnTo>
                    <a:lnTo>
                      <a:pt x="5741501" y="473772"/>
                    </a:lnTo>
                    <a:cubicBezTo>
                      <a:pt x="5746369" y="449983"/>
                      <a:pt x="5748925" y="425351"/>
                      <a:pt x="5748925" y="400122"/>
                    </a:cubicBezTo>
                    <a:cubicBezTo>
                      <a:pt x="5748925" y="198292"/>
                      <a:pt x="5585310" y="34678"/>
                      <a:pt x="5383480" y="34678"/>
                    </a:cubicBezTo>
                    <a:lnTo>
                      <a:pt x="335370" y="34678"/>
                    </a:lnTo>
                    <a:cubicBezTo>
                      <a:pt x="209227" y="34679"/>
                      <a:pt x="98010" y="98590"/>
                      <a:pt x="32337" y="195800"/>
                    </a:cubicBezTo>
                    <a:lnTo>
                      <a:pt x="0" y="255377"/>
                    </a:lnTo>
                    <a:lnTo>
                      <a:pt x="9989" y="223198"/>
                    </a:lnTo>
                    <a:cubicBezTo>
                      <a:pt x="65466" y="92034"/>
                      <a:pt x="195343" y="1"/>
                      <a:pt x="346716" y="1"/>
                    </a:cubicBezTo>
                    <a:lnTo>
                      <a:pt x="5394825" y="0"/>
                    </a:lnTo>
                    <a:cubicBezTo>
                      <a:pt x="5495740" y="0"/>
                      <a:pt x="5587102" y="40904"/>
                      <a:pt x="5653234"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57" name="Google Shape;5357;p41"/>
              <p:cNvSpPr/>
              <p:nvPr/>
            </p:nvSpPr>
            <p:spPr>
              <a:xfrm rot="-2827716">
                <a:off x="5056297" y="2544077"/>
                <a:ext cx="5757263" cy="509925"/>
              </a:xfrm>
              <a:custGeom>
                <a:rect b="b" l="l" r="r" t="t"/>
                <a:pathLst>
                  <a:path extrusionOk="0" h="510191" w="5760270">
                    <a:moveTo>
                      <a:pt x="5760270" y="254817"/>
                    </a:moveTo>
                    <a:lnTo>
                      <a:pt x="5750282" y="286994"/>
                    </a:lnTo>
                    <a:cubicBezTo>
                      <a:pt x="5694805" y="418157"/>
                      <a:pt x="5564928" y="510191"/>
                      <a:pt x="5413556" y="510191"/>
                    </a:cubicBezTo>
                    <a:lnTo>
                      <a:pt x="365446" y="510191"/>
                    </a:lnTo>
                    <a:cubicBezTo>
                      <a:pt x="163615" y="510191"/>
                      <a:pt x="0" y="346576"/>
                      <a:pt x="0" y="144746"/>
                    </a:cubicBezTo>
                    <a:cubicBezTo>
                      <a:pt x="0" y="94289"/>
                      <a:pt x="10226" y="46220"/>
                      <a:pt x="28719" y="2499"/>
                    </a:cubicBezTo>
                    <a:lnTo>
                      <a:pt x="30075" y="0"/>
                    </a:lnTo>
                    <a:lnTo>
                      <a:pt x="18770" y="36419"/>
                    </a:lnTo>
                    <a:cubicBezTo>
                      <a:pt x="13902" y="60208"/>
                      <a:pt x="11345" y="84840"/>
                      <a:pt x="11345" y="110069"/>
                    </a:cubicBezTo>
                    <a:cubicBezTo>
                      <a:pt x="11345" y="311899"/>
                      <a:pt x="174961" y="475514"/>
                      <a:pt x="376791" y="475513"/>
                    </a:cubicBezTo>
                    <a:lnTo>
                      <a:pt x="5424901" y="475513"/>
                    </a:lnTo>
                    <a:cubicBezTo>
                      <a:pt x="5551044" y="475513"/>
                      <a:pt x="5662261" y="411601"/>
                      <a:pt x="5727934" y="314392"/>
                    </a:cubicBezTo>
                    <a:lnTo>
                      <a:pt x="5760270" y="25481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358" name="Google Shape;5358;p41"/>
            <p:cNvGrpSpPr/>
            <p:nvPr/>
          </p:nvGrpSpPr>
          <p:grpSpPr>
            <a:xfrm>
              <a:off x="5354860" y="1023596"/>
              <a:ext cx="1812470" cy="1921362"/>
              <a:chOff x="5255762" y="2121228"/>
              <a:chExt cx="4399200" cy="4663500"/>
            </a:xfrm>
          </p:grpSpPr>
          <p:sp>
            <p:nvSpPr>
              <p:cNvPr id="5359" name="Google Shape;5359;p41"/>
              <p:cNvSpPr/>
              <p:nvPr/>
            </p:nvSpPr>
            <p:spPr>
              <a:xfrm rot="-2829916">
                <a:off x="4614371" y="4087528"/>
                <a:ext cx="5681983" cy="730899"/>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60" name="Google Shape;5360;p41"/>
              <p:cNvSpPr/>
              <p:nvPr/>
            </p:nvSpPr>
            <p:spPr>
              <a:xfrm rot="-2827716">
                <a:off x="4550710" y="4118522"/>
                <a:ext cx="5660315" cy="509927"/>
              </a:xfrm>
              <a:custGeom>
                <a:rect b="b" l="l" r="r" t="t"/>
                <a:pathLst>
                  <a:path extrusionOk="0" h="510193" w="5663271">
                    <a:moveTo>
                      <a:pt x="5556235" y="107036"/>
                    </a:moveTo>
                    <a:cubicBezTo>
                      <a:pt x="5622367" y="173169"/>
                      <a:pt x="5663271" y="264530"/>
                      <a:pt x="5663271" y="365444"/>
                    </a:cubicBezTo>
                    <a:cubicBezTo>
                      <a:pt x="5663271" y="415902"/>
                      <a:pt x="5653045" y="463971"/>
                      <a:pt x="5634553" y="507693"/>
                    </a:cubicBezTo>
                    <a:lnTo>
                      <a:pt x="5633195" y="510193"/>
                    </a:lnTo>
                    <a:lnTo>
                      <a:pt x="5644501" y="473772"/>
                    </a:lnTo>
                    <a:cubicBezTo>
                      <a:pt x="5649369" y="449982"/>
                      <a:pt x="5651925" y="425351"/>
                      <a:pt x="5651925" y="400122"/>
                    </a:cubicBezTo>
                    <a:cubicBezTo>
                      <a:pt x="5651926" y="198292"/>
                      <a:pt x="5488311" y="34678"/>
                      <a:pt x="5286481" y="34677"/>
                    </a:cubicBezTo>
                    <a:lnTo>
                      <a:pt x="335370" y="34677"/>
                    </a:lnTo>
                    <a:cubicBezTo>
                      <a:pt x="209226" y="34677"/>
                      <a:pt x="98010" y="98589"/>
                      <a:pt x="32337" y="195798"/>
                    </a:cubicBezTo>
                    <a:lnTo>
                      <a:pt x="0" y="255374"/>
                    </a:lnTo>
                    <a:lnTo>
                      <a:pt x="9988" y="223197"/>
                    </a:lnTo>
                    <a:cubicBezTo>
                      <a:pt x="65466" y="92033"/>
                      <a:pt x="195343" y="-1"/>
                      <a:pt x="346715" y="0"/>
                    </a:cubicBezTo>
                    <a:lnTo>
                      <a:pt x="5297827" y="0"/>
                    </a:lnTo>
                    <a:cubicBezTo>
                      <a:pt x="5398741" y="0"/>
                      <a:pt x="5490103" y="40904"/>
                      <a:pt x="555623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61" name="Google Shape;5361;p41"/>
              <p:cNvSpPr/>
              <p:nvPr/>
            </p:nvSpPr>
            <p:spPr>
              <a:xfrm rot="-2827716">
                <a:off x="4703362" y="4278757"/>
                <a:ext cx="5660314" cy="509928"/>
              </a:xfrm>
              <a:custGeom>
                <a:rect b="b" l="l" r="r" t="t"/>
                <a:pathLst>
                  <a:path extrusionOk="0" h="510194" w="5663270">
                    <a:moveTo>
                      <a:pt x="5663270" y="254819"/>
                    </a:moveTo>
                    <a:lnTo>
                      <a:pt x="5653283" y="286996"/>
                    </a:lnTo>
                    <a:cubicBezTo>
                      <a:pt x="5597805" y="418160"/>
                      <a:pt x="5467928" y="510193"/>
                      <a:pt x="5316556" y="510193"/>
                    </a:cubicBezTo>
                    <a:lnTo>
                      <a:pt x="365445" y="510194"/>
                    </a:lnTo>
                    <a:cubicBezTo>
                      <a:pt x="163615" y="510194"/>
                      <a:pt x="0" y="346579"/>
                      <a:pt x="0" y="144749"/>
                    </a:cubicBezTo>
                    <a:cubicBezTo>
                      <a:pt x="0" y="94291"/>
                      <a:pt x="10226" y="46222"/>
                      <a:pt x="28718" y="2501"/>
                    </a:cubicBezTo>
                    <a:lnTo>
                      <a:pt x="30075" y="0"/>
                    </a:lnTo>
                    <a:lnTo>
                      <a:pt x="18770" y="36421"/>
                    </a:lnTo>
                    <a:cubicBezTo>
                      <a:pt x="13901" y="60210"/>
                      <a:pt x="11345" y="84843"/>
                      <a:pt x="11345" y="110071"/>
                    </a:cubicBezTo>
                    <a:cubicBezTo>
                      <a:pt x="11345" y="311901"/>
                      <a:pt x="174960" y="475516"/>
                      <a:pt x="376790" y="475516"/>
                    </a:cubicBezTo>
                    <a:lnTo>
                      <a:pt x="5327901" y="475516"/>
                    </a:lnTo>
                    <a:cubicBezTo>
                      <a:pt x="5454045" y="475516"/>
                      <a:pt x="5565261" y="411604"/>
                      <a:pt x="5630934" y="314394"/>
                    </a:cubicBezTo>
                    <a:lnTo>
                      <a:pt x="5663270" y="25481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362" name="Google Shape;5362;p41"/>
            <p:cNvGrpSpPr/>
            <p:nvPr/>
          </p:nvGrpSpPr>
          <p:grpSpPr>
            <a:xfrm>
              <a:off x="6109308" y="1266969"/>
              <a:ext cx="1644004" cy="1739794"/>
              <a:chOff x="7086948" y="2711938"/>
              <a:chExt cx="3990300" cy="4222800"/>
            </a:xfrm>
          </p:grpSpPr>
          <p:sp>
            <p:nvSpPr>
              <p:cNvPr id="5363" name="Google Shape;5363;p41"/>
              <p:cNvSpPr/>
              <p:nvPr/>
            </p:nvSpPr>
            <p:spPr>
              <a:xfrm rot="-2830071">
                <a:off x="6541696" y="4457889"/>
                <a:ext cx="5080804"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64" name="Google Shape;5364;p41"/>
              <p:cNvSpPr/>
              <p:nvPr/>
            </p:nvSpPr>
            <p:spPr>
              <a:xfrm rot="-2827716">
                <a:off x="6477943" y="4488751"/>
                <a:ext cx="5059349" cy="509926"/>
              </a:xfrm>
              <a:custGeom>
                <a:rect b="b" l="l" r="r" t="t"/>
                <a:pathLst>
                  <a:path extrusionOk="0" h="510192" w="5061991">
                    <a:moveTo>
                      <a:pt x="4954955" y="107036"/>
                    </a:moveTo>
                    <a:cubicBezTo>
                      <a:pt x="5021087" y="173169"/>
                      <a:pt x="5061991" y="264531"/>
                      <a:pt x="5061991" y="365445"/>
                    </a:cubicBezTo>
                    <a:cubicBezTo>
                      <a:pt x="5061991" y="415903"/>
                      <a:pt x="5051765" y="463972"/>
                      <a:pt x="5033272" y="507693"/>
                    </a:cubicBezTo>
                    <a:lnTo>
                      <a:pt x="5031916" y="510192"/>
                    </a:lnTo>
                    <a:lnTo>
                      <a:pt x="5043221" y="473773"/>
                    </a:lnTo>
                    <a:cubicBezTo>
                      <a:pt x="5048089" y="449983"/>
                      <a:pt x="5050646" y="425352"/>
                      <a:pt x="5050646" y="400123"/>
                    </a:cubicBezTo>
                    <a:cubicBezTo>
                      <a:pt x="5050646" y="198293"/>
                      <a:pt x="4887031" y="34678"/>
                      <a:pt x="4685200" y="34678"/>
                    </a:cubicBezTo>
                    <a:lnTo>
                      <a:pt x="335370" y="34678"/>
                    </a:lnTo>
                    <a:cubicBezTo>
                      <a:pt x="209226" y="34678"/>
                      <a:pt x="98010" y="98590"/>
                      <a:pt x="32336" y="195799"/>
                    </a:cubicBezTo>
                    <a:lnTo>
                      <a:pt x="0" y="255374"/>
                    </a:lnTo>
                    <a:lnTo>
                      <a:pt x="9988" y="223197"/>
                    </a:lnTo>
                    <a:cubicBezTo>
                      <a:pt x="65466" y="92034"/>
                      <a:pt x="195342" y="0"/>
                      <a:pt x="346715" y="0"/>
                    </a:cubicBezTo>
                    <a:lnTo>
                      <a:pt x="4696545" y="1"/>
                    </a:lnTo>
                    <a:cubicBezTo>
                      <a:pt x="4797461" y="1"/>
                      <a:pt x="4888822" y="40904"/>
                      <a:pt x="495495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65" name="Google Shape;5365;p41"/>
              <p:cNvSpPr/>
              <p:nvPr/>
            </p:nvSpPr>
            <p:spPr>
              <a:xfrm rot="-2827716">
                <a:off x="6630593" y="4648986"/>
                <a:ext cx="5059350" cy="509928"/>
              </a:xfrm>
              <a:custGeom>
                <a:rect b="b" l="l" r="r" t="t"/>
                <a:pathLst>
                  <a:path extrusionOk="0" h="510194" w="5061992">
                    <a:moveTo>
                      <a:pt x="5061992" y="254818"/>
                    </a:moveTo>
                    <a:lnTo>
                      <a:pt x="5052003" y="286996"/>
                    </a:lnTo>
                    <a:cubicBezTo>
                      <a:pt x="4996525" y="418160"/>
                      <a:pt x="4866649" y="510193"/>
                      <a:pt x="4715276" y="510194"/>
                    </a:cubicBezTo>
                    <a:lnTo>
                      <a:pt x="365445" y="510194"/>
                    </a:lnTo>
                    <a:cubicBezTo>
                      <a:pt x="163616" y="510194"/>
                      <a:pt x="0" y="346579"/>
                      <a:pt x="1" y="144749"/>
                    </a:cubicBezTo>
                    <a:cubicBezTo>
                      <a:pt x="1" y="94292"/>
                      <a:pt x="10227" y="46223"/>
                      <a:pt x="28719" y="2501"/>
                    </a:cubicBezTo>
                    <a:lnTo>
                      <a:pt x="30076" y="0"/>
                    </a:lnTo>
                    <a:lnTo>
                      <a:pt x="18771" y="36422"/>
                    </a:lnTo>
                    <a:cubicBezTo>
                      <a:pt x="13902" y="60211"/>
                      <a:pt x="11346" y="84843"/>
                      <a:pt x="11346" y="110072"/>
                    </a:cubicBezTo>
                    <a:cubicBezTo>
                      <a:pt x="11345" y="311901"/>
                      <a:pt x="174961" y="475517"/>
                      <a:pt x="376790" y="475516"/>
                    </a:cubicBezTo>
                    <a:lnTo>
                      <a:pt x="4726622" y="475516"/>
                    </a:lnTo>
                    <a:cubicBezTo>
                      <a:pt x="4852765" y="475516"/>
                      <a:pt x="4963982" y="411604"/>
                      <a:pt x="5029655" y="314395"/>
                    </a:cubicBezTo>
                    <a:lnTo>
                      <a:pt x="5061992"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366" name="Google Shape;5366;p41"/>
            <p:cNvGrpSpPr/>
            <p:nvPr/>
          </p:nvGrpSpPr>
          <p:grpSpPr>
            <a:xfrm>
              <a:off x="4533350" y="505715"/>
              <a:ext cx="1271601" cy="1347634"/>
              <a:chOff x="2032969" y="864182"/>
              <a:chExt cx="4314900" cy="4572900"/>
            </a:xfrm>
          </p:grpSpPr>
          <p:sp>
            <p:nvSpPr>
              <p:cNvPr id="5367" name="Google Shape;5367;p41"/>
              <p:cNvSpPr/>
              <p:nvPr/>
            </p:nvSpPr>
            <p:spPr>
              <a:xfrm rot="-2830053">
                <a:off x="1411304" y="2785182"/>
                <a:ext cx="555823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68" name="Google Shape;5368;p41"/>
              <p:cNvSpPr/>
              <p:nvPr/>
            </p:nvSpPr>
            <p:spPr>
              <a:xfrm rot="-2827716">
                <a:off x="1347693" y="2816223"/>
                <a:ext cx="5536567" cy="509927"/>
              </a:xfrm>
              <a:custGeom>
                <a:rect b="b" l="l" r="r" t="t"/>
                <a:pathLst>
                  <a:path extrusionOk="0" h="510193" w="5539459">
                    <a:moveTo>
                      <a:pt x="5432423" y="107037"/>
                    </a:moveTo>
                    <a:cubicBezTo>
                      <a:pt x="5498556" y="173170"/>
                      <a:pt x="5539459" y="264531"/>
                      <a:pt x="5539459" y="365446"/>
                    </a:cubicBezTo>
                    <a:cubicBezTo>
                      <a:pt x="5539459" y="415903"/>
                      <a:pt x="5529233" y="463972"/>
                      <a:pt x="5510741" y="507694"/>
                    </a:cubicBezTo>
                    <a:lnTo>
                      <a:pt x="5509384" y="510193"/>
                    </a:lnTo>
                    <a:lnTo>
                      <a:pt x="5520689" y="473773"/>
                    </a:lnTo>
                    <a:cubicBezTo>
                      <a:pt x="5525558" y="449984"/>
                      <a:pt x="5528114" y="425352"/>
                      <a:pt x="5528114" y="400124"/>
                    </a:cubicBezTo>
                    <a:cubicBezTo>
                      <a:pt x="5528114" y="198293"/>
                      <a:pt x="5364500" y="34678"/>
                      <a:pt x="5162669" y="34678"/>
                    </a:cubicBezTo>
                    <a:lnTo>
                      <a:pt x="335370" y="34678"/>
                    </a:lnTo>
                    <a:cubicBezTo>
                      <a:pt x="209226" y="34678"/>
                      <a:pt x="98010" y="98590"/>
                      <a:pt x="32337" y="195800"/>
                    </a:cubicBezTo>
                    <a:lnTo>
                      <a:pt x="0" y="255375"/>
                    </a:lnTo>
                    <a:lnTo>
                      <a:pt x="9988" y="223198"/>
                    </a:lnTo>
                    <a:cubicBezTo>
                      <a:pt x="65466" y="92034"/>
                      <a:pt x="195342" y="1"/>
                      <a:pt x="346715" y="0"/>
                    </a:cubicBezTo>
                    <a:lnTo>
                      <a:pt x="5174015" y="1"/>
                    </a:lnTo>
                    <a:cubicBezTo>
                      <a:pt x="5274930" y="1"/>
                      <a:pt x="5366291" y="40905"/>
                      <a:pt x="5432423"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69" name="Google Shape;5369;p41"/>
              <p:cNvSpPr/>
              <p:nvPr/>
            </p:nvSpPr>
            <p:spPr>
              <a:xfrm rot="-2827716">
                <a:off x="1500345" y="2976459"/>
                <a:ext cx="5536567" cy="509927"/>
              </a:xfrm>
              <a:custGeom>
                <a:rect b="b" l="l" r="r" t="t"/>
                <a:pathLst>
                  <a:path extrusionOk="0" h="510193" w="5539459">
                    <a:moveTo>
                      <a:pt x="5539459" y="254818"/>
                    </a:moveTo>
                    <a:lnTo>
                      <a:pt x="5529471" y="286996"/>
                    </a:lnTo>
                    <a:cubicBezTo>
                      <a:pt x="5473993" y="418159"/>
                      <a:pt x="5344117" y="510193"/>
                      <a:pt x="5192744" y="510193"/>
                    </a:cubicBezTo>
                    <a:lnTo>
                      <a:pt x="365445" y="510193"/>
                    </a:lnTo>
                    <a:cubicBezTo>
                      <a:pt x="163616" y="510193"/>
                      <a:pt x="0" y="346578"/>
                      <a:pt x="0" y="144749"/>
                    </a:cubicBezTo>
                    <a:cubicBezTo>
                      <a:pt x="0" y="94291"/>
                      <a:pt x="10226" y="46222"/>
                      <a:pt x="28718" y="2500"/>
                    </a:cubicBezTo>
                    <a:lnTo>
                      <a:pt x="30075" y="0"/>
                    </a:lnTo>
                    <a:lnTo>
                      <a:pt x="18770" y="36421"/>
                    </a:lnTo>
                    <a:cubicBezTo>
                      <a:pt x="13902" y="60210"/>
                      <a:pt x="11345" y="84842"/>
                      <a:pt x="11345" y="110071"/>
                    </a:cubicBezTo>
                    <a:cubicBezTo>
                      <a:pt x="11345" y="311900"/>
                      <a:pt x="174961" y="475516"/>
                      <a:pt x="376790" y="475515"/>
                    </a:cubicBezTo>
                    <a:lnTo>
                      <a:pt x="5204090" y="475515"/>
                    </a:lnTo>
                    <a:cubicBezTo>
                      <a:pt x="5330233" y="475515"/>
                      <a:pt x="5441449" y="411603"/>
                      <a:pt x="5507122" y="314394"/>
                    </a:cubicBezTo>
                    <a:lnTo>
                      <a:pt x="5539459"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370" name="Google Shape;5370;p41"/>
            <p:cNvGrpSpPr/>
            <p:nvPr/>
          </p:nvGrpSpPr>
          <p:grpSpPr>
            <a:xfrm>
              <a:off x="4535975" y="364983"/>
              <a:ext cx="1100782" cy="1169874"/>
              <a:chOff x="1316031" y="142329"/>
              <a:chExt cx="2671800" cy="2839500"/>
            </a:xfrm>
          </p:grpSpPr>
          <p:sp>
            <p:nvSpPr>
              <p:cNvPr id="5371" name="Google Shape;5371;p41"/>
              <p:cNvSpPr/>
              <p:nvPr/>
            </p:nvSpPr>
            <p:spPr>
              <a:xfrm rot="-2830044">
                <a:off x="893477" y="1370600"/>
                <a:ext cx="3516907" cy="382958"/>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72" name="Google Shape;5372;p41"/>
              <p:cNvSpPr/>
              <p:nvPr/>
            </p:nvSpPr>
            <p:spPr>
              <a:xfrm rot="-2827716">
                <a:off x="863305" y="1385770"/>
                <a:ext cx="3505215" cy="274960"/>
              </a:xfrm>
              <a:custGeom>
                <a:rect b="b" l="l" r="r" t="t"/>
                <a:pathLst>
                  <a:path extrusionOk="0" h="275104" w="3507046">
                    <a:moveTo>
                      <a:pt x="3450985" y="56062"/>
                    </a:moveTo>
                    <a:cubicBezTo>
                      <a:pt x="3485622" y="90699"/>
                      <a:pt x="3507046" y="138549"/>
                      <a:pt x="3507046" y="191404"/>
                    </a:cubicBezTo>
                    <a:cubicBezTo>
                      <a:pt x="3507046" y="217831"/>
                      <a:pt x="3501690" y="243008"/>
                      <a:pt x="3492004" y="265906"/>
                    </a:cubicBezTo>
                    <a:lnTo>
                      <a:pt x="3485803" y="275104"/>
                    </a:lnTo>
                    <a:lnTo>
                      <a:pt x="3495700" y="226082"/>
                    </a:lnTo>
                    <a:cubicBezTo>
                      <a:pt x="3495701" y="120372"/>
                      <a:pt x="3410007" y="34678"/>
                      <a:pt x="3304298" y="34679"/>
                    </a:cubicBezTo>
                    <a:lnTo>
                      <a:pt x="170160" y="34678"/>
                    </a:lnTo>
                    <a:cubicBezTo>
                      <a:pt x="117306" y="34678"/>
                      <a:pt x="69455" y="56102"/>
                      <a:pt x="34818" y="90739"/>
                    </a:cubicBezTo>
                    <a:lnTo>
                      <a:pt x="0" y="142381"/>
                    </a:lnTo>
                    <a:lnTo>
                      <a:pt x="5144" y="116901"/>
                    </a:lnTo>
                    <a:cubicBezTo>
                      <a:pt x="34200" y="48203"/>
                      <a:pt x="102224" y="1"/>
                      <a:pt x="181506" y="0"/>
                    </a:cubicBezTo>
                    <a:lnTo>
                      <a:pt x="3315643" y="1"/>
                    </a:lnTo>
                    <a:cubicBezTo>
                      <a:pt x="3368497" y="1"/>
                      <a:pt x="3416348" y="21424"/>
                      <a:pt x="3450985" y="56062"/>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73" name="Google Shape;5373;p41"/>
              <p:cNvSpPr/>
              <p:nvPr/>
            </p:nvSpPr>
            <p:spPr>
              <a:xfrm rot="-2827716">
                <a:off x="939100" y="1462710"/>
                <a:ext cx="3505215" cy="274959"/>
              </a:xfrm>
              <a:custGeom>
                <a:rect b="b" l="l" r="r" t="t"/>
                <a:pathLst>
                  <a:path extrusionOk="0" h="275103" w="3507046">
                    <a:moveTo>
                      <a:pt x="3507046" y="132723"/>
                    </a:moveTo>
                    <a:lnTo>
                      <a:pt x="3501902" y="158203"/>
                    </a:lnTo>
                    <a:cubicBezTo>
                      <a:pt x="3472846" y="226900"/>
                      <a:pt x="3404822" y="275103"/>
                      <a:pt x="3325540" y="275103"/>
                    </a:cubicBezTo>
                    <a:lnTo>
                      <a:pt x="191404" y="275103"/>
                    </a:lnTo>
                    <a:cubicBezTo>
                      <a:pt x="85694" y="275103"/>
                      <a:pt x="0" y="189409"/>
                      <a:pt x="0" y="83700"/>
                    </a:cubicBezTo>
                    <a:cubicBezTo>
                      <a:pt x="0" y="57272"/>
                      <a:pt x="5356" y="32096"/>
                      <a:pt x="15042" y="9197"/>
                    </a:cubicBezTo>
                    <a:lnTo>
                      <a:pt x="21243" y="0"/>
                    </a:lnTo>
                    <a:lnTo>
                      <a:pt x="11346" y="49022"/>
                    </a:lnTo>
                    <a:cubicBezTo>
                      <a:pt x="11345" y="154732"/>
                      <a:pt x="97039" y="240425"/>
                      <a:pt x="202749" y="240426"/>
                    </a:cubicBezTo>
                    <a:lnTo>
                      <a:pt x="3336885" y="240426"/>
                    </a:lnTo>
                    <a:cubicBezTo>
                      <a:pt x="3389740" y="240426"/>
                      <a:pt x="3437591" y="219002"/>
                      <a:pt x="3472228" y="184365"/>
                    </a:cubicBezTo>
                    <a:lnTo>
                      <a:pt x="3507046" y="13272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374" name="Google Shape;5374;p41"/>
            <p:cNvGrpSpPr/>
            <p:nvPr/>
          </p:nvGrpSpPr>
          <p:grpSpPr>
            <a:xfrm>
              <a:off x="5074175" y="364968"/>
              <a:ext cx="735834" cy="780410"/>
              <a:chOff x="1470547" y="379512"/>
              <a:chExt cx="1786005" cy="1894200"/>
            </a:xfrm>
          </p:grpSpPr>
          <p:sp>
            <p:nvSpPr>
              <p:cNvPr id="5375" name="Google Shape;5375;p41"/>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76" name="Google Shape;5376;p41"/>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77" name="Google Shape;5377;p41"/>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378" name="Google Shape;5378;p41"/>
            <p:cNvGrpSpPr/>
            <p:nvPr/>
          </p:nvGrpSpPr>
          <p:grpSpPr>
            <a:xfrm>
              <a:off x="4395079" y="697217"/>
              <a:ext cx="1329882" cy="1409495"/>
              <a:chOff x="2075692" y="52828"/>
              <a:chExt cx="4347442" cy="4607700"/>
            </a:xfrm>
          </p:grpSpPr>
          <p:sp>
            <p:nvSpPr>
              <p:cNvPr id="5379" name="Google Shape;5379;p41"/>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80" name="Google Shape;5380;p41"/>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81" name="Google Shape;5381;p41"/>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382" name="Google Shape;5382;p41"/>
            <p:cNvGrpSpPr/>
            <p:nvPr/>
          </p:nvGrpSpPr>
          <p:grpSpPr>
            <a:xfrm rot="-1579579">
              <a:off x="7082645" y="166310"/>
              <a:ext cx="220954" cy="220954"/>
              <a:chOff x="8297437" y="2253663"/>
              <a:chExt cx="4117200" cy="4117200"/>
            </a:xfrm>
          </p:grpSpPr>
          <p:sp>
            <p:nvSpPr>
              <p:cNvPr id="5383" name="Google Shape;5383;p41"/>
              <p:cNvSpPr/>
              <p:nvPr/>
            </p:nvSpPr>
            <p:spPr>
              <a:xfrm rot="1902051">
                <a:off x="8860274" y="2816500"/>
                <a:ext cx="2991526" cy="2991526"/>
              </a:xfrm>
              <a:prstGeom prst="ellipse">
                <a:avLst/>
              </a:prstGeom>
              <a:solidFill>
                <a:schemeClr val="accent2"/>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5384" name="Google Shape;5384;p41"/>
              <p:cNvPicPr preferRelativeResize="0"/>
              <p:nvPr/>
            </p:nvPicPr>
            <p:blipFill rotWithShape="1">
              <a:blip r:embed="rId3">
                <a:alphaModFix amt="50000"/>
              </a:blip>
              <a:srcRect b="13631" l="16908" r="21674" t="4788"/>
              <a:stretch/>
            </p:blipFill>
            <p:spPr>
              <a:xfrm>
                <a:off x="8846288" y="2814084"/>
                <a:ext cx="3012600" cy="2977200"/>
              </a:xfrm>
              <a:prstGeom prst="ellipse">
                <a:avLst/>
              </a:prstGeom>
              <a:noFill/>
              <a:ln>
                <a:noFill/>
              </a:ln>
            </p:spPr>
          </p:pic>
        </p:grpSp>
        <p:grpSp>
          <p:nvGrpSpPr>
            <p:cNvPr id="5385" name="Google Shape;5385;p41"/>
            <p:cNvGrpSpPr/>
            <p:nvPr/>
          </p:nvGrpSpPr>
          <p:grpSpPr>
            <a:xfrm rot="-1577215">
              <a:off x="6419953" y="456772"/>
              <a:ext cx="189653" cy="189653"/>
              <a:chOff x="8297437" y="2253663"/>
              <a:chExt cx="4117200" cy="4117200"/>
            </a:xfrm>
          </p:grpSpPr>
          <p:sp>
            <p:nvSpPr>
              <p:cNvPr id="5386" name="Google Shape;5386;p41"/>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5387" name="Google Shape;5387;p41"/>
              <p:cNvPicPr preferRelativeResize="0"/>
              <p:nvPr/>
            </p:nvPicPr>
            <p:blipFill rotWithShape="1">
              <a:blip r:embed="rId4">
                <a:alphaModFix amt="50000"/>
              </a:blip>
              <a:srcRect b="13631" l="16908" r="21674" t="4788"/>
              <a:stretch/>
            </p:blipFill>
            <p:spPr>
              <a:xfrm>
                <a:off x="8846288" y="2814084"/>
                <a:ext cx="3012600" cy="2977200"/>
              </a:xfrm>
              <a:prstGeom prst="ellipse">
                <a:avLst/>
              </a:prstGeom>
              <a:noFill/>
              <a:ln>
                <a:noFill/>
              </a:ln>
            </p:spPr>
          </p:pic>
        </p:grpSp>
        <p:grpSp>
          <p:nvGrpSpPr>
            <p:cNvPr id="5388" name="Google Shape;5388;p41"/>
            <p:cNvGrpSpPr/>
            <p:nvPr/>
          </p:nvGrpSpPr>
          <p:grpSpPr>
            <a:xfrm rot="-1567860">
              <a:off x="6963138" y="303534"/>
              <a:ext cx="121527" cy="121527"/>
              <a:chOff x="8297437" y="2253663"/>
              <a:chExt cx="4117200" cy="4117200"/>
            </a:xfrm>
          </p:grpSpPr>
          <p:sp>
            <p:nvSpPr>
              <p:cNvPr id="5389" name="Google Shape;5389;p41"/>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5390" name="Google Shape;5390;p41"/>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5391" name="Google Shape;5391;p41"/>
            <p:cNvGrpSpPr/>
            <p:nvPr/>
          </p:nvGrpSpPr>
          <p:grpSpPr>
            <a:xfrm rot="-1576056">
              <a:off x="6760060" y="2416456"/>
              <a:ext cx="283743" cy="283743"/>
              <a:chOff x="8297437" y="2253663"/>
              <a:chExt cx="4117200" cy="4117200"/>
            </a:xfrm>
          </p:grpSpPr>
          <p:sp>
            <p:nvSpPr>
              <p:cNvPr id="5392" name="Google Shape;5392;p41"/>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5393" name="Google Shape;5393;p41"/>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5394" name="Google Shape;5394;p41"/>
            <p:cNvGrpSpPr/>
            <p:nvPr/>
          </p:nvGrpSpPr>
          <p:grpSpPr>
            <a:xfrm rot="-1573441">
              <a:off x="6510118" y="1723880"/>
              <a:ext cx="154669" cy="154669"/>
              <a:chOff x="8297437" y="2253663"/>
              <a:chExt cx="4117200" cy="4117200"/>
            </a:xfrm>
          </p:grpSpPr>
          <p:sp>
            <p:nvSpPr>
              <p:cNvPr id="5395" name="Google Shape;5395;p41"/>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5396" name="Google Shape;5396;p41"/>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5397" name="Google Shape;5397;p41"/>
            <p:cNvGrpSpPr/>
            <p:nvPr/>
          </p:nvGrpSpPr>
          <p:grpSpPr>
            <a:xfrm rot="-1573249">
              <a:off x="5771983" y="46743"/>
              <a:ext cx="275827" cy="275827"/>
              <a:chOff x="8297437" y="2253663"/>
              <a:chExt cx="4117200" cy="4117200"/>
            </a:xfrm>
          </p:grpSpPr>
          <p:sp>
            <p:nvSpPr>
              <p:cNvPr id="5398" name="Google Shape;5398;p41"/>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5399" name="Google Shape;5399;p41"/>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5400" name="Google Shape;5400;p41"/>
            <p:cNvGrpSpPr/>
            <p:nvPr/>
          </p:nvGrpSpPr>
          <p:grpSpPr>
            <a:xfrm rot="-1577296">
              <a:off x="7116701" y="716767"/>
              <a:ext cx="152459" cy="152459"/>
              <a:chOff x="8297437" y="2253663"/>
              <a:chExt cx="4117200" cy="4117200"/>
            </a:xfrm>
          </p:grpSpPr>
          <p:sp>
            <p:nvSpPr>
              <p:cNvPr id="5401" name="Google Shape;5401;p41"/>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5402" name="Google Shape;5402;p41"/>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5403" name="Google Shape;5403;p41"/>
            <p:cNvGrpSpPr/>
            <p:nvPr/>
          </p:nvGrpSpPr>
          <p:grpSpPr>
            <a:xfrm rot="-1567860">
              <a:off x="6848063" y="871601"/>
              <a:ext cx="121527" cy="121527"/>
              <a:chOff x="8297437" y="2253663"/>
              <a:chExt cx="4117200" cy="4117200"/>
            </a:xfrm>
          </p:grpSpPr>
          <p:sp>
            <p:nvSpPr>
              <p:cNvPr id="5404" name="Google Shape;5404;p41"/>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5405" name="Google Shape;5405;p41"/>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5406" name="Google Shape;5406;p41"/>
            <p:cNvGrpSpPr/>
            <p:nvPr/>
          </p:nvGrpSpPr>
          <p:grpSpPr>
            <a:xfrm rot="-1572683">
              <a:off x="7426832" y="1873865"/>
              <a:ext cx="208804" cy="208804"/>
              <a:chOff x="8297437" y="2253663"/>
              <a:chExt cx="4117200" cy="4117200"/>
            </a:xfrm>
          </p:grpSpPr>
          <p:sp>
            <p:nvSpPr>
              <p:cNvPr id="5407" name="Google Shape;5407;p41"/>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5408" name="Google Shape;5408;p41"/>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5409" name="Google Shape;5409;p41"/>
            <p:cNvGrpSpPr/>
            <p:nvPr/>
          </p:nvGrpSpPr>
          <p:grpSpPr>
            <a:xfrm>
              <a:off x="4469276" y="366140"/>
              <a:ext cx="789593" cy="837426"/>
              <a:chOff x="1470547" y="379512"/>
              <a:chExt cx="1786005" cy="1894200"/>
            </a:xfrm>
          </p:grpSpPr>
          <p:sp>
            <p:nvSpPr>
              <p:cNvPr id="5410" name="Google Shape;5410;p41"/>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11" name="Google Shape;5411;p41"/>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12" name="Google Shape;5412;p41"/>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sp>
        <p:nvSpPr>
          <p:cNvPr id="5413" name="Google Shape;5413;p41"/>
          <p:cNvSpPr/>
          <p:nvPr/>
        </p:nvSpPr>
        <p:spPr>
          <a:xfrm>
            <a:off x="5942153" y="4456322"/>
            <a:ext cx="675614" cy="1464869"/>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lt1"/>
          </a:solidFill>
          <a:ln>
            <a:noFill/>
          </a:ln>
          <a:effectLst>
            <a:outerShdw blurRad="85725" rotWithShape="0" algn="bl" dir="2880000" dist="38100">
              <a:srgbClr val="000000">
                <a:alpha val="35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nvGrpSpPr>
          <p:cNvPr id="5414" name="Google Shape;5414;p41"/>
          <p:cNvGrpSpPr/>
          <p:nvPr/>
        </p:nvGrpSpPr>
        <p:grpSpPr>
          <a:xfrm>
            <a:off x="8502545" y="4012200"/>
            <a:ext cx="2831924" cy="2353093"/>
            <a:chOff x="4383222" y="0"/>
            <a:chExt cx="3618609" cy="3006763"/>
          </a:xfrm>
        </p:grpSpPr>
        <p:grpSp>
          <p:nvGrpSpPr>
            <p:cNvPr id="5415" name="Google Shape;5415;p41"/>
            <p:cNvGrpSpPr/>
            <p:nvPr/>
          </p:nvGrpSpPr>
          <p:grpSpPr>
            <a:xfrm>
              <a:off x="4505789" y="103794"/>
              <a:ext cx="1972533" cy="2093660"/>
              <a:chOff x="3346366" y="66264"/>
              <a:chExt cx="4787701" cy="5081700"/>
            </a:xfrm>
          </p:grpSpPr>
          <p:sp>
            <p:nvSpPr>
              <p:cNvPr id="5416" name="Google Shape;5416;p41"/>
              <p:cNvSpPr/>
              <p:nvPr/>
            </p:nvSpPr>
            <p:spPr>
              <a:xfrm rot="-2830000">
                <a:off x="2620494" y="2234983"/>
                <a:ext cx="6239445" cy="744262"/>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17" name="Google Shape;5417;p41"/>
              <p:cNvSpPr/>
              <p:nvPr/>
            </p:nvSpPr>
            <p:spPr>
              <a:xfrm rot="-2827716">
                <a:off x="2494786" y="2293359"/>
                <a:ext cx="6236242" cy="396002"/>
              </a:xfrm>
              <a:custGeom>
                <a:rect b="b" l="l" r="r" t="t"/>
                <a:pathLst>
                  <a:path extrusionOk="0" h="396209" w="6239499">
                    <a:moveTo>
                      <a:pt x="6130512" y="108986"/>
                    </a:moveTo>
                    <a:cubicBezTo>
                      <a:pt x="6197850" y="176324"/>
                      <a:pt x="6239499" y="269349"/>
                      <a:pt x="6239499" y="372103"/>
                    </a:cubicBezTo>
                    <a:lnTo>
                      <a:pt x="6237069" y="396209"/>
                    </a:lnTo>
                    <a:lnTo>
                      <a:pt x="6230613" y="332172"/>
                    </a:lnTo>
                    <a:cubicBezTo>
                      <a:pt x="6195916" y="162611"/>
                      <a:pt x="6045889" y="35061"/>
                      <a:pt x="5866071" y="35061"/>
                    </a:cubicBezTo>
                    <a:lnTo>
                      <a:pt x="370776" y="35061"/>
                    </a:lnTo>
                    <a:cubicBezTo>
                      <a:pt x="190959" y="35061"/>
                      <a:pt x="40932" y="162611"/>
                      <a:pt x="6235" y="332172"/>
                    </a:cubicBezTo>
                    <a:lnTo>
                      <a:pt x="1105" y="383057"/>
                    </a:lnTo>
                    <a:lnTo>
                      <a:pt x="1" y="372102"/>
                    </a:lnTo>
                    <a:cubicBezTo>
                      <a:pt x="0" y="166596"/>
                      <a:pt x="166597" y="0"/>
                      <a:pt x="372102" y="0"/>
                    </a:cubicBezTo>
                    <a:lnTo>
                      <a:pt x="5867397" y="0"/>
                    </a:lnTo>
                    <a:cubicBezTo>
                      <a:pt x="5970150" y="0"/>
                      <a:pt x="6063175" y="41649"/>
                      <a:pt x="6130512" y="10898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18" name="Google Shape;5418;p41"/>
              <p:cNvSpPr/>
              <p:nvPr/>
            </p:nvSpPr>
            <p:spPr>
              <a:xfrm rot="-2827716">
                <a:off x="2746442" y="2526408"/>
                <a:ext cx="6236241" cy="396002"/>
              </a:xfrm>
              <a:custGeom>
                <a:rect b="b" l="l" r="r" t="t"/>
                <a:pathLst>
                  <a:path extrusionOk="0" h="396209" w="6239498">
                    <a:moveTo>
                      <a:pt x="6238394" y="13152"/>
                    </a:moveTo>
                    <a:lnTo>
                      <a:pt x="6239498" y="24106"/>
                    </a:lnTo>
                    <a:cubicBezTo>
                      <a:pt x="6239498" y="229612"/>
                      <a:pt x="6072902" y="396208"/>
                      <a:pt x="5867396" y="396209"/>
                    </a:cubicBezTo>
                    <a:lnTo>
                      <a:pt x="372102" y="396208"/>
                    </a:lnTo>
                    <a:cubicBezTo>
                      <a:pt x="166596" y="396208"/>
                      <a:pt x="0" y="229612"/>
                      <a:pt x="0" y="24106"/>
                    </a:cubicBezTo>
                    <a:lnTo>
                      <a:pt x="2430" y="0"/>
                    </a:lnTo>
                    <a:lnTo>
                      <a:pt x="8886" y="64036"/>
                    </a:lnTo>
                    <a:cubicBezTo>
                      <a:pt x="43583" y="233597"/>
                      <a:pt x="193610" y="361147"/>
                      <a:pt x="373427" y="361147"/>
                    </a:cubicBezTo>
                    <a:lnTo>
                      <a:pt x="5868722" y="361148"/>
                    </a:lnTo>
                    <a:cubicBezTo>
                      <a:pt x="6048540" y="361147"/>
                      <a:pt x="6198567" y="233597"/>
                      <a:pt x="6233264" y="64037"/>
                    </a:cubicBezTo>
                    <a:lnTo>
                      <a:pt x="6238394"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419" name="Google Shape;5419;p41"/>
            <p:cNvGrpSpPr/>
            <p:nvPr/>
          </p:nvGrpSpPr>
          <p:grpSpPr>
            <a:xfrm>
              <a:off x="5262555" y="689003"/>
              <a:ext cx="1810715" cy="1917901"/>
              <a:chOff x="5031721" y="1309109"/>
              <a:chExt cx="4394938" cy="4655100"/>
            </a:xfrm>
          </p:grpSpPr>
          <p:sp>
            <p:nvSpPr>
              <p:cNvPr id="5420" name="Google Shape;5420;p41"/>
              <p:cNvSpPr/>
              <p:nvPr/>
            </p:nvSpPr>
            <p:spPr>
              <a:xfrm rot="-2830055">
                <a:off x="4392113" y="3271209"/>
                <a:ext cx="5670316"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21" name="Google Shape;5421;p41"/>
              <p:cNvSpPr/>
              <p:nvPr/>
            </p:nvSpPr>
            <p:spPr>
              <a:xfrm rot="-2827716">
                <a:off x="4288978" y="3321658"/>
                <a:ext cx="5662529" cy="442790"/>
              </a:xfrm>
              <a:custGeom>
                <a:rect b="b" l="l" r="r" t="t"/>
                <a:pathLst>
                  <a:path extrusionOk="0" h="443021" w="5665486">
                    <a:moveTo>
                      <a:pt x="5563222" y="107036"/>
                    </a:moveTo>
                    <a:cubicBezTo>
                      <a:pt x="5612821" y="156635"/>
                      <a:pt x="5648229" y="220426"/>
                      <a:pt x="5662834" y="291795"/>
                    </a:cubicBezTo>
                    <a:lnTo>
                      <a:pt x="5665486" y="318110"/>
                    </a:lnTo>
                    <a:lnTo>
                      <a:pt x="5645411" y="253438"/>
                    </a:lnTo>
                    <a:cubicBezTo>
                      <a:pt x="5589934" y="122275"/>
                      <a:pt x="5460057" y="30240"/>
                      <a:pt x="5308685" y="30241"/>
                    </a:cubicBezTo>
                    <a:lnTo>
                      <a:pt x="369317" y="30242"/>
                    </a:lnTo>
                    <a:cubicBezTo>
                      <a:pt x="167487" y="30242"/>
                      <a:pt x="3872" y="193856"/>
                      <a:pt x="3872" y="395686"/>
                    </a:cubicBezTo>
                    <a:lnTo>
                      <a:pt x="8643" y="443021"/>
                    </a:lnTo>
                    <a:lnTo>
                      <a:pt x="7425" y="439096"/>
                    </a:lnTo>
                    <a:cubicBezTo>
                      <a:pt x="2557" y="415306"/>
                      <a:pt x="0" y="390674"/>
                      <a:pt x="0" y="365445"/>
                    </a:cubicBezTo>
                    <a:cubicBezTo>
                      <a:pt x="0" y="163615"/>
                      <a:pt x="163615" y="0"/>
                      <a:pt x="365446" y="0"/>
                    </a:cubicBezTo>
                    <a:lnTo>
                      <a:pt x="5304813" y="0"/>
                    </a:lnTo>
                    <a:cubicBezTo>
                      <a:pt x="5405728" y="0"/>
                      <a:pt x="5497090" y="40904"/>
                      <a:pt x="556322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22" name="Google Shape;5422;p41"/>
              <p:cNvSpPr/>
              <p:nvPr/>
            </p:nvSpPr>
            <p:spPr>
              <a:xfrm rot="-2827716">
                <a:off x="4506872" y="3510328"/>
                <a:ext cx="5662530" cy="442790"/>
              </a:xfrm>
              <a:custGeom>
                <a:rect b="b" l="l" r="r" t="t"/>
                <a:pathLst>
                  <a:path extrusionOk="0" h="443021" w="5665487">
                    <a:moveTo>
                      <a:pt x="5656843" y="0"/>
                    </a:moveTo>
                    <a:lnTo>
                      <a:pt x="5658062" y="3926"/>
                    </a:lnTo>
                    <a:cubicBezTo>
                      <a:pt x="5662930" y="27716"/>
                      <a:pt x="5665487" y="52348"/>
                      <a:pt x="5665487" y="77576"/>
                    </a:cubicBezTo>
                    <a:cubicBezTo>
                      <a:pt x="5665487" y="279406"/>
                      <a:pt x="5501871" y="443021"/>
                      <a:pt x="5300042" y="443020"/>
                    </a:cubicBezTo>
                    <a:lnTo>
                      <a:pt x="360674" y="443021"/>
                    </a:lnTo>
                    <a:cubicBezTo>
                      <a:pt x="184073" y="443021"/>
                      <a:pt x="36730" y="317754"/>
                      <a:pt x="2653" y="151227"/>
                    </a:cubicBezTo>
                    <a:lnTo>
                      <a:pt x="0" y="124911"/>
                    </a:lnTo>
                    <a:lnTo>
                      <a:pt x="20076" y="189583"/>
                    </a:lnTo>
                    <a:cubicBezTo>
                      <a:pt x="75554" y="320747"/>
                      <a:pt x="205430" y="412780"/>
                      <a:pt x="356803" y="412780"/>
                    </a:cubicBezTo>
                    <a:lnTo>
                      <a:pt x="5296170" y="412779"/>
                    </a:lnTo>
                    <a:cubicBezTo>
                      <a:pt x="5498000" y="412780"/>
                      <a:pt x="5661616" y="249165"/>
                      <a:pt x="5661615" y="47335"/>
                    </a:cubicBezTo>
                    <a:lnTo>
                      <a:pt x="5656843" y="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423" name="Google Shape;5423;p41"/>
            <p:cNvGrpSpPr/>
            <p:nvPr/>
          </p:nvGrpSpPr>
          <p:grpSpPr>
            <a:xfrm>
              <a:off x="5162670" y="406140"/>
              <a:ext cx="1780153" cy="1884900"/>
              <a:chOff x="4789281" y="622548"/>
              <a:chExt cx="4320760" cy="4575000"/>
            </a:xfrm>
          </p:grpSpPr>
          <p:sp>
            <p:nvSpPr>
              <p:cNvPr id="5424" name="Google Shape;5424;p41"/>
              <p:cNvSpPr/>
              <p:nvPr/>
            </p:nvSpPr>
            <p:spPr>
              <a:xfrm rot="-2829984">
                <a:off x="4167184" y="2544598"/>
                <a:ext cx="5561198"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25" name="Google Shape;5425;p41"/>
              <p:cNvSpPr/>
              <p:nvPr/>
            </p:nvSpPr>
            <p:spPr>
              <a:xfrm rot="-2827716">
                <a:off x="4043638" y="2601761"/>
                <a:ext cx="5558206" cy="389373"/>
              </a:xfrm>
              <a:custGeom>
                <a:rect b="b" l="l" r="r" t="t"/>
                <a:pathLst>
                  <a:path extrusionOk="0" h="389576" w="5561109">
                    <a:moveTo>
                      <a:pt x="5454073" y="107036"/>
                    </a:moveTo>
                    <a:cubicBezTo>
                      <a:pt x="5520206" y="173169"/>
                      <a:pt x="5561109" y="264530"/>
                      <a:pt x="5561109" y="365446"/>
                    </a:cubicBezTo>
                    <a:lnTo>
                      <a:pt x="5558677" y="389576"/>
                    </a:lnTo>
                    <a:lnTo>
                      <a:pt x="5552354" y="326857"/>
                    </a:lnTo>
                    <a:cubicBezTo>
                      <a:pt x="5518278" y="160330"/>
                      <a:pt x="5370936" y="35062"/>
                      <a:pt x="5194334" y="35062"/>
                    </a:cubicBezTo>
                    <a:lnTo>
                      <a:pt x="364115" y="35063"/>
                    </a:lnTo>
                    <a:cubicBezTo>
                      <a:pt x="187514" y="35062"/>
                      <a:pt x="40171" y="160330"/>
                      <a:pt x="6095" y="326857"/>
                    </a:cubicBezTo>
                    <a:lnTo>
                      <a:pt x="1103" y="376376"/>
                    </a:lnTo>
                    <a:lnTo>
                      <a:pt x="1" y="365445"/>
                    </a:lnTo>
                    <a:cubicBezTo>
                      <a:pt x="0" y="163616"/>
                      <a:pt x="163616" y="1"/>
                      <a:pt x="365446" y="1"/>
                    </a:cubicBezTo>
                    <a:lnTo>
                      <a:pt x="5195665" y="0"/>
                    </a:lnTo>
                    <a:cubicBezTo>
                      <a:pt x="5296580" y="0"/>
                      <a:pt x="5387941" y="40904"/>
                      <a:pt x="5454073"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26" name="Google Shape;5426;p41"/>
              <p:cNvSpPr/>
              <p:nvPr/>
            </p:nvSpPr>
            <p:spPr>
              <a:xfrm rot="-2827716">
                <a:off x="4297479" y="2830271"/>
                <a:ext cx="5558206" cy="389373"/>
              </a:xfrm>
              <a:custGeom>
                <a:rect b="b" l="l" r="r" t="t"/>
                <a:pathLst>
                  <a:path extrusionOk="0" h="389576" w="5561109">
                    <a:moveTo>
                      <a:pt x="5560007" y="13200"/>
                    </a:moveTo>
                    <a:lnTo>
                      <a:pt x="5561109" y="24131"/>
                    </a:lnTo>
                    <a:cubicBezTo>
                      <a:pt x="5561109" y="225961"/>
                      <a:pt x="5397494" y="389576"/>
                      <a:pt x="5195663" y="389576"/>
                    </a:cubicBezTo>
                    <a:lnTo>
                      <a:pt x="365445" y="389576"/>
                    </a:lnTo>
                    <a:cubicBezTo>
                      <a:pt x="163615" y="389576"/>
                      <a:pt x="0" y="225961"/>
                      <a:pt x="0" y="24131"/>
                    </a:cubicBezTo>
                    <a:lnTo>
                      <a:pt x="2433" y="0"/>
                    </a:lnTo>
                    <a:lnTo>
                      <a:pt x="8755" y="62720"/>
                    </a:lnTo>
                    <a:cubicBezTo>
                      <a:pt x="42832" y="229247"/>
                      <a:pt x="190174" y="354515"/>
                      <a:pt x="366776" y="354515"/>
                    </a:cubicBezTo>
                    <a:lnTo>
                      <a:pt x="5196994" y="354515"/>
                    </a:lnTo>
                    <a:cubicBezTo>
                      <a:pt x="5373596" y="354515"/>
                      <a:pt x="5520939" y="229247"/>
                      <a:pt x="5555015" y="62719"/>
                    </a:cubicBezTo>
                    <a:lnTo>
                      <a:pt x="5560007"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427" name="Google Shape;5427;p41"/>
            <p:cNvGrpSpPr/>
            <p:nvPr/>
          </p:nvGrpSpPr>
          <p:grpSpPr>
            <a:xfrm>
              <a:off x="5994601" y="868882"/>
              <a:ext cx="1813377" cy="1920744"/>
              <a:chOff x="6808533" y="1745708"/>
              <a:chExt cx="4401400" cy="4662000"/>
            </a:xfrm>
          </p:grpSpPr>
          <p:sp>
            <p:nvSpPr>
              <p:cNvPr id="5428" name="Google Shape;5428;p41"/>
              <p:cNvSpPr/>
              <p:nvPr/>
            </p:nvSpPr>
            <p:spPr>
              <a:xfrm rot="-2829965">
                <a:off x="6167451" y="3711259"/>
                <a:ext cx="5679863"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29" name="Google Shape;5429;p41"/>
              <p:cNvSpPr/>
              <p:nvPr/>
            </p:nvSpPr>
            <p:spPr>
              <a:xfrm rot="-2827716">
                <a:off x="6043945" y="3768489"/>
                <a:ext cx="5676734" cy="389373"/>
              </a:xfrm>
              <a:custGeom>
                <a:rect b="b" l="l" r="r" t="t"/>
                <a:pathLst>
                  <a:path extrusionOk="0" h="389576" w="5679699">
                    <a:moveTo>
                      <a:pt x="5572662" y="107036"/>
                    </a:moveTo>
                    <a:cubicBezTo>
                      <a:pt x="5638795" y="173169"/>
                      <a:pt x="5679699" y="264530"/>
                      <a:pt x="5679699" y="365445"/>
                    </a:cubicBezTo>
                    <a:lnTo>
                      <a:pt x="5677266" y="389576"/>
                    </a:lnTo>
                    <a:lnTo>
                      <a:pt x="5670943" y="326856"/>
                    </a:lnTo>
                    <a:cubicBezTo>
                      <a:pt x="5636867" y="160329"/>
                      <a:pt x="5489524" y="35062"/>
                      <a:pt x="5312922" y="35062"/>
                    </a:cubicBezTo>
                    <a:lnTo>
                      <a:pt x="364115" y="35062"/>
                    </a:lnTo>
                    <a:cubicBezTo>
                      <a:pt x="187513" y="35062"/>
                      <a:pt x="40170" y="160329"/>
                      <a:pt x="6094" y="326857"/>
                    </a:cubicBezTo>
                    <a:lnTo>
                      <a:pt x="1102" y="376376"/>
                    </a:lnTo>
                    <a:lnTo>
                      <a:pt x="0" y="365445"/>
                    </a:lnTo>
                    <a:cubicBezTo>
                      <a:pt x="0" y="163615"/>
                      <a:pt x="163616" y="1"/>
                      <a:pt x="365446" y="1"/>
                    </a:cubicBezTo>
                    <a:lnTo>
                      <a:pt x="5314253" y="0"/>
                    </a:lnTo>
                    <a:cubicBezTo>
                      <a:pt x="5415168" y="0"/>
                      <a:pt x="5506530" y="40904"/>
                      <a:pt x="5572662"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30" name="Google Shape;5430;p41"/>
              <p:cNvSpPr/>
              <p:nvPr/>
            </p:nvSpPr>
            <p:spPr>
              <a:xfrm rot="-2827716">
                <a:off x="6297786" y="3996999"/>
                <a:ext cx="5676733" cy="389373"/>
              </a:xfrm>
              <a:custGeom>
                <a:rect b="b" l="l" r="r" t="t"/>
                <a:pathLst>
                  <a:path extrusionOk="0" h="389576" w="5679698">
                    <a:moveTo>
                      <a:pt x="5678596" y="13200"/>
                    </a:moveTo>
                    <a:lnTo>
                      <a:pt x="5679698" y="24131"/>
                    </a:lnTo>
                    <a:cubicBezTo>
                      <a:pt x="5679698" y="225961"/>
                      <a:pt x="5516083" y="389575"/>
                      <a:pt x="5314252" y="389575"/>
                    </a:cubicBezTo>
                    <a:lnTo>
                      <a:pt x="365445" y="389576"/>
                    </a:lnTo>
                    <a:cubicBezTo>
                      <a:pt x="163615" y="389576"/>
                      <a:pt x="0" y="225961"/>
                      <a:pt x="0" y="24131"/>
                    </a:cubicBezTo>
                    <a:lnTo>
                      <a:pt x="2432" y="0"/>
                    </a:lnTo>
                    <a:lnTo>
                      <a:pt x="8755" y="62720"/>
                    </a:lnTo>
                    <a:cubicBezTo>
                      <a:pt x="42832" y="229247"/>
                      <a:pt x="190174" y="354514"/>
                      <a:pt x="366775" y="354515"/>
                    </a:cubicBezTo>
                    <a:lnTo>
                      <a:pt x="5315583" y="354514"/>
                    </a:lnTo>
                    <a:cubicBezTo>
                      <a:pt x="5492185" y="354514"/>
                      <a:pt x="5639528" y="229246"/>
                      <a:pt x="5673604" y="62719"/>
                    </a:cubicBezTo>
                    <a:lnTo>
                      <a:pt x="5678596" y="1320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431" name="Google Shape;5431;p41"/>
            <p:cNvGrpSpPr/>
            <p:nvPr/>
          </p:nvGrpSpPr>
          <p:grpSpPr>
            <a:xfrm>
              <a:off x="5041028" y="642225"/>
              <a:ext cx="1839573" cy="1955397"/>
              <a:chOff x="3765864" y="1195612"/>
              <a:chExt cx="5193601" cy="5520600"/>
            </a:xfrm>
          </p:grpSpPr>
          <p:sp>
            <p:nvSpPr>
              <p:cNvPr id="5432" name="Google Shape;5432;p41"/>
              <p:cNvSpPr/>
              <p:nvPr/>
            </p:nvSpPr>
            <p:spPr>
              <a:xfrm rot="-2830008">
                <a:off x="2937359" y="3590462"/>
                <a:ext cx="6850611"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33" name="Google Shape;5433;p41"/>
              <p:cNvSpPr/>
              <p:nvPr/>
            </p:nvSpPr>
            <p:spPr>
              <a:xfrm rot="-2827716">
                <a:off x="2814227" y="3648150"/>
                <a:ext cx="6847034" cy="389347"/>
              </a:xfrm>
              <a:custGeom>
                <a:rect b="b" l="l" r="r" t="t"/>
                <a:pathLst>
                  <a:path extrusionOk="0" h="389550" w="6850610">
                    <a:moveTo>
                      <a:pt x="6743574" y="107037"/>
                    </a:moveTo>
                    <a:cubicBezTo>
                      <a:pt x="6809707" y="173170"/>
                      <a:pt x="6850610" y="264531"/>
                      <a:pt x="6850610" y="365445"/>
                    </a:cubicBezTo>
                    <a:lnTo>
                      <a:pt x="6848180" y="389550"/>
                    </a:lnTo>
                    <a:lnTo>
                      <a:pt x="6841860" y="326857"/>
                    </a:lnTo>
                    <a:cubicBezTo>
                      <a:pt x="6807784" y="160330"/>
                      <a:pt x="6660442" y="35062"/>
                      <a:pt x="6483840" y="35062"/>
                    </a:cubicBezTo>
                    <a:lnTo>
                      <a:pt x="364120" y="35061"/>
                    </a:lnTo>
                    <a:cubicBezTo>
                      <a:pt x="187518" y="35062"/>
                      <a:pt x="40175" y="160329"/>
                      <a:pt x="6099" y="326857"/>
                    </a:cubicBezTo>
                    <a:lnTo>
                      <a:pt x="1105" y="376401"/>
                    </a:lnTo>
                    <a:lnTo>
                      <a:pt x="0" y="365446"/>
                    </a:lnTo>
                    <a:cubicBezTo>
                      <a:pt x="0" y="163616"/>
                      <a:pt x="163615" y="1"/>
                      <a:pt x="365445" y="0"/>
                    </a:cubicBezTo>
                    <a:lnTo>
                      <a:pt x="6485166" y="1"/>
                    </a:lnTo>
                    <a:cubicBezTo>
                      <a:pt x="6586081" y="1"/>
                      <a:pt x="6677442" y="40905"/>
                      <a:pt x="6743574"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34" name="Google Shape;5434;p41"/>
              <p:cNvSpPr/>
              <p:nvPr/>
            </p:nvSpPr>
            <p:spPr>
              <a:xfrm rot="-2827716">
                <a:off x="3061003" y="3876675"/>
                <a:ext cx="6847033" cy="389348"/>
              </a:xfrm>
              <a:custGeom>
                <a:rect b="b" l="l" r="r" t="t"/>
                <a:pathLst>
                  <a:path extrusionOk="0" h="389551" w="6850609">
                    <a:moveTo>
                      <a:pt x="6849505" y="13149"/>
                    </a:moveTo>
                    <a:lnTo>
                      <a:pt x="6850609" y="24105"/>
                    </a:lnTo>
                    <a:cubicBezTo>
                      <a:pt x="6850609" y="225936"/>
                      <a:pt x="6686995" y="389551"/>
                      <a:pt x="6485165" y="389550"/>
                    </a:cubicBezTo>
                    <a:lnTo>
                      <a:pt x="365445" y="389551"/>
                    </a:lnTo>
                    <a:cubicBezTo>
                      <a:pt x="163615" y="389551"/>
                      <a:pt x="0" y="225936"/>
                      <a:pt x="0" y="24106"/>
                    </a:cubicBezTo>
                    <a:lnTo>
                      <a:pt x="2430" y="0"/>
                    </a:lnTo>
                    <a:lnTo>
                      <a:pt x="8750" y="62695"/>
                    </a:lnTo>
                    <a:cubicBezTo>
                      <a:pt x="42826" y="229222"/>
                      <a:pt x="190169" y="354490"/>
                      <a:pt x="366771" y="354490"/>
                    </a:cubicBezTo>
                    <a:lnTo>
                      <a:pt x="6486491" y="354489"/>
                    </a:lnTo>
                    <a:cubicBezTo>
                      <a:pt x="6663092" y="354490"/>
                      <a:pt x="6810434" y="229222"/>
                      <a:pt x="6844510" y="62694"/>
                    </a:cubicBezTo>
                    <a:lnTo>
                      <a:pt x="6849505" y="1314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435" name="Google Shape;5435;p41"/>
            <p:cNvGrpSpPr/>
            <p:nvPr/>
          </p:nvGrpSpPr>
          <p:grpSpPr>
            <a:xfrm>
              <a:off x="5589193" y="625647"/>
              <a:ext cx="1793913" cy="1896518"/>
              <a:chOff x="5824532" y="1155331"/>
              <a:chExt cx="4354159" cy="4603200"/>
            </a:xfrm>
          </p:grpSpPr>
          <p:sp>
            <p:nvSpPr>
              <p:cNvPr id="5436" name="Google Shape;5436;p41"/>
              <p:cNvSpPr/>
              <p:nvPr/>
            </p:nvSpPr>
            <p:spPr>
              <a:xfrm rot="-2830004">
                <a:off x="5196271" y="3091482"/>
                <a:ext cx="5599622" cy="730899"/>
              </a:xfrm>
              <a:prstGeom prst="roundRect">
                <a:avLst>
                  <a:gd fmla="val 50000" name="adj"/>
                </a:avLst>
              </a:prstGeom>
              <a:solidFill>
                <a:schemeClr val="accent5"/>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37" name="Google Shape;5437;p41"/>
              <p:cNvSpPr/>
              <p:nvPr/>
            </p:nvSpPr>
            <p:spPr>
              <a:xfrm rot="-2827716">
                <a:off x="5072700" y="3148580"/>
                <a:ext cx="5596872" cy="389350"/>
              </a:xfrm>
              <a:custGeom>
                <a:rect b="b" l="l" r="r" t="t"/>
                <a:pathLst>
                  <a:path extrusionOk="0" h="389553" w="5599795">
                    <a:moveTo>
                      <a:pt x="5492759" y="107036"/>
                    </a:moveTo>
                    <a:cubicBezTo>
                      <a:pt x="5558891" y="173169"/>
                      <a:pt x="5599795" y="264530"/>
                      <a:pt x="5599795" y="365445"/>
                    </a:cubicBezTo>
                    <a:lnTo>
                      <a:pt x="5597364" y="389553"/>
                    </a:lnTo>
                    <a:lnTo>
                      <a:pt x="5591045" y="326860"/>
                    </a:lnTo>
                    <a:cubicBezTo>
                      <a:pt x="5556968" y="160333"/>
                      <a:pt x="5409625" y="35065"/>
                      <a:pt x="5233024" y="35065"/>
                    </a:cubicBezTo>
                    <a:lnTo>
                      <a:pt x="364119" y="35066"/>
                    </a:lnTo>
                    <a:cubicBezTo>
                      <a:pt x="187518" y="35065"/>
                      <a:pt x="40175" y="160333"/>
                      <a:pt x="6099" y="326860"/>
                    </a:cubicBezTo>
                    <a:lnTo>
                      <a:pt x="1105" y="376401"/>
                    </a:lnTo>
                    <a:lnTo>
                      <a:pt x="0" y="365445"/>
                    </a:lnTo>
                    <a:cubicBezTo>
                      <a:pt x="0" y="163615"/>
                      <a:pt x="163615" y="0"/>
                      <a:pt x="365444" y="1"/>
                    </a:cubicBezTo>
                    <a:lnTo>
                      <a:pt x="5234350" y="0"/>
                    </a:lnTo>
                    <a:cubicBezTo>
                      <a:pt x="5335265" y="0"/>
                      <a:pt x="5426626" y="40904"/>
                      <a:pt x="54927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38" name="Google Shape;5438;p41"/>
              <p:cNvSpPr/>
              <p:nvPr/>
            </p:nvSpPr>
            <p:spPr>
              <a:xfrm rot="-2827716">
                <a:off x="5333650" y="3377103"/>
                <a:ext cx="5596872" cy="389351"/>
              </a:xfrm>
              <a:custGeom>
                <a:rect b="b" l="l" r="r" t="t"/>
                <a:pathLst>
                  <a:path extrusionOk="0" h="389554" w="5599795">
                    <a:moveTo>
                      <a:pt x="5598690" y="13152"/>
                    </a:moveTo>
                    <a:lnTo>
                      <a:pt x="5599795" y="24109"/>
                    </a:lnTo>
                    <a:cubicBezTo>
                      <a:pt x="5599795" y="225939"/>
                      <a:pt x="5436180" y="389554"/>
                      <a:pt x="5234350" y="389554"/>
                    </a:cubicBezTo>
                    <a:lnTo>
                      <a:pt x="365445" y="389554"/>
                    </a:lnTo>
                    <a:cubicBezTo>
                      <a:pt x="163614" y="389554"/>
                      <a:pt x="0" y="225939"/>
                      <a:pt x="0" y="24109"/>
                    </a:cubicBezTo>
                    <a:lnTo>
                      <a:pt x="2431" y="0"/>
                    </a:lnTo>
                    <a:lnTo>
                      <a:pt x="8750" y="62694"/>
                    </a:lnTo>
                    <a:cubicBezTo>
                      <a:pt x="42827" y="229221"/>
                      <a:pt x="190169" y="354489"/>
                      <a:pt x="366771" y="354489"/>
                    </a:cubicBezTo>
                    <a:lnTo>
                      <a:pt x="5235676" y="354489"/>
                    </a:lnTo>
                    <a:cubicBezTo>
                      <a:pt x="5412277" y="354489"/>
                      <a:pt x="5559620" y="229221"/>
                      <a:pt x="5593696" y="62694"/>
                    </a:cubicBezTo>
                    <a:lnTo>
                      <a:pt x="5598690" y="13152"/>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439" name="Google Shape;5439;p41"/>
            <p:cNvGrpSpPr/>
            <p:nvPr/>
          </p:nvGrpSpPr>
          <p:grpSpPr>
            <a:xfrm>
              <a:off x="5736776" y="1118433"/>
              <a:ext cx="1754220" cy="1853753"/>
              <a:chOff x="6182744" y="2351413"/>
              <a:chExt cx="4257816" cy="4499400"/>
            </a:xfrm>
          </p:grpSpPr>
          <p:sp>
            <p:nvSpPr>
              <p:cNvPr id="5440" name="Google Shape;5440;p41"/>
              <p:cNvSpPr/>
              <p:nvPr/>
            </p:nvSpPr>
            <p:spPr>
              <a:xfrm rot="-2830035">
                <a:off x="5577129" y="4235663"/>
                <a:ext cx="5458031"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41" name="Google Shape;5441;p41"/>
              <p:cNvSpPr/>
              <p:nvPr/>
            </p:nvSpPr>
            <p:spPr>
              <a:xfrm rot="-2827716">
                <a:off x="5453545" y="4292751"/>
                <a:ext cx="5455263" cy="389351"/>
              </a:xfrm>
              <a:custGeom>
                <a:rect b="b" l="l" r="r" t="t"/>
                <a:pathLst>
                  <a:path extrusionOk="0" h="389554" w="5458112">
                    <a:moveTo>
                      <a:pt x="5351075" y="107037"/>
                    </a:moveTo>
                    <a:cubicBezTo>
                      <a:pt x="5417207" y="173169"/>
                      <a:pt x="5458112" y="264530"/>
                      <a:pt x="5458112" y="365445"/>
                    </a:cubicBezTo>
                    <a:lnTo>
                      <a:pt x="5455681" y="389554"/>
                    </a:lnTo>
                    <a:lnTo>
                      <a:pt x="5449360" y="326860"/>
                    </a:lnTo>
                    <a:cubicBezTo>
                      <a:pt x="5415284" y="160333"/>
                      <a:pt x="5267942" y="35065"/>
                      <a:pt x="5091341" y="35066"/>
                    </a:cubicBezTo>
                    <a:lnTo>
                      <a:pt x="364118" y="35065"/>
                    </a:lnTo>
                    <a:cubicBezTo>
                      <a:pt x="187517" y="35066"/>
                      <a:pt x="40174" y="160334"/>
                      <a:pt x="6098" y="326861"/>
                    </a:cubicBezTo>
                    <a:lnTo>
                      <a:pt x="1104" y="376403"/>
                    </a:lnTo>
                    <a:lnTo>
                      <a:pt x="0" y="365446"/>
                    </a:lnTo>
                    <a:cubicBezTo>
                      <a:pt x="-1" y="163616"/>
                      <a:pt x="163615" y="1"/>
                      <a:pt x="365444" y="0"/>
                    </a:cubicBezTo>
                    <a:lnTo>
                      <a:pt x="5092667" y="1"/>
                    </a:lnTo>
                    <a:cubicBezTo>
                      <a:pt x="5193582" y="1"/>
                      <a:pt x="5284943" y="40904"/>
                      <a:pt x="5351075"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42" name="Google Shape;5442;p41"/>
              <p:cNvSpPr/>
              <p:nvPr/>
            </p:nvSpPr>
            <p:spPr>
              <a:xfrm rot="-2827716">
                <a:off x="5714497" y="4521277"/>
                <a:ext cx="5455263" cy="389350"/>
              </a:xfrm>
              <a:custGeom>
                <a:rect b="b" l="l" r="r" t="t"/>
                <a:pathLst>
                  <a:path extrusionOk="0" h="389553" w="5458112">
                    <a:moveTo>
                      <a:pt x="5457007" y="13151"/>
                    </a:moveTo>
                    <a:lnTo>
                      <a:pt x="5458112" y="24107"/>
                    </a:lnTo>
                    <a:cubicBezTo>
                      <a:pt x="5458112" y="225937"/>
                      <a:pt x="5294496" y="389553"/>
                      <a:pt x="5092667" y="389553"/>
                    </a:cubicBezTo>
                    <a:lnTo>
                      <a:pt x="365445" y="389553"/>
                    </a:lnTo>
                    <a:cubicBezTo>
                      <a:pt x="163615" y="389553"/>
                      <a:pt x="0" y="225938"/>
                      <a:pt x="0" y="24108"/>
                    </a:cubicBezTo>
                    <a:lnTo>
                      <a:pt x="2430" y="0"/>
                    </a:lnTo>
                    <a:lnTo>
                      <a:pt x="8750" y="62693"/>
                    </a:lnTo>
                    <a:cubicBezTo>
                      <a:pt x="42827" y="229220"/>
                      <a:pt x="190169" y="354488"/>
                      <a:pt x="366771" y="354488"/>
                    </a:cubicBezTo>
                    <a:lnTo>
                      <a:pt x="5093993" y="354487"/>
                    </a:lnTo>
                    <a:cubicBezTo>
                      <a:pt x="5270594" y="354488"/>
                      <a:pt x="5417937" y="229219"/>
                      <a:pt x="5452013" y="62692"/>
                    </a:cubicBezTo>
                    <a:lnTo>
                      <a:pt x="5457007" y="13151"/>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443" name="Google Shape;5443;p41"/>
            <p:cNvGrpSpPr/>
            <p:nvPr/>
          </p:nvGrpSpPr>
          <p:grpSpPr>
            <a:xfrm>
              <a:off x="7011036" y="1487895"/>
              <a:ext cx="990796" cy="1048870"/>
              <a:chOff x="9275607" y="3248167"/>
              <a:chExt cx="2404844" cy="2545800"/>
            </a:xfrm>
          </p:grpSpPr>
          <p:sp>
            <p:nvSpPr>
              <p:cNvPr id="5444" name="Google Shape;5444;p41"/>
              <p:cNvSpPr/>
              <p:nvPr/>
            </p:nvSpPr>
            <p:spPr>
              <a:xfrm rot="-2830077">
                <a:off x="8888438" y="4357500"/>
                <a:ext cx="3168338" cy="327135"/>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45" name="Google Shape;5445;p41"/>
              <p:cNvSpPr/>
              <p:nvPr/>
            </p:nvSpPr>
            <p:spPr>
              <a:xfrm rot="-2827716">
                <a:off x="8837051" y="4381832"/>
                <a:ext cx="3166615" cy="184314"/>
              </a:xfrm>
              <a:custGeom>
                <a:rect b="b" l="l" r="r" t="t"/>
                <a:pathLst>
                  <a:path extrusionOk="0" h="184410" w="3168269">
                    <a:moveTo>
                      <a:pt x="3120354" y="47916"/>
                    </a:moveTo>
                    <a:cubicBezTo>
                      <a:pt x="3149958" y="77520"/>
                      <a:pt x="3168269" y="118419"/>
                      <a:pt x="3168269" y="163593"/>
                    </a:cubicBezTo>
                    <a:lnTo>
                      <a:pt x="3164066" y="184410"/>
                    </a:lnTo>
                    <a:lnTo>
                      <a:pt x="3154087" y="134981"/>
                    </a:lnTo>
                    <a:cubicBezTo>
                      <a:pt x="3129252" y="76265"/>
                      <a:pt x="3071113" y="35066"/>
                      <a:pt x="3003350" y="35065"/>
                    </a:cubicBezTo>
                    <a:lnTo>
                      <a:pt x="162267" y="35065"/>
                    </a:lnTo>
                    <a:cubicBezTo>
                      <a:pt x="94504" y="35065"/>
                      <a:pt x="36365" y="76265"/>
                      <a:pt x="11530" y="134981"/>
                    </a:cubicBezTo>
                    <a:lnTo>
                      <a:pt x="2877" y="177843"/>
                    </a:lnTo>
                    <a:lnTo>
                      <a:pt x="1" y="163594"/>
                    </a:lnTo>
                    <a:cubicBezTo>
                      <a:pt x="0" y="73243"/>
                      <a:pt x="73243" y="0"/>
                      <a:pt x="163593" y="0"/>
                    </a:cubicBezTo>
                    <a:lnTo>
                      <a:pt x="3004676" y="0"/>
                    </a:lnTo>
                    <a:cubicBezTo>
                      <a:pt x="3049851" y="0"/>
                      <a:pt x="3090750" y="18312"/>
                      <a:pt x="3120354" y="4791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46" name="Google Shape;5446;p41"/>
              <p:cNvSpPr/>
              <p:nvPr/>
            </p:nvSpPr>
            <p:spPr>
              <a:xfrm rot="-2827716">
                <a:off x="8952392" y="4475363"/>
                <a:ext cx="3166615" cy="184313"/>
              </a:xfrm>
              <a:custGeom>
                <a:rect b="b" l="l" r="r" t="t"/>
                <a:pathLst>
                  <a:path extrusionOk="0" h="184409" w="3168269">
                    <a:moveTo>
                      <a:pt x="3165392" y="6567"/>
                    </a:moveTo>
                    <a:lnTo>
                      <a:pt x="3168269" y="20815"/>
                    </a:lnTo>
                    <a:cubicBezTo>
                      <a:pt x="3168269" y="111166"/>
                      <a:pt x="3095027" y="184408"/>
                      <a:pt x="3004676" y="184409"/>
                    </a:cubicBezTo>
                    <a:lnTo>
                      <a:pt x="163593" y="184409"/>
                    </a:lnTo>
                    <a:cubicBezTo>
                      <a:pt x="73243" y="184409"/>
                      <a:pt x="0" y="111166"/>
                      <a:pt x="1" y="20816"/>
                    </a:cubicBezTo>
                    <a:lnTo>
                      <a:pt x="4203" y="0"/>
                    </a:lnTo>
                    <a:lnTo>
                      <a:pt x="14182" y="49428"/>
                    </a:lnTo>
                    <a:cubicBezTo>
                      <a:pt x="39017" y="108145"/>
                      <a:pt x="97156" y="149344"/>
                      <a:pt x="164919" y="149344"/>
                    </a:cubicBezTo>
                    <a:lnTo>
                      <a:pt x="3006002" y="149344"/>
                    </a:lnTo>
                    <a:cubicBezTo>
                      <a:pt x="3073765" y="149344"/>
                      <a:pt x="3131904" y="108144"/>
                      <a:pt x="3156739" y="49428"/>
                    </a:cubicBezTo>
                    <a:lnTo>
                      <a:pt x="3165392" y="656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447" name="Google Shape;5447;p41"/>
            <p:cNvGrpSpPr/>
            <p:nvPr/>
          </p:nvGrpSpPr>
          <p:grpSpPr>
            <a:xfrm>
              <a:off x="5643188" y="884170"/>
              <a:ext cx="1820494" cy="1928407"/>
              <a:chOff x="5955587" y="1782813"/>
              <a:chExt cx="4418674" cy="4680600"/>
            </a:xfrm>
          </p:grpSpPr>
          <p:sp>
            <p:nvSpPr>
              <p:cNvPr id="5448" name="Google Shape;5448;p41"/>
              <p:cNvSpPr/>
              <p:nvPr/>
            </p:nvSpPr>
            <p:spPr>
              <a:xfrm rot="-2830029">
                <a:off x="5310423" y="3757664"/>
                <a:ext cx="5705129"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49" name="Google Shape;5449;p41"/>
              <p:cNvSpPr/>
              <p:nvPr/>
            </p:nvSpPr>
            <p:spPr>
              <a:xfrm rot="-2827716">
                <a:off x="5186938" y="3814894"/>
                <a:ext cx="5702117" cy="389357"/>
              </a:xfrm>
              <a:custGeom>
                <a:rect b="b" l="l" r="r" t="t"/>
                <a:pathLst>
                  <a:path extrusionOk="0" h="389560" w="5705095">
                    <a:moveTo>
                      <a:pt x="5598059" y="107036"/>
                    </a:moveTo>
                    <a:cubicBezTo>
                      <a:pt x="5664191" y="173169"/>
                      <a:pt x="5705095" y="264530"/>
                      <a:pt x="5705095" y="365446"/>
                    </a:cubicBezTo>
                    <a:lnTo>
                      <a:pt x="5702664" y="389560"/>
                    </a:lnTo>
                    <a:lnTo>
                      <a:pt x="5696344" y="326859"/>
                    </a:lnTo>
                    <a:cubicBezTo>
                      <a:pt x="5662267" y="160332"/>
                      <a:pt x="5514924" y="35064"/>
                      <a:pt x="5338323" y="35064"/>
                    </a:cubicBezTo>
                    <a:lnTo>
                      <a:pt x="364118" y="35065"/>
                    </a:lnTo>
                    <a:cubicBezTo>
                      <a:pt x="187517" y="35064"/>
                      <a:pt x="40174" y="160332"/>
                      <a:pt x="6098" y="326859"/>
                    </a:cubicBezTo>
                    <a:lnTo>
                      <a:pt x="1104" y="376394"/>
                    </a:lnTo>
                    <a:lnTo>
                      <a:pt x="0" y="365445"/>
                    </a:lnTo>
                    <a:cubicBezTo>
                      <a:pt x="1" y="163616"/>
                      <a:pt x="163615" y="0"/>
                      <a:pt x="365445" y="1"/>
                    </a:cubicBezTo>
                    <a:lnTo>
                      <a:pt x="5339650" y="0"/>
                    </a:lnTo>
                    <a:cubicBezTo>
                      <a:pt x="5440565" y="0"/>
                      <a:pt x="5531927" y="40904"/>
                      <a:pt x="5598059"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50" name="Google Shape;5450;p41"/>
              <p:cNvSpPr/>
              <p:nvPr/>
            </p:nvSpPr>
            <p:spPr>
              <a:xfrm rot="-2827716">
                <a:off x="5440794" y="4043414"/>
                <a:ext cx="5702117" cy="389357"/>
              </a:xfrm>
              <a:custGeom>
                <a:rect b="b" l="l" r="r" t="t"/>
                <a:pathLst>
                  <a:path extrusionOk="0" h="389560" w="5705095">
                    <a:moveTo>
                      <a:pt x="5703991" y="13166"/>
                    </a:moveTo>
                    <a:lnTo>
                      <a:pt x="5705095" y="24115"/>
                    </a:lnTo>
                    <a:cubicBezTo>
                      <a:pt x="5705095" y="225945"/>
                      <a:pt x="5541480" y="389560"/>
                      <a:pt x="5339650" y="389560"/>
                    </a:cubicBezTo>
                    <a:lnTo>
                      <a:pt x="365445" y="389560"/>
                    </a:lnTo>
                    <a:cubicBezTo>
                      <a:pt x="163615" y="389560"/>
                      <a:pt x="0" y="225945"/>
                      <a:pt x="0" y="24115"/>
                    </a:cubicBezTo>
                    <a:lnTo>
                      <a:pt x="2431" y="0"/>
                    </a:lnTo>
                    <a:lnTo>
                      <a:pt x="8752" y="62702"/>
                    </a:lnTo>
                    <a:cubicBezTo>
                      <a:pt x="42828" y="229229"/>
                      <a:pt x="190170" y="354497"/>
                      <a:pt x="366772" y="354497"/>
                    </a:cubicBezTo>
                    <a:lnTo>
                      <a:pt x="5340977" y="354496"/>
                    </a:lnTo>
                    <a:cubicBezTo>
                      <a:pt x="5517579" y="354496"/>
                      <a:pt x="5664921" y="229229"/>
                      <a:pt x="5698998" y="62701"/>
                    </a:cubicBezTo>
                    <a:lnTo>
                      <a:pt x="5703991"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451" name="Google Shape;5451;p41"/>
            <p:cNvGrpSpPr/>
            <p:nvPr/>
          </p:nvGrpSpPr>
          <p:grpSpPr>
            <a:xfrm>
              <a:off x="4649077" y="729180"/>
              <a:ext cx="1271830" cy="1345750"/>
              <a:chOff x="2134683" y="1406427"/>
              <a:chExt cx="4494099" cy="4755300"/>
            </a:xfrm>
          </p:grpSpPr>
          <p:sp>
            <p:nvSpPr>
              <p:cNvPr id="5452" name="Google Shape;5452;p41"/>
              <p:cNvSpPr/>
              <p:nvPr/>
            </p:nvSpPr>
            <p:spPr>
              <a:xfrm rot="-2829977">
                <a:off x="1469270" y="3422451"/>
                <a:ext cx="5814027" cy="723252"/>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53" name="Google Shape;5453;p41"/>
              <p:cNvSpPr/>
              <p:nvPr/>
            </p:nvSpPr>
            <p:spPr>
              <a:xfrm rot="-2827716">
                <a:off x="1347244" y="3479082"/>
                <a:ext cx="5810844" cy="385501"/>
              </a:xfrm>
              <a:custGeom>
                <a:rect b="b" l="l" r="r" t="t"/>
                <a:pathLst>
                  <a:path extrusionOk="0" h="385702" w="5813879">
                    <a:moveTo>
                      <a:pt x="5707969" y="105910"/>
                    </a:moveTo>
                    <a:cubicBezTo>
                      <a:pt x="5773405" y="171347"/>
                      <a:pt x="5813879" y="261747"/>
                      <a:pt x="5813879" y="361600"/>
                    </a:cubicBezTo>
                    <a:lnTo>
                      <a:pt x="5813877" y="361600"/>
                    </a:lnTo>
                    <a:lnTo>
                      <a:pt x="5811448" y="385702"/>
                    </a:lnTo>
                    <a:lnTo>
                      <a:pt x="5805207" y="323791"/>
                    </a:lnTo>
                    <a:cubicBezTo>
                      <a:pt x="5771489" y="159015"/>
                      <a:pt x="5625695" y="35065"/>
                      <a:pt x="5450953" y="35065"/>
                    </a:cubicBezTo>
                    <a:lnTo>
                      <a:pt x="360274" y="35066"/>
                    </a:lnTo>
                    <a:cubicBezTo>
                      <a:pt x="185532" y="35065"/>
                      <a:pt x="39739" y="159016"/>
                      <a:pt x="6021" y="323791"/>
                    </a:cubicBezTo>
                    <a:lnTo>
                      <a:pt x="1105" y="372556"/>
                    </a:lnTo>
                    <a:lnTo>
                      <a:pt x="0" y="361600"/>
                    </a:lnTo>
                    <a:lnTo>
                      <a:pt x="7347" y="288725"/>
                    </a:lnTo>
                    <a:cubicBezTo>
                      <a:pt x="41065" y="123951"/>
                      <a:pt x="186858" y="0"/>
                      <a:pt x="361600" y="0"/>
                    </a:cubicBezTo>
                    <a:lnTo>
                      <a:pt x="5452279" y="0"/>
                    </a:lnTo>
                    <a:cubicBezTo>
                      <a:pt x="5552132" y="0"/>
                      <a:pt x="5642532" y="40474"/>
                      <a:pt x="5707969" y="10591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54" name="Google Shape;5454;p41"/>
              <p:cNvSpPr/>
              <p:nvPr/>
            </p:nvSpPr>
            <p:spPr>
              <a:xfrm rot="-2827716">
                <a:off x="1605376" y="3704992"/>
                <a:ext cx="5810844" cy="385508"/>
              </a:xfrm>
              <a:custGeom>
                <a:rect b="b" l="l" r="r" t="t"/>
                <a:pathLst>
                  <a:path extrusionOk="0" h="385709" w="5813879">
                    <a:moveTo>
                      <a:pt x="5812774" y="13146"/>
                    </a:moveTo>
                    <a:lnTo>
                      <a:pt x="5813879" y="24109"/>
                    </a:lnTo>
                    <a:lnTo>
                      <a:pt x="5813878" y="24109"/>
                    </a:lnTo>
                    <a:cubicBezTo>
                      <a:pt x="5813877" y="223815"/>
                      <a:pt x="5651984" y="385709"/>
                      <a:pt x="5452278" y="385709"/>
                    </a:cubicBezTo>
                    <a:lnTo>
                      <a:pt x="361601" y="385708"/>
                    </a:lnTo>
                    <a:cubicBezTo>
                      <a:pt x="186857" y="385708"/>
                      <a:pt x="41065" y="261758"/>
                      <a:pt x="7347" y="96983"/>
                    </a:cubicBezTo>
                    <a:lnTo>
                      <a:pt x="0" y="24109"/>
                    </a:lnTo>
                    <a:lnTo>
                      <a:pt x="2431" y="0"/>
                    </a:lnTo>
                    <a:lnTo>
                      <a:pt x="8673" y="61918"/>
                    </a:lnTo>
                    <a:cubicBezTo>
                      <a:pt x="42391" y="226693"/>
                      <a:pt x="188183" y="350643"/>
                      <a:pt x="362926" y="350643"/>
                    </a:cubicBezTo>
                    <a:lnTo>
                      <a:pt x="5453604" y="350644"/>
                    </a:lnTo>
                    <a:cubicBezTo>
                      <a:pt x="5628346" y="350644"/>
                      <a:pt x="5774139" y="226694"/>
                      <a:pt x="5807857" y="61919"/>
                    </a:cubicBezTo>
                    <a:lnTo>
                      <a:pt x="5812774" y="1314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455" name="Google Shape;5455;p41"/>
            <p:cNvGrpSpPr/>
            <p:nvPr/>
          </p:nvGrpSpPr>
          <p:grpSpPr>
            <a:xfrm>
              <a:off x="6465781" y="1606140"/>
              <a:ext cx="1271558" cy="1351813"/>
              <a:chOff x="7952172" y="3535170"/>
              <a:chExt cx="3086305" cy="3281100"/>
            </a:xfrm>
          </p:grpSpPr>
          <p:sp>
            <p:nvSpPr>
              <p:cNvPr id="5456" name="Google Shape;5456;p41"/>
              <p:cNvSpPr/>
              <p:nvPr/>
            </p:nvSpPr>
            <p:spPr>
              <a:xfrm rot="-2829986">
                <a:off x="7439577" y="4978085"/>
                <a:ext cx="4107691" cy="39526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57" name="Google Shape;5457;p41"/>
              <p:cNvSpPr/>
              <p:nvPr/>
            </p:nvSpPr>
            <p:spPr>
              <a:xfrm rot="-2827716">
                <a:off x="7376022" y="5008186"/>
                <a:ext cx="4105426" cy="218287"/>
              </a:xfrm>
              <a:custGeom>
                <a:rect b="b" l="l" r="r" t="t"/>
                <a:pathLst>
                  <a:path extrusionOk="0" h="218401" w="4107570">
                    <a:moveTo>
                      <a:pt x="4049699" y="57870"/>
                    </a:moveTo>
                    <a:cubicBezTo>
                      <a:pt x="4085455" y="93627"/>
                      <a:pt x="4107570" y="143024"/>
                      <a:pt x="4107570" y="197586"/>
                    </a:cubicBezTo>
                    <a:lnTo>
                      <a:pt x="4107569" y="197586"/>
                    </a:lnTo>
                    <a:lnTo>
                      <a:pt x="4103367" y="218401"/>
                    </a:lnTo>
                    <a:lnTo>
                      <a:pt x="4090716" y="155740"/>
                    </a:lnTo>
                    <a:cubicBezTo>
                      <a:pt x="4060721" y="84823"/>
                      <a:pt x="3990500" y="35063"/>
                      <a:pt x="3908657" y="35064"/>
                    </a:cubicBezTo>
                    <a:lnTo>
                      <a:pt x="196259" y="35063"/>
                    </a:lnTo>
                    <a:cubicBezTo>
                      <a:pt x="114415" y="35064"/>
                      <a:pt x="44195" y="84824"/>
                      <a:pt x="14200" y="155740"/>
                    </a:cubicBezTo>
                    <a:lnTo>
                      <a:pt x="2876" y="211831"/>
                    </a:lnTo>
                    <a:lnTo>
                      <a:pt x="0" y="197585"/>
                    </a:lnTo>
                    <a:lnTo>
                      <a:pt x="0" y="197586"/>
                    </a:lnTo>
                    <a:cubicBezTo>
                      <a:pt x="1" y="88462"/>
                      <a:pt x="88462" y="0"/>
                      <a:pt x="197586" y="0"/>
                    </a:cubicBezTo>
                    <a:lnTo>
                      <a:pt x="3909984" y="0"/>
                    </a:lnTo>
                    <a:cubicBezTo>
                      <a:pt x="3964546" y="0"/>
                      <a:pt x="4013943" y="22115"/>
                      <a:pt x="4049699" y="5787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58" name="Google Shape;5458;p41"/>
              <p:cNvSpPr/>
              <p:nvPr/>
            </p:nvSpPr>
            <p:spPr>
              <a:xfrm rot="-2827716">
                <a:off x="7509199" y="5124823"/>
                <a:ext cx="4105427" cy="218290"/>
              </a:xfrm>
              <a:custGeom>
                <a:rect b="b" l="l" r="r" t="t"/>
                <a:pathLst>
                  <a:path extrusionOk="0" h="218404" w="4107571">
                    <a:moveTo>
                      <a:pt x="4104695" y="6570"/>
                    </a:moveTo>
                    <a:lnTo>
                      <a:pt x="4107571" y="20818"/>
                    </a:lnTo>
                    <a:lnTo>
                      <a:pt x="4107569" y="20818"/>
                    </a:lnTo>
                    <a:cubicBezTo>
                      <a:pt x="4107569" y="129942"/>
                      <a:pt x="4019108" y="218404"/>
                      <a:pt x="3909983" y="218404"/>
                    </a:cubicBezTo>
                    <a:lnTo>
                      <a:pt x="197587" y="218403"/>
                    </a:lnTo>
                    <a:cubicBezTo>
                      <a:pt x="88463" y="218403"/>
                      <a:pt x="0" y="129941"/>
                      <a:pt x="0" y="20818"/>
                    </a:cubicBezTo>
                    <a:lnTo>
                      <a:pt x="1" y="20818"/>
                    </a:lnTo>
                    <a:lnTo>
                      <a:pt x="4204" y="0"/>
                    </a:lnTo>
                    <a:lnTo>
                      <a:pt x="16855" y="62664"/>
                    </a:lnTo>
                    <a:cubicBezTo>
                      <a:pt x="46850" y="133580"/>
                      <a:pt x="117071" y="183340"/>
                      <a:pt x="198914" y="183340"/>
                    </a:cubicBezTo>
                    <a:lnTo>
                      <a:pt x="3911311" y="183341"/>
                    </a:lnTo>
                    <a:cubicBezTo>
                      <a:pt x="3993154" y="183341"/>
                      <a:pt x="4063375" y="133581"/>
                      <a:pt x="4093370" y="62664"/>
                    </a:cubicBezTo>
                    <a:lnTo>
                      <a:pt x="4104695" y="6570"/>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459" name="Google Shape;5459;p41"/>
            <p:cNvGrpSpPr/>
            <p:nvPr/>
          </p:nvGrpSpPr>
          <p:grpSpPr>
            <a:xfrm>
              <a:off x="7234416" y="1767585"/>
              <a:ext cx="672217" cy="712307"/>
              <a:chOff x="9817792" y="3927025"/>
              <a:chExt cx="1631594" cy="1728900"/>
            </a:xfrm>
          </p:grpSpPr>
          <p:sp>
            <p:nvSpPr>
              <p:cNvPr id="5460" name="Google Shape;5460;p41"/>
              <p:cNvSpPr/>
              <p:nvPr/>
            </p:nvSpPr>
            <p:spPr>
              <a:xfrm rot="-2829923">
                <a:off x="9564967" y="4670579"/>
                <a:ext cx="2133450" cy="241791"/>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61" name="Google Shape;5461;p41"/>
              <p:cNvSpPr/>
              <p:nvPr/>
            </p:nvSpPr>
            <p:spPr>
              <a:xfrm rot="-2827716">
                <a:off x="9528923" y="4687498"/>
                <a:ext cx="2132346" cy="141707"/>
              </a:xfrm>
              <a:custGeom>
                <a:rect b="b" l="l" r="r" t="t"/>
                <a:pathLst>
                  <a:path extrusionOk="0" h="141781" w="2133460">
                    <a:moveTo>
                      <a:pt x="2098031" y="35430"/>
                    </a:moveTo>
                    <a:cubicBezTo>
                      <a:pt x="2119921" y="57320"/>
                      <a:pt x="2133460" y="87560"/>
                      <a:pt x="2133460" y="120964"/>
                    </a:cubicBezTo>
                    <a:lnTo>
                      <a:pt x="2133459" y="120963"/>
                    </a:lnTo>
                    <a:lnTo>
                      <a:pt x="2129256" y="141781"/>
                    </a:lnTo>
                    <a:lnTo>
                      <a:pt x="2122627" y="108944"/>
                    </a:lnTo>
                    <a:cubicBezTo>
                      <a:pt x="2104264" y="65527"/>
                      <a:pt x="2061274" y="35064"/>
                      <a:pt x="2011170" y="35065"/>
                    </a:cubicBezTo>
                    <a:lnTo>
                      <a:pt x="119635" y="35064"/>
                    </a:lnTo>
                    <a:cubicBezTo>
                      <a:pt x="69531" y="35064"/>
                      <a:pt x="26542" y="65528"/>
                      <a:pt x="8179" y="108943"/>
                    </a:cubicBezTo>
                    <a:lnTo>
                      <a:pt x="2877" y="135208"/>
                    </a:lnTo>
                    <a:lnTo>
                      <a:pt x="0" y="120963"/>
                    </a:lnTo>
                    <a:lnTo>
                      <a:pt x="9506" y="73880"/>
                    </a:lnTo>
                    <a:cubicBezTo>
                      <a:pt x="27870" y="30464"/>
                      <a:pt x="70859" y="1"/>
                      <a:pt x="120963" y="1"/>
                    </a:cubicBezTo>
                    <a:lnTo>
                      <a:pt x="2012497" y="1"/>
                    </a:lnTo>
                    <a:cubicBezTo>
                      <a:pt x="2045900" y="0"/>
                      <a:pt x="2076141" y="13540"/>
                      <a:pt x="2098031" y="35430"/>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62" name="Google Shape;5462;p41"/>
              <p:cNvSpPr/>
              <p:nvPr/>
            </p:nvSpPr>
            <p:spPr>
              <a:xfrm rot="-2827716">
                <a:off x="9605909" y="4752042"/>
                <a:ext cx="2132346" cy="141708"/>
              </a:xfrm>
              <a:custGeom>
                <a:rect b="b" l="l" r="r" t="t"/>
                <a:pathLst>
                  <a:path extrusionOk="0" h="141782" w="2133460">
                    <a:moveTo>
                      <a:pt x="2130583" y="6573"/>
                    </a:moveTo>
                    <a:lnTo>
                      <a:pt x="2133460" y="20820"/>
                    </a:lnTo>
                    <a:lnTo>
                      <a:pt x="2133459" y="20819"/>
                    </a:lnTo>
                    <a:cubicBezTo>
                      <a:pt x="2133459" y="87625"/>
                      <a:pt x="2079303" y="141782"/>
                      <a:pt x="2012495" y="141782"/>
                    </a:cubicBezTo>
                    <a:lnTo>
                      <a:pt x="120963" y="141781"/>
                    </a:lnTo>
                    <a:cubicBezTo>
                      <a:pt x="70859" y="141781"/>
                      <a:pt x="27869" y="111318"/>
                      <a:pt x="9506" y="67902"/>
                    </a:cubicBezTo>
                    <a:lnTo>
                      <a:pt x="0" y="20819"/>
                    </a:lnTo>
                    <a:lnTo>
                      <a:pt x="4204" y="0"/>
                    </a:lnTo>
                    <a:lnTo>
                      <a:pt x="10833" y="32839"/>
                    </a:lnTo>
                    <a:cubicBezTo>
                      <a:pt x="29197" y="76254"/>
                      <a:pt x="72186" y="106718"/>
                      <a:pt x="122290" y="106718"/>
                    </a:cubicBezTo>
                    <a:lnTo>
                      <a:pt x="2013823" y="106719"/>
                    </a:lnTo>
                    <a:cubicBezTo>
                      <a:pt x="2063928" y="106718"/>
                      <a:pt x="2106917" y="76255"/>
                      <a:pt x="2125281" y="32840"/>
                    </a:cubicBezTo>
                    <a:lnTo>
                      <a:pt x="2130583"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463" name="Google Shape;5463;p41"/>
            <p:cNvGrpSpPr/>
            <p:nvPr/>
          </p:nvGrpSpPr>
          <p:grpSpPr>
            <a:xfrm>
              <a:off x="4505878" y="171419"/>
              <a:ext cx="1329882" cy="1409495"/>
              <a:chOff x="2075692" y="52828"/>
              <a:chExt cx="4347442" cy="4607700"/>
            </a:xfrm>
          </p:grpSpPr>
          <p:sp>
            <p:nvSpPr>
              <p:cNvPr id="5464" name="Google Shape;5464;p41"/>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65" name="Google Shape;5465;p41"/>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66" name="Google Shape;5466;p41"/>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467" name="Google Shape;5467;p41"/>
            <p:cNvGrpSpPr/>
            <p:nvPr/>
          </p:nvGrpSpPr>
          <p:grpSpPr>
            <a:xfrm>
              <a:off x="4383222" y="74882"/>
              <a:ext cx="1353662" cy="1436603"/>
              <a:chOff x="459511" y="835636"/>
              <a:chExt cx="3285587" cy="3486900"/>
            </a:xfrm>
          </p:grpSpPr>
          <p:sp>
            <p:nvSpPr>
              <p:cNvPr id="5468" name="Google Shape;5468;p41"/>
              <p:cNvSpPr/>
              <p:nvPr/>
            </p:nvSpPr>
            <p:spPr>
              <a:xfrm rot="-2830019">
                <a:off x="-56761" y="2341433"/>
                <a:ext cx="4314245" cy="475306"/>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69" name="Google Shape;5469;p41"/>
              <p:cNvSpPr/>
              <p:nvPr/>
            </p:nvSpPr>
            <p:spPr>
              <a:xfrm rot="-2827716">
                <a:off x="-133745" y="2377546"/>
                <a:ext cx="4311929" cy="261669"/>
              </a:xfrm>
              <a:custGeom>
                <a:rect b="b" l="l" r="r" t="t"/>
                <a:pathLst>
                  <a:path extrusionOk="0" h="261806" w="4314181">
                    <a:moveTo>
                      <a:pt x="4244562" y="69619"/>
                    </a:moveTo>
                    <a:cubicBezTo>
                      <a:pt x="4287576" y="112632"/>
                      <a:pt x="4314180" y="172055"/>
                      <a:pt x="4314181" y="237692"/>
                    </a:cubicBezTo>
                    <a:lnTo>
                      <a:pt x="4311749" y="261806"/>
                    </a:lnTo>
                    <a:lnTo>
                      <a:pt x="4308024" y="224853"/>
                    </a:lnTo>
                    <a:cubicBezTo>
                      <a:pt x="4285860" y="116541"/>
                      <a:pt x="4190026" y="35064"/>
                      <a:pt x="4075162" y="35064"/>
                    </a:cubicBezTo>
                    <a:lnTo>
                      <a:pt x="236364" y="35064"/>
                    </a:lnTo>
                    <a:cubicBezTo>
                      <a:pt x="121500" y="35064"/>
                      <a:pt x="25666" y="116541"/>
                      <a:pt x="3502" y="224853"/>
                    </a:cubicBezTo>
                    <a:lnTo>
                      <a:pt x="1104" y="248640"/>
                    </a:lnTo>
                    <a:lnTo>
                      <a:pt x="0" y="237692"/>
                    </a:lnTo>
                    <a:cubicBezTo>
                      <a:pt x="0" y="106419"/>
                      <a:pt x="106418" y="0"/>
                      <a:pt x="237691" y="1"/>
                    </a:cubicBezTo>
                    <a:lnTo>
                      <a:pt x="4076489" y="0"/>
                    </a:lnTo>
                    <a:cubicBezTo>
                      <a:pt x="4142126" y="0"/>
                      <a:pt x="4201548" y="26605"/>
                      <a:pt x="4244562" y="69619"/>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70" name="Google Shape;5470;p41"/>
              <p:cNvSpPr/>
              <p:nvPr/>
            </p:nvSpPr>
            <p:spPr>
              <a:xfrm rot="-2827716">
                <a:off x="26426" y="2519211"/>
                <a:ext cx="4311928" cy="261670"/>
              </a:xfrm>
              <a:custGeom>
                <a:rect b="b" l="l" r="r" t="t"/>
                <a:pathLst>
                  <a:path extrusionOk="0" h="261807" w="4314180">
                    <a:moveTo>
                      <a:pt x="4313076" y="13166"/>
                    </a:moveTo>
                    <a:lnTo>
                      <a:pt x="4314180" y="24115"/>
                    </a:lnTo>
                    <a:cubicBezTo>
                      <a:pt x="4314179" y="155388"/>
                      <a:pt x="4207762" y="261806"/>
                      <a:pt x="4076489" y="261807"/>
                    </a:cubicBezTo>
                    <a:lnTo>
                      <a:pt x="237690" y="261806"/>
                    </a:lnTo>
                    <a:cubicBezTo>
                      <a:pt x="106418" y="261807"/>
                      <a:pt x="0" y="155388"/>
                      <a:pt x="0" y="24116"/>
                    </a:cubicBezTo>
                    <a:lnTo>
                      <a:pt x="2431" y="0"/>
                    </a:lnTo>
                    <a:lnTo>
                      <a:pt x="6156" y="36955"/>
                    </a:lnTo>
                    <a:cubicBezTo>
                      <a:pt x="28320" y="145267"/>
                      <a:pt x="124154" y="226743"/>
                      <a:pt x="239018" y="226743"/>
                    </a:cubicBezTo>
                    <a:lnTo>
                      <a:pt x="4077816" y="226743"/>
                    </a:lnTo>
                    <a:cubicBezTo>
                      <a:pt x="4192680" y="226743"/>
                      <a:pt x="4288514" y="145266"/>
                      <a:pt x="4310678" y="36954"/>
                    </a:cubicBezTo>
                    <a:lnTo>
                      <a:pt x="4313076" y="1316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471" name="Google Shape;5471;p41"/>
            <p:cNvGrpSpPr/>
            <p:nvPr/>
          </p:nvGrpSpPr>
          <p:grpSpPr>
            <a:xfrm>
              <a:off x="4704112" y="549455"/>
              <a:ext cx="1644117" cy="1741422"/>
              <a:chOff x="3267959" y="970321"/>
              <a:chExt cx="4398388" cy="4658700"/>
            </a:xfrm>
          </p:grpSpPr>
          <p:sp>
            <p:nvSpPr>
              <p:cNvPr id="5472" name="Google Shape;5472;p41"/>
              <p:cNvSpPr/>
              <p:nvPr/>
            </p:nvSpPr>
            <p:spPr>
              <a:xfrm rot="-2830072">
                <a:off x="2627559" y="2934221"/>
                <a:ext cx="5675200" cy="730899"/>
              </a:xfrm>
              <a:prstGeom prst="roundRect">
                <a:avLst>
                  <a:gd fmla="val 50000" name="adj"/>
                </a:avLst>
              </a:prstGeom>
              <a:solidFill>
                <a:schemeClr val="accent2"/>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73" name="Google Shape;5473;p41"/>
              <p:cNvSpPr/>
              <p:nvPr/>
            </p:nvSpPr>
            <p:spPr>
              <a:xfrm rot="-2827716">
                <a:off x="2504074" y="2991429"/>
                <a:ext cx="5672301" cy="389356"/>
              </a:xfrm>
              <a:custGeom>
                <a:rect b="b" l="l" r="r" t="t"/>
                <a:pathLst>
                  <a:path extrusionOk="0" h="389559" w="5675264">
                    <a:moveTo>
                      <a:pt x="5568227" y="107035"/>
                    </a:moveTo>
                    <a:cubicBezTo>
                      <a:pt x="5634360" y="173168"/>
                      <a:pt x="5675264" y="264529"/>
                      <a:pt x="5675264" y="365445"/>
                    </a:cubicBezTo>
                    <a:lnTo>
                      <a:pt x="5672833" y="389559"/>
                    </a:lnTo>
                    <a:lnTo>
                      <a:pt x="5666512" y="326858"/>
                    </a:lnTo>
                    <a:cubicBezTo>
                      <a:pt x="5632435" y="160331"/>
                      <a:pt x="5485093" y="35064"/>
                      <a:pt x="5308491" y="35064"/>
                    </a:cubicBezTo>
                    <a:lnTo>
                      <a:pt x="364118" y="35064"/>
                    </a:lnTo>
                    <a:cubicBezTo>
                      <a:pt x="187517" y="35064"/>
                      <a:pt x="40174" y="160331"/>
                      <a:pt x="6098" y="326859"/>
                    </a:cubicBezTo>
                    <a:lnTo>
                      <a:pt x="1104" y="376394"/>
                    </a:lnTo>
                    <a:lnTo>
                      <a:pt x="0" y="365445"/>
                    </a:lnTo>
                    <a:cubicBezTo>
                      <a:pt x="0" y="163615"/>
                      <a:pt x="163615" y="0"/>
                      <a:pt x="365446" y="0"/>
                    </a:cubicBezTo>
                    <a:lnTo>
                      <a:pt x="5309818" y="0"/>
                    </a:lnTo>
                    <a:cubicBezTo>
                      <a:pt x="5410733" y="0"/>
                      <a:pt x="5502095" y="40904"/>
                      <a:pt x="5568227" y="10703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74" name="Google Shape;5474;p41"/>
              <p:cNvSpPr/>
              <p:nvPr/>
            </p:nvSpPr>
            <p:spPr>
              <a:xfrm rot="-2827716">
                <a:off x="2757930" y="3219948"/>
                <a:ext cx="5672301" cy="389357"/>
              </a:xfrm>
              <a:custGeom>
                <a:rect b="b" l="l" r="r" t="t"/>
                <a:pathLst>
                  <a:path extrusionOk="0" h="389560" w="5675264">
                    <a:moveTo>
                      <a:pt x="5674160" y="13165"/>
                    </a:moveTo>
                    <a:lnTo>
                      <a:pt x="5675264" y="24114"/>
                    </a:lnTo>
                    <a:cubicBezTo>
                      <a:pt x="5675264" y="225944"/>
                      <a:pt x="5511649" y="389560"/>
                      <a:pt x="5309819" y="389560"/>
                    </a:cubicBezTo>
                    <a:lnTo>
                      <a:pt x="365445" y="389560"/>
                    </a:lnTo>
                    <a:cubicBezTo>
                      <a:pt x="163615" y="389559"/>
                      <a:pt x="0" y="225945"/>
                      <a:pt x="0" y="24115"/>
                    </a:cubicBezTo>
                    <a:lnTo>
                      <a:pt x="2431" y="0"/>
                    </a:lnTo>
                    <a:lnTo>
                      <a:pt x="8752" y="62701"/>
                    </a:lnTo>
                    <a:cubicBezTo>
                      <a:pt x="42828" y="229228"/>
                      <a:pt x="190171" y="354496"/>
                      <a:pt x="366772" y="354496"/>
                    </a:cubicBezTo>
                    <a:lnTo>
                      <a:pt x="5311146" y="354496"/>
                    </a:lnTo>
                    <a:cubicBezTo>
                      <a:pt x="5487748" y="354496"/>
                      <a:pt x="5635090" y="229228"/>
                      <a:pt x="5669166" y="62700"/>
                    </a:cubicBezTo>
                    <a:lnTo>
                      <a:pt x="5674160"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475" name="Google Shape;5475;p41"/>
            <p:cNvGrpSpPr/>
            <p:nvPr/>
          </p:nvGrpSpPr>
          <p:grpSpPr>
            <a:xfrm>
              <a:off x="5170742" y="103797"/>
              <a:ext cx="1786391" cy="1893305"/>
              <a:chOff x="4808875" y="-111295"/>
              <a:chExt cx="4335900" cy="4595400"/>
            </a:xfrm>
          </p:grpSpPr>
          <p:sp>
            <p:nvSpPr>
              <p:cNvPr id="5476" name="Google Shape;5476;p41"/>
              <p:cNvSpPr/>
              <p:nvPr/>
            </p:nvSpPr>
            <p:spPr>
              <a:xfrm rot="-2829990">
                <a:off x="4182321" y="1820955"/>
                <a:ext cx="5589007"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77" name="Google Shape;5477;p41"/>
              <p:cNvSpPr/>
              <p:nvPr/>
            </p:nvSpPr>
            <p:spPr>
              <a:xfrm rot="-2827716">
                <a:off x="4118653" y="1851906"/>
                <a:ext cx="5567509" cy="509926"/>
              </a:xfrm>
              <a:custGeom>
                <a:rect b="b" l="l" r="r" t="t"/>
                <a:pathLst>
                  <a:path extrusionOk="0" h="510192" w="5570417">
                    <a:moveTo>
                      <a:pt x="5463381" y="107036"/>
                    </a:moveTo>
                    <a:cubicBezTo>
                      <a:pt x="5529514" y="173169"/>
                      <a:pt x="5570418" y="264531"/>
                      <a:pt x="5570417" y="365446"/>
                    </a:cubicBezTo>
                    <a:cubicBezTo>
                      <a:pt x="5570417" y="415903"/>
                      <a:pt x="5560192" y="463973"/>
                      <a:pt x="5541699" y="507693"/>
                    </a:cubicBezTo>
                    <a:lnTo>
                      <a:pt x="5540342" y="510192"/>
                    </a:lnTo>
                    <a:lnTo>
                      <a:pt x="5551648" y="473773"/>
                    </a:lnTo>
                    <a:cubicBezTo>
                      <a:pt x="5556516" y="449984"/>
                      <a:pt x="5559072" y="425352"/>
                      <a:pt x="5559072" y="400123"/>
                    </a:cubicBezTo>
                    <a:cubicBezTo>
                      <a:pt x="5559072" y="198293"/>
                      <a:pt x="5395458" y="34678"/>
                      <a:pt x="5193627" y="34678"/>
                    </a:cubicBezTo>
                    <a:lnTo>
                      <a:pt x="335369" y="34679"/>
                    </a:lnTo>
                    <a:cubicBezTo>
                      <a:pt x="209226" y="34679"/>
                      <a:pt x="98010" y="98591"/>
                      <a:pt x="32337" y="195800"/>
                    </a:cubicBezTo>
                    <a:lnTo>
                      <a:pt x="0" y="255376"/>
                    </a:lnTo>
                    <a:lnTo>
                      <a:pt x="9988" y="223198"/>
                    </a:lnTo>
                    <a:cubicBezTo>
                      <a:pt x="65466" y="92034"/>
                      <a:pt x="195342" y="1"/>
                      <a:pt x="346714" y="1"/>
                    </a:cubicBezTo>
                    <a:lnTo>
                      <a:pt x="5204973" y="0"/>
                    </a:lnTo>
                    <a:cubicBezTo>
                      <a:pt x="5305888" y="0"/>
                      <a:pt x="5397249" y="40904"/>
                      <a:pt x="5463381"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78" name="Google Shape;5478;p41"/>
              <p:cNvSpPr/>
              <p:nvPr/>
            </p:nvSpPr>
            <p:spPr>
              <a:xfrm rot="-2827716">
                <a:off x="4271307" y="2012144"/>
                <a:ext cx="5567509" cy="509927"/>
              </a:xfrm>
              <a:custGeom>
                <a:rect b="b" l="l" r="r" t="t"/>
                <a:pathLst>
                  <a:path extrusionOk="0" h="510193" w="5570417">
                    <a:moveTo>
                      <a:pt x="5570417" y="254816"/>
                    </a:moveTo>
                    <a:lnTo>
                      <a:pt x="5560429" y="286995"/>
                    </a:lnTo>
                    <a:cubicBezTo>
                      <a:pt x="5504952" y="418159"/>
                      <a:pt x="5375074" y="510192"/>
                      <a:pt x="5223702" y="510192"/>
                    </a:cubicBezTo>
                    <a:lnTo>
                      <a:pt x="365444" y="510192"/>
                    </a:lnTo>
                    <a:cubicBezTo>
                      <a:pt x="163614" y="510193"/>
                      <a:pt x="0" y="346577"/>
                      <a:pt x="0" y="144747"/>
                    </a:cubicBezTo>
                    <a:cubicBezTo>
                      <a:pt x="0" y="94290"/>
                      <a:pt x="10226" y="46221"/>
                      <a:pt x="28718" y="2500"/>
                    </a:cubicBezTo>
                    <a:lnTo>
                      <a:pt x="30075" y="0"/>
                    </a:lnTo>
                    <a:lnTo>
                      <a:pt x="18769" y="36420"/>
                    </a:lnTo>
                    <a:cubicBezTo>
                      <a:pt x="13902" y="60209"/>
                      <a:pt x="11345" y="84841"/>
                      <a:pt x="11345" y="110069"/>
                    </a:cubicBezTo>
                    <a:cubicBezTo>
                      <a:pt x="11345" y="311900"/>
                      <a:pt x="174959" y="475515"/>
                      <a:pt x="376790" y="475515"/>
                    </a:cubicBezTo>
                    <a:lnTo>
                      <a:pt x="5235047" y="475515"/>
                    </a:lnTo>
                    <a:cubicBezTo>
                      <a:pt x="5361191" y="475514"/>
                      <a:pt x="5472407" y="411603"/>
                      <a:pt x="5538080" y="314393"/>
                    </a:cubicBezTo>
                    <a:lnTo>
                      <a:pt x="5570417" y="254816"/>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479" name="Google Shape;5479;p41"/>
            <p:cNvGrpSpPr/>
            <p:nvPr/>
          </p:nvGrpSpPr>
          <p:grpSpPr>
            <a:xfrm>
              <a:off x="5506653" y="294250"/>
              <a:ext cx="1839662" cy="1950655"/>
              <a:chOff x="5624194" y="350969"/>
              <a:chExt cx="4465200" cy="4734600"/>
            </a:xfrm>
          </p:grpSpPr>
          <p:sp>
            <p:nvSpPr>
              <p:cNvPr id="5480" name="Google Shape;5480;p41"/>
              <p:cNvSpPr/>
              <p:nvPr/>
            </p:nvSpPr>
            <p:spPr>
              <a:xfrm rot="-2829881">
                <a:off x="4967296" y="2352819"/>
                <a:ext cx="5778994" cy="730899"/>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81" name="Google Shape;5481;p41"/>
              <p:cNvSpPr/>
              <p:nvPr/>
            </p:nvSpPr>
            <p:spPr>
              <a:xfrm rot="-2827716">
                <a:off x="4903645" y="2383838"/>
                <a:ext cx="5757263" cy="509928"/>
              </a:xfrm>
              <a:custGeom>
                <a:rect b="b" l="l" r="r" t="t"/>
                <a:pathLst>
                  <a:path extrusionOk="0" h="510194" w="5760270">
                    <a:moveTo>
                      <a:pt x="5653234" y="107036"/>
                    </a:moveTo>
                    <a:cubicBezTo>
                      <a:pt x="5719367" y="173169"/>
                      <a:pt x="5760270" y="264529"/>
                      <a:pt x="5760270" y="365445"/>
                    </a:cubicBezTo>
                    <a:cubicBezTo>
                      <a:pt x="5760270" y="415902"/>
                      <a:pt x="5750045" y="463972"/>
                      <a:pt x="5731553" y="507693"/>
                    </a:cubicBezTo>
                    <a:lnTo>
                      <a:pt x="5730195" y="510194"/>
                    </a:lnTo>
                    <a:lnTo>
                      <a:pt x="5741501" y="473772"/>
                    </a:lnTo>
                    <a:cubicBezTo>
                      <a:pt x="5746369" y="449983"/>
                      <a:pt x="5748925" y="425351"/>
                      <a:pt x="5748925" y="400122"/>
                    </a:cubicBezTo>
                    <a:cubicBezTo>
                      <a:pt x="5748925" y="198292"/>
                      <a:pt x="5585310" y="34678"/>
                      <a:pt x="5383480" y="34678"/>
                    </a:cubicBezTo>
                    <a:lnTo>
                      <a:pt x="335370" y="34678"/>
                    </a:lnTo>
                    <a:cubicBezTo>
                      <a:pt x="209227" y="34679"/>
                      <a:pt x="98010" y="98590"/>
                      <a:pt x="32337" y="195800"/>
                    </a:cubicBezTo>
                    <a:lnTo>
                      <a:pt x="0" y="255377"/>
                    </a:lnTo>
                    <a:lnTo>
                      <a:pt x="9989" y="223198"/>
                    </a:lnTo>
                    <a:cubicBezTo>
                      <a:pt x="65466" y="92034"/>
                      <a:pt x="195343" y="1"/>
                      <a:pt x="346716" y="1"/>
                    </a:cubicBezTo>
                    <a:lnTo>
                      <a:pt x="5394825" y="0"/>
                    </a:lnTo>
                    <a:cubicBezTo>
                      <a:pt x="5495740" y="0"/>
                      <a:pt x="5587102" y="40904"/>
                      <a:pt x="5653234"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82" name="Google Shape;5482;p41"/>
              <p:cNvSpPr/>
              <p:nvPr/>
            </p:nvSpPr>
            <p:spPr>
              <a:xfrm rot="-2827716">
                <a:off x="5056297" y="2544077"/>
                <a:ext cx="5757263" cy="509925"/>
              </a:xfrm>
              <a:custGeom>
                <a:rect b="b" l="l" r="r" t="t"/>
                <a:pathLst>
                  <a:path extrusionOk="0" h="510191" w="5760270">
                    <a:moveTo>
                      <a:pt x="5760270" y="254817"/>
                    </a:moveTo>
                    <a:lnTo>
                      <a:pt x="5750282" y="286994"/>
                    </a:lnTo>
                    <a:cubicBezTo>
                      <a:pt x="5694805" y="418157"/>
                      <a:pt x="5564928" y="510191"/>
                      <a:pt x="5413556" y="510191"/>
                    </a:cubicBezTo>
                    <a:lnTo>
                      <a:pt x="365446" y="510191"/>
                    </a:lnTo>
                    <a:cubicBezTo>
                      <a:pt x="163615" y="510191"/>
                      <a:pt x="0" y="346576"/>
                      <a:pt x="0" y="144746"/>
                    </a:cubicBezTo>
                    <a:cubicBezTo>
                      <a:pt x="0" y="94289"/>
                      <a:pt x="10226" y="46220"/>
                      <a:pt x="28719" y="2499"/>
                    </a:cubicBezTo>
                    <a:lnTo>
                      <a:pt x="30075" y="0"/>
                    </a:lnTo>
                    <a:lnTo>
                      <a:pt x="18770" y="36419"/>
                    </a:lnTo>
                    <a:cubicBezTo>
                      <a:pt x="13902" y="60208"/>
                      <a:pt x="11345" y="84840"/>
                      <a:pt x="11345" y="110069"/>
                    </a:cubicBezTo>
                    <a:cubicBezTo>
                      <a:pt x="11345" y="311899"/>
                      <a:pt x="174961" y="475514"/>
                      <a:pt x="376791" y="475513"/>
                    </a:cubicBezTo>
                    <a:lnTo>
                      <a:pt x="5424901" y="475513"/>
                    </a:lnTo>
                    <a:cubicBezTo>
                      <a:pt x="5551044" y="475513"/>
                      <a:pt x="5662261" y="411601"/>
                      <a:pt x="5727934" y="314392"/>
                    </a:cubicBezTo>
                    <a:lnTo>
                      <a:pt x="5760270" y="254817"/>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483" name="Google Shape;5483;p41"/>
            <p:cNvGrpSpPr/>
            <p:nvPr/>
          </p:nvGrpSpPr>
          <p:grpSpPr>
            <a:xfrm>
              <a:off x="5354860" y="1023596"/>
              <a:ext cx="1812470" cy="1921362"/>
              <a:chOff x="5255762" y="2121228"/>
              <a:chExt cx="4399200" cy="4663500"/>
            </a:xfrm>
          </p:grpSpPr>
          <p:sp>
            <p:nvSpPr>
              <p:cNvPr id="5484" name="Google Shape;5484;p41"/>
              <p:cNvSpPr/>
              <p:nvPr/>
            </p:nvSpPr>
            <p:spPr>
              <a:xfrm rot="-2829916">
                <a:off x="4614371" y="4087528"/>
                <a:ext cx="5681983" cy="730899"/>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85" name="Google Shape;5485;p41"/>
              <p:cNvSpPr/>
              <p:nvPr/>
            </p:nvSpPr>
            <p:spPr>
              <a:xfrm rot="-2827716">
                <a:off x="4550710" y="4118522"/>
                <a:ext cx="5660315" cy="509927"/>
              </a:xfrm>
              <a:custGeom>
                <a:rect b="b" l="l" r="r" t="t"/>
                <a:pathLst>
                  <a:path extrusionOk="0" h="510193" w="5663271">
                    <a:moveTo>
                      <a:pt x="5556235" y="107036"/>
                    </a:moveTo>
                    <a:cubicBezTo>
                      <a:pt x="5622367" y="173169"/>
                      <a:pt x="5663271" y="264530"/>
                      <a:pt x="5663271" y="365444"/>
                    </a:cubicBezTo>
                    <a:cubicBezTo>
                      <a:pt x="5663271" y="415902"/>
                      <a:pt x="5653045" y="463971"/>
                      <a:pt x="5634553" y="507693"/>
                    </a:cubicBezTo>
                    <a:lnTo>
                      <a:pt x="5633195" y="510193"/>
                    </a:lnTo>
                    <a:lnTo>
                      <a:pt x="5644501" y="473772"/>
                    </a:lnTo>
                    <a:cubicBezTo>
                      <a:pt x="5649369" y="449982"/>
                      <a:pt x="5651925" y="425351"/>
                      <a:pt x="5651925" y="400122"/>
                    </a:cubicBezTo>
                    <a:cubicBezTo>
                      <a:pt x="5651926" y="198292"/>
                      <a:pt x="5488311" y="34678"/>
                      <a:pt x="5286481" y="34677"/>
                    </a:cubicBezTo>
                    <a:lnTo>
                      <a:pt x="335370" y="34677"/>
                    </a:lnTo>
                    <a:cubicBezTo>
                      <a:pt x="209226" y="34677"/>
                      <a:pt x="98010" y="98589"/>
                      <a:pt x="32337" y="195798"/>
                    </a:cubicBezTo>
                    <a:lnTo>
                      <a:pt x="0" y="255374"/>
                    </a:lnTo>
                    <a:lnTo>
                      <a:pt x="9988" y="223197"/>
                    </a:lnTo>
                    <a:cubicBezTo>
                      <a:pt x="65466" y="92033"/>
                      <a:pt x="195343" y="-1"/>
                      <a:pt x="346715" y="0"/>
                    </a:cubicBezTo>
                    <a:lnTo>
                      <a:pt x="5297827" y="0"/>
                    </a:lnTo>
                    <a:cubicBezTo>
                      <a:pt x="5398741" y="0"/>
                      <a:pt x="5490103" y="40904"/>
                      <a:pt x="555623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86" name="Google Shape;5486;p41"/>
              <p:cNvSpPr/>
              <p:nvPr/>
            </p:nvSpPr>
            <p:spPr>
              <a:xfrm rot="-2827716">
                <a:off x="4703362" y="4278757"/>
                <a:ext cx="5660314" cy="509928"/>
              </a:xfrm>
              <a:custGeom>
                <a:rect b="b" l="l" r="r" t="t"/>
                <a:pathLst>
                  <a:path extrusionOk="0" h="510194" w="5663270">
                    <a:moveTo>
                      <a:pt x="5663270" y="254819"/>
                    </a:moveTo>
                    <a:lnTo>
                      <a:pt x="5653283" y="286996"/>
                    </a:lnTo>
                    <a:cubicBezTo>
                      <a:pt x="5597805" y="418160"/>
                      <a:pt x="5467928" y="510193"/>
                      <a:pt x="5316556" y="510193"/>
                    </a:cubicBezTo>
                    <a:lnTo>
                      <a:pt x="365445" y="510194"/>
                    </a:lnTo>
                    <a:cubicBezTo>
                      <a:pt x="163615" y="510194"/>
                      <a:pt x="0" y="346579"/>
                      <a:pt x="0" y="144749"/>
                    </a:cubicBezTo>
                    <a:cubicBezTo>
                      <a:pt x="0" y="94291"/>
                      <a:pt x="10226" y="46222"/>
                      <a:pt x="28718" y="2501"/>
                    </a:cubicBezTo>
                    <a:lnTo>
                      <a:pt x="30075" y="0"/>
                    </a:lnTo>
                    <a:lnTo>
                      <a:pt x="18770" y="36421"/>
                    </a:lnTo>
                    <a:cubicBezTo>
                      <a:pt x="13901" y="60210"/>
                      <a:pt x="11345" y="84843"/>
                      <a:pt x="11345" y="110071"/>
                    </a:cubicBezTo>
                    <a:cubicBezTo>
                      <a:pt x="11345" y="311901"/>
                      <a:pt x="174960" y="475516"/>
                      <a:pt x="376790" y="475516"/>
                    </a:cubicBezTo>
                    <a:lnTo>
                      <a:pt x="5327901" y="475516"/>
                    </a:lnTo>
                    <a:cubicBezTo>
                      <a:pt x="5454045" y="475516"/>
                      <a:pt x="5565261" y="411604"/>
                      <a:pt x="5630934" y="314394"/>
                    </a:cubicBezTo>
                    <a:lnTo>
                      <a:pt x="5663270" y="254819"/>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487" name="Google Shape;5487;p41"/>
            <p:cNvGrpSpPr/>
            <p:nvPr/>
          </p:nvGrpSpPr>
          <p:grpSpPr>
            <a:xfrm>
              <a:off x="6109308" y="1266969"/>
              <a:ext cx="1644004" cy="1739794"/>
              <a:chOff x="7086948" y="2711938"/>
              <a:chExt cx="3990300" cy="4222800"/>
            </a:xfrm>
          </p:grpSpPr>
          <p:sp>
            <p:nvSpPr>
              <p:cNvPr id="5488" name="Google Shape;5488;p41"/>
              <p:cNvSpPr/>
              <p:nvPr/>
            </p:nvSpPr>
            <p:spPr>
              <a:xfrm rot="-2830071">
                <a:off x="6541696" y="4457889"/>
                <a:ext cx="5080804" cy="730899"/>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89" name="Google Shape;5489;p41"/>
              <p:cNvSpPr/>
              <p:nvPr/>
            </p:nvSpPr>
            <p:spPr>
              <a:xfrm rot="-2827716">
                <a:off x="6477943" y="4488751"/>
                <a:ext cx="5059349" cy="509926"/>
              </a:xfrm>
              <a:custGeom>
                <a:rect b="b" l="l" r="r" t="t"/>
                <a:pathLst>
                  <a:path extrusionOk="0" h="510192" w="5061991">
                    <a:moveTo>
                      <a:pt x="4954955" y="107036"/>
                    </a:moveTo>
                    <a:cubicBezTo>
                      <a:pt x="5021087" y="173169"/>
                      <a:pt x="5061991" y="264531"/>
                      <a:pt x="5061991" y="365445"/>
                    </a:cubicBezTo>
                    <a:cubicBezTo>
                      <a:pt x="5061991" y="415903"/>
                      <a:pt x="5051765" y="463972"/>
                      <a:pt x="5033272" y="507693"/>
                    </a:cubicBezTo>
                    <a:lnTo>
                      <a:pt x="5031916" y="510192"/>
                    </a:lnTo>
                    <a:lnTo>
                      <a:pt x="5043221" y="473773"/>
                    </a:lnTo>
                    <a:cubicBezTo>
                      <a:pt x="5048089" y="449983"/>
                      <a:pt x="5050646" y="425352"/>
                      <a:pt x="5050646" y="400123"/>
                    </a:cubicBezTo>
                    <a:cubicBezTo>
                      <a:pt x="5050646" y="198293"/>
                      <a:pt x="4887031" y="34678"/>
                      <a:pt x="4685200" y="34678"/>
                    </a:cubicBezTo>
                    <a:lnTo>
                      <a:pt x="335370" y="34678"/>
                    </a:lnTo>
                    <a:cubicBezTo>
                      <a:pt x="209226" y="34678"/>
                      <a:pt x="98010" y="98590"/>
                      <a:pt x="32336" y="195799"/>
                    </a:cubicBezTo>
                    <a:lnTo>
                      <a:pt x="0" y="255374"/>
                    </a:lnTo>
                    <a:lnTo>
                      <a:pt x="9988" y="223197"/>
                    </a:lnTo>
                    <a:cubicBezTo>
                      <a:pt x="65466" y="92034"/>
                      <a:pt x="195342" y="0"/>
                      <a:pt x="346715" y="0"/>
                    </a:cubicBezTo>
                    <a:lnTo>
                      <a:pt x="4696545" y="1"/>
                    </a:lnTo>
                    <a:cubicBezTo>
                      <a:pt x="4797461" y="1"/>
                      <a:pt x="4888822" y="40904"/>
                      <a:pt x="4954955" y="10703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90" name="Google Shape;5490;p41"/>
              <p:cNvSpPr/>
              <p:nvPr/>
            </p:nvSpPr>
            <p:spPr>
              <a:xfrm rot="-2827716">
                <a:off x="6630593" y="4648986"/>
                <a:ext cx="5059350" cy="509928"/>
              </a:xfrm>
              <a:custGeom>
                <a:rect b="b" l="l" r="r" t="t"/>
                <a:pathLst>
                  <a:path extrusionOk="0" h="510194" w="5061992">
                    <a:moveTo>
                      <a:pt x="5061992" y="254818"/>
                    </a:moveTo>
                    <a:lnTo>
                      <a:pt x="5052003" y="286996"/>
                    </a:lnTo>
                    <a:cubicBezTo>
                      <a:pt x="4996525" y="418160"/>
                      <a:pt x="4866649" y="510193"/>
                      <a:pt x="4715276" y="510194"/>
                    </a:cubicBezTo>
                    <a:lnTo>
                      <a:pt x="365445" y="510194"/>
                    </a:lnTo>
                    <a:cubicBezTo>
                      <a:pt x="163616" y="510194"/>
                      <a:pt x="0" y="346579"/>
                      <a:pt x="1" y="144749"/>
                    </a:cubicBezTo>
                    <a:cubicBezTo>
                      <a:pt x="1" y="94292"/>
                      <a:pt x="10227" y="46223"/>
                      <a:pt x="28719" y="2501"/>
                    </a:cubicBezTo>
                    <a:lnTo>
                      <a:pt x="30076" y="0"/>
                    </a:lnTo>
                    <a:lnTo>
                      <a:pt x="18771" y="36422"/>
                    </a:lnTo>
                    <a:cubicBezTo>
                      <a:pt x="13902" y="60211"/>
                      <a:pt x="11346" y="84843"/>
                      <a:pt x="11346" y="110072"/>
                    </a:cubicBezTo>
                    <a:cubicBezTo>
                      <a:pt x="11345" y="311901"/>
                      <a:pt x="174961" y="475517"/>
                      <a:pt x="376790" y="475516"/>
                    </a:cubicBezTo>
                    <a:lnTo>
                      <a:pt x="4726622" y="475516"/>
                    </a:lnTo>
                    <a:cubicBezTo>
                      <a:pt x="4852765" y="475516"/>
                      <a:pt x="4963982" y="411604"/>
                      <a:pt x="5029655" y="314395"/>
                    </a:cubicBezTo>
                    <a:lnTo>
                      <a:pt x="5061992"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491" name="Google Shape;5491;p41"/>
            <p:cNvGrpSpPr/>
            <p:nvPr/>
          </p:nvGrpSpPr>
          <p:grpSpPr>
            <a:xfrm>
              <a:off x="4533350" y="505715"/>
              <a:ext cx="1271601" cy="1347634"/>
              <a:chOff x="2032969" y="864182"/>
              <a:chExt cx="4314900" cy="4572900"/>
            </a:xfrm>
          </p:grpSpPr>
          <p:sp>
            <p:nvSpPr>
              <p:cNvPr id="5492" name="Google Shape;5492;p41"/>
              <p:cNvSpPr/>
              <p:nvPr/>
            </p:nvSpPr>
            <p:spPr>
              <a:xfrm rot="-2830053">
                <a:off x="1411304" y="2785182"/>
                <a:ext cx="5558230" cy="730899"/>
              </a:xfrm>
              <a:prstGeom prst="roundRect">
                <a:avLst>
                  <a:gd fmla="val 50000" name="adj"/>
                </a:avLst>
              </a:prstGeom>
              <a:solidFill>
                <a:schemeClr val="accent1"/>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93" name="Google Shape;5493;p41"/>
              <p:cNvSpPr/>
              <p:nvPr/>
            </p:nvSpPr>
            <p:spPr>
              <a:xfrm rot="-2827716">
                <a:off x="1347693" y="2816223"/>
                <a:ext cx="5536567" cy="509927"/>
              </a:xfrm>
              <a:custGeom>
                <a:rect b="b" l="l" r="r" t="t"/>
                <a:pathLst>
                  <a:path extrusionOk="0" h="510193" w="5539459">
                    <a:moveTo>
                      <a:pt x="5432423" y="107037"/>
                    </a:moveTo>
                    <a:cubicBezTo>
                      <a:pt x="5498556" y="173170"/>
                      <a:pt x="5539459" y="264531"/>
                      <a:pt x="5539459" y="365446"/>
                    </a:cubicBezTo>
                    <a:cubicBezTo>
                      <a:pt x="5539459" y="415903"/>
                      <a:pt x="5529233" y="463972"/>
                      <a:pt x="5510741" y="507694"/>
                    </a:cubicBezTo>
                    <a:lnTo>
                      <a:pt x="5509384" y="510193"/>
                    </a:lnTo>
                    <a:lnTo>
                      <a:pt x="5520689" y="473773"/>
                    </a:lnTo>
                    <a:cubicBezTo>
                      <a:pt x="5525558" y="449984"/>
                      <a:pt x="5528114" y="425352"/>
                      <a:pt x="5528114" y="400124"/>
                    </a:cubicBezTo>
                    <a:cubicBezTo>
                      <a:pt x="5528114" y="198293"/>
                      <a:pt x="5364500" y="34678"/>
                      <a:pt x="5162669" y="34678"/>
                    </a:cubicBezTo>
                    <a:lnTo>
                      <a:pt x="335370" y="34678"/>
                    </a:lnTo>
                    <a:cubicBezTo>
                      <a:pt x="209226" y="34678"/>
                      <a:pt x="98010" y="98590"/>
                      <a:pt x="32337" y="195800"/>
                    </a:cubicBezTo>
                    <a:lnTo>
                      <a:pt x="0" y="255375"/>
                    </a:lnTo>
                    <a:lnTo>
                      <a:pt x="9988" y="223198"/>
                    </a:lnTo>
                    <a:cubicBezTo>
                      <a:pt x="65466" y="92034"/>
                      <a:pt x="195342" y="1"/>
                      <a:pt x="346715" y="0"/>
                    </a:cubicBezTo>
                    <a:lnTo>
                      <a:pt x="5174015" y="1"/>
                    </a:lnTo>
                    <a:cubicBezTo>
                      <a:pt x="5274930" y="1"/>
                      <a:pt x="5366291" y="40905"/>
                      <a:pt x="5432423" y="10703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94" name="Google Shape;5494;p41"/>
              <p:cNvSpPr/>
              <p:nvPr/>
            </p:nvSpPr>
            <p:spPr>
              <a:xfrm rot="-2827716">
                <a:off x="1500345" y="2976459"/>
                <a:ext cx="5536567" cy="509927"/>
              </a:xfrm>
              <a:custGeom>
                <a:rect b="b" l="l" r="r" t="t"/>
                <a:pathLst>
                  <a:path extrusionOk="0" h="510193" w="5539459">
                    <a:moveTo>
                      <a:pt x="5539459" y="254818"/>
                    </a:moveTo>
                    <a:lnTo>
                      <a:pt x="5529471" y="286996"/>
                    </a:lnTo>
                    <a:cubicBezTo>
                      <a:pt x="5473993" y="418159"/>
                      <a:pt x="5344117" y="510193"/>
                      <a:pt x="5192744" y="510193"/>
                    </a:cubicBezTo>
                    <a:lnTo>
                      <a:pt x="365445" y="510193"/>
                    </a:lnTo>
                    <a:cubicBezTo>
                      <a:pt x="163616" y="510193"/>
                      <a:pt x="0" y="346578"/>
                      <a:pt x="0" y="144749"/>
                    </a:cubicBezTo>
                    <a:cubicBezTo>
                      <a:pt x="0" y="94291"/>
                      <a:pt x="10226" y="46222"/>
                      <a:pt x="28718" y="2500"/>
                    </a:cubicBezTo>
                    <a:lnTo>
                      <a:pt x="30075" y="0"/>
                    </a:lnTo>
                    <a:lnTo>
                      <a:pt x="18770" y="36421"/>
                    </a:lnTo>
                    <a:cubicBezTo>
                      <a:pt x="13902" y="60210"/>
                      <a:pt x="11345" y="84842"/>
                      <a:pt x="11345" y="110071"/>
                    </a:cubicBezTo>
                    <a:cubicBezTo>
                      <a:pt x="11345" y="311900"/>
                      <a:pt x="174961" y="475516"/>
                      <a:pt x="376790" y="475515"/>
                    </a:cubicBezTo>
                    <a:lnTo>
                      <a:pt x="5204090" y="475515"/>
                    </a:lnTo>
                    <a:cubicBezTo>
                      <a:pt x="5330233" y="475515"/>
                      <a:pt x="5441449" y="411603"/>
                      <a:pt x="5507122" y="314394"/>
                    </a:cubicBezTo>
                    <a:lnTo>
                      <a:pt x="5539459" y="254818"/>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495" name="Google Shape;5495;p41"/>
            <p:cNvGrpSpPr/>
            <p:nvPr/>
          </p:nvGrpSpPr>
          <p:grpSpPr>
            <a:xfrm>
              <a:off x="4535975" y="364983"/>
              <a:ext cx="1100782" cy="1169874"/>
              <a:chOff x="1316031" y="142329"/>
              <a:chExt cx="2671800" cy="2839500"/>
            </a:xfrm>
          </p:grpSpPr>
          <p:sp>
            <p:nvSpPr>
              <p:cNvPr id="5496" name="Google Shape;5496;p41"/>
              <p:cNvSpPr/>
              <p:nvPr/>
            </p:nvSpPr>
            <p:spPr>
              <a:xfrm rot="-2830044">
                <a:off x="893477" y="1370600"/>
                <a:ext cx="3516907" cy="382958"/>
              </a:xfrm>
              <a:prstGeom prst="roundRect">
                <a:avLst>
                  <a:gd fmla="val 50000" name="adj"/>
                </a:avLst>
              </a:prstGeom>
              <a:solidFill>
                <a:schemeClr val="accent3"/>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97" name="Google Shape;5497;p41"/>
              <p:cNvSpPr/>
              <p:nvPr/>
            </p:nvSpPr>
            <p:spPr>
              <a:xfrm rot="-2827716">
                <a:off x="863305" y="1385770"/>
                <a:ext cx="3505215" cy="274960"/>
              </a:xfrm>
              <a:custGeom>
                <a:rect b="b" l="l" r="r" t="t"/>
                <a:pathLst>
                  <a:path extrusionOk="0" h="275104" w="3507046">
                    <a:moveTo>
                      <a:pt x="3450985" y="56062"/>
                    </a:moveTo>
                    <a:cubicBezTo>
                      <a:pt x="3485622" y="90699"/>
                      <a:pt x="3507046" y="138549"/>
                      <a:pt x="3507046" y="191404"/>
                    </a:cubicBezTo>
                    <a:cubicBezTo>
                      <a:pt x="3507046" y="217831"/>
                      <a:pt x="3501690" y="243008"/>
                      <a:pt x="3492004" y="265906"/>
                    </a:cubicBezTo>
                    <a:lnTo>
                      <a:pt x="3485803" y="275104"/>
                    </a:lnTo>
                    <a:lnTo>
                      <a:pt x="3495700" y="226082"/>
                    </a:lnTo>
                    <a:cubicBezTo>
                      <a:pt x="3495701" y="120372"/>
                      <a:pt x="3410007" y="34678"/>
                      <a:pt x="3304298" y="34679"/>
                    </a:cubicBezTo>
                    <a:lnTo>
                      <a:pt x="170160" y="34678"/>
                    </a:lnTo>
                    <a:cubicBezTo>
                      <a:pt x="117306" y="34678"/>
                      <a:pt x="69455" y="56102"/>
                      <a:pt x="34818" y="90739"/>
                    </a:cubicBezTo>
                    <a:lnTo>
                      <a:pt x="0" y="142381"/>
                    </a:lnTo>
                    <a:lnTo>
                      <a:pt x="5144" y="116901"/>
                    </a:lnTo>
                    <a:cubicBezTo>
                      <a:pt x="34200" y="48203"/>
                      <a:pt x="102224" y="1"/>
                      <a:pt x="181506" y="0"/>
                    </a:cubicBezTo>
                    <a:lnTo>
                      <a:pt x="3315643" y="1"/>
                    </a:lnTo>
                    <a:cubicBezTo>
                      <a:pt x="3368497" y="1"/>
                      <a:pt x="3416348" y="21424"/>
                      <a:pt x="3450985" y="56062"/>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98" name="Google Shape;5498;p41"/>
              <p:cNvSpPr/>
              <p:nvPr/>
            </p:nvSpPr>
            <p:spPr>
              <a:xfrm rot="-2827716">
                <a:off x="939100" y="1462710"/>
                <a:ext cx="3505215" cy="274959"/>
              </a:xfrm>
              <a:custGeom>
                <a:rect b="b" l="l" r="r" t="t"/>
                <a:pathLst>
                  <a:path extrusionOk="0" h="275103" w="3507046">
                    <a:moveTo>
                      <a:pt x="3507046" y="132723"/>
                    </a:moveTo>
                    <a:lnTo>
                      <a:pt x="3501902" y="158203"/>
                    </a:lnTo>
                    <a:cubicBezTo>
                      <a:pt x="3472846" y="226900"/>
                      <a:pt x="3404822" y="275103"/>
                      <a:pt x="3325540" y="275103"/>
                    </a:cubicBezTo>
                    <a:lnTo>
                      <a:pt x="191404" y="275103"/>
                    </a:lnTo>
                    <a:cubicBezTo>
                      <a:pt x="85694" y="275103"/>
                      <a:pt x="0" y="189409"/>
                      <a:pt x="0" y="83700"/>
                    </a:cubicBezTo>
                    <a:cubicBezTo>
                      <a:pt x="0" y="57272"/>
                      <a:pt x="5356" y="32096"/>
                      <a:pt x="15042" y="9197"/>
                    </a:cubicBezTo>
                    <a:lnTo>
                      <a:pt x="21243" y="0"/>
                    </a:lnTo>
                    <a:lnTo>
                      <a:pt x="11346" y="49022"/>
                    </a:lnTo>
                    <a:cubicBezTo>
                      <a:pt x="11345" y="154732"/>
                      <a:pt x="97039" y="240425"/>
                      <a:pt x="202749" y="240426"/>
                    </a:cubicBezTo>
                    <a:lnTo>
                      <a:pt x="3336885" y="240426"/>
                    </a:lnTo>
                    <a:cubicBezTo>
                      <a:pt x="3389740" y="240426"/>
                      <a:pt x="3437591" y="219002"/>
                      <a:pt x="3472228" y="184365"/>
                    </a:cubicBezTo>
                    <a:lnTo>
                      <a:pt x="3507046" y="13272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499" name="Google Shape;5499;p41"/>
            <p:cNvGrpSpPr/>
            <p:nvPr/>
          </p:nvGrpSpPr>
          <p:grpSpPr>
            <a:xfrm>
              <a:off x="5074175" y="364968"/>
              <a:ext cx="735834" cy="780410"/>
              <a:chOff x="1470547" y="379512"/>
              <a:chExt cx="1786005" cy="1894200"/>
            </a:xfrm>
          </p:grpSpPr>
          <p:sp>
            <p:nvSpPr>
              <p:cNvPr id="5500" name="Google Shape;5500;p41"/>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501" name="Google Shape;5501;p41"/>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502" name="Google Shape;5502;p41"/>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503" name="Google Shape;5503;p41"/>
            <p:cNvGrpSpPr/>
            <p:nvPr/>
          </p:nvGrpSpPr>
          <p:grpSpPr>
            <a:xfrm>
              <a:off x="4395079" y="697217"/>
              <a:ext cx="1329882" cy="1409495"/>
              <a:chOff x="2075692" y="52828"/>
              <a:chExt cx="4347442" cy="4607700"/>
            </a:xfrm>
          </p:grpSpPr>
          <p:sp>
            <p:nvSpPr>
              <p:cNvPr id="5504" name="Google Shape;5504;p41"/>
              <p:cNvSpPr/>
              <p:nvPr/>
            </p:nvSpPr>
            <p:spPr>
              <a:xfrm rot="-2829994">
                <a:off x="1427732" y="2009381"/>
                <a:ext cx="5639319" cy="694594"/>
              </a:xfrm>
              <a:prstGeom prst="roundRect">
                <a:avLst>
                  <a:gd fmla="val 50000" name="adj"/>
                </a:avLst>
              </a:prstGeom>
              <a:solidFill>
                <a:schemeClr val="accent6"/>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505" name="Google Shape;5505;p41"/>
              <p:cNvSpPr/>
              <p:nvPr/>
            </p:nvSpPr>
            <p:spPr>
              <a:xfrm rot="-2827716">
                <a:off x="1310940" y="2063599"/>
                <a:ext cx="5636336" cy="371302"/>
              </a:xfrm>
              <a:custGeom>
                <a:rect b="b" l="l" r="r" t="t"/>
                <a:pathLst>
                  <a:path extrusionOk="0" h="371496" w="5639280">
                    <a:moveTo>
                      <a:pt x="5537534" y="101745"/>
                    </a:moveTo>
                    <a:cubicBezTo>
                      <a:pt x="5600398" y="164609"/>
                      <a:pt x="5639280" y="251454"/>
                      <a:pt x="5639280" y="347381"/>
                    </a:cubicBezTo>
                    <a:lnTo>
                      <a:pt x="5636849" y="371496"/>
                    </a:lnTo>
                    <a:lnTo>
                      <a:pt x="5630895" y="312435"/>
                    </a:lnTo>
                    <a:cubicBezTo>
                      <a:pt x="5598503" y="154139"/>
                      <a:pt x="5458442" y="35063"/>
                      <a:pt x="5290571" y="35063"/>
                    </a:cubicBezTo>
                    <a:lnTo>
                      <a:pt x="346054" y="35063"/>
                    </a:lnTo>
                    <a:cubicBezTo>
                      <a:pt x="178182" y="35063"/>
                      <a:pt x="38122" y="154139"/>
                      <a:pt x="5731" y="312436"/>
                    </a:cubicBezTo>
                    <a:lnTo>
                      <a:pt x="1104" y="358331"/>
                    </a:lnTo>
                    <a:lnTo>
                      <a:pt x="0" y="347382"/>
                    </a:lnTo>
                    <a:cubicBezTo>
                      <a:pt x="0" y="155528"/>
                      <a:pt x="155527" y="-1"/>
                      <a:pt x="347382" y="0"/>
                    </a:cubicBezTo>
                    <a:lnTo>
                      <a:pt x="5291898" y="0"/>
                    </a:lnTo>
                    <a:cubicBezTo>
                      <a:pt x="5387825" y="0"/>
                      <a:pt x="5474670" y="38881"/>
                      <a:pt x="5537534" y="101745"/>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506" name="Google Shape;5506;p41"/>
              <p:cNvSpPr/>
              <p:nvPr/>
            </p:nvSpPr>
            <p:spPr>
              <a:xfrm rot="-2827716">
                <a:off x="1551550" y="2279838"/>
                <a:ext cx="5636336" cy="371302"/>
              </a:xfrm>
              <a:custGeom>
                <a:rect b="b" l="l" r="r" t="t"/>
                <a:pathLst>
                  <a:path extrusionOk="0" h="371496" w="5639280">
                    <a:moveTo>
                      <a:pt x="5638176" y="13165"/>
                    </a:moveTo>
                    <a:lnTo>
                      <a:pt x="5639280" y="24114"/>
                    </a:lnTo>
                    <a:cubicBezTo>
                      <a:pt x="5639279" y="215968"/>
                      <a:pt x="5483752" y="371496"/>
                      <a:pt x="5291898" y="371496"/>
                    </a:cubicBezTo>
                    <a:lnTo>
                      <a:pt x="347382" y="371496"/>
                    </a:lnTo>
                    <a:cubicBezTo>
                      <a:pt x="155528" y="371496"/>
                      <a:pt x="-1" y="215969"/>
                      <a:pt x="0" y="24114"/>
                    </a:cubicBezTo>
                    <a:lnTo>
                      <a:pt x="2431" y="0"/>
                    </a:lnTo>
                    <a:lnTo>
                      <a:pt x="8385" y="59061"/>
                    </a:lnTo>
                    <a:cubicBezTo>
                      <a:pt x="40776" y="217356"/>
                      <a:pt x="180837" y="336432"/>
                      <a:pt x="348709" y="336432"/>
                    </a:cubicBezTo>
                    <a:lnTo>
                      <a:pt x="5293225" y="336433"/>
                    </a:lnTo>
                    <a:cubicBezTo>
                      <a:pt x="5461097" y="336432"/>
                      <a:pt x="5601157" y="217357"/>
                      <a:pt x="5633549" y="59060"/>
                    </a:cubicBezTo>
                    <a:lnTo>
                      <a:pt x="5638176" y="13165"/>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507" name="Google Shape;5507;p41"/>
            <p:cNvGrpSpPr/>
            <p:nvPr/>
          </p:nvGrpSpPr>
          <p:grpSpPr>
            <a:xfrm rot="-1579579">
              <a:off x="7082645" y="166310"/>
              <a:ext cx="220954" cy="220954"/>
              <a:chOff x="8297437" y="2253663"/>
              <a:chExt cx="4117200" cy="4117200"/>
            </a:xfrm>
          </p:grpSpPr>
          <p:sp>
            <p:nvSpPr>
              <p:cNvPr id="5508" name="Google Shape;5508;p41"/>
              <p:cNvSpPr/>
              <p:nvPr/>
            </p:nvSpPr>
            <p:spPr>
              <a:xfrm rot="1902051">
                <a:off x="8860274" y="2816500"/>
                <a:ext cx="2991526" cy="2991526"/>
              </a:xfrm>
              <a:prstGeom prst="ellipse">
                <a:avLst/>
              </a:prstGeom>
              <a:solidFill>
                <a:schemeClr val="accent2"/>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5509" name="Google Shape;5509;p41"/>
              <p:cNvPicPr preferRelativeResize="0"/>
              <p:nvPr/>
            </p:nvPicPr>
            <p:blipFill rotWithShape="1">
              <a:blip r:embed="rId3">
                <a:alphaModFix amt="50000"/>
              </a:blip>
              <a:srcRect b="13631" l="16908" r="21674" t="4788"/>
              <a:stretch/>
            </p:blipFill>
            <p:spPr>
              <a:xfrm>
                <a:off x="8846288" y="2814084"/>
                <a:ext cx="3012600" cy="2977200"/>
              </a:xfrm>
              <a:prstGeom prst="ellipse">
                <a:avLst/>
              </a:prstGeom>
              <a:noFill/>
              <a:ln>
                <a:noFill/>
              </a:ln>
            </p:spPr>
          </p:pic>
        </p:grpSp>
        <p:grpSp>
          <p:nvGrpSpPr>
            <p:cNvPr id="5510" name="Google Shape;5510;p41"/>
            <p:cNvGrpSpPr/>
            <p:nvPr/>
          </p:nvGrpSpPr>
          <p:grpSpPr>
            <a:xfrm rot="-1577215">
              <a:off x="6419953" y="456772"/>
              <a:ext cx="189653" cy="189653"/>
              <a:chOff x="8297437" y="2253663"/>
              <a:chExt cx="4117200" cy="4117200"/>
            </a:xfrm>
          </p:grpSpPr>
          <p:sp>
            <p:nvSpPr>
              <p:cNvPr id="5511" name="Google Shape;5511;p41"/>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5512" name="Google Shape;5512;p41"/>
              <p:cNvPicPr preferRelativeResize="0"/>
              <p:nvPr/>
            </p:nvPicPr>
            <p:blipFill rotWithShape="1">
              <a:blip r:embed="rId4">
                <a:alphaModFix amt="50000"/>
              </a:blip>
              <a:srcRect b="13631" l="16908" r="21674" t="4788"/>
              <a:stretch/>
            </p:blipFill>
            <p:spPr>
              <a:xfrm>
                <a:off x="8846288" y="2814084"/>
                <a:ext cx="3012600" cy="2977200"/>
              </a:xfrm>
              <a:prstGeom prst="ellipse">
                <a:avLst/>
              </a:prstGeom>
              <a:noFill/>
              <a:ln>
                <a:noFill/>
              </a:ln>
            </p:spPr>
          </p:pic>
        </p:grpSp>
        <p:grpSp>
          <p:nvGrpSpPr>
            <p:cNvPr id="5513" name="Google Shape;5513;p41"/>
            <p:cNvGrpSpPr/>
            <p:nvPr/>
          </p:nvGrpSpPr>
          <p:grpSpPr>
            <a:xfrm rot="-1567860">
              <a:off x="6963138" y="303534"/>
              <a:ext cx="121527" cy="121527"/>
              <a:chOff x="8297437" y="2253663"/>
              <a:chExt cx="4117200" cy="4117200"/>
            </a:xfrm>
          </p:grpSpPr>
          <p:sp>
            <p:nvSpPr>
              <p:cNvPr id="5514" name="Google Shape;5514;p41"/>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5515" name="Google Shape;5515;p41"/>
              <p:cNvPicPr preferRelativeResize="0"/>
              <p:nvPr/>
            </p:nvPicPr>
            <p:blipFill rotWithShape="1">
              <a:blip r:embed="rId5">
                <a:alphaModFix amt="50000"/>
              </a:blip>
              <a:srcRect b="13631" l="16908" r="21674" t="4788"/>
              <a:stretch/>
            </p:blipFill>
            <p:spPr>
              <a:xfrm>
                <a:off x="8846288" y="2814084"/>
                <a:ext cx="3012600" cy="2977200"/>
              </a:xfrm>
              <a:prstGeom prst="ellipse">
                <a:avLst/>
              </a:prstGeom>
              <a:noFill/>
              <a:ln>
                <a:noFill/>
              </a:ln>
            </p:spPr>
          </p:pic>
        </p:grpSp>
        <p:grpSp>
          <p:nvGrpSpPr>
            <p:cNvPr id="5516" name="Google Shape;5516;p41"/>
            <p:cNvGrpSpPr/>
            <p:nvPr/>
          </p:nvGrpSpPr>
          <p:grpSpPr>
            <a:xfrm rot="-1576056">
              <a:off x="6760060" y="2416456"/>
              <a:ext cx="283743" cy="283743"/>
              <a:chOff x="8297437" y="2253663"/>
              <a:chExt cx="4117200" cy="4117200"/>
            </a:xfrm>
          </p:grpSpPr>
          <p:sp>
            <p:nvSpPr>
              <p:cNvPr id="5517" name="Google Shape;5517;p41"/>
              <p:cNvSpPr/>
              <p:nvPr/>
            </p:nvSpPr>
            <p:spPr>
              <a:xfrm rot="1902051">
                <a:off x="8860274" y="2816500"/>
                <a:ext cx="2991526" cy="2991526"/>
              </a:xfrm>
              <a:prstGeom prst="ellipse">
                <a:avLst/>
              </a:pr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5518" name="Google Shape;5518;p41"/>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5519" name="Google Shape;5519;p41"/>
            <p:cNvGrpSpPr/>
            <p:nvPr/>
          </p:nvGrpSpPr>
          <p:grpSpPr>
            <a:xfrm rot="-1573441">
              <a:off x="6510118" y="1723880"/>
              <a:ext cx="154669" cy="154669"/>
              <a:chOff x="8297437" y="2253663"/>
              <a:chExt cx="4117200" cy="4117200"/>
            </a:xfrm>
          </p:grpSpPr>
          <p:sp>
            <p:nvSpPr>
              <p:cNvPr id="5520" name="Google Shape;5520;p41"/>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5521" name="Google Shape;5521;p41"/>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5522" name="Google Shape;5522;p41"/>
            <p:cNvGrpSpPr/>
            <p:nvPr/>
          </p:nvGrpSpPr>
          <p:grpSpPr>
            <a:xfrm rot="-1573249">
              <a:off x="5771983" y="46743"/>
              <a:ext cx="275827" cy="275827"/>
              <a:chOff x="8297437" y="2253663"/>
              <a:chExt cx="4117200" cy="4117200"/>
            </a:xfrm>
          </p:grpSpPr>
          <p:sp>
            <p:nvSpPr>
              <p:cNvPr id="5523" name="Google Shape;5523;p41"/>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5524" name="Google Shape;5524;p41"/>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5525" name="Google Shape;5525;p41"/>
            <p:cNvGrpSpPr/>
            <p:nvPr/>
          </p:nvGrpSpPr>
          <p:grpSpPr>
            <a:xfrm rot="-1577296">
              <a:off x="7116701" y="716767"/>
              <a:ext cx="152459" cy="152459"/>
              <a:chOff x="8297437" y="2253663"/>
              <a:chExt cx="4117200" cy="4117200"/>
            </a:xfrm>
          </p:grpSpPr>
          <p:sp>
            <p:nvSpPr>
              <p:cNvPr id="5526" name="Google Shape;5526;p41"/>
              <p:cNvSpPr/>
              <p:nvPr/>
            </p:nvSpPr>
            <p:spPr>
              <a:xfrm rot="1902051">
                <a:off x="8860274" y="2816500"/>
                <a:ext cx="2991526" cy="2991526"/>
              </a:xfrm>
              <a:prstGeom prst="ellipse">
                <a:avLst/>
              </a:pr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5527" name="Google Shape;5527;p41"/>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5528" name="Google Shape;5528;p41"/>
            <p:cNvGrpSpPr/>
            <p:nvPr/>
          </p:nvGrpSpPr>
          <p:grpSpPr>
            <a:xfrm rot="-1567860">
              <a:off x="6848063" y="871601"/>
              <a:ext cx="121527" cy="121527"/>
              <a:chOff x="8297437" y="2253663"/>
              <a:chExt cx="4117200" cy="4117200"/>
            </a:xfrm>
          </p:grpSpPr>
          <p:sp>
            <p:nvSpPr>
              <p:cNvPr id="5529" name="Google Shape;5529;p41"/>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5530" name="Google Shape;5530;p41"/>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5531" name="Google Shape;5531;p41"/>
            <p:cNvGrpSpPr/>
            <p:nvPr/>
          </p:nvGrpSpPr>
          <p:grpSpPr>
            <a:xfrm rot="-1572683">
              <a:off x="7426832" y="1873865"/>
              <a:ext cx="208804" cy="208804"/>
              <a:chOff x="8297437" y="2253663"/>
              <a:chExt cx="4117200" cy="4117200"/>
            </a:xfrm>
          </p:grpSpPr>
          <p:sp>
            <p:nvSpPr>
              <p:cNvPr id="5532" name="Google Shape;5532;p41"/>
              <p:cNvSpPr/>
              <p:nvPr/>
            </p:nvSpPr>
            <p:spPr>
              <a:xfrm rot="1902051">
                <a:off x="8860274" y="2816500"/>
                <a:ext cx="2991526" cy="2991526"/>
              </a:xfrm>
              <a:prstGeom prst="ellipse">
                <a:avLst/>
              </a:prstGeom>
              <a:solidFill>
                <a:schemeClr val="accent6"/>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A picture containing pool ball&#10;&#10;Description automatically generated" id="5533" name="Google Shape;5533;p41"/>
              <p:cNvPicPr preferRelativeResize="0"/>
              <p:nvPr/>
            </p:nvPicPr>
            <p:blipFill rotWithShape="1">
              <a:blip r:embed="rId6">
                <a:alphaModFix amt="50000"/>
              </a:blip>
              <a:srcRect b="13631" l="16908" r="21674" t="4788"/>
              <a:stretch/>
            </p:blipFill>
            <p:spPr>
              <a:xfrm>
                <a:off x="8846288" y="2814084"/>
                <a:ext cx="3012600" cy="2977200"/>
              </a:xfrm>
              <a:prstGeom prst="ellipse">
                <a:avLst/>
              </a:prstGeom>
              <a:noFill/>
              <a:ln>
                <a:noFill/>
              </a:ln>
            </p:spPr>
          </p:pic>
        </p:grpSp>
        <p:grpSp>
          <p:nvGrpSpPr>
            <p:cNvPr id="5534" name="Google Shape;5534;p41"/>
            <p:cNvGrpSpPr/>
            <p:nvPr/>
          </p:nvGrpSpPr>
          <p:grpSpPr>
            <a:xfrm>
              <a:off x="4469276" y="366140"/>
              <a:ext cx="789593" cy="837426"/>
              <a:chOff x="1470547" y="379512"/>
              <a:chExt cx="1786005" cy="1894200"/>
            </a:xfrm>
          </p:grpSpPr>
          <p:sp>
            <p:nvSpPr>
              <p:cNvPr id="5535" name="Google Shape;5535;p41"/>
              <p:cNvSpPr/>
              <p:nvPr/>
            </p:nvSpPr>
            <p:spPr>
              <a:xfrm rot="-2829958">
                <a:off x="1188617" y="1198925"/>
                <a:ext cx="2346159" cy="255373"/>
              </a:xfrm>
              <a:prstGeom prst="roundRect">
                <a:avLst>
                  <a:gd fmla="val 50000" name="adj"/>
                </a:avLst>
              </a:prstGeom>
              <a:solidFill>
                <a:schemeClr val="accent4"/>
              </a:solidFill>
              <a:ln>
                <a:noFill/>
              </a:ln>
              <a:effectLst>
                <a:outerShdw blurRad="152400" rotWithShape="0" algn="tl" dir="2700000" dist="63500">
                  <a:srgbClr val="000000">
                    <a:alpha val="298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536" name="Google Shape;5536;p41"/>
              <p:cNvSpPr/>
              <p:nvPr/>
            </p:nvSpPr>
            <p:spPr>
              <a:xfrm rot="-2827716">
                <a:off x="1150177" y="1217048"/>
                <a:ext cx="2344831" cy="148419"/>
              </a:xfrm>
              <a:custGeom>
                <a:rect b="b" l="l" r="r" t="t"/>
                <a:pathLst>
                  <a:path extrusionOk="0" h="148497" w="2346056">
                    <a:moveTo>
                      <a:pt x="2308660" y="37397"/>
                    </a:moveTo>
                    <a:cubicBezTo>
                      <a:pt x="2331765" y="60503"/>
                      <a:pt x="2346056" y="92423"/>
                      <a:pt x="2346056" y="127681"/>
                    </a:cubicBezTo>
                    <a:lnTo>
                      <a:pt x="2346055" y="127680"/>
                    </a:lnTo>
                    <a:lnTo>
                      <a:pt x="2341853" y="148497"/>
                    </a:lnTo>
                    <a:lnTo>
                      <a:pt x="2334695" y="113045"/>
                    </a:lnTo>
                    <a:cubicBezTo>
                      <a:pt x="2315313" y="67219"/>
                      <a:pt x="2269936" y="35064"/>
                      <a:pt x="2217049" y="35064"/>
                    </a:cubicBezTo>
                    <a:lnTo>
                      <a:pt x="126353" y="35064"/>
                    </a:lnTo>
                    <a:cubicBezTo>
                      <a:pt x="73466" y="35064"/>
                      <a:pt x="28089" y="67219"/>
                      <a:pt x="8706" y="113045"/>
                    </a:cubicBezTo>
                    <a:lnTo>
                      <a:pt x="2876" y="141924"/>
                    </a:lnTo>
                    <a:lnTo>
                      <a:pt x="0" y="127680"/>
                    </a:lnTo>
                    <a:lnTo>
                      <a:pt x="10034" y="77982"/>
                    </a:lnTo>
                    <a:cubicBezTo>
                      <a:pt x="29416" y="32155"/>
                      <a:pt x="74793" y="1"/>
                      <a:pt x="127680" y="1"/>
                    </a:cubicBezTo>
                    <a:lnTo>
                      <a:pt x="2218376" y="0"/>
                    </a:lnTo>
                    <a:cubicBezTo>
                      <a:pt x="2253634" y="0"/>
                      <a:pt x="2285554" y="14291"/>
                      <a:pt x="2308660" y="37397"/>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537" name="Google Shape;5537;p41"/>
              <p:cNvSpPr/>
              <p:nvPr/>
            </p:nvSpPr>
            <p:spPr>
              <a:xfrm rot="-2827716">
                <a:off x="1232089" y="1286157"/>
                <a:ext cx="2344831" cy="148422"/>
              </a:xfrm>
              <a:custGeom>
                <a:rect b="b" l="l" r="r" t="t"/>
                <a:pathLst>
                  <a:path extrusionOk="0" h="148500" w="2346056">
                    <a:moveTo>
                      <a:pt x="2343180" y="6573"/>
                    </a:moveTo>
                    <a:lnTo>
                      <a:pt x="2346056" y="20821"/>
                    </a:lnTo>
                    <a:lnTo>
                      <a:pt x="2346055" y="20820"/>
                    </a:lnTo>
                    <a:cubicBezTo>
                      <a:pt x="2346055" y="91336"/>
                      <a:pt x="2288891" y="148500"/>
                      <a:pt x="2218375" y="148500"/>
                    </a:cubicBezTo>
                    <a:lnTo>
                      <a:pt x="127680" y="148499"/>
                    </a:lnTo>
                    <a:cubicBezTo>
                      <a:pt x="74793" y="148499"/>
                      <a:pt x="29416" y="116344"/>
                      <a:pt x="10034" y="70518"/>
                    </a:cubicBezTo>
                    <a:lnTo>
                      <a:pt x="0" y="20819"/>
                    </a:lnTo>
                    <a:lnTo>
                      <a:pt x="4203" y="0"/>
                    </a:lnTo>
                    <a:lnTo>
                      <a:pt x="11361" y="35454"/>
                    </a:lnTo>
                    <a:cubicBezTo>
                      <a:pt x="30744" y="81280"/>
                      <a:pt x="76120" y="113435"/>
                      <a:pt x="129007" y="113435"/>
                    </a:cubicBezTo>
                    <a:lnTo>
                      <a:pt x="2219702" y="113436"/>
                    </a:lnTo>
                    <a:cubicBezTo>
                      <a:pt x="2272589" y="113436"/>
                      <a:pt x="2317966" y="81282"/>
                      <a:pt x="2337348" y="35455"/>
                    </a:cubicBezTo>
                    <a:lnTo>
                      <a:pt x="2343180" y="6573"/>
                    </a:lnTo>
                    <a:close/>
                  </a:path>
                </a:pathLst>
              </a:custGeom>
              <a:solidFill>
                <a:srgbClr val="0C0C0C">
                  <a:alpha val="1490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5538" name="Google Shape;5538;p41"/>
          <p:cNvGrpSpPr/>
          <p:nvPr/>
        </p:nvGrpSpPr>
        <p:grpSpPr>
          <a:xfrm>
            <a:off x="9206970" y="4444623"/>
            <a:ext cx="1536708" cy="1536940"/>
            <a:chOff x="5162200" y="4097750"/>
            <a:chExt cx="338385" cy="338414"/>
          </a:xfrm>
        </p:grpSpPr>
        <p:sp>
          <p:nvSpPr>
            <p:cNvPr id="5539" name="Google Shape;5539;p41"/>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lt1"/>
            </a:solidFill>
            <a:ln>
              <a:noFill/>
            </a:ln>
            <a:effectLst>
              <a:outerShdw blurRad="85725" rotWithShape="0" algn="bl" dir="2880000" dist="38100">
                <a:srgbClr val="000000">
                  <a:alpha val="35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540" name="Google Shape;5540;p41"/>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lt1"/>
            </a:solidFill>
            <a:ln>
              <a:noFill/>
            </a:ln>
            <a:effectLst>
              <a:outerShdw blurRad="85725" rotWithShape="0" algn="bl" dir="2880000" dist="38100">
                <a:srgbClr val="000000">
                  <a:alpha val="35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541" name="Google Shape;5541;p41"/>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lt1"/>
            </a:solidFill>
            <a:ln>
              <a:noFill/>
            </a:ln>
            <a:effectLst>
              <a:outerShdw blurRad="85725" rotWithShape="0" algn="bl" dir="2880000" dist="38100">
                <a:srgbClr val="000000">
                  <a:alpha val="35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545" name="Shape 5545"/>
        <p:cNvGrpSpPr/>
        <p:nvPr/>
      </p:nvGrpSpPr>
      <p:grpSpPr>
        <a:xfrm>
          <a:off x="0" y="0"/>
          <a:ext cx="0" cy="0"/>
          <a:chOff x="0" y="0"/>
          <a:chExt cx="0" cy="0"/>
        </a:xfrm>
      </p:grpSpPr>
      <p:sp>
        <p:nvSpPr>
          <p:cNvPr id="5546" name="Google Shape;5546;p42"/>
          <p:cNvSpPr txBox="1"/>
          <p:nvPr>
            <p:ph idx="1" type="body"/>
          </p:nvPr>
        </p:nvSpPr>
        <p:spPr>
          <a:xfrm>
            <a:off x="6934200" y="2019300"/>
            <a:ext cx="4625400" cy="3124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2400"/>
              <a:t>Presentation Template: </a:t>
            </a:r>
            <a:r>
              <a:rPr lang="en" sz="2400" u="sng">
                <a:solidFill>
                  <a:schemeClr val="hlink"/>
                </a:solidFill>
                <a:hlinkClick r:id="rId3"/>
              </a:rPr>
              <a:t>SlidesMania</a:t>
            </a:r>
            <a:endParaRPr sz="2400"/>
          </a:p>
          <a:p>
            <a:pPr indent="0" lvl="0" marL="0" rtl="0" algn="l">
              <a:spcBef>
                <a:spcPts val="2100"/>
              </a:spcBef>
              <a:spcAft>
                <a:spcPts val="0"/>
              </a:spcAft>
              <a:buNone/>
            </a:pPr>
            <a:r>
              <a:rPr lang="en" sz="2400"/>
              <a:t>Sample Images: </a:t>
            </a:r>
            <a:r>
              <a:rPr lang="en" sz="2400" u="sng">
                <a:solidFill>
                  <a:schemeClr val="hlink"/>
                </a:solidFill>
                <a:hlinkClick r:id="rId4"/>
              </a:rPr>
              <a:t>Unsplash</a:t>
            </a:r>
            <a:endParaRPr sz="2400"/>
          </a:p>
          <a:p>
            <a:pPr indent="0" lvl="0" marL="0" rtl="0" algn="l">
              <a:spcBef>
                <a:spcPts val="2100"/>
              </a:spcBef>
              <a:spcAft>
                <a:spcPts val="0"/>
              </a:spcAft>
              <a:buNone/>
            </a:pPr>
            <a:r>
              <a:rPr lang="en"/>
              <a:t>Fonts used in this presentation: DM Sans and </a:t>
            </a:r>
            <a:r>
              <a:rPr lang="en">
                <a:latin typeface="Barlow Black"/>
                <a:ea typeface="Barlow Black"/>
                <a:cs typeface="Barlow Black"/>
                <a:sym typeface="Barlow Black"/>
              </a:rPr>
              <a:t>BARLOW BLACK</a:t>
            </a:r>
            <a:endParaRPr>
              <a:latin typeface="Barlow Black"/>
              <a:ea typeface="Barlow Black"/>
              <a:cs typeface="Barlow Black"/>
              <a:sym typeface="Barlow Black"/>
            </a:endParaRPr>
          </a:p>
          <a:p>
            <a:pPr indent="0" lvl="0" marL="0" rtl="0" algn="l">
              <a:spcBef>
                <a:spcPts val="2100"/>
              </a:spcBef>
              <a:spcAft>
                <a:spcPts val="2100"/>
              </a:spcAft>
              <a:buNone/>
            </a:pPr>
            <a:r>
              <a:t/>
            </a:r>
            <a:endParaRPr/>
          </a:p>
        </p:txBody>
      </p:sp>
      <p:sp>
        <p:nvSpPr>
          <p:cNvPr id="5547" name="Google Shape;5547;p42"/>
          <p:cNvSpPr txBox="1"/>
          <p:nvPr/>
        </p:nvSpPr>
        <p:spPr>
          <a:xfrm>
            <a:off x="735250" y="1770750"/>
            <a:ext cx="4922700" cy="3316500"/>
          </a:xfrm>
          <a:prstGeom prst="rect">
            <a:avLst/>
          </a:prstGeom>
          <a:noFill/>
          <a:ln>
            <a:noFill/>
          </a:ln>
          <a:effectLst>
            <a:outerShdw blurRad="50800" rotWithShape="0" algn="tl" dir="2700000" dist="38100">
              <a:srgbClr val="000000">
                <a:alpha val="40000"/>
              </a:srgbClr>
            </a:outerShdw>
          </a:effectLst>
        </p:spPr>
        <p:txBody>
          <a:bodyPr anchorCtr="0" anchor="ctr" bIns="121900" lIns="121900" spcFirstLastPara="1" rIns="121900" wrap="square" tIns="121900">
            <a:noAutofit/>
          </a:bodyPr>
          <a:lstStyle/>
          <a:p>
            <a:pPr indent="0" lvl="0" marL="0" rtl="0" algn="ctr">
              <a:spcBef>
                <a:spcPts val="0"/>
              </a:spcBef>
              <a:spcAft>
                <a:spcPts val="0"/>
              </a:spcAft>
              <a:buNone/>
            </a:pPr>
            <a:r>
              <a:rPr lang="en" sz="6000">
                <a:solidFill>
                  <a:srgbClr val="FFFFFF"/>
                </a:solidFill>
                <a:latin typeface="Barlow Black"/>
                <a:ea typeface="Barlow Black"/>
                <a:cs typeface="Barlow Black"/>
                <a:sym typeface="Barlow Black"/>
              </a:rPr>
              <a:t>CREDITS.</a:t>
            </a:r>
            <a:endParaRPr sz="6000">
              <a:solidFill>
                <a:srgbClr val="FFFFFF"/>
              </a:solidFill>
              <a:latin typeface="Barlow Black"/>
              <a:ea typeface="Barlow Black"/>
              <a:cs typeface="Barlow Black"/>
              <a:sym typeface="Barlow Black"/>
            </a:endParaRPr>
          </a:p>
        </p:txBody>
      </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551" name="Shape 5551"/>
        <p:cNvGrpSpPr/>
        <p:nvPr/>
      </p:nvGrpSpPr>
      <p:grpSpPr>
        <a:xfrm>
          <a:off x="0" y="0"/>
          <a:ext cx="0" cy="0"/>
          <a:chOff x="0" y="0"/>
          <a:chExt cx="0" cy="0"/>
        </a:xfrm>
      </p:grpSpPr>
      <p:sp>
        <p:nvSpPr>
          <p:cNvPr id="5552" name="Google Shape;5552;p43"/>
          <p:cNvSpPr txBox="1"/>
          <p:nvPr>
            <p:ph type="title"/>
          </p:nvPr>
        </p:nvSpPr>
        <p:spPr>
          <a:xfrm>
            <a:off x="415650" y="344902"/>
            <a:ext cx="11360700" cy="867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5000">
                <a:solidFill>
                  <a:schemeClr val="dk1"/>
                </a:solidFill>
              </a:rPr>
              <a:t>Editable Icons</a:t>
            </a:r>
            <a:endParaRPr sz="5000">
              <a:solidFill>
                <a:schemeClr val="dk1"/>
              </a:solidFill>
            </a:endParaRPr>
          </a:p>
        </p:txBody>
      </p:sp>
      <p:grpSp>
        <p:nvGrpSpPr>
          <p:cNvPr id="5553" name="Google Shape;5553;p43"/>
          <p:cNvGrpSpPr/>
          <p:nvPr/>
        </p:nvGrpSpPr>
        <p:grpSpPr>
          <a:xfrm>
            <a:off x="3570764" y="1773752"/>
            <a:ext cx="405160" cy="253589"/>
            <a:chOff x="4797800" y="1994125"/>
            <a:chExt cx="306475" cy="186025"/>
          </a:xfrm>
        </p:grpSpPr>
        <p:sp>
          <p:nvSpPr>
            <p:cNvPr id="5554" name="Google Shape;5554;p43"/>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55" name="Google Shape;5555;p43"/>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556" name="Google Shape;5556;p43"/>
          <p:cNvSpPr/>
          <p:nvPr/>
        </p:nvSpPr>
        <p:spPr>
          <a:xfrm>
            <a:off x="3013572" y="17896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57" name="Google Shape;5557;p43"/>
          <p:cNvSpPr/>
          <p:nvPr/>
        </p:nvSpPr>
        <p:spPr>
          <a:xfrm>
            <a:off x="2598483" y="17062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58" name="Google Shape;5558;p43"/>
          <p:cNvSpPr/>
          <p:nvPr/>
        </p:nvSpPr>
        <p:spPr>
          <a:xfrm>
            <a:off x="4125519" y="17741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59" name="Google Shape;5559;p43"/>
          <p:cNvSpPr/>
          <p:nvPr/>
        </p:nvSpPr>
        <p:spPr>
          <a:xfrm>
            <a:off x="4629024" y="17312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60" name="Google Shape;5560;p43"/>
          <p:cNvSpPr/>
          <p:nvPr/>
        </p:nvSpPr>
        <p:spPr>
          <a:xfrm>
            <a:off x="5618340" y="17649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561" name="Google Shape;5561;p43"/>
          <p:cNvGrpSpPr/>
          <p:nvPr/>
        </p:nvGrpSpPr>
        <p:grpSpPr>
          <a:xfrm>
            <a:off x="6164058" y="1777777"/>
            <a:ext cx="352082" cy="254203"/>
            <a:chOff x="4250025" y="2848800"/>
            <a:chExt cx="266325" cy="186475"/>
          </a:xfrm>
        </p:grpSpPr>
        <p:sp>
          <p:nvSpPr>
            <p:cNvPr id="5562" name="Google Shape;5562;p43"/>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63" name="Google Shape;5563;p43"/>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564" name="Google Shape;5564;p43"/>
          <p:cNvGrpSpPr/>
          <p:nvPr/>
        </p:nvGrpSpPr>
        <p:grpSpPr>
          <a:xfrm>
            <a:off x="6761406" y="1741891"/>
            <a:ext cx="343224" cy="326555"/>
            <a:chOff x="4707700" y="2822475"/>
            <a:chExt cx="259625" cy="239550"/>
          </a:xfrm>
        </p:grpSpPr>
        <p:sp>
          <p:nvSpPr>
            <p:cNvPr id="5565" name="Google Shape;5565;p43"/>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66" name="Google Shape;5566;p43"/>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67" name="Google Shape;5567;p43"/>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568" name="Google Shape;5568;p43"/>
          <p:cNvSpPr/>
          <p:nvPr/>
        </p:nvSpPr>
        <p:spPr>
          <a:xfrm>
            <a:off x="7235378" y="17454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69" name="Google Shape;5569;p43"/>
          <p:cNvSpPr/>
          <p:nvPr/>
        </p:nvSpPr>
        <p:spPr>
          <a:xfrm>
            <a:off x="7758873" y="17783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570" name="Google Shape;5570;p43"/>
          <p:cNvGrpSpPr/>
          <p:nvPr/>
        </p:nvGrpSpPr>
        <p:grpSpPr>
          <a:xfrm>
            <a:off x="8396572" y="1705391"/>
            <a:ext cx="351487" cy="398940"/>
            <a:chOff x="6425500" y="2795700"/>
            <a:chExt cx="265875" cy="292650"/>
          </a:xfrm>
        </p:grpSpPr>
        <p:sp>
          <p:nvSpPr>
            <p:cNvPr id="5571" name="Google Shape;5571;p43"/>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72" name="Google Shape;5572;p43"/>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573" name="Google Shape;5573;p43"/>
          <p:cNvSpPr/>
          <p:nvPr/>
        </p:nvSpPr>
        <p:spPr>
          <a:xfrm>
            <a:off x="8894278" y="17378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574" name="Google Shape;5574;p43"/>
          <p:cNvGrpSpPr/>
          <p:nvPr/>
        </p:nvGrpSpPr>
        <p:grpSpPr>
          <a:xfrm>
            <a:off x="9474618" y="1760035"/>
            <a:ext cx="350297" cy="290464"/>
            <a:chOff x="5549875" y="2418425"/>
            <a:chExt cx="264975" cy="213075"/>
          </a:xfrm>
        </p:grpSpPr>
        <p:sp>
          <p:nvSpPr>
            <p:cNvPr id="5575" name="Google Shape;5575;p43"/>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76" name="Google Shape;5576;p43"/>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577" name="Google Shape;5577;p43"/>
          <p:cNvSpPr/>
          <p:nvPr/>
        </p:nvSpPr>
        <p:spPr>
          <a:xfrm>
            <a:off x="2620588" y="23688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578" name="Google Shape;5578;p43"/>
          <p:cNvGrpSpPr/>
          <p:nvPr/>
        </p:nvGrpSpPr>
        <p:grpSpPr>
          <a:xfrm>
            <a:off x="3570694" y="2404542"/>
            <a:ext cx="299598" cy="308322"/>
            <a:chOff x="3739275" y="2525850"/>
            <a:chExt cx="226625" cy="226175"/>
          </a:xfrm>
        </p:grpSpPr>
        <p:sp>
          <p:nvSpPr>
            <p:cNvPr id="5579" name="Google Shape;5579;p43"/>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80" name="Google Shape;5580;p43"/>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81" name="Google Shape;5581;p43"/>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82" name="Google Shape;5582;p43"/>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583" name="Google Shape;5583;p43"/>
          <p:cNvGrpSpPr/>
          <p:nvPr/>
        </p:nvGrpSpPr>
        <p:grpSpPr>
          <a:xfrm>
            <a:off x="3043876" y="2377772"/>
            <a:ext cx="272464" cy="361861"/>
            <a:chOff x="4518575" y="2506200"/>
            <a:chExt cx="206100" cy="265450"/>
          </a:xfrm>
        </p:grpSpPr>
        <p:sp>
          <p:nvSpPr>
            <p:cNvPr id="5584" name="Google Shape;5584;p43"/>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85" name="Google Shape;5585;p43"/>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86" name="Google Shape;5586;p43"/>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87" name="Google Shape;5587;p43"/>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88" name="Google Shape;5588;p43"/>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89" name="Google Shape;5589;p43"/>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90" name="Google Shape;5590;p43"/>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91" name="Google Shape;5591;p43"/>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92" name="Google Shape;5592;p43"/>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593" name="Google Shape;5593;p43"/>
          <p:cNvGrpSpPr/>
          <p:nvPr/>
        </p:nvGrpSpPr>
        <p:grpSpPr>
          <a:xfrm>
            <a:off x="4125077" y="2404742"/>
            <a:ext cx="299631" cy="308322"/>
            <a:chOff x="4164375" y="1677425"/>
            <a:chExt cx="226650" cy="226175"/>
          </a:xfrm>
        </p:grpSpPr>
        <p:sp>
          <p:nvSpPr>
            <p:cNvPr id="5594" name="Google Shape;5594;p43"/>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95" name="Google Shape;5595;p43"/>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96" name="Google Shape;5596;p43"/>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97" name="Google Shape;5597;p43"/>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98" name="Google Shape;5598;p43"/>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599" name="Google Shape;5599;p43"/>
          <p:cNvGrpSpPr/>
          <p:nvPr/>
        </p:nvGrpSpPr>
        <p:grpSpPr>
          <a:xfrm>
            <a:off x="5179042" y="2395931"/>
            <a:ext cx="299003" cy="308322"/>
            <a:chOff x="5226025" y="1677425"/>
            <a:chExt cx="226175" cy="226175"/>
          </a:xfrm>
        </p:grpSpPr>
        <p:sp>
          <p:nvSpPr>
            <p:cNvPr id="5600" name="Google Shape;5600;p43"/>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01" name="Google Shape;5601;p43"/>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602" name="Google Shape;5602;p43"/>
          <p:cNvGrpSpPr/>
          <p:nvPr/>
        </p:nvGrpSpPr>
        <p:grpSpPr>
          <a:xfrm>
            <a:off x="4652426" y="2396024"/>
            <a:ext cx="299003" cy="308322"/>
            <a:chOff x="4835275" y="1198350"/>
            <a:chExt cx="226175" cy="226175"/>
          </a:xfrm>
        </p:grpSpPr>
        <p:sp>
          <p:nvSpPr>
            <p:cNvPr id="5603" name="Google Shape;5603;p43"/>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04" name="Google Shape;5604;p43"/>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605" name="Google Shape;5605;p43"/>
          <p:cNvGrpSpPr/>
          <p:nvPr/>
        </p:nvGrpSpPr>
        <p:grpSpPr>
          <a:xfrm>
            <a:off x="6339271" y="2379923"/>
            <a:ext cx="347356" cy="358215"/>
            <a:chOff x="968775" y="1180050"/>
            <a:chExt cx="262750" cy="262775"/>
          </a:xfrm>
        </p:grpSpPr>
        <p:sp>
          <p:nvSpPr>
            <p:cNvPr id="5606" name="Google Shape;5606;p43"/>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07" name="Google Shape;5607;p43"/>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08" name="Google Shape;5608;p43"/>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609" name="Google Shape;5609;p43"/>
          <p:cNvGrpSpPr/>
          <p:nvPr/>
        </p:nvGrpSpPr>
        <p:grpSpPr>
          <a:xfrm>
            <a:off x="5704170" y="2446992"/>
            <a:ext cx="386288" cy="224042"/>
            <a:chOff x="1678900" y="1231350"/>
            <a:chExt cx="292200" cy="164350"/>
          </a:xfrm>
        </p:grpSpPr>
        <p:sp>
          <p:nvSpPr>
            <p:cNvPr id="5610" name="Google Shape;5610;p43"/>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11" name="Google Shape;5611;p43"/>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12" name="Google Shape;5612;p43"/>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613" name="Google Shape;5613;p43"/>
          <p:cNvSpPr/>
          <p:nvPr/>
        </p:nvSpPr>
        <p:spPr>
          <a:xfrm>
            <a:off x="7023159" y="23688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614" name="Google Shape;5614;p43"/>
          <p:cNvGrpSpPr/>
          <p:nvPr/>
        </p:nvGrpSpPr>
        <p:grpSpPr>
          <a:xfrm>
            <a:off x="7467406" y="2373531"/>
            <a:ext cx="322006" cy="353205"/>
            <a:chOff x="2405550" y="1181850"/>
            <a:chExt cx="243575" cy="259100"/>
          </a:xfrm>
        </p:grpSpPr>
        <p:sp>
          <p:nvSpPr>
            <p:cNvPr id="5615" name="Google Shape;5615;p43"/>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16" name="Google Shape;5616;p43"/>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17" name="Google Shape;5617;p43"/>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18" name="Google Shape;5618;p43"/>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19" name="Google Shape;5619;p43"/>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20" name="Google Shape;5620;p43"/>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621" name="Google Shape;5621;p43"/>
          <p:cNvSpPr/>
          <p:nvPr/>
        </p:nvSpPr>
        <p:spPr>
          <a:xfrm>
            <a:off x="8075550" y="23965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622" name="Google Shape;5622;p43"/>
          <p:cNvGrpSpPr/>
          <p:nvPr/>
        </p:nvGrpSpPr>
        <p:grpSpPr>
          <a:xfrm>
            <a:off x="8500593" y="2371333"/>
            <a:ext cx="286610" cy="357601"/>
            <a:chOff x="3086700" y="1180050"/>
            <a:chExt cx="216800" cy="262325"/>
          </a:xfrm>
        </p:grpSpPr>
        <p:sp>
          <p:nvSpPr>
            <p:cNvPr id="5623" name="Google Shape;5623;p43"/>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24" name="Google Shape;5624;p43"/>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625" name="Google Shape;5625;p43"/>
          <p:cNvGrpSpPr/>
          <p:nvPr/>
        </p:nvGrpSpPr>
        <p:grpSpPr>
          <a:xfrm>
            <a:off x="9007187" y="2359473"/>
            <a:ext cx="228243" cy="381321"/>
            <a:chOff x="3741075" y="1171575"/>
            <a:chExt cx="172650" cy="279725"/>
          </a:xfrm>
        </p:grpSpPr>
        <p:sp>
          <p:nvSpPr>
            <p:cNvPr id="5626" name="Google Shape;5626;p43"/>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27" name="Google Shape;5627;p43"/>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28" name="Google Shape;5628;p43"/>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29" name="Google Shape;5629;p43"/>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630" name="Google Shape;5630;p43"/>
          <p:cNvSpPr/>
          <p:nvPr/>
        </p:nvSpPr>
        <p:spPr>
          <a:xfrm>
            <a:off x="9465599" y="23718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631" name="Google Shape;5631;p43"/>
          <p:cNvGrpSpPr/>
          <p:nvPr/>
        </p:nvGrpSpPr>
        <p:grpSpPr>
          <a:xfrm>
            <a:off x="2528682" y="3103577"/>
            <a:ext cx="351520" cy="253623"/>
            <a:chOff x="952700" y="1101100"/>
            <a:chExt cx="265900" cy="186050"/>
          </a:xfrm>
        </p:grpSpPr>
        <p:sp>
          <p:nvSpPr>
            <p:cNvPr id="5632" name="Google Shape;5632;p43"/>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33" name="Google Shape;5633;p43"/>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34" name="Google Shape;5634;p43"/>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635" name="Google Shape;5635;p43"/>
          <p:cNvSpPr/>
          <p:nvPr/>
        </p:nvSpPr>
        <p:spPr>
          <a:xfrm>
            <a:off x="3055153" y="30204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36" name="Google Shape;5636;p43"/>
          <p:cNvSpPr/>
          <p:nvPr/>
        </p:nvSpPr>
        <p:spPr>
          <a:xfrm>
            <a:off x="3477015" y="30478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37" name="Google Shape;5637;p43"/>
          <p:cNvSpPr/>
          <p:nvPr/>
        </p:nvSpPr>
        <p:spPr>
          <a:xfrm>
            <a:off x="4048633" y="30478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38" name="Google Shape;5638;p43"/>
          <p:cNvSpPr/>
          <p:nvPr/>
        </p:nvSpPr>
        <p:spPr>
          <a:xfrm>
            <a:off x="4658000" y="30860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639" name="Google Shape;5639;p43"/>
          <p:cNvGrpSpPr/>
          <p:nvPr/>
        </p:nvGrpSpPr>
        <p:grpSpPr>
          <a:xfrm>
            <a:off x="5219949" y="3082177"/>
            <a:ext cx="317875" cy="344208"/>
            <a:chOff x="5583325" y="1073450"/>
            <a:chExt cx="240450" cy="252500"/>
          </a:xfrm>
        </p:grpSpPr>
        <p:sp>
          <p:nvSpPr>
            <p:cNvPr id="5640" name="Google Shape;5640;p43"/>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41" name="Google Shape;5641;p43"/>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42" name="Google Shape;5642;p43"/>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43" name="Google Shape;5643;p43"/>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644" name="Google Shape;5644;p43"/>
          <p:cNvGrpSpPr/>
          <p:nvPr/>
        </p:nvGrpSpPr>
        <p:grpSpPr>
          <a:xfrm>
            <a:off x="5703822" y="3071928"/>
            <a:ext cx="386850" cy="294962"/>
            <a:chOff x="1502275" y="3638775"/>
            <a:chExt cx="292625" cy="216375"/>
          </a:xfrm>
        </p:grpSpPr>
        <p:sp>
          <p:nvSpPr>
            <p:cNvPr id="5645" name="Google Shape;5645;p43"/>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46" name="Google Shape;5646;p43"/>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47" name="Google Shape;5647;p43"/>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48" name="Google Shape;5648;p43"/>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49" name="Google Shape;5649;p43"/>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650" name="Google Shape;5650;p43"/>
          <p:cNvGrpSpPr/>
          <p:nvPr/>
        </p:nvGrpSpPr>
        <p:grpSpPr>
          <a:xfrm>
            <a:off x="6258857" y="3016414"/>
            <a:ext cx="354428" cy="362441"/>
            <a:chOff x="3171000" y="4021950"/>
            <a:chExt cx="268100" cy="265875"/>
          </a:xfrm>
        </p:grpSpPr>
        <p:sp>
          <p:nvSpPr>
            <p:cNvPr id="5651" name="Google Shape;5651;p43"/>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52" name="Google Shape;5652;p43"/>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653" name="Google Shape;5653;p43"/>
          <p:cNvSpPr/>
          <p:nvPr/>
        </p:nvSpPr>
        <p:spPr>
          <a:xfrm>
            <a:off x="6779633" y="30507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54" name="Google Shape;5654;p43"/>
          <p:cNvSpPr/>
          <p:nvPr/>
        </p:nvSpPr>
        <p:spPr>
          <a:xfrm>
            <a:off x="7334021" y="30352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655" name="Google Shape;5655;p43"/>
          <p:cNvGrpSpPr/>
          <p:nvPr/>
        </p:nvGrpSpPr>
        <p:grpSpPr>
          <a:xfrm>
            <a:off x="7848132" y="3068067"/>
            <a:ext cx="334400" cy="344821"/>
            <a:chOff x="5684575" y="4038000"/>
            <a:chExt cx="252950" cy="252950"/>
          </a:xfrm>
        </p:grpSpPr>
        <p:sp>
          <p:nvSpPr>
            <p:cNvPr id="5656" name="Google Shape;5656;p43"/>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57" name="Google Shape;5657;p43"/>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58" name="Google Shape;5658;p43"/>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59" name="Google Shape;5659;p43"/>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60" name="Google Shape;5660;p43"/>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61" name="Google Shape;5661;p43"/>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662" name="Google Shape;5662;p43"/>
          <p:cNvGrpSpPr/>
          <p:nvPr/>
        </p:nvGrpSpPr>
        <p:grpSpPr>
          <a:xfrm>
            <a:off x="8441727" y="3026501"/>
            <a:ext cx="247115" cy="399520"/>
            <a:chOff x="1982675" y="3599525"/>
            <a:chExt cx="186925" cy="293075"/>
          </a:xfrm>
        </p:grpSpPr>
        <p:sp>
          <p:nvSpPr>
            <p:cNvPr id="5663" name="Google Shape;5663;p43"/>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64" name="Google Shape;5664;p43"/>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65" name="Google Shape;5665;p43"/>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66" name="Google Shape;5666;p43"/>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67" name="Google Shape;5667;p43"/>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668" name="Google Shape;5668;p43"/>
          <p:cNvGrpSpPr/>
          <p:nvPr/>
        </p:nvGrpSpPr>
        <p:grpSpPr>
          <a:xfrm>
            <a:off x="8947735" y="3026500"/>
            <a:ext cx="178106" cy="398940"/>
            <a:chOff x="2397075" y="3602200"/>
            <a:chExt cx="134725" cy="292650"/>
          </a:xfrm>
        </p:grpSpPr>
        <p:sp>
          <p:nvSpPr>
            <p:cNvPr id="5669" name="Google Shape;5669;p43"/>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70" name="Google Shape;5670;p43"/>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71" name="Google Shape;5671;p43"/>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72" name="Google Shape;5672;p43"/>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73" name="Google Shape;5673;p43"/>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674" name="Google Shape;5674;p43"/>
          <p:cNvGrpSpPr/>
          <p:nvPr/>
        </p:nvGrpSpPr>
        <p:grpSpPr>
          <a:xfrm>
            <a:off x="2581850" y="3710924"/>
            <a:ext cx="246520" cy="383741"/>
            <a:chOff x="2717350" y="3603525"/>
            <a:chExt cx="186475" cy="281500"/>
          </a:xfrm>
        </p:grpSpPr>
        <p:sp>
          <p:nvSpPr>
            <p:cNvPr id="5675" name="Google Shape;5675;p43"/>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76" name="Google Shape;5676;p43"/>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77" name="Google Shape;5677;p43"/>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78" name="Google Shape;5678;p43"/>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679" name="Google Shape;5679;p43"/>
          <p:cNvSpPr/>
          <p:nvPr/>
        </p:nvSpPr>
        <p:spPr>
          <a:xfrm>
            <a:off x="9383691" y="30509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680" name="Google Shape;5680;p43"/>
          <p:cNvGrpSpPr/>
          <p:nvPr/>
        </p:nvGrpSpPr>
        <p:grpSpPr>
          <a:xfrm>
            <a:off x="3024770" y="3721267"/>
            <a:ext cx="332053" cy="363054"/>
            <a:chOff x="3927075" y="3612900"/>
            <a:chExt cx="251175" cy="266325"/>
          </a:xfrm>
        </p:grpSpPr>
        <p:sp>
          <p:nvSpPr>
            <p:cNvPr id="5681" name="Google Shape;5681;p43"/>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82" name="Google Shape;5682;p43"/>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683" name="Google Shape;5683;p43"/>
          <p:cNvGrpSpPr/>
          <p:nvPr/>
        </p:nvGrpSpPr>
        <p:grpSpPr>
          <a:xfrm>
            <a:off x="3552875" y="3780864"/>
            <a:ext cx="336152" cy="347241"/>
            <a:chOff x="4324975" y="3617800"/>
            <a:chExt cx="254275" cy="254725"/>
          </a:xfrm>
        </p:grpSpPr>
        <p:sp>
          <p:nvSpPr>
            <p:cNvPr id="5684" name="Google Shape;5684;p43"/>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85" name="Google Shape;5685;p43"/>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86" name="Google Shape;5686;p43"/>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687" name="Google Shape;5687;p43"/>
          <p:cNvGrpSpPr/>
          <p:nvPr/>
        </p:nvGrpSpPr>
        <p:grpSpPr>
          <a:xfrm>
            <a:off x="4086534" y="3846536"/>
            <a:ext cx="399872" cy="217737"/>
            <a:chOff x="4728650" y="3665975"/>
            <a:chExt cx="302475" cy="159725"/>
          </a:xfrm>
        </p:grpSpPr>
        <p:sp>
          <p:nvSpPr>
            <p:cNvPr id="5688" name="Google Shape;5688;p43"/>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89" name="Google Shape;5689;p43"/>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690" name="Google Shape;5690;p43"/>
          <p:cNvGrpSpPr/>
          <p:nvPr/>
        </p:nvGrpSpPr>
        <p:grpSpPr>
          <a:xfrm>
            <a:off x="4613200" y="3803696"/>
            <a:ext cx="382719" cy="282796"/>
            <a:chOff x="5164925" y="3642775"/>
            <a:chExt cx="289500" cy="207450"/>
          </a:xfrm>
        </p:grpSpPr>
        <p:sp>
          <p:nvSpPr>
            <p:cNvPr id="5691" name="Google Shape;5691;p43"/>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92" name="Google Shape;5692;p43"/>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93" name="Google Shape;5693;p43"/>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94" name="Google Shape;5694;p43"/>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95" name="Google Shape;5695;p43"/>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696" name="Google Shape;5696;p43"/>
          <p:cNvSpPr/>
          <p:nvPr/>
        </p:nvSpPr>
        <p:spPr>
          <a:xfrm>
            <a:off x="5213990" y="37174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97" name="Google Shape;5697;p43"/>
          <p:cNvSpPr/>
          <p:nvPr/>
        </p:nvSpPr>
        <p:spPr>
          <a:xfrm>
            <a:off x="5717809" y="37493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98" name="Google Shape;5698;p43"/>
          <p:cNvSpPr/>
          <p:nvPr/>
        </p:nvSpPr>
        <p:spPr>
          <a:xfrm>
            <a:off x="6195030" y="37385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99" name="Google Shape;5699;p43"/>
          <p:cNvSpPr/>
          <p:nvPr/>
        </p:nvSpPr>
        <p:spPr>
          <a:xfrm>
            <a:off x="6776032" y="36648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00" name="Google Shape;5700;p43"/>
          <p:cNvSpPr/>
          <p:nvPr/>
        </p:nvSpPr>
        <p:spPr>
          <a:xfrm>
            <a:off x="7285385" y="36645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01" name="Google Shape;5701;p43"/>
          <p:cNvSpPr/>
          <p:nvPr/>
        </p:nvSpPr>
        <p:spPr>
          <a:xfrm>
            <a:off x="7794738" y="36570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02" name="Google Shape;5702;p43"/>
          <p:cNvSpPr/>
          <p:nvPr/>
        </p:nvSpPr>
        <p:spPr>
          <a:xfrm>
            <a:off x="8408731" y="37134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703" name="Google Shape;5703;p43"/>
          <p:cNvGrpSpPr/>
          <p:nvPr/>
        </p:nvGrpSpPr>
        <p:grpSpPr>
          <a:xfrm>
            <a:off x="8933824" y="3717916"/>
            <a:ext cx="327294" cy="334632"/>
            <a:chOff x="5717150" y="2098500"/>
            <a:chExt cx="247575" cy="245475"/>
          </a:xfrm>
        </p:grpSpPr>
        <p:sp>
          <p:nvSpPr>
            <p:cNvPr id="5704" name="Google Shape;5704;p43"/>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05" name="Google Shape;5705;p43"/>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06" name="Google Shape;5706;p43"/>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707" name="Google Shape;5707;p43"/>
          <p:cNvSpPr/>
          <p:nvPr/>
        </p:nvSpPr>
        <p:spPr>
          <a:xfrm>
            <a:off x="9483441" y="36508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08" name="Google Shape;5708;p43"/>
          <p:cNvSpPr/>
          <p:nvPr/>
        </p:nvSpPr>
        <p:spPr>
          <a:xfrm>
            <a:off x="2519500" y="44495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09" name="Google Shape;5709;p43"/>
          <p:cNvSpPr/>
          <p:nvPr/>
        </p:nvSpPr>
        <p:spPr>
          <a:xfrm>
            <a:off x="3039790" y="44304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710" name="Google Shape;5710;p43"/>
          <p:cNvGrpSpPr/>
          <p:nvPr/>
        </p:nvGrpSpPr>
        <p:grpSpPr>
          <a:xfrm>
            <a:off x="3511298" y="4358842"/>
            <a:ext cx="352082" cy="317455"/>
            <a:chOff x="6435300" y="2742175"/>
            <a:chExt cx="266325" cy="232875"/>
          </a:xfrm>
        </p:grpSpPr>
        <p:sp>
          <p:nvSpPr>
            <p:cNvPr id="5711" name="Google Shape;5711;p43"/>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12" name="Google Shape;5712;p43"/>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713" name="Google Shape;5713;p43"/>
          <p:cNvGrpSpPr/>
          <p:nvPr/>
        </p:nvGrpSpPr>
        <p:grpSpPr>
          <a:xfrm>
            <a:off x="4558258" y="4437967"/>
            <a:ext cx="333805" cy="344208"/>
            <a:chOff x="674800" y="2146225"/>
            <a:chExt cx="252500" cy="252500"/>
          </a:xfrm>
        </p:grpSpPr>
        <p:sp>
          <p:nvSpPr>
            <p:cNvPr id="5714" name="Google Shape;5714;p43"/>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15" name="Google Shape;5715;p43"/>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16" name="Google Shape;5716;p43"/>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17" name="Google Shape;5717;p43"/>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718" name="Google Shape;5718;p43"/>
          <p:cNvGrpSpPr/>
          <p:nvPr/>
        </p:nvGrpSpPr>
        <p:grpSpPr>
          <a:xfrm>
            <a:off x="5085306" y="4449453"/>
            <a:ext cx="333805" cy="344208"/>
            <a:chOff x="2164225" y="2146225"/>
            <a:chExt cx="252500" cy="252500"/>
          </a:xfrm>
        </p:grpSpPr>
        <p:sp>
          <p:nvSpPr>
            <p:cNvPr id="5719" name="Google Shape;5719;p43"/>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20" name="Google Shape;5720;p43"/>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21" name="Google Shape;5721;p43"/>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22" name="Google Shape;5722;p43"/>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723" name="Google Shape;5723;p43"/>
          <p:cNvGrpSpPr/>
          <p:nvPr/>
        </p:nvGrpSpPr>
        <p:grpSpPr>
          <a:xfrm>
            <a:off x="4031217" y="4449226"/>
            <a:ext cx="334400" cy="344821"/>
            <a:chOff x="689975" y="1737200"/>
            <a:chExt cx="252950" cy="252950"/>
          </a:xfrm>
        </p:grpSpPr>
        <p:sp>
          <p:nvSpPr>
            <p:cNvPr id="5724" name="Google Shape;5724;p43"/>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25" name="Google Shape;5725;p43"/>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26" name="Google Shape;5726;p43"/>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27" name="Google Shape;5727;p43"/>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28" name="Google Shape;5728;p43"/>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29" name="Google Shape;5729;p43"/>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730" name="Google Shape;5730;p43"/>
          <p:cNvGrpSpPr/>
          <p:nvPr/>
        </p:nvGrpSpPr>
        <p:grpSpPr>
          <a:xfrm>
            <a:off x="5612075" y="4439102"/>
            <a:ext cx="334400" cy="344208"/>
            <a:chOff x="2961350" y="1740750"/>
            <a:chExt cx="252950" cy="252500"/>
          </a:xfrm>
        </p:grpSpPr>
        <p:sp>
          <p:nvSpPr>
            <p:cNvPr id="5731" name="Google Shape;5731;p43"/>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32" name="Google Shape;5732;p43"/>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33" name="Google Shape;5733;p43"/>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34" name="Google Shape;5734;p43"/>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35" name="Google Shape;5735;p43"/>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36" name="Google Shape;5736;p43"/>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737" name="Google Shape;5737;p43"/>
          <p:cNvSpPr/>
          <p:nvPr/>
        </p:nvSpPr>
        <p:spPr>
          <a:xfrm>
            <a:off x="6169754" y="44682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5738" name="Google Shape;5738;p43"/>
          <p:cNvGrpSpPr/>
          <p:nvPr/>
        </p:nvGrpSpPr>
        <p:grpSpPr>
          <a:xfrm>
            <a:off x="6696108" y="4387468"/>
            <a:ext cx="271902" cy="376448"/>
            <a:chOff x="4026550" y="3640100"/>
            <a:chExt cx="205675" cy="276150"/>
          </a:xfrm>
        </p:grpSpPr>
        <p:sp>
          <p:nvSpPr>
            <p:cNvPr id="5739" name="Google Shape;5739;p43"/>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40" name="Google Shape;5740;p43"/>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41" name="Google Shape;5741;p43"/>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42" name="Google Shape;5742;p43"/>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43" name="Google Shape;5743;p43"/>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44" name="Google Shape;5744;p43"/>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745" name="Google Shape;5745;p43"/>
          <p:cNvSpPr/>
          <p:nvPr/>
        </p:nvSpPr>
        <p:spPr>
          <a:xfrm>
            <a:off x="7189931" y="44533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746" name="Google Shape;5746;p43"/>
          <p:cNvGrpSpPr/>
          <p:nvPr/>
        </p:nvGrpSpPr>
        <p:grpSpPr>
          <a:xfrm>
            <a:off x="7732713" y="4486703"/>
            <a:ext cx="351487" cy="294826"/>
            <a:chOff x="853250" y="4006875"/>
            <a:chExt cx="265875" cy="216275"/>
          </a:xfrm>
        </p:grpSpPr>
        <p:sp>
          <p:nvSpPr>
            <p:cNvPr id="5747" name="Google Shape;5747;p43"/>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48" name="Google Shape;5748;p43"/>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749" name="Google Shape;5749;p43"/>
          <p:cNvGrpSpPr/>
          <p:nvPr/>
        </p:nvGrpSpPr>
        <p:grpSpPr>
          <a:xfrm>
            <a:off x="8910280" y="4452282"/>
            <a:ext cx="245925" cy="363668"/>
            <a:chOff x="1978675" y="3981800"/>
            <a:chExt cx="186025" cy="266775"/>
          </a:xfrm>
        </p:grpSpPr>
        <p:sp>
          <p:nvSpPr>
            <p:cNvPr id="5750" name="Google Shape;5750;p43"/>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51" name="Google Shape;5751;p43"/>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752" name="Google Shape;5752;p43"/>
          <p:cNvSpPr/>
          <p:nvPr/>
        </p:nvSpPr>
        <p:spPr>
          <a:xfrm>
            <a:off x="8307296" y="44737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753" name="Google Shape;5753;p43"/>
          <p:cNvGrpSpPr/>
          <p:nvPr/>
        </p:nvGrpSpPr>
        <p:grpSpPr>
          <a:xfrm>
            <a:off x="9440020" y="4461726"/>
            <a:ext cx="333805" cy="344821"/>
            <a:chOff x="480325" y="3970200"/>
            <a:chExt cx="252500" cy="252950"/>
          </a:xfrm>
        </p:grpSpPr>
        <p:sp>
          <p:nvSpPr>
            <p:cNvPr id="5754" name="Google Shape;5754;p43"/>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55" name="Google Shape;5755;p43"/>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56" name="Google Shape;5756;p43"/>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57" name="Google Shape;5757;p43"/>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58" name="Google Shape;5758;p43"/>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759" name="Google Shape;5759;p43"/>
          <p:cNvSpPr/>
          <p:nvPr/>
        </p:nvSpPr>
        <p:spPr>
          <a:xfrm>
            <a:off x="2607371" y="50725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760" name="Google Shape;5760;p43"/>
          <p:cNvGrpSpPr/>
          <p:nvPr/>
        </p:nvGrpSpPr>
        <p:grpSpPr>
          <a:xfrm>
            <a:off x="3015743" y="5051331"/>
            <a:ext cx="334400" cy="344208"/>
            <a:chOff x="5745250" y="4378350"/>
            <a:chExt cx="252950" cy="252500"/>
          </a:xfrm>
        </p:grpSpPr>
        <p:sp>
          <p:nvSpPr>
            <p:cNvPr id="5761" name="Google Shape;5761;p43"/>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62" name="Google Shape;5762;p43"/>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763" name="Google Shape;5763;p43"/>
          <p:cNvGrpSpPr/>
          <p:nvPr/>
        </p:nvGrpSpPr>
        <p:grpSpPr>
          <a:xfrm>
            <a:off x="3525242" y="5055591"/>
            <a:ext cx="334400" cy="344821"/>
            <a:chOff x="6130650" y="4381475"/>
            <a:chExt cx="252950" cy="252950"/>
          </a:xfrm>
        </p:grpSpPr>
        <p:sp>
          <p:nvSpPr>
            <p:cNvPr id="5764" name="Google Shape;5764;p43"/>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65" name="Google Shape;5765;p43"/>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766" name="Google Shape;5766;p43"/>
          <p:cNvSpPr/>
          <p:nvPr/>
        </p:nvSpPr>
        <p:spPr>
          <a:xfrm>
            <a:off x="4032278" y="50704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767" name="Google Shape;5767;p43"/>
          <p:cNvGrpSpPr/>
          <p:nvPr/>
        </p:nvGrpSpPr>
        <p:grpSpPr>
          <a:xfrm>
            <a:off x="4533046" y="5078674"/>
            <a:ext cx="352082" cy="299802"/>
            <a:chOff x="6919750" y="1464650"/>
            <a:chExt cx="266325" cy="219925"/>
          </a:xfrm>
        </p:grpSpPr>
        <p:sp>
          <p:nvSpPr>
            <p:cNvPr id="5768" name="Google Shape;5768;p43"/>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69" name="Google Shape;5769;p43"/>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770" name="Google Shape;5770;p43"/>
          <p:cNvGrpSpPr/>
          <p:nvPr/>
        </p:nvGrpSpPr>
        <p:grpSpPr>
          <a:xfrm>
            <a:off x="5059243" y="5054116"/>
            <a:ext cx="366855" cy="339948"/>
            <a:chOff x="4759875" y="1027050"/>
            <a:chExt cx="277500" cy="249375"/>
          </a:xfrm>
        </p:grpSpPr>
        <p:sp>
          <p:nvSpPr>
            <p:cNvPr id="5771" name="Google Shape;5771;p43"/>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72" name="Google Shape;5772;p43"/>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73" name="Google Shape;5773;p43"/>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74" name="Google Shape;5774;p43"/>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75" name="Google Shape;5775;p43"/>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776" name="Google Shape;5776;p43"/>
          <p:cNvGrpSpPr/>
          <p:nvPr/>
        </p:nvGrpSpPr>
        <p:grpSpPr>
          <a:xfrm>
            <a:off x="5600528" y="5038090"/>
            <a:ext cx="372738" cy="343186"/>
            <a:chOff x="3357900" y="1057675"/>
            <a:chExt cx="281950" cy="251750"/>
          </a:xfrm>
        </p:grpSpPr>
        <p:sp>
          <p:nvSpPr>
            <p:cNvPr id="5777" name="Google Shape;5777;p43"/>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78" name="Google Shape;5778;p43"/>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79" name="Google Shape;5779;p43"/>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780" name="Google Shape;5780;p43"/>
          <p:cNvGrpSpPr/>
          <p:nvPr/>
        </p:nvGrpSpPr>
        <p:grpSpPr>
          <a:xfrm>
            <a:off x="6163700" y="5023095"/>
            <a:ext cx="191095" cy="401974"/>
            <a:chOff x="3783900" y="1046675"/>
            <a:chExt cx="144550" cy="294875"/>
          </a:xfrm>
        </p:grpSpPr>
        <p:sp>
          <p:nvSpPr>
            <p:cNvPr id="5781" name="Google Shape;5781;p43"/>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82" name="Google Shape;5782;p43"/>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783" name="Google Shape;5783;p43"/>
          <p:cNvSpPr/>
          <p:nvPr/>
        </p:nvSpPr>
        <p:spPr>
          <a:xfrm>
            <a:off x="6688739" y="50473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784" name="Google Shape;5784;p43"/>
          <p:cNvGrpSpPr/>
          <p:nvPr/>
        </p:nvGrpSpPr>
        <p:grpSpPr>
          <a:xfrm>
            <a:off x="7062980" y="4780478"/>
            <a:ext cx="552596" cy="674409"/>
            <a:chOff x="238550" y="1487175"/>
            <a:chExt cx="418000" cy="494725"/>
          </a:xfrm>
        </p:grpSpPr>
        <p:sp>
          <p:nvSpPr>
            <p:cNvPr id="5785" name="Google Shape;5785;p43"/>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86" name="Google Shape;5786;p43"/>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87" name="Google Shape;5787;p43"/>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88" name="Google Shape;5788;p43"/>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89" name="Google Shape;5789;p43"/>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90" name="Google Shape;5790;p43"/>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91" name="Google Shape;5791;p43"/>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92" name="Google Shape;5792;p43"/>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93" name="Google Shape;5793;p43"/>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794" name="Google Shape;5794;p43"/>
          <p:cNvSpPr/>
          <p:nvPr/>
        </p:nvSpPr>
        <p:spPr>
          <a:xfrm>
            <a:off x="7732374" y="51812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95" name="Google Shape;5795;p43"/>
          <p:cNvSpPr/>
          <p:nvPr/>
        </p:nvSpPr>
        <p:spPr>
          <a:xfrm>
            <a:off x="8223836" y="50919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796" name="Google Shape;5796;p43"/>
          <p:cNvGrpSpPr/>
          <p:nvPr/>
        </p:nvGrpSpPr>
        <p:grpSpPr>
          <a:xfrm>
            <a:off x="8815358" y="5107237"/>
            <a:ext cx="364707" cy="363804"/>
            <a:chOff x="6010925" y="3998175"/>
            <a:chExt cx="275875" cy="266875"/>
          </a:xfrm>
        </p:grpSpPr>
        <p:sp>
          <p:nvSpPr>
            <p:cNvPr id="5797" name="Google Shape;5797;p43"/>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98" name="Google Shape;5798;p43"/>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99" name="Google Shape;5799;p43"/>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00" name="Google Shape;5800;p43"/>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01" name="Google Shape;5801;p43"/>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802" name="Google Shape;5802;p43"/>
          <p:cNvGrpSpPr/>
          <p:nvPr/>
        </p:nvGrpSpPr>
        <p:grpSpPr>
          <a:xfrm>
            <a:off x="9417554" y="5125862"/>
            <a:ext cx="352082" cy="308322"/>
            <a:chOff x="6866650" y="1038650"/>
            <a:chExt cx="266325" cy="226175"/>
          </a:xfrm>
        </p:grpSpPr>
        <p:sp>
          <p:nvSpPr>
            <p:cNvPr id="5803" name="Google Shape;5803;p43"/>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04" name="Google Shape;5804;p43"/>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05" name="Google Shape;5805;p43"/>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806" name="Google Shape;5806;p43"/>
          <p:cNvGrpSpPr/>
          <p:nvPr/>
        </p:nvGrpSpPr>
        <p:grpSpPr>
          <a:xfrm>
            <a:off x="5155087" y="1762012"/>
            <a:ext cx="272497" cy="362441"/>
            <a:chOff x="2033075" y="2942475"/>
            <a:chExt cx="206125" cy="265875"/>
          </a:xfrm>
        </p:grpSpPr>
        <p:sp>
          <p:nvSpPr>
            <p:cNvPr id="5807" name="Google Shape;5807;p43"/>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08" name="Google Shape;5808;p43"/>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09" name="Google Shape;5809;p43"/>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10" name="Google Shape;5810;p43"/>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11" name="Google Shape;5811;p43"/>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12" name="Google Shape;5812;p43"/>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813" name="Google Shape;5813;p43"/>
          <p:cNvSpPr/>
          <p:nvPr/>
        </p:nvSpPr>
        <p:spPr>
          <a:xfrm>
            <a:off x="2519516" y="57024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814" name="Google Shape;5814;p43"/>
          <p:cNvGrpSpPr/>
          <p:nvPr/>
        </p:nvGrpSpPr>
        <p:grpSpPr>
          <a:xfrm>
            <a:off x="3016802" y="5738414"/>
            <a:ext cx="325576" cy="362441"/>
            <a:chOff x="3081775" y="1061400"/>
            <a:chExt cx="246275" cy="265875"/>
          </a:xfrm>
        </p:grpSpPr>
        <p:sp>
          <p:nvSpPr>
            <p:cNvPr id="5815" name="Google Shape;5815;p43"/>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16" name="Google Shape;5816;p43"/>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17" name="Google Shape;5817;p43"/>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818" name="Google Shape;5818;p43"/>
          <p:cNvGrpSpPr/>
          <p:nvPr/>
        </p:nvGrpSpPr>
        <p:grpSpPr>
          <a:xfrm>
            <a:off x="3556513" y="5780534"/>
            <a:ext cx="369202" cy="325941"/>
            <a:chOff x="2847150" y="1805000"/>
            <a:chExt cx="279275" cy="239100"/>
          </a:xfrm>
        </p:grpSpPr>
        <p:sp>
          <p:nvSpPr>
            <p:cNvPr id="5819" name="Google Shape;5819;p43"/>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20" name="Google Shape;5820;p43"/>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821" name="Google Shape;5821;p43"/>
          <p:cNvSpPr/>
          <p:nvPr/>
        </p:nvSpPr>
        <p:spPr>
          <a:xfrm>
            <a:off x="4138834" y="58303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822" name="Google Shape;5822;p43"/>
          <p:cNvGrpSpPr/>
          <p:nvPr/>
        </p:nvGrpSpPr>
        <p:grpSpPr>
          <a:xfrm>
            <a:off x="4742307" y="5724791"/>
            <a:ext cx="352082" cy="363054"/>
            <a:chOff x="6435300" y="1095300"/>
            <a:chExt cx="266325" cy="266325"/>
          </a:xfrm>
        </p:grpSpPr>
        <p:sp>
          <p:nvSpPr>
            <p:cNvPr id="5823" name="Google Shape;5823;p43"/>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24" name="Google Shape;5824;p43"/>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25" name="Google Shape;5825;p43"/>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826" name="Google Shape;5826;p43"/>
          <p:cNvSpPr/>
          <p:nvPr/>
        </p:nvSpPr>
        <p:spPr>
          <a:xfrm>
            <a:off x="5306157" y="57389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27" name="Google Shape;5827;p43"/>
          <p:cNvSpPr/>
          <p:nvPr/>
        </p:nvSpPr>
        <p:spPr>
          <a:xfrm>
            <a:off x="5766907" y="57106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828" name="Google Shape;5828;p43"/>
          <p:cNvGrpSpPr/>
          <p:nvPr/>
        </p:nvGrpSpPr>
        <p:grpSpPr>
          <a:xfrm>
            <a:off x="6295376" y="5719855"/>
            <a:ext cx="301350" cy="363054"/>
            <a:chOff x="4506525" y="1060950"/>
            <a:chExt cx="227950" cy="266325"/>
          </a:xfrm>
        </p:grpSpPr>
        <p:sp>
          <p:nvSpPr>
            <p:cNvPr id="5829" name="Google Shape;5829;p43"/>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30" name="Google Shape;5830;p43"/>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31" name="Google Shape;5831;p43"/>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32" name="Google Shape;5832;p43"/>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33" name="Google Shape;5833;p43"/>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34" name="Google Shape;5834;p43"/>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35" name="Google Shape;5835;p43"/>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836" name="Google Shape;5836;p43"/>
          <p:cNvSpPr/>
          <p:nvPr/>
        </p:nvSpPr>
        <p:spPr>
          <a:xfrm>
            <a:off x="6754423" y="58431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37" name="Google Shape;5837;p43"/>
          <p:cNvSpPr/>
          <p:nvPr/>
        </p:nvSpPr>
        <p:spPr>
          <a:xfrm>
            <a:off x="7751141" y="57975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838" name="Google Shape;5838;p43"/>
          <p:cNvGrpSpPr/>
          <p:nvPr/>
        </p:nvGrpSpPr>
        <p:grpSpPr>
          <a:xfrm>
            <a:off x="7301010" y="5797711"/>
            <a:ext cx="251246" cy="356340"/>
            <a:chOff x="867500" y="3647700"/>
            <a:chExt cx="190050" cy="261400"/>
          </a:xfrm>
        </p:grpSpPr>
        <p:sp>
          <p:nvSpPr>
            <p:cNvPr id="5839" name="Google Shape;5839;p43"/>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40" name="Google Shape;5840;p43"/>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41" name="Google Shape;5841;p43"/>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42" name="Google Shape;5842;p43"/>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43" name="Google Shape;5843;p43"/>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844" name="Google Shape;5844;p43"/>
          <p:cNvSpPr/>
          <p:nvPr/>
        </p:nvSpPr>
        <p:spPr>
          <a:xfrm>
            <a:off x="8257587" y="57643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45" name="Google Shape;5845;p43"/>
          <p:cNvSpPr/>
          <p:nvPr/>
        </p:nvSpPr>
        <p:spPr>
          <a:xfrm>
            <a:off x="8859393" y="57630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846" name="Google Shape;5846;p43"/>
          <p:cNvGrpSpPr/>
          <p:nvPr/>
        </p:nvGrpSpPr>
        <p:grpSpPr>
          <a:xfrm>
            <a:off x="9443288" y="5752884"/>
            <a:ext cx="299598" cy="398327"/>
            <a:chOff x="3707175" y="1322350"/>
            <a:chExt cx="226625" cy="292200"/>
          </a:xfrm>
        </p:grpSpPr>
        <p:sp>
          <p:nvSpPr>
            <p:cNvPr id="5847" name="Google Shape;5847;p43"/>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48" name="Google Shape;5848;p43"/>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852" name="Shape 5852"/>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SlidesMania">
  <a:themeElements>
    <a:clrScheme name="Simple Light">
      <a:dk1>
        <a:srgbClr val="000000"/>
      </a:dk1>
      <a:lt1>
        <a:srgbClr val="FFFFFF"/>
      </a:lt1>
      <a:dk2>
        <a:srgbClr val="434343"/>
      </a:dk2>
      <a:lt2>
        <a:srgbClr val="D1D1D1"/>
      </a:lt2>
      <a:accent1>
        <a:srgbClr val="E6252C"/>
      </a:accent1>
      <a:accent2>
        <a:srgbClr val="DA1DB6"/>
      </a:accent2>
      <a:accent3>
        <a:srgbClr val="1297FB"/>
      </a:accent3>
      <a:accent4>
        <a:srgbClr val="1C72E1"/>
      </a:accent4>
      <a:accent5>
        <a:srgbClr val="F2D61B"/>
      </a:accent5>
      <a:accent6>
        <a:srgbClr val="FFAB1C"/>
      </a:accent6>
      <a:hlink>
        <a:srgbClr val="000000"/>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