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4" r:id="rId3"/>
    <p:sldId id="257" r:id="rId4"/>
    <p:sldId id="265" r:id="rId5"/>
    <p:sldId id="285" r:id="rId6"/>
    <p:sldId id="283" r:id="rId7"/>
    <p:sldId id="260" r:id="rId8"/>
    <p:sldId id="261" r:id="rId9"/>
    <p:sldId id="286" r:id="rId10"/>
    <p:sldId id="277" r:id="rId11"/>
    <p:sldId id="278" r:id="rId12"/>
    <p:sldId id="287" r:id="rId13"/>
    <p:sldId id="288" r:id="rId14"/>
    <p:sldId id="289" r:id="rId15"/>
    <p:sldId id="279" r:id="rId16"/>
    <p:sldId id="280" r:id="rId17"/>
    <p:sldId id="281" r:id="rId18"/>
    <p:sldId id="282"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DE1236"/>
    <a:srgbClr val="BA0C2C"/>
    <a:srgbClr val="890920"/>
    <a:srgbClr val="033756"/>
    <a:srgbClr val="D2DDF0"/>
    <a:srgbClr val="BFD2DE"/>
    <a:srgbClr val="E8C1C6"/>
    <a:srgbClr val="EB2264"/>
    <a:srgbClr val="21D7CD"/>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21490" autoAdjust="0"/>
    <p:restoredTop sz="94660"/>
  </p:normalViewPr>
  <p:slideViewPr>
    <p:cSldViewPr snapToGrid="0">
      <p:cViewPr varScale="1">
        <p:scale>
          <a:sx n="59" d="100"/>
          <a:sy n="59" d="100"/>
        </p:scale>
        <p:origin x="96" y="19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title>
      <c:layout/>
      <c:overlay val="0"/>
      <c:spPr>
        <a:noFill/>
        <a:ln>
          <a:noFill/>
        </a:ln>
        <a:effectLst/>
      </c:spPr>
      <c:txPr>
        <a:bodyPr rot="0" spcFirstLastPara="1" vertOverflow="ellipsis" vert="horz" wrap="square" anchor="ctr" anchorCtr="1"/>
        <a:lstStyle/>
        <a:p>
          <a:pPr>
            <a:defRPr sz="1862" b="0" i="0" u="none" strike="noStrike" kern="1200" spc="0" baseline="0">
              <a:solidFill>
                <a:schemeClr val="tx1">
                  <a:lumMod val="65000"/>
                  <a:lumOff val="35000"/>
                </a:schemeClr>
              </a:solidFill>
              <a:latin typeface="+mn-lt"/>
              <a:ea typeface="+mn-ea"/>
              <a:cs typeface="+mn-cs"/>
            </a:defRPr>
          </a:pPr>
          <a:endParaRPr lang="en-US"/>
        </a:p>
      </c:txPr>
    </c:title>
    <c:autoTitleDeleted val="0"/>
    <c:view3D>
      <c:rotX val="30"/>
      <c:rotY val="0"/>
      <c:depthPercent val="10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pie3DChart>
        <c:varyColors val="1"/>
        <c:ser>
          <c:idx val="0"/>
          <c:order val="0"/>
          <c:tx>
            <c:strRef>
              <c:f>Sheet1!$B$1</c:f>
              <c:strCache>
                <c:ptCount val="1"/>
                <c:pt idx="0">
                  <c:v>Sales</c:v>
                </c:pt>
              </c:strCache>
            </c:strRef>
          </c:tx>
          <c:explosion val="16"/>
          <c:dPt>
            <c:idx val="0"/>
            <c:bubble3D val="0"/>
            <c:explosion val="0"/>
            <c:spPr>
              <a:solidFill>
                <a:srgbClr val="FF0000"/>
              </a:solidFill>
              <a:ln w="25400">
                <a:solidFill>
                  <a:schemeClr val="lt1"/>
                </a:solidFill>
              </a:ln>
              <a:effectLst/>
              <a:sp3d contourW="25400">
                <a:contourClr>
                  <a:schemeClr val="lt1"/>
                </a:contourClr>
              </a:sp3d>
            </c:spPr>
            <c:extLst>
              <c:ext xmlns:c16="http://schemas.microsoft.com/office/drawing/2014/chart" uri="{C3380CC4-5D6E-409C-BE32-E72D297353CC}">
                <c16:uniqueId val="{00000001-BA04-4A29-8E1D-6A958FBCDAF4}"/>
              </c:ext>
            </c:extLst>
          </c:dPt>
          <c:dPt>
            <c:idx val="1"/>
            <c:bubble3D val="0"/>
            <c:spPr>
              <a:solidFill>
                <a:srgbClr val="DE1236"/>
              </a:solidFill>
              <a:ln w="25400">
                <a:solidFill>
                  <a:schemeClr val="lt1"/>
                </a:solidFill>
              </a:ln>
              <a:effectLst/>
              <a:sp3d contourW="25400">
                <a:contourClr>
                  <a:schemeClr val="lt1"/>
                </a:contourClr>
              </a:sp3d>
            </c:spPr>
            <c:extLst>
              <c:ext xmlns:c16="http://schemas.microsoft.com/office/drawing/2014/chart" uri="{C3380CC4-5D6E-409C-BE32-E72D297353CC}">
                <c16:uniqueId val="{00000002-BA04-4A29-8E1D-6A958FBCDAF4}"/>
              </c:ext>
            </c:extLst>
          </c:dPt>
          <c:dPt>
            <c:idx val="2"/>
            <c:bubble3D val="0"/>
            <c:spPr>
              <a:solidFill>
                <a:schemeClr val="accent2">
                  <a:lumMod val="60000"/>
                  <a:lumOff val="40000"/>
                </a:schemeClr>
              </a:solidFill>
              <a:ln w="25400">
                <a:solidFill>
                  <a:schemeClr val="lt1"/>
                </a:solidFill>
              </a:ln>
              <a:effectLst/>
              <a:sp3d contourW="25400">
                <a:contourClr>
                  <a:schemeClr val="lt1"/>
                </a:contourClr>
              </a:sp3d>
            </c:spPr>
            <c:extLst>
              <c:ext xmlns:c16="http://schemas.microsoft.com/office/drawing/2014/chart" uri="{C3380CC4-5D6E-409C-BE32-E72D297353CC}">
                <c16:uniqueId val="{00000003-BA04-4A29-8E1D-6A958FBCDAF4}"/>
              </c:ext>
            </c:extLst>
          </c:dPt>
          <c:dPt>
            <c:idx val="3"/>
            <c:bubble3D val="0"/>
            <c:spPr>
              <a:solidFill>
                <a:schemeClr val="accent5"/>
              </a:solidFill>
              <a:ln w="25400">
                <a:solidFill>
                  <a:schemeClr val="lt1"/>
                </a:solidFill>
              </a:ln>
              <a:effectLst/>
              <a:sp3d contourW="25400">
                <a:contourClr>
                  <a:schemeClr val="lt1"/>
                </a:contourClr>
              </a:sp3d>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2000" b="0" i="0" u="none" strike="noStrike" kern="1200" baseline="0">
                    <a:solidFill>
                      <a:schemeClr val="bg1"/>
                    </a:solidFill>
                    <a:latin typeface="+mn-lt"/>
                    <a:ea typeface="+mn-ea"/>
                    <a:cs typeface="+mn-cs"/>
                  </a:defRPr>
                </a:pPr>
                <a:endParaRPr lang="en-US"/>
              </a:p>
            </c:txPr>
            <c:dLblPos val="bestFit"/>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showLeaderLines val="1"/>
        </c:dLbls>
      </c:pie3D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6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gear1" loCatId="process" qsTypeId="urn:microsoft.com/office/officeart/2005/8/quickstyle/simple5"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644F819-BB7E-45B9-9BC9-97C0C73C149B}" type="pres">
      <dgm:prSet presAssocID="{68FC957F-24FC-4F24-A8B5-39B039AC0627}" presName="composite" presStyleCnt="0">
        <dgm:presLayoutVars>
          <dgm:chMax val="3"/>
          <dgm:animLvl val="lvl"/>
          <dgm:resizeHandles val="exact"/>
        </dgm:presLayoutVars>
      </dgm:prSet>
      <dgm:spPr/>
      <dgm:t>
        <a:bodyPr/>
        <a:lstStyle/>
        <a:p>
          <a:endParaRPr lang="en-US"/>
        </a:p>
      </dgm:t>
    </dgm:pt>
    <dgm:pt modelId="{A71778F0-FBA7-4FD7-9A44-F49E1C3112B3}" type="pres">
      <dgm:prSet presAssocID="{93B8BBBA-839A-48A2-BEDD-96CBD596129D}" presName="gear1" presStyleLbl="node1" presStyleIdx="0" presStyleCnt="3">
        <dgm:presLayoutVars>
          <dgm:chMax val="1"/>
          <dgm:bulletEnabled val="1"/>
        </dgm:presLayoutVars>
      </dgm:prSet>
      <dgm:spPr/>
      <dgm:t>
        <a:bodyPr/>
        <a:lstStyle/>
        <a:p>
          <a:endParaRPr lang="en-US"/>
        </a:p>
      </dgm:t>
    </dgm:pt>
    <dgm:pt modelId="{CDB82C8B-FD2A-41A0-A1FE-03C9147905A9}" type="pres">
      <dgm:prSet presAssocID="{93B8BBBA-839A-48A2-BEDD-96CBD596129D}" presName="gear1srcNode" presStyleLbl="node1" presStyleIdx="0" presStyleCnt="3"/>
      <dgm:spPr/>
      <dgm:t>
        <a:bodyPr/>
        <a:lstStyle/>
        <a:p>
          <a:endParaRPr lang="en-US"/>
        </a:p>
      </dgm:t>
    </dgm:pt>
    <dgm:pt modelId="{431CD06C-B5F4-49E0-9E58-9B56293CA74F}" type="pres">
      <dgm:prSet presAssocID="{93B8BBBA-839A-48A2-BEDD-96CBD596129D}" presName="gear1dstNode" presStyleLbl="node1" presStyleIdx="0" presStyleCnt="3"/>
      <dgm:spPr/>
      <dgm:t>
        <a:bodyPr/>
        <a:lstStyle/>
        <a:p>
          <a:endParaRPr lang="en-US"/>
        </a:p>
      </dgm:t>
    </dgm:pt>
    <dgm:pt modelId="{FDBDE6F6-9CBA-4B34-B498-40773734DE0B}" type="pres">
      <dgm:prSet presAssocID="{E44CDF4E-CCED-4C59-9767-C29E043EA7F9}" presName="gear2" presStyleLbl="node1" presStyleIdx="1" presStyleCnt="3">
        <dgm:presLayoutVars>
          <dgm:chMax val="1"/>
          <dgm:bulletEnabled val="1"/>
        </dgm:presLayoutVars>
      </dgm:prSet>
      <dgm:spPr/>
      <dgm:t>
        <a:bodyPr/>
        <a:lstStyle/>
        <a:p>
          <a:endParaRPr lang="en-US"/>
        </a:p>
      </dgm:t>
    </dgm:pt>
    <dgm:pt modelId="{700DAE95-184B-4AFD-B2DD-55F786BF0FCC}" type="pres">
      <dgm:prSet presAssocID="{E44CDF4E-CCED-4C59-9767-C29E043EA7F9}" presName="gear2srcNode" presStyleLbl="node1" presStyleIdx="1" presStyleCnt="3"/>
      <dgm:spPr/>
      <dgm:t>
        <a:bodyPr/>
        <a:lstStyle/>
        <a:p>
          <a:endParaRPr lang="en-US"/>
        </a:p>
      </dgm:t>
    </dgm:pt>
    <dgm:pt modelId="{3093F168-9E55-4EC5-9B38-2D96D01E8FBE}" type="pres">
      <dgm:prSet presAssocID="{E44CDF4E-CCED-4C59-9767-C29E043EA7F9}" presName="gear2dstNode" presStyleLbl="node1" presStyleIdx="1" presStyleCnt="3"/>
      <dgm:spPr/>
      <dgm:t>
        <a:bodyPr/>
        <a:lstStyle/>
        <a:p>
          <a:endParaRPr lang="en-US"/>
        </a:p>
      </dgm:t>
    </dgm:pt>
    <dgm:pt modelId="{8C681BCA-4321-408D-A307-E1D37D069C06}" type="pres">
      <dgm:prSet presAssocID="{5E036342-9FAC-4D04-8B8B-8090EF1ED107}" presName="gear3" presStyleLbl="node1" presStyleIdx="2" presStyleCnt="3"/>
      <dgm:spPr/>
      <dgm:t>
        <a:bodyPr/>
        <a:lstStyle/>
        <a:p>
          <a:endParaRPr lang="en-US"/>
        </a:p>
      </dgm:t>
    </dgm:pt>
    <dgm:pt modelId="{D5A5F179-3FC0-4B87-BFB0-80CE109259F5}" type="pres">
      <dgm:prSet presAssocID="{5E036342-9FAC-4D04-8B8B-8090EF1ED107}" presName="gear3tx" presStyleLbl="node1" presStyleIdx="2" presStyleCnt="3">
        <dgm:presLayoutVars>
          <dgm:chMax val="1"/>
          <dgm:bulletEnabled val="1"/>
        </dgm:presLayoutVars>
      </dgm:prSet>
      <dgm:spPr/>
      <dgm:t>
        <a:bodyPr/>
        <a:lstStyle/>
        <a:p>
          <a:endParaRPr lang="en-US"/>
        </a:p>
      </dgm:t>
    </dgm:pt>
    <dgm:pt modelId="{73618ACB-364B-44FC-99AC-2E2F97435292}" type="pres">
      <dgm:prSet presAssocID="{5E036342-9FAC-4D04-8B8B-8090EF1ED107}" presName="gear3srcNode" presStyleLbl="node1" presStyleIdx="2" presStyleCnt="3"/>
      <dgm:spPr/>
      <dgm:t>
        <a:bodyPr/>
        <a:lstStyle/>
        <a:p>
          <a:endParaRPr lang="en-US"/>
        </a:p>
      </dgm:t>
    </dgm:pt>
    <dgm:pt modelId="{D40D238F-B05F-410D-87AB-A6ED44CEFEAD}" type="pres">
      <dgm:prSet presAssocID="{5E036342-9FAC-4D04-8B8B-8090EF1ED107}" presName="gear3dstNode" presStyleLbl="node1" presStyleIdx="2" presStyleCnt="3"/>
      <dgm:spPr/>
      <dgm:t>
        <a:bodyPr/>
        <a:lstStyle/>
        <a:p>
          <a:endParaRPr lang="en-US"/>
        </a:p>
      </dgm:t>
    </dgm:pt>
    <dgm:pt modelId="{D0126885-7EEC-4F90-8A0E-EBCA1496AB62}" type="pres">
      <dgm:prSet presAssocID="{7F9ADBC5-6191-4489-A1FD-EB9F43A6A890}" presName="connector1" presStyleLbl="sibTrans2D1" presStyleIdx="0" presStyleCnt="3"/>
      <dgm:spPr/>
      <dgm:t>
        <a:bodyPr/>
        <a:lstStyle/>
        <a:p>
          <a:endParaRPr lang="en-US"/>
        </a:p>
      </dgm:t>
    </dgm:pt>
    <dgm:pt modelId="{E847C08D-B75A-4100-A8F7-B933E861ACEC}" type="pres">
      <dgm:prSet presAssocID="{437EA4A8-0103-41F9-A0FF-49CBB9AFCDB9}" presName="connector2" presStyleLbl="sibTrans2D1" presStyleIdx="1" presStyleCnt="3"/>
      <dgm:spPr/>
      <dgm:t>
        <a:bodyPr/>
        <a:lstStyle/>
        <a:p>
          <a:endParaRPr lang="en-US"/>
        </a:p>
      </dgm:t>
    </dgm:pt>
    <dgm:pt modelId="{8163298B-40FB-4F2D-A333-7DFD30084817}" type="pres">
      <dgm:prSet presAssocID="{AB076A16-4993-446B-844E-3CC3782974B6}" presName="connector3" presStyleLbl="sibTrans2D1" presStyleIdx="2" presStyleCnt="3"/>
      <dgm:spPr/>
      <dgm:t>
        <a:bodyPr/>
        <a:lstStyle/>
        <a:p>
          <a:endParaRPr lang="en-US"/>
        </a:p>
      </dgm:t>
    </dgm:pt>
  </dgm:ptLst>
  <dgm:cxnLst>
    <dgm:cxn modelId="{4C57D352-22B2-4ADE-8F83-1E016AFBA244}" type="presOf" srcId="{93B8BBBA-839A-48A2-BEDD-96CBD596129D}" destId="{431CD06C-B5F4-49E0-9E58-9B56293CA74F}" srcOrd="2" destOrd="0" presId="urn:microsoft.com/office/officeart/2005/8/layout/gear1"/>
    <dgm:cxn modelId="{9E91ACDB-8480-4290-8B51-F901020FC7D6}" srcId="{68FC957F-24FC-4F24-A8B5-39B039AC0627}" destId="{93B8BBBA-839A-48A2-BEDD-96CBD596129D}" srcOrd="0" destOrd="0" parTransId="{A4B39930-B846-45C7-B770-23795AE3C77E}" sibTransId="{7F9ADBC5-6191-4489-A1FD-EB9F43A6A890}"/>
    <dgm:cxn modelId="{BC381702-4424-40DA-ACE0-076ED45EDD43}" type="presOf" srcId="{68FC957F-24FC-4F24-A8B5-39B039AC0627}" destId="{8644F819-BB7E-45B9-9BC9-97C0C73C149B}" srcOrd="0" destOrd="0" presId="urn:microsoft.com/office/officeart/2005/8/layout/gear1"/>
    <dgm:cxn modelId="{52288C36-63C5-421D-A536-5667652165DA}" type="presOf" srcId="{AB076A16-4993-446B-844E-3CC3782974B6}" destId="{8163298B-40FB-4F2D-A333-7DFD30084817}" srcOrd="0" destOrd="0" presId="urn:microsoft.com/office/officeart/2005/8/layout/gear1"/>
    <dgm:cxn modelId="{EE68C738-4329-4717-B60D-F4C50F0C7B91}" srcId="{68FC957F-24FC-4F24-A8B5-39B039AC0627}" destId="{71FC0FCB-730D-4845-8992-8555F7514967}" srcOrd="3" destOrd="0" parTransId="{3A4F245E-9035-47CA-8436-0AF189ADECF1}" sibTransId="{64643476-6552-4A0B-9252-A5461B1B6208}"/>
    <dgm:cxn modelId="{27C5869D-5AA1-4144-8460-9484E00D7A97}" type="presOf" srcId="{93B8BBBA-839A-48A2-BEDD-96CBD596129D}" destId="{A71778F0-FBA7-4FD7-9A44-F49E1C3112B3}" srcOrd="0" destOrd="0" presId="urn:microsoft.com/office/officeart/2005/8/layout/gear1"/>
    <dgm:cxn modelId="{3F1E7E66-6366-4797-B2C4-E0D008EB150E}" type="presOf" srcId="{5E036342-9FAC-4D04-8B8B-8090EF1ED107}" destId="{8C681BCA-4321-408D-A307-E1D37D069C06}" srcOrd="0" destOrd="0" presId="urn:microsoft.com/office/officeart/2005/8/layout/gear1"/>
    <dgm:cxn modelId="{CFEBF0E8-C528-4ACC-9AAE-2C74EE8DA317}" type="presOf" srcId="{437EA4A8-0103-41F9-A0FF-49CBB9AFCDB9}" destId="{E847C08D-B75A-4100-A8F7-B933E861ACEC}" srcOrd="0" destOrd="0" presId="urn:microsoft.com/office/officeart/2005/8/layout/gear1"/>
    <dgm:cxn modelId="{2B9EF8ED-6558-4508-8C5D-64D523A9BA64}" type="presOf" srcId="{7F9ADBC5-6191-4489-A1FD-EB9F43A6A890}" destId="{D0126885-7EEC-4F90-8A0E-EBCA1496AB62}" srcOrd="0" destOrd="0" presId="urn:microsoft.com/office/officeart/2005/8/layout/gear1"/>
    <dgm:cxn modelId="{04CDF8A8-3A24-4CAA-B072-6C52FEC0D3CD}" type="presOf" srcId="{5E036342-9FAC-4D04-8B8B-8090EF1ED107}" destId="{D40D238F-B05F-410D-87AB-A6ED44CEFEAD}" srcOrd="3" destOrd="0" presId="urn:microsoft.com/office/officeart/2005/8/layout/gear1"/>
    <dgm:cxn modelId="{33445D33-1309-410D-8570-B00C7A4CA3EC}" srcId="{68FC957F-24FC-4F24-A8B5-39B039AC0627}" destId="{5E036342-9FAC-4D04-8B8B-8090EF1ED107}" srcOrd="2" destOrd="0" parTransId="{6EF24677-4199-4457-89DB-C05440C4C07C}" sibTransId="{AB076A16-4993-446B-844E-3CC3782974B6}"/>
    <dgm:cxn modelId="{6DA4279B-B3DE-44EC-8382-D74BF519F9AD}" type="presOf" srcId="{E44CDF4E-CCED-4C59-9767-C29E043EA7F9}" destId="{3093F168-9E55-4EC5-9B38-2D96D01E8FBE}" srcOrd="2" destOrd="0" presId="urn:microsoft.com/office/officeart/2005/8/layout/gear1"/>
    <dgm:cxn modelId="{6237D87F-FAD9-4C19-B29A-0D2DBD60C46B}" type="presOf" srcId="{93B8BBBA-839A-48A2-BEDD-96CBD596129D}" destId="{CDB82C8B-FD2A-41A0-A1FE-03C9147905A9}" srcOrd="1" destOrd="0" presId="urn:microsoft.com/office/officeart/2005/8/layout/gear1"/>
    <dgm:cxn modelId="{69C8C6D8-8D4C-4043-8F2C-78CA42DBE5BF}" srcId="{68FC957F-24FC-4F24-A8B5-39B039AC0627}" destId="{E44CDF4E-CCED-4C59-9767-C29E043EA7F9}" srcOrd="1" destOrd="0" parTransId="{23F55E66-ACFF-4FF6-A26A-9AD36F305685}" sibTransId="{437EA4A8-0103-41F9-A0FF-49CBB9AFCDB9}"/>
    <dgm:cxn modelId="{B33031AE-9802-48E1-94F8-E05C3D319FDB}" type="presOf" srcId="{5E036342-9FAC-4D04-8B8B-8090EF1ED107}" destId="{73618ACB-364B-44FC-99AC-2E2F97435292}" srcOrd="2" destOrd="0" presId="urn:microsoft.com/office/officeart/2005/8/layout/gear1"/>
    <dgm:cxn modelId="{BB70E7AE-8A5C-4A28-9C72-63C528A61F9D}" type="presOf" srcId="{E44CDF4E-CCED-4C59-9767-C29E043EA7F9}" destId="{700DAE95-184B-4AFD-B2DD-55F786BF0FCC}" srcOrd="1" destOrd="0" presId="urn:microsoft.com/office/officeart/2005/8/layout/gear1"/>
    <dgm:cxn modelId="{78D85530-2EE1-4ACE-B377-731EE803B480}" type="presOf" srcId="{E44CDF4E-CCED-4C59-9767-C29E043EA7F9}" destId="{FDBDE6F6-9CBA-4B34-B498-40773734DE0B}" srcOrd="0" destOrd="0" presId="urn:microsoft.com/office/officeart/2005/8/layout/gear1"/>
    <dgm:cxn modelId="{4386E0BD-3896-4419-BFFF-EEC7228BEB6A}" type="presOf" srcId="{5E036342-9FAC-4D04-8B8B-8090EF1ED107}" destId="{D5A5F179-3FC0-4B87-BFB0-80CE109259F5}" srcOrd="1" destOrd="0" presId="urn:microsoft.com/office/officeart/2005/8/layout/gear1"/>
    <dgm:cxn modelId="{57ED74FE-CBE0-42D5-8FE3-D58C2CB88B5A}" type="presParOf" srcId="{8644F819-BB7E-45B9-9BC9-97C0C73C149B}" destId="{A71778F0-FBA7-4FD7-9A44-F49E1C3112B3}" srcOrd="0" destOrd="0" presId="urn:microsoft.com/office/officeart/2005/8/layout/gear1"/>
    <dgm:cxn modelId="{C376E267-AE71-408A-935B-3B82A8DD1DF3}" type="presParOf" srcId="{8644F819-BB7E-45B9-9BC9-97C0C73C149B}" destId="{CDB82C8B-FD2A-41A0-A1FE-03C9147905A9}" srcOrd="1" destOrd="0" presId="urn:microsoft.com/office/officeart/2005/8/layout/gear1"/>
    <dgm:cxn modelId="{9515A695-C04F-43D7-8AD3-3BA21CAE5F76}" type="presParOf" srcId="{8644F819-BB7E-45B9-9BC9-97C0C73C149B}" destId="{431CD06C-B5F4-49E0-9E58-9B56293CA74F}" srcOrd="2" destOrd="0" presId="urn:microsoft.com/office/officeart/2005/8/layout/gear1"/>
    <dgm:cxn modelId="{6DF06C55-6B33-4306-9AA3-4C49A103D30D}" type="presParOf" srcId="{8644F819-BB7E-45B9-9BC9-97C0C73C149B}" destId="{FDBDE6F6-9CBA-4B34-B498-40773734DE0B}" srcOrd="3" destOrd="0" presId="urn:microsoft.com/office/officeart/2005/8/layout/gear1"/>
    <dgm:cxn modelId="{FFD8D5A0-104F-487F-8C8F-12B05B73E933}" type="presParOf" srcId="{8644F819-BB7E-45B9-9BC9-97C0C73C149B}" destId="{700DAE95-184B-4AFD-B2DD-55F786BF0FCC}" srcOrd="4" destOrd="0" presId="urn:microsoft.com/office/officeart/2005/8/layout/gear1"/>
    <dgm:cxn modelId="{7D299179-202D-4C5E-B856-683A92B19423}" type="presParOf" srcId="{8644F819-BB7E-45B9-9BC9-97C0C73C149B}" destId="{3093F168-9E55-4EC5-9B38-2D96D01E8FBE}" srcOrd="5" destOrd="0" presId="urn:microsoft.com/office/officeart/2005/8/layout/gear1"/>
    <dgm:cxn modelId="{35B8484D-1C43-40F6-BA67-93EA17271F0B}" type="presParOf" srcId="{8644F819-BB7E-45B9-9BC9-97C0C73C149B}" destId="{8C681BCA-4321-408D-A307-E1D37D069C06}" srcOrd="6" destOrd="0" presId="urn:microsoft.com/office/officeart/2005/8/layout/gear1"/>
    <dgm:cxn modelId="{EF793278-FFD9-430F-97AA-43FB2C008C94}" type="presParOf" srcId="{8644F819-BB7E-45B9-9BC9-97C0C73C149B}" destId="{D5A5F179-3FC0-4B87-BFB0-80CE109259F5}" srcOrd="7" destOrd="0" presId="urn:microsoft.com/office/officeart/2005/8/layout/gear1"/>
    <dgm:cxn modelId="{8DAF8064-91C3-43F9-947F-27A59E7218AE}" type="presParOf" srcId="{8644F819-BB7E-45B9-9BC9-97C0C73C149B}" destId="{73618ACB-364B-44FC-99AC-2E2F97435292}" srcOrd="8" destOrd="0" presId="urn:microsoft.com/office/officeart/2005/8/layout/gear1"/>
    <dgm:cxn modelId="{2DCCB964-1146-437F-AD81-B1382582114C}" type="presParOf" srcId="{8644F819-BB7E-45B9-9BC9-97C0C73C149B}" destId="{D40D238F-B05F-410D-87AB-A6ED44CEFEAD}" srcOrd="9" destOrd="0" presId="urn:microsoft.com/office/officeart/2005/8/layout/gear1"/>
    <dgm:cxn modelId="{C72798EA-6758-489D-9D91-36EEC600608B}" type="presParOf" srcId="{8644F819-BB7E-45B9-9BC9-97C0C73C149B}" destId="{D0126885-7EEC-4F90-8A0E-EBCA1496AB62}" srcOrd="10" destOrd="0" presId="urn:microsoft.com/office/officeart/2005/8/layout/gear1"/>
    <dgm:cxn modelId="{44A86EF7-6D8E-4459-B594-047A64AC4C3A}" type="presParOf" srcId="{8644F819-BB7E-45B9-9BC9-97C0C73C149B}" destId="{E847C08D-B75A-4100-A8F7-B933E861ACEC}" srcOrd="11" destOrd="0" presId="urn:microsoft.com/office/officeart/2005/8/layout/gear1"/>
    <dgm:cxn modelId="{39BD193A-22B5-4C7D-89D0-6FDA5A1E69D1}" type="presParOf" srcId="{8644F819-BB7E-45B9-9BC9-97C0C73C149B}" destId="{8163298B-40FB-4F2D-A333-7DFD30084817}" srcOrd="12" destOrd="0" presId="urn:microsoft.com/office/officeart/2005/8/layout/gear1"/>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A71778F0-FBA7-4FD7-9A44-F49E1C3112B3}">
      <dsp:nvSpPr>
        <dsp:cNvPr id="0" name=""/>
        <dsp:cNvSpPr/>
      </dsp:nvSpPr>
      <dsp:spPr>
        <a:xfrm>
          <a:off x="4236858" y="2723695"/>
          <a:ext cx="3328960" cy="3328960"/>
        </a:xfrm>
        <a:prstGeom prst="gear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4906127" y="3503488"/>
        <a:ext cx="1990422" cy="1711154"/>
      </dsp:txXfrm>
    </dsp:sp>
    <dsp:sp modelId="{FDBDE6F6-9CBA-4B34-B498-40773734DE0B}">
      <dsp:nvSpPr>
        <dsp:cNvPr id="0" name=""/>
        <dsp:cNvSpPr/>
      </dsp:nvSpPr>
      <dsp:spPr>
        <a:xfrm>
          <a:off x="2300008" y="1936849"/>
          <a:ext cx="2421062" cy="2421062"/>
        </a:xfrm>
        <a:prstGeom prst="gear6">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09518" y="2550042"/>
        <a:ext cx="1202042" cy="1194676"/>
      </dsp:txXfrm>
    </dsp:sp>
    <dsp:sp modelId="{8C681BCA-4321-408D-A307-E1D37D069C06}">
      <dsp:nvSpPr>
        <dsp:cNvPr id="0" name=""/>
        <dsp:cNvSpPr/>
      </dsp:nvSpPr>
      <dsp:spPr>
        <a:xfrm rot="20700000">
          <a:off x="3656050" y="266563"/>
          <a:ext cx="2372147" cy="2372147"/>
        </a:xfrm>
        <a:prstGeom prst="gear6">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rot="-20700000">
        <a:off x="4176332" y="786845"/>
        <a:ext cx="1331584" cy="1331584"/>
      </dsp:txXfrm>
    </dsp:sp>
    <dsp:sp modelId="{D0126885-7EEC-4F90-8A0E-EBCA1496AB62}">
      <dsp:nvSpPr>
        <dsp:cNvPr id="0" name=""/>
        <dsp:cNvSpPr/>
      </dsp:nvSpPr>
      <dsp:spPr>
        <a:xfrm>
          <a:off x="4001791" y="2209380"/>
          <a:ext cx="4261069" cy="4261069"/>
        </a:xfrm>
        <a:prstGeom prst="circularArrow">
          <a:avLst>
            <a:gd name="adj1" fmla="val 4688"/>
            <a:gd name="adj2" fmla="val 299029"/>
            <a:gd name="adj3" fmla="val 2547907"/>
            <a:gd name="adj4" fmla="val 15794519"/>
            <a:gd name="adj5" fmla="val 546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E847C08D-B75A-4100-A8F7-B933E861ACEC}">
      <dsp:nvSpPr>
        <dsp:cNvPr id="0" name=""/>
        <dsp:cNvSpPr/>
      </dsp:nvSpPr>
      <dsp:spPr>
        <a:xfrm>
          <a:off x="1871243" y="1393185"/>
          <a:ext cx="3095933" cy="3095933"/>
        </a:xfrm>
        <a:prstGeom prst="leftCircularArrow">
          <a:avLst>
            <a:gd name="adj1" fmla="val 6452"/>
            <a:gd name="adj2" fmla="val 429999"/>
            <a:gd name="adj3" fmla="val 10489124"/>
            <a:gd name="adj4" fmla="val 14837806"/>
            <a:gd name="adj5" fmla="val 7527"/>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8163298B-40FB-4F2D-A333-7DFD30084817}">
      <dsp:nvSpPr>
        <dsp:cNvPr id="0" name=""/>
        <dsp:cNvSpPr/>
      </dsp:nvSpPr>
      <dsp:spPr>
        <a:xfrm>
          <a:off x="3107348" y="-261000"/>
          <a:ext cx="3338039" cy="3338039"/>
        </a:xfrm>
        <a:prstGeom prst="circularArrow">
          <a:avLst>
            <a:gd name="adj1" fmla="val 5984"/>
            <a:gd name="adj2" fmla="val 394124"/>
            <a:gd name="adj3" fmla="val 13313824"/>
            <a:gd name="adj4" fmla="val 10508221"/>
            <a:gd name="adj5" fmla="val 6981"/>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Tree>
</dsp:drawing>
</file>

<file path=ppt/diagrams/layout1.xml><?xml version="1.0" encoding="utf-8"?>
<dgm:layoutDef xmlns:dgm="http://schemas.openxmlformats.org/drawingml/2006/diagram" xmlns:a="http://schemas.openxmlformats.org/drawingml/2006/main" uniqueId="urn:microsoft.com/office/officeart/2005/8/layout/gear1">
  <dgm:title val=""/>
  <dgm:desc val=""/>
  <dgm:catLst>
    <dgm:cat type="relationship" pri="3000"/>
    <dgm:cat type="process" pri="28000"/>
    <dgm:cat type="cycle" pri="14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useDef="1">
    <dgm:dataModel>
      <dgm:ptLst/>
      <dgm:bg/>
      <dgm:whole/>
    </dgm:dataModel>
  </dgm:clrData>
  <dgm:layoutNode name="composite">
    <dgm:varLst>
      <dgm:chMax val="3"/>
      <dgm:animLvl val="lvl"/>
      <dgm:resizeHandles val="exact"/>
    </dgm:varLst>
    <dgm:alg type="composite">
      <dgm:param type="ar" val="1"/>
    </dgm:alg>
    <dgm:shape xmlns:r="http://schemas.openxmlformats.org/officeDocument/2006/relationships" r:blip="">
      <dgm:adjLst/>
    </dgm:shape>
    <dgm:presOf/>
    <dgm:choose name="Name0">
      <dgm:if name="Name1" axis="ch" ptType="node" func="cnt" op="lte" val="1">
        <dgm:constrLst>
          <dgm:constr type="primFontSz" for="ch" ptType="node" op="equ" val="65"/>
          <dgm:constr type="w" for="ch" forName="gear1" refType="w" fact="0.55"/>
          <dgm:constr type="h" for="ch" forName="gear1" refType="w" fact="0.55"/>
          <dgm:constr type="l" for="ch" forName="gear1" refType="w" fact="0.05"/>
          <dgm:constr type="t" for="ch" forName="gear1" refType="w" fact="0.05"/>
          <dgm:constr type="w" for="ch" forName="gear1srcNode" val="1"/>
          <dgm:constr type="h" for="ch" forName="gear1srcNode" val="1"/>
          <dgm:constr type="l" for="ch" forName="gear1srcNode" refType="w" fact="0.32"/>
          <dgm:constr type="t" for="ch" forName="gear1srcNode"/>
          <dgm:constr type="w" for="ch" forName="gear1dstNode" val="1"/>
          <dgm:constr type="h" for="ch" forName="gear1dstNode" val="1"/>
          <dgm:constr type="r" for="ch" forName="gear1dstNode" refType="w" fact="0.58"/>
          <dgm:constr type="t" for="ch" forName="gear1dstNode" refType="h" fact="0.5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dgm:constr type="b" for="ch" forName="gear1ch" refType="h" fact="0.6"/>
        </dgm:constrLst>
      </dgm:if>
      <dgm:if name="Name2" axis="ch" ptType="node" func="cnt" op="equ" val="2">
        <dgm:constrLst>
          <dgm:constr type="primFontSz" for="ch" ptType="node" op="equ" val="65"/>
          <dgm:constr type="w" for="ch" forName="gear1" refType="w" fact="0.55"/>
          <dgm:constr type="h" for="ch" forName="gear1" refType="w" fact="0.55"/>
          <dgm:constr type="l" for="ch" forName="gear1" refType="w" fact="0.45"/>
          <dgm:constr type="t" for="ch" forName="gear1" refType="w" fact="0.25"/>
          <dgm:constr type="w" for="ch" forName="gear1srcNode" val="1"/>
          <dgm:constr type="h" for="ch" forName="gear1srcNode" val="1"/>
          <dgm:constr type="l" for="ch" forName="gear1srcNode" refType="w" fact="0.72"/>
          <dgm:constr type="t" for="ch" forName="gear1srcNode" refType="w" fact="0.2"/>
          <dgm:constr type="w" for="ch" forName="gear1dstNode" val="1"/>
          <dgm:constr type="h" for="ch" forName="gear1dstNode" val="1"/>
          <dgm:constr type="r" for="ch" forName="gear1dstNode" refType="w" fact="0.98"/>
          <dgm:constr type="t" for="ch" forName="gear1dstNode" refType="h" fact="0.7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w" fact="0.8"/>
          <dgm:constr type="w" for="ch" forName="gear2" refType="w" fact="0.4"/>
          <dgm:constr type="h" for="ch" forName="gear2" refType="w" fact="0.4"/>
          <dgm:constr type="l" for="ch" forName="gear2" refType="w" fact="0.13"/>
          <dgm:constr type="t" for="ch" forName="gear2" refType="w" fact="0.12"/>
          <dgm:constr type="w" for="ch" forName="gear2srcNode" val="1"/>
          <dgm:constr type="h" for="ch" forName="gear2srcNode" val="1"/>
          <dgm:constr type="l" for="ch" forName="gear2srcNode" refType="w" fact="0.23"/>
          <dgm:constr type="t" for="ch" forName="gear2srcNode" refType="w" fact="0.08"/>
          <dgm:constr type="w" for="ch" forName="gear2dstNode" val="1"/>
          <dgm:constr type="h" for="ch" forName="gear2dstNode" val="1"/>
          <dgm:constr type="l" for="ch" forName="gear2dstNode" refType="w" fact="0.1"/>
          <dgm:constr type="t" for="ch" forName="gear2dstNode" refType="h" fact="0.3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refType="w" fact="0.34"/>
          <dgm:constr type="t" for="ch" forName="gear2ch" refType="w" fact="0.04"/>
        </dgm:constrLst>
      </dgm:if>
      <dgm:else name="Name3">
        <dgm:constrLst>
          <dgm:constr type="primFontSz" for="ch" ptType="node" op="equ" val="65"/>
          <dgm:constr type="w" for="ch" forName="gear1" refType="w" fact="0.55"/>
          <dgm:constr type="h" for="ch" forName="gear1" refType="w" fact="0.55"/>
          <dgm:constr type="l" for="ch" forName="gear1" refType="w" fact="0.45"/>
          <dgm:constr type="t" for="ch" forName="gear1" refType="w" fact="0.45"/>
          <dgm:constr type="w" for="ch" forName="gear1srcNode" val="1"/>
          <dgm:constr type="h" for="ch" forName="gear1srcNode" val="1"/>
          <dgm:constr type="l" for="ch" forName="gear1srcNode" refType="w" fact="0.72"/>
          <dgm:constr type="t" for="ch" forName="gear1srcNode" refType="w" fact="0.4"/>
          <dgm:constr type="w" for="ch" forName="gear1dstNode" val="1"/>
          <dgm:constr type="h" for="ch" forName="gear1dstNode" val="1"/>
          <dgm:constr type="r" for="ch" forName="gear1dstNode" refType="w" fact="0.98"/>
          <dgm:constr type="t" for="ch" forName="gear1dstNode" refType="h" fact="0.95"/>
          <dgm:constr type="diam" for="des" forName="connector1" refType="w" refFor="ch" refForName="gear1" op="equ" fact="1.15"/>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h"/>
          <dgm:constr type="w" for="ch" forName="gear2" refType="w" fact="0.4"/>
          <dgm:constr type="h" for="ch" forName="gear2" refType="w" fact="0.4"/>
          <dgm:constr type="l" for="ch" forName="gear2" refType="w" fact="0.13"/>
          <dgm:constr type="t" for="ch" forName="gear2" refType="w" fact="0.32"/>
          <dgm:constr type="w" for="ch" forName="gear2srcNode" val="1"/>
          <dgm:constr type="h" for="ch" forName="gear2srcNode" val="1"/>
          <dgm:constr type="l" for="ch" forName="gear2srcNode" refType="w" fact="0.23"/>
          <dgm:constr type="t" for="ch" forName="gear2srcNode" refType="w" fact="0.28"/>
          <dgm:constr type="w" for="ch" forName="gear2dstNode" val="1"/>
          <dgm:constr type="h" for="ch" forName="gear2dstNode" val="1"/>
          <dgm:constr type="l" for="ch" forName="gear2dstNode" refType="w" fact="0.1"/>
          <dgm:constr type="t" for="ch" forName="gear2dstNode" refType="h" fact="0.5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dgm:constr type="t" for="ch" forName="gear2ch" refType="w" fact="0.58"/>
          <dgm:constr type="w" for="ch" forName="gear3" refType="w" fact="0.48"/>
          <dgm:constr type="h" for="ch" forName="gear3" refType="w" fact="0.48"/>
          <dgm:constr type="l" for="ch" forName="gear3" refType="w" fact="0.31"/>
          <dgm:constr type="t" for="ch" forName="gear3"/>
          <dgm:constr type="w" for="ch" forName="gear3tx" refType="w" fact="0.22"/>
          <dgm:constr type="h" for="ch" forName="gear3tx" refType="w" fact="0.22"/>
          <dgm:constr type="ctrX" for="ch" forName="gear3tx" refType="ctrX" refFor="ch" refForName="gear3"/>
          <dgm:constr type="ctrY" for="ch" forName="gear3tx" refType="ctrY" refFor="ch" refForName="gear3"/>
          <dgm:constr type="w" for="ch" forName="gear3srcNode" val="1"/>
          <dgm:constr type="h" for="ch" forName="gear3srcNode" val="1"/>
          <dgm:constr type="l" for="ch" forName="gear3srcNode" refType="w" fact="0.3"/>
          <dgm:constr type="t" for="ch" forName="gear3srcNode" refType="w" fact="0.25"/>
          <dgm:constr type="w" for="ch" forName="gear3dstNode" val="1"/>
          <dgm:constr type="h" for="ch" forName="gear3dstNode" val="1"/>
          <dgm:constr type="l" for="ch" forName="gear3dstNode" refType="w" fact="0.38"/>
          <dgm:constr type="t" for="ch" forName="gear3dstNode" refType="h" fact="0.05"/>
          <dgm:constr type="diam" for="des" forName="connector3" refType="w" refFor="ch" refForName="gear3" op="equ"/>
          <dgm:constr type="h" for="des" forName="connector3" refType="w" refFor="ch" refForName="gear1" op="equ" fact="0.1"/>
          <dgm:constr type="w" for="ch" forName="gear3ch" refType="w" fact="0.35"/>
          <dgm:constr type="h" for="ch" forName="gear3ch" refType="w" refFor="ch" refForName="gear3ch" fact="0.6"/>
          <dgm:constr type="l" for="ch" forName="gear3ch" refType="w" fact="0.65"/>
          <dgm:constr type="t" for="ch" forName="gear3ch" refType="h" fact="0.13"/>
        </dgm:constrLst>
      </dgm:else>
    </dgm:choose>
    <dgm:ruleLst/>
    <dgm:forEach name="Name4" axis="ch" ptType="node" cnt="1">
      <dgm:layoutNode name="gear1" styleLbl="node1">
        <dgm:varLst>
          <dgm:chMax val="1"/>
          <dgm:bulletEnabled val="1"/>
        </dgm:varLst>
        <dgm:alg type="tx">
          <dgm:param type="txAnchorVertCh" val="mid"/>
        </dgm:alg>
        <dgm:shape xmlns:r="http://schemas.openxmlformats.org/officeDocument/2006/relationships" type="gear9"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1srcNode">
        <dgm:alg type="sp"/>
        <dgm:shape xmlns:r="http://schemas.openxmlformats.org/officeDocument/2006/relationships" type="rect" r:blip="" hideGeom="1">
          <dgm:adjLst/>
        </dgm:shape>
        <dgm:presOf axis="self"/>
        <dgm:constrLst/>
        <dgm:ruleLst/>
      </dgm:layoutNode>
      <dgm:layoutNode name="gear1dstNode">
        <dgm:alg type="sp"/>
        <dgm:shape xmlns:r="http://schemas.openxmlformats.org/officeDocument/2006/relationships" type="rect" r:blip="" hideGeom="1">
          <dgm:adjLst/>
        </dgm:shape>
        <dgm:presOf axis="self"/>
        <dgm:constrLst/>
        <dgm:ruleLst/>
      </dgm:layoutNode>
      <dgm:choose name="Name5">
        <dgm:if name="Name6" axis="ch" ptType="node" func="cnt" op="gte" val="1">
          <dgm:layoutNode name="gear1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7"/>
      </dgm:choose>
    </dgm:forEach>
    <dgm:forEach name="Name8" axis="ch" ptType="node" st="2" cnt="1">
      <dgm:layoutNode name="gear2" styleLbl="node1">
        <dgm:varLst>
          <dgm:chMax val="1"/>
          <dgm:bulletEnabled val="1"/>
        </dgm:varLst>
        <dgm:alg type="tx">
          <dgm:param type="txAnchorVertCh" val="mid"/>
        </dgm:alg>
        <dgm:shape xmlns:r="http://schemas.openxmlformats.org/officeDocument/2006/relationships" type="gear6"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2srcNode">
        <dgm:alg type="sp"/>
        <dgm:shape xmlns:r="http://schemas.openxmlformats.org/officeDocument/2006/relationships" type="rect" r:blip="" hideGeom="1">
          <dgm:adjLst/>
        </dgm:shape>
        <dgm:presOf axis="self"/>
        <dgm:constrLst/>
        <dgm:ruleLst/>
      </dgm:layoutNode>
      <dgm:layoutNode name="gear2dstNode">
        <dgm:alg type="sp"/>
        <dgm:shape xmlns:r="http://schemas.openxmlformats.org/officeDocument/2006/relationships" type="rect" r:blip="" hideGeom="1">
          <dgm:adjLst/>
        </dgm:shape>
        <dgm:presOf axis="self"/>
        <dgm:constrLst/>
        <dgm:ruleLst/>
      </dgm:layoutNode>
      <dgm:choose name="Name9">
        <dgm:if name="Name10" axis="ch" ptType="node" func="cnt" op="gte" val="1">
          <dgm:layoutNode name="gear2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1"/>
      </dgm:choose>
    </dgm:forEach>
    <dgm:forEach name="Name12" axis="ch" ptType="node" st="3" cnt="1">
      <dgm:layoutNode name="gear3" styleLbl="node1">
        <dgm:alg type="sp"/>
        <dgm:shape xmlns:r="http://schemas.openxmlformats.org/officeDocument/2006/relationships" rot="-15" type="gear6" r:blip="">
          <dgm:adjLst/>
        </dgm:shape>
        <dgm:presOf axis="self"/>
        <dgm:constrLst/>
        <dgm:ruleLst/>
      </dgm:layoutNode>
      <dgm:layoutNode name="gear3tx" styleLbl="node1">
        <dgm:varLst>
          <dgm:chMax val="1"/>
          <dgm:bulletEnabled val="1"/>
        </dgm:varLst>
        <dgm:alg type="tx">
          <dgm:param type="txAnchorVertCh" val="mid"/>
        </dgm:alg>
        <dgm:shape xmlns:r="http://schemas.openxmlformats.org/officeDocument/2006/relationships" type="rect" r:blip="" hideGeom="1">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3srcNode">
        <dgm:alg type="sp"/>
        <dgm:shape xmlns:r="http://schemas.openxmlformats.org/officeDocument/2006/relationships" type="rect" r:blip="" hideGeom="1">
          <dgm:adjLst/>
        </dgm:shape>
        <dgm:presOf axis="self"/>
        <dgm:constrLst/>
        <dgm:ruleLst/>
      </dgm:layoutNode>
      <dgm:layoutNode name="gear3dstNode">
        <dgm:alg type="sp"/>
        <dgm:shape xmlns:r="http://schemas.openxmlformats.org/officeDocument/2006/relationships" type="rect" r:blip="" hideGeom="1">
          <dgm:adjLst/>
        </dgm:shape>
        <dgm:presOf axis="self"/>
        <dgm:constrLst/>
        <dgm:ruleLst/>
      </dgm:layoutNode>
      <dgm:choose name="Name13">
        <dgm:if name="Name14" axis="ch" ptType="node" func="cnt" op="gte" val="1">
          <dgm:layoutNode name="gear3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5"/>
      </dgm:choose>
    </dgm:forEach>
    <dgm:forEach name="Name16" axis="ch" ptType="sibTrans" hideLastTrans="0" cnt="1">
      <dgm:layoutNode name="connector1" styleLbl="sibTrans2D1">
        <dgm:alg type="conn">
          <dgm:param type="connRout" val="curve"/>
          <dgm:param type="srcNode" val="gear1srcNode"/>
          <dgm:param type="dstNode" val="gear1dstNode"/>
          <dgm:param type="begPts" val="midR"/>
          <dgm:param type="endPts" val="tCtr"/>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7" axis="ch" ptType="sibTrans" hideLastTrans="0" st="2" cnt="1">
      <dgm:layoutNode name="connector2" styleLbl="sibTrans2D1">
        <dgm:alg type="conn">
          <dgm:param type="connRout" val="curve"/>
          <dgm:param type="srcNode" val="gear2srcNode"/>
          <dgm:param type="dstNode" val="gear2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8" axis="ch" ptType="sibTrans" hideLastTrans="0" st="3" cnt="1">
      <dgm:layoutNode name="connector3" styleLbl="sibTrans2D1">
        <dgm:alg type="conn">
          <dgm:param type="connRout" val="curve"/>
          <dgm:param type="srcNode" val="gear3srcNode"/>
          <dgm:param type="dstNode" val="gear3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7.jpeg"/><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7.jpeg"/><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13" name="Freeform 12"/>
          <p:cNvSpPr/>
          <p:nvPr userDrawn="1"/>
        </p:nvSpPr>
        <p:spPr>
          <a:xfrm>
            <a:off x="1170664" y="3018368"/>
            <a:ext cx="4136572" cy="3817257"/>
          </a:xfrm>
          <a:custGeom>
            <a:avLst/>
            <a:gdLst>
              <a:gd name="connsiteX0" fmla="*/ 4136572 w 4136572"/>
              <a:gd name="connsiteY0" fmla="*/ 0 h 3817257"/>
              <a:gd name="connsiteX1" fmla="*/ 522514 w 4136572"/>
              <a:gd name="connsiteY1" fmla="*/ 3817257 h 3817257"/>
              <a:gd name="connsiteX2" fmla="*/ 246743 w 4136572"/>
              <a:gd name="connsiteY2" fmla="*/ 3802743 h 3817257"/>
              <a:gd name="connsiteX3" fmla="*/ 0 w 4136572"/>
              <a:gd name="connsiteY3" fmla="*/ 2148115 h 3817257"/>
              <a:gd name="connsiteX4" fmla="*/ 4136572 w 4136572"/>
              <a:gd name="connsiteY4" fmla="*/ 0 h 381725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136572" h="3817257">
                <a:moveTo>
                  <a:pt x="4136572" y="0"/>
                </a:moveTo>
                <a:lnTo>
                  <a:pt x="522514" y="3817257"/>
                </a:lnTo>
                <a:lnTo>
                  <a:pt x="246743" y="3802743"/>
                </a:lnTo>
                <a:lnTo>
                  <a:pt x="0" y="2148115"/>
                </a:lnTo>
                <a:lnTo>
                  <a:pt x="4136572" y="0"/>
                </a:lnTo>
                <a:close/>
              </a:path>
            </a:pathLst>
          </a:custGeom>
          <a:gradFill>
            <a:gsLst>
              <a:gs pos="0">
                <a:srgbClr val="D07C7E">
                  <a:alpha val="48000"/>
                </a:srgbClr>
              </a:gs>
              <a:gs pos="91000">
                <a:srgbClr val="AB171B">
                  <a:alpha val="95000"/>
                  <a:lumMod val="78000"/>
                  <a:lumOff val="22000"/>
                </a:srgb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a:off x="-43543" y="5116049"/>
            <a:ext cx="1479918" cy="1711971"/>
          </a:xfrm>
          <a:custGeom>
            <a:avLst/>
            <a:gdLst>
              <a:gd name="connsiteX0" fmla="*/ 0 w 1407886"/>
              <a:gd name="connsiteY0" fmla="*/ 580571 h 1640114"/>
              <a:gd name="connsiteX1" fmla="*/ 1204686 w 1407886"/>
              <a:gd name="connsiteY1" fmla="*/ 0 h 1640114"/>
              <a:gd name="connsiteX2" fmla="*/ 1407886 w 1407886"/>
              <a:gd name="connsiteY2" fmla="*/ 1640114 h 1640114"/>
              <a:gd name="connsiteX3" fmla="*/ 0 w 1407886"/>
              <a:gd name="connsiteY3" fmla="*/ 580571 h 1640114"/>
            </a:gdLst>
            <a:ahLst/>
            <a:cxnLst>
              <a:cxn ang="0">
                <a:pos x="connsiteX0" y="connsiteY0"/>
              </a:cxn>
              <a:cxn ang="0">
                <a:pos x="connsiteX1" y="connsiteY1"/>
              </a:cxn>
              <a:cxn ang="0">
                <a:pos x="connsiteX2" y="connsiteY2"/>
              </a:cxn>
              <a:cxn ang="0">
                <a:pos x="connsiteX3" y="connsiteY3"/>
              </a:cxn>
            </a:cxnLst>
            <a:rect l="l" t="t" r="r" b="b"/>
            <a:pathLst>
              <a:path w="1407886" h="1640114">
                <a:moveTo>
                  <a:pt x="0" y="580571"/>
                </a:moveTo>
                <a:lnTo>
                  <a:pt x="1204686" y="0"/>
                </a:lnTo>
                <a:lnTo>
                  <a:pt x="1407886" y="1640114"/>
                </a:lnTo>
                <a:lnTo>
                  <a:pt x="0" y="580571"/>
                </a:lnTo>
                <a:close/>
              </a:path>
            </a:pathLst>
          </a:custGeom>
          <a:gradFill>
            <a:gsLst>
              <a:gs pos="93000">
                <a:srgbClr val="DF3338">
                  <a:alpha val="64000"/>
                </a:srgbClr>
              </a:gs>
              <a:gs pos="35000">
                <a:srgbClr val="DE1236"/>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Freeform 4"/>
          <p:cNvSpPr/>
          <p:nvPr userDrawn="1"/>
        </p:nvSpPr>
        <p:spPr>
          <a:xfrm>
            <a:off x="0" y="-951"/>
            <a:ext cx="5341257" cy="5791200"/>
          </a:xfrm>
          <a:custGeom>
            <a:avLst/>
            <a:gdLst>
              <a:gd name="connsiteX0" fmla="*/ 0 w 5341257"/>
              <a:gd name="connsiteY0" fmla="*/ 0 h 5791200"/>
              <a:gd name="connsiteX1" fmla="*/ 4194629 w 5341257"/>
              <a:gd name="connsiteY1" fmla="*/ 0 h 5791200"/>
              <a:gd name="connsiteX2" fmla="*/ 5341257 w 5341257"/>
              <a:gd name="connsiteY2" fmla="*/ 3004457 h 5791200"/>
              <a:gd name="connsiteX3" fmla="*/ 0 w 5341257"/>
              <a:gd name="connsiteY3" fmla="*/ 5791200 h 5791200"/>
              <a:gd name="connsiteX4" fmla="*/ 0 w 5341257"/>
              <a:gd name="connsiteY4" fmla="*/ 0 h 57912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341257" h="5791200">
                <a:moveTo>
                  <a:pt x="0" y="0"/>
                </a:moveTo>
                <a:lnTo>
                  <a:pt x="4194629" y="0"/>
                </a:lnTo>
                <a:lnTo>
                  <a:pt x="5341257" y="3004457"/>
                </a:lnTo>
                <a:lnTo>
                  <a:pt x="0" y="5791200"/>
                </a:lnTo>
                <a:lnTo>
                  <a:pt x="0" y="0"/>
                </a:lnTo>
                <a:close/>
              </a:path>
            </a:pathLst>
          </a:custGeom>
          <a:gradFill flip="none" rotWithShape="1">
            <a:gsLst>
              <a:gs pos="100000">
                <a:srgbClr val="D07C7E">
                  <a:alpha val="62000"/>
                </a:srgbClr>
              </a:gs>
              <a:gs pos="2000">
                <a:srgbClr val="BA0C2C"/>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Freeform 2"/>
          <p:cNvSpPr/>
          <p:nvPr userDrawn="1"/>
        </p:nvSpPr>
        <p:spPr>
          <a:xfrm>
            <a:off x="101600" y="0"/>
            <a:ext cx="5283200" cy="2989943"/>
          </a:xfrm>
          <a:custGeom>
            <a:avLst/>
            <a:gdLst>
              <a:gd name="connsiteX0" fmla="*/ 0 w 5283200"/>
              <a:gd name="connsiteY0" fmla="*/ 0 h 2989943"/>
              <a:gd name="connsiteX1" fmla="*/ 5283200 w 5283200"/>
              <a:gd name="connsiteY1" fmla="*/ 2989943 h 2989943"/>
              <a:gd name="connsiteX2" fmla="*/ 2351314 w 5283200"/>
              <a:gd name="connsiteY2" fmla="*/ 0 h 2989943"/>
              <a:gd name="connsiteX3" fmla="*/ 0 w 5283200"/>
              <a:gd name="connsiteY3" fmla="*/ 0 h 2989943"/>
            </a:gdLst>
            <a:ahLst/>
            <a:cxnLst>
              <a:cxn ang="0">
                <a:pos x="connsiteX0" y="connsiteY0"/>
              </a:cxn>
              <a:cxn ang="0">
                <a:pos x="connsiteX1" y="connsiteY1"/>
              </a:cxn>
              <a:cxn ang="0">
                <a:pos x="connsiteX2" y="connsiteY2"/>
              </a:cxn>
              <a:cxn ang="0">
                <a:pos x="connsiteX3" y="connsiteY3"/>
              </a:cxn>
            </a:cxnLst>
            <a:rect l="l" t="t" r="r" b="b"/>
            <a:pathLst>
              <a:path w="5283200" h="2989943">
                <a:moveTo>
                  <a:pt x="0" y="0"/>
                </a:moveTo>
                <a:lnTo>
                  <a:pt x="5283200" y="2989943"/>
                </a:lnTo>
                <a:lnTo>
                  <a:pt x="2351314" y="0"/>
                </a:lnTo>
                <a:lnTo>
                  <a:pt x="0" y="0"/>
                </a:lnTo>
                <a:close/>
              </a:path>
            </a:pathLst>
          </a:custGeom>
          <a:gradFill>
            <a:gsLst>
              <a:gs pos="100000">
                <a:srgbClr val="B02529">
                  <a:alpha val="64000"/>
                </a:srgbClr>
              </a:gs>
              <a:gs pos="2000">
                <a:srgbClr val="890920"/>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Freeform 3"/>
          <p:cNvSpPr/>
          <p:nvPr userDrawn="1"/>
        </p:nvSpPr>
        <p:spPr>
          <a:xfrm>
            <a:off x="29029" y="14514"/>
            <a:ext cx="6545942" cy="5762172"/>
          </a:xfrm>
          <a:custGeom>
            <a:avLst/>
            <a:gdLst>
              <a:gd name="connsiteX0" fmla="*/ 4194628 w 6545942"/>
              <a:gd name="connsiteY0" fmla="*/ 0 h 5762172"/>
              <a:gd name="connsiteX1" fmla="*/ 6545942 w 6545942"/>
              <a:gd name="connsiteY1" fmla="*/ 0 h 5762172"/>
              <a:gd name="connsiteX2" fmla="*/ 0 w 6545942"/>
              <a:gd name="connsiteY2" fmla="*/ 5762172 h 5762172"/>
              <a:gd name="connsiteX3" fmla="*/ 4194628 w 6545942"/>
              <a:gd name="connsiteY3" fmla="*/ 0 h 5762172"/>
            </a:gdLst>
            <a:ahLst/>
            <a:cxnLst>
              <a:cxn ang="0">
                <a:pos x="connsiteX0" y="connsiteY0"/>
              </a:cxn>
              <a:cxn ang="0">
                <a:pos x="connsiteX1" y="connsiteY1"/>
              </a:cxn>
              <a:cxn ang="0">
                <a:pos x="connsiteX2" y="connsiteY2"/>
              </a:cxn>
              <a:cxn ang="0">
                <a:pos x="connsiteX3" y="connsiteY3"/>
              </a:cxn>
            </a:cxnLst>
            <a:rect l="l" t="t" r="r" b="b"/>
            <a:pathLst>
              <a:path w="6545942" h="5762172">
                <a:moveTo>
                  <a:pt x="4194628" y="0"/>
                </a:moveTo>
                <a:lnTo>
                  <a:pt x="6545942" y="0"/>
                </a:lnTo>
                <a:lnTo>
                  <a:pt x="0" y="5762172"/>
                </a:lnTo>
                <a:lnTo>
                  <a:pt x="4194628" y="0"/>
                </a:lnTo>
                <a:close/>
              </a:path>
            </a:pathLst>
          </a:custGeom>
          <a:gradFill>
            <a:gsLst>
              <a:gs pos="100000">
                <a:srgbClr val="B02529">
                  <a:alpha val="64000"/>
                </a:srgbClr>
              </a:gs>
              <a:gs pos="2000">
                <a:srgbClr val="DE1236"/>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Freeform 5"/>
          <p:cNvSpPr/>
          <p:nvPr userDrawn="1"/>
        </p:nvSpPr>
        <p:spPr>
          <a:xfrm>
            <a:off x="5331710" y="4536"/>
            <a:ext cx="5675086" cy="3004457"/>
          </a:xfrm>
          <a:custGeom>
            <a:avLst/>
            <a:gdLst>
              <a:gd name="connsiteX0" fmla="*/ 2830286 w 5675086"/>
              <a:gd name="connsiteY0" fmla="*/ 0 h 3004457"/>
              <a:gd name="connsiteX1" fmla="*/ 0 w 5675086"/>
              <a:gd name="connsiteY1" fmla="*/ 3004457 h 3004457"/>
              <a:gd name="connsiteX2" fmla="*/ 5675086 w 5675086"/>
              <a:gd name="connsiteY2" fmla="*/ 14514 h 3004457"/>
              <a:gd name="connsiteX3" fmla="*/ 2830286 w 5675086"/>
              <a:gd name="connsiteY3" fmla="*/ 0 h 3004457"/>
            </a:gdLst>
            <a:ahLst/>
            <a:cxnLst>
              <a:cxn ang="0">
                <a:pos x="connsiteX0" y="connsiteY0"/>
              </a:cxn>
              <a:cxn ang="0">
                <a:pos x="connsiteX1" y="connsiteY1"/>
              </a:cxn>
              <a:cxn ang="0">
                <a:pos x="connsiteX2" y="connsiteY2"/>
              </a:cxn>
              <a:cxn ang="0">
                <a:pos x="connsiteX3" y="connsiteY3"/>
              </a:cxn>
            </a:cxnLst>
            <a:rect l="l" t="t" r="r" b="b"/>
            <a:pathLst>
              <a:path w="5675086" h="3004457">
                <a:moveTo>
                  <a:pt x="2830286" y="0"/>
                </a:moveTo>
                <a:lnTo>
                  <a:pt x="0" y="3004457"/>
                </a:lnTo>
                <a:lnTo>
                  <a:pt x="5675086" y="14514"/>
                </a:lnTo>
                <a:lnTo>
                  <a:pt x="2830286" y="0"/>
                </a:lnTo>
                <a:close/>
              </a:path>
            </a:pathLst>
          </a:custGeom>
          <a:gradFill>
            <a:gsLst>
              <a:gs pos="100000">
                <a:srgbClr val="D07C7E">
                  <a:alpha val="0"/>
                </a:srgbClr>
              </a:gs>
              <a:gs pos="2000">
                <a:srgbClr val="AB171B">
                  <a:alpha val="56000"/>
                </a:srgb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7"/>
          <p:cNvSpPr/>
          <p:nvPr userDrawn="1"/>
        </p:nvSpPr>
        <p:spPr>
          <a:xfrm>
            <a:off x="5351236" y="0"/>
            <a:ext cx="2830285" cy="2989943"/>
          </a:xfrm>
          <a:custGeom>
            <a:avLst/>
            <a:gdLst>
              <a:gd name="connsiteX0" fmla="*/ 1190171 w 2830285"/>
              <a:gd name="connsiteY0" fmla="*/ 14514 h 2989943"/>
              <a:gd name="connsiteX1" fmla="*/ 0 w 2830285"/>
              <a:gd name="connsiteY1" fmla="*/ 2989943 h 2989943"/>
              <a:gd name="connsiteX2" fmla="*/ 2830285 w 2830285"/>
              <a:gd name="connsiteY2" fmla="*/ 0 h 2989943"/>
              <a:gd name="connsiteX3" fmla="*/ 1190171 w 2830285"/>
              <a:gd name="connsiteY3" fmla="*/ 14514 h 2989943"/>
            </a:gdLst>
            <a:ahLst/>
            <a:cxnLst>
              <a:cxn ang="0">
                <a:pos x="connsiteX0" y="connsiteY0"/>
              </a:cxn>
              <a:cxn ang="0">
                <a:pos x="connsiteX1" y="connsiteY1"/>
              </a:cxn>
              <a:cxn ang="0">
                <a:pos x="connsiteX2" y="connsiteY2"/>
              </a:cxn>
              <a:cxn ang="0">
                <a:pos x="connsiteX3" y="connsiteY3"/>
              </a:cxn>
            </a:cxnLst>
            <a:rect l="l" t="t" r="r" b="b"/>
            <a:pathLst>
              <a:path w="2830285" h="2989943">
                <a:moveTo>
                  <a:pt x="1190171" y="14514"/>
                </a:moveTo>
                <a:lnTo>
                  <a:pt x="0" y="2989943"/>
                </a:lnTo>
                <a:lnTo>
                  <a:pt x="2830285" y="0"/>
                </a:lnTo>
                <a:lnTo>
                  <a:pt x="1190171" y="14514"/>
                </a:lnTo>
                <a:close/>
              </a:path>
            </a:pathLst>
          </a:custGeom>
          <a:gradFill>
            <a:gsLst>
              <a:gs pos="100000">
                <a:srgbClr val="D07C7E">
                  <a:alpha val="62000"/>
                </a:srgbClr>
              </a:gs>
              <a:gs pos="2000">
                <a:srgbClr val="AB171B"/>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Freeform 15"/>
          <p:cNvSpPr/>
          <p:nvPr userDrawn="1"/>
        </p:nvSpPr>
        <p:spPr>
          <a:xfrm>
            <a:off x="29029" y="5756223"/>
            <a:ext cx="1393371" cy="1109034"/>
          </a:xfrm>
          <a:custGeom>
            <a:avLst/>
            <a:gdLst>
              <a:gd name="connsiteX0" fmla="*/ 0 w 1393371"/>
              <a:gd name="connsiteY0" fmla="*/ 0 h 1016000"/>
              <a:gd name="connsiteX1" fmla="*/ 522514 w 1393371"/>
              <a:gd name="connsiteY1" fmla="*/ 1016000 h 1016000"/>
              <a:gd name="connsiteX2" fmla="*/ 1393371 w 1393371"/>
              <a:gd name="connsiteY2" fmla="*/ 1001486 h 1016000"/>
              <a:gd name="connsiteX3" fmla="*/ 0 w 1393371"/>
              <a:gd name="connsiteY3" fmla="*/ 0 h 1016000"/>
            </a:gdLst>
            <a:ahLst/>
            <a:cxnLst>
              <a:cxn ang="0">
                <a:pos x="connsiteX0" y="connsiteY0"/>
              </a:cxn>
              <a:cxn ang="0">
                <a:pos x="connsiteX1" y="connsiteY1"/>
              </a:cxn>
              <a:cxn ang="0">
                <a:pos x="connsiteX2" y="connsiteY2"/>
              </a:cxn>
              <a:cxn ang="0">
                <a:pos x="connsiteX3" y="connsiteY3"/>
              </a:cxn>
            </a:cxnLst>
            <a:rect l="l" t="t" r="r" b="b"/>
            <a:pathLst>
              <a:path w="1393371" h="1016000">
                <a:moveTo>
                  <a:pt x="0" y="0"/>
                </a:moveTo>
                <a:lnTo>
                  <a:pt x="522514" y="1016000"/>
                </a:lnTo>
                <a:lnTo>
                  <a:pt x="1393371" y="1001486"/>
                </a:lnTo>
                <a:lnTo>
                  <a:pt x="0" y="0"/>
                </a:lnTo>
                <a:close/>
              </a:path>
            </a:pathLst>
          </a:custGeom>
          <a:gradFill>
            <a:gsLst>
              <a:gs pos="0">
                <a:srgbClr val="D07C7E">
                  <a:alpha val="48000"/>
                </a:srgbClr>
              </a:gs>
              <a:gs pos="91000">
                <a:srgbClr val="AB171B">
                  <a:alpha val="95000"/>
                  <a:lumMod val="78000"/>
                  <a:lumOff val="22000"/>
                </a:srgb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7" name="Freeform 16"/>
          <p:cNvSpPr/>
          <p:nvPr userDrawn="1"/>
        </p:nvSpPr>
        <p:spPr>
          <a:xfrm>
            <a:off x="1687369" y="5552623"/>
            <a:ext cx="1291771" cy="1262742"/>
          </a:xfrm>
          <a:custGeom>
            <a:avLst/>
            <a:gdLst>
              <a:gd name="connsiteX0" fmla="*/ 1219200 w 1291771"/>
              <a:gd name="connsiteY0" fmla="*/ 0 h 1262742"/>
              <a:gd name="connsiteX1" fmla="*/ 1291771 w 1291771"/>
              <a:gd name="connsiteY1" fmla="*/ 1248228 h 1262742"/>
              <a:gd name="connsiteX2" fmla="*/ 0 w 1291771"/>
              <a:gd name="connsiteY2" fmla="*/ 1262742 h 1262742"/>
              <a:gd name="connsiteX3" fmla="*/ 1219200 w 1291771"/>
              <a:gd name="connsiteY3" fmla="*/ 0 h 1262742"/>
            </a:gdLst>
            <a:ahLst/>
            <a:cxnLst>
              <a:cxn ang="0">
                <a:pos x="connsiteX0" y="connsiteY0"/>
              </a:cxn>
              <a:cxn ang="0">
                <a:pos x="connsiteX1" y="connsiteY1"/>
              </a:cxn>
              <a:cxn ang="0">
                <a:pos x="connsiteX2" y="connsiteY2"/>
              </a:cxn>
              <a:cxn ang="0">
                <a:pos x="connsiteX3" y="connsiteY3"/>
              </a:cxn>
            </a:cxnLst>
            <a:rect l="l" t="t" r="r" b="b"/>
            <a:pathLst>
              <a:path w="1291771" h="1262742">
                <a:moveTo>
                  <a:pt x="1219200" y="0"/>
                </a:moveTo>
                <a:lnTo>
                  <a:pt x="1291771" y="1248228"/>
                </a:lnTo>
                <a:lnTo>
                  <a:pt x="0" y="1262742"/>
                </a:lnTo>
                <a:lnTo>
                  <a:pt x="1219200" y="0"/>
                </a:lnTo>
                <a:close/>
              </a:path>
            </a:pathLst>
          </a:custGeom>
          <a:gradFill>
            <a:gsLst>
              <a:gs pos="0">
                <a:srgbClr val="D07C7E">
                  <a:alpha val="48000"/>
                </a:srgbClr>
              </a:gs>
              <a:gs pos="75000">
                <a:srgbClr val="AB171B">
                  <a:alpha val="95000"/>
                  <a:lumMod val="78000"/>
                  <a:lumOff val="22000"/>
                </a:srgb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Freeform 17"/>
          <p:cNvSpPr/>
          <p:nvPr userDrawn="1"/>
        </p:nvSpPr>
        <p:spPr>
          <a:xfrm>
            <a:off x="950" y="5617029"/>
            <a:ext cx="740483" cy="1240971"/>
          </a:xfrm>
          <a:custGeom>
            <a:avLst/>
            <a:gdLst>
              <a:gd name="connsiteX0" fmla="*/ 0 w 580572"/>
              <a:gd name="connsiteY0" fmla="*/ 0 h 1059542"/>
              <a:gd name="connsiteX1" fmla="*/ 43543 w 580572"/>
              <a:gd name="connsiteY1" fmla="*/ 1059542 h 1059542"/>
              <a:gd name="connsiteX2" fmla="*/ 580572 w 580572"/>
              <a:gd name="connsiteY2" fmla="*/ 1045028 h 1059542"/>
              <a:gd name="connsiteX3" fmla="*/ 0 w 580572"/>
              <a:gd name="connsiteY3" fmla="*/ 0 h 1059542"/>
            </a:gdLst>
            <a:ahLst/>
            <a:cxnLst>
              <a:cxn ang="0">
                <a:pos x="connsiteX0" y="connsiteY0"/>
              </a:cxn>
              <a:cxn ang="0">
                <a:pos x="connsiteX1" y="connsiteY1"/>
              </a:cxn>
              <a:cxn ang="0">
                <a:pos x="connsiteX2" y="connsiteY2"/>
              </a:cxn>
              <a:cxn ang="0">
                <a:pos x="connsiteX3" y="connsiteY3"/>
              </a:cxn>
            </a:cxnLst>
            <a:rect l="l" t="t" r="r" b="b"/>
            <a:pathLst>
              <a:path w="580572" h="1059542">
                <a:moveTo>
                  <a:pt x="0" y="0"/>
                </a:moveTo>
                <a:lnTo>
                  <a:pt x="43543" y="1059542"/>
                </a:lnTo>
                <a:lnTo>
                  <a:pt x="580572" y="1045028"/>
                </a:lnTo>
                <a:lnTo>
                  <a:pt x="0" y="0"/>
                </a:lnTo>
                <a:close/>
              </a:path>
            </a:pathLst>
          </a:custGeom>
          <a:gradFill>
            <a:gsLst>
              <a:gs pos="100000">
                <a:srgbClr val="B02529">
                  <a:alpha val="64000"/>
                </a:srgbClr>
              </a:gs>
              <a:gs pos="2000">
                <a:srgbClr val="AB171B">
                  <a:lumMod val="84000"/>
                </a:srgb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6803101" y="4132787"/>
            <a:ext cx="4603761" cy="1096141"/>
          </a:xfrm>
          <a:prstGeom prst="rect">
            <a:avLst/>
          </a:prstGeom>
        </p:spPr>
        <p:txBody>
          <a:bodyPr lIns="91425" tIns="91425" rIns="91425" bIns="91425" anchor="ctr" anchorCtr="0">
            <a:normAutofit/>
          </a:bodyPr>
          <a:lstStyle>
            <a:lvl1pPr lvl="0" algn="ctr">
              <a:spcBef>
                <a:spcPts val="0"/>
              </a:spcBef>
              <a:buSzPct val="100000"/>
              <a:defRPr sz="36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19" name="Freeform 18"/>
          <p:cNvSpPr/>
          <p:nvPr userDrawn="1"/>
        </p:nvSpPr>
        <p:spPr>
          <a:xfrm>
            <a:off x="14990" y="14990"/>
            <a:ext cx="6565692" cy="5741233"/>
          </a:xfrm>
          <a:custGeom>
            <a:avLst/>
            <a:gdLst>
              <a:gd name="connsiteX0" fmla="*/ 6565692 w 6565692"/>
              <a:gd name="connsiteY0" fmla="*/ 0 h 5741233"/>
              <a:gd name="connsiteX1" fmla="*/ 0 w 6565692"/>
              <a:gd name="connsiteY1" fmla="*/ 5741233 h 5741233"/>
              <a:gd name="connsiteX2" fmla="*/ 5366479 w 6565692"/>
              <a:gd name="connsiteY2" fmla="*/ 2953062 h 5741233"/>
              <a:gd name="connsiteX3" fmla="*/ 6565692 w 6565692"/>
              <a:gd name="connsiteY3" fmla="*/ 0 h 5741233"/>
            </a:gdLst>
            <a:ahLst/>
            <a:cxnLst>
              <a:cxn ang="0">
                <a:pos x="connsiteX0" y="connsiteY0"/>
              </a:cxn>
              <a:cxn ang="0">
                <a:pos x="connsiteX1" y="connsiteY1"/>
              </a:cxn>
              <a:cxn ang="0">
                <a:pos x="connsiteX2" y="connsiteY2"/>
              </a:cxn>
              <a:cxn ang="0">
                <a:pos x="connsiteX3" y="connsiteY3"/>
              </a:cxn>
            </a:cxnLst>
            <a:rect l="l" t="t" r="r" b="b"/>
            <a:pathLst>
              <a:path w="6565692" h="5741233">
                <a:moveTo>
                  <a:pt x="6565692" y="0"/>
                </a:moveTo>
                <a:lnTo>
                  <a:pt x="0" y="5741233"/>
                </a:lnTo>
                <a:lnTo>
                  <a:pt x="5366479" y="2953062"/>
                </a:lnTo>
                <a:lnTo>
                  <a:pt x="6565692" y="0"/>
                </a:lnTo>
                <a:close/>
              </a:path>
            </a:pathLst>
          </a:custGeom>
          <a:gradFill>
            <a:gsLst>
              <a:gs pos="100000">
                <a:srgbClr val="D07C7E">
                  <a:alpha val="79000"/>
                </a:srgbClr>
              </a:gs>
              <a:gs pos="53000">
                <a:srgbClr val="BA0C2C">
                  <a:alpha val="91000"/>
                </a:srgb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Isosceles Triangle 19"/>
          <p:cNvSpPr/>
          <p:nvPr userDrawn="1"/>
        </p:nvSpPr>
        <p:spPr>
          <a:xfrm rot="10800000">
            <a:off x="100298" y="-20703"/>
            <a:ext cx="4261840" cy="2391985"/>
          </a:xfrm>
          <a:prstGeom prst="triangle">
            <a:avLst>
              <a:gd name="adj" fmla="val 100000"/>
            </a:avLst>
          </a:prstGeom>
          <a:solidFill>
            <a:schemeClr val="bg1">
              <a:alpha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ame 9">
            <a:extLst>
              <a:ext uri="{FF2B5EF4-FFF2-40B4-BE49-F238E27FC236}">
                <a16:creationId xmlns:a16="http://schemas.microsoft.com/office/drawing/2014/main" id="{51F4B55D-3AE8-4CE1-9378-9B97FD6E5E40}"/>
              </a:ext>
            </a:extLst>
          </p:cNvPr>
          <p:cNvSpPr/>
          <p:nvPr userDrawn="1"/>
        </p:nvSpPr>
        <p:spPr>
          <a:xfrm>
            <a:off x="0" y="0"/>
            <a:ext cx="12192000" cy="6858001"/>
          </a:xfrm>
          <a:prstGeom prst="frame">
            <a:avLst>
              <a:gd name="adj1" fmla="val 1812"/>
            </a:avLst>
          </a:prstGeom>
          <a:gradFill flip="none" rotWithShape="1">
            <a:gsLst>
              <a:gs pos="0">
                <a:srgbClr val="E8C1C6"/>
              </a:gs>
              <a:gs pos="100000">
                <a:srgbClr val="C00000"/>
              </a:gs>
              <a:gs pos="51000">
                <a:srgbClr val="DE1236">
                  <a:shade val="67500"/>
                  <a:satMod val="115000"/>
                </a:srgbClr>
              </a:gs>
              <a:gs pos="83000">
                <a:srgbClr val="DE1236">
                  <a:shade val="100000"/>
                  <a:satMod val="115000"/>
                </a:srgbClr>
              </a:gs>
            </a:gsLst>
            <a:lin ang="54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1"/>
              </a:solidFill>
            </a:endParaRPr>
          </a:p>
        </p:txBody>
      </p:sp>
      <p:sp>
        <p:nvSpPr>
          <p:cNvPr id="21" name="Isosceles Triangle 20"/>
          <p:cNvSpPr/>
          <p:nvPr userDrawn="1"/>
        </p:nvSpPr>
        <p:spPr>
          <a:xfrm rot="5400000">
            <a:off x="-617374" y="4071242"/>
            <a:ext cx="3448663" cy="1935584"/>
          </a:xfrm>
          <a:prstGeom prst="triangle">
            <a:avLst>
              <a:gd name="adj" fmla="val 100000"/>
            </a:avLst>
          </a:prstGeom>
          <a:solidFill>
            <a:schemeClr val="bg1">
              <a:alpha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Isosceles Triangle 21"/>
          <p:cNvSpPr/>
          <p:nvPr userDrawn="1"/>
        </p:nvSpPr>
        <p:spPr>
          <a:xfrm rot="12121783">
            <a:off x="6162416" y="594219"/>
            <a:ext cx="2624574" cy="1473059"/>
          </a:xfrm>
          <a:prstGeom prst="triangle">
            <a:avLst>
              <a:gd name="adj" fmla="val 100000"/>
            </a:avLst>
          </a:prstGeom>
          <a:solidFill>
            <a:schemeClr val="bg1">
              <a:alpha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501584" y="2693684"/>
            <a:ext cx="5130799" cy="10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501584" y="3740083"/>
            <a:ext cx="5130799" cy="831917"/>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accent2"/>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2" name="Picture 1"/>
          <p:cNvPicPr>
            <a:picLocks noChangeAspect="1"/>
          </p:cNvPicPr>
          <p:nvPr userDrawn="1"/>
        </p:nvPicPr>
        <p:blipFill rotWithShape="1">
          <a:blip r:embed="rId2"/>
          <a:srcRect l="2215" t="2215" r="60990" b="44806"/>
          <a:stretch/>
        </p:blipFill>
        <p:spPr>
          <a:xfrm rot="5400000">
            <a:off x="5705168" y="371170"/>
            <a:ext cx="6857999" cy="6115664"/>
          </a:xfrm>
          <a:prstGeom prst="rect">
            <a:avLst/>
          </a:prstGeom>
          <a:effectLst>
            <a:outerShdw blurRad="50800" dist="38100" dir="10800000" algn="r" rotWithShape="0">
              <a:prstClr val="black">
                <a:alpha val="64000"/>
              </a:prstClr>
            </a:outerShdw>
          </a:effectLst>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23" name="Picture 22"/>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1" y="0"/>
            <a:ext cx="12211665" cy="6858000"/>
          </a:xfrm>
          <a:custGeom>
            <a:avLst/>
            <a:gdLst>
              <a:gd name="connsiteX0" fmla="*/ 639098 w 12211665"/>
              <a:gd name="connsiteY0" fmla="*/ 700548 h 6858000"/>
              <a:gd name="connsiteX1" fmla="*/ 639098 w 12211665"/>
              <a:gd name="connsiteY1" fmla="*/ 6157452 h 6858000"/>
              <a:gd name="connsiteX2" fmla="*/ 11552905 w 12211665"/>
              <a:gd name="connsiteY2" fmla="*/ 6157452 h 6858000"/>
              <a:gd name="connsiteX3" fmla="*/ 11552905 w 12211665"/>
              <a:gd name="connsiteY3" fmla="*/ 700548 h 6858000"/>
              <a:gd name="connsiteX4" fmla="*/ 0 w 12211665"/>
              <a:gd name="connsiteY4" fmla="*/ 0 h 6858000"/>
              <a:gd name="connsiteX5" fmla="*/ 12211665 w 12211665"/>
              <a:gd name="connsiteY5" fmla="*/ 0 h 6858000"/>
              <a:gd name="connsiteX6" fmla="*/ 12211665 w 12211665"/>
              <a:gd name="connsiteY6" fmla="*/ 6858000 h 6858000"/>
              <a:gd name="connsiteX7" fmla="*/ 0 w 12211665"/>
              <a:gd name="connsiteY7"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211665" h="6858000">
                <a:moveTo>
                  <a:pt x="639098" y="700548"/>
                </a:moveTo>
                <a:lnTo>
                  <a:pt x="639098" y="6157452"/>
                </a:lnTo>
                <a:lnTo>
                  <a:pt x="11552905" y="6157452"/>
                </a:lnTo>
                <a:lnTo>
                  <a:pt x="11552905" y="700548"/>
                </a:lnTo>
                <a:close/>
                <a:moveTo>
                  <a:pt x="0" y="0"/>
                </a:moveTo>
                <a:lnTo>
                  <a:pt x="12211665" y="0"/>
                </a:lnTo>
                <a:lnTo>
                  <a:pt x="12211665" y="6858000"/>
                </a:lnTo>
                <a:lnTo>
                  <a:pt x="0" y="6858000"/>
                </a:lnTo>
                <a:close/>
              </a:path>
            </a:pathLst>
          </a:custGeom>
        </p:spPr>
      </p:pic>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8" name="Picture 7">
            <a:extLst>
              <a:ext uri="{FF2B5EF4-FFF2-40B4-BE49-F238E27FC236}">
                <a16:creationId xmlns:a16="http://schemas.microsoft.com/office/drawing/2014/main" id="{7C1E765F-B9CA-4C3D-AA6B-794CE0CFB361}"/>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0"/>
            <a:ext cx="5583127" cy="6858000"/>
          </a:xfrm>
          <a:prstGeom prst="rect">
            <a:avLst/>
          </a:prstGeom>
        </p:spPr>
      </p:pic>
      <p:sp>
        <p:nvSpPr>
          <p:cNvPr id="11" name="Shape 47">
            <a:extLst>
              <a:ext uri="{FF2B5EF4-FFF2-40B4-BE49-F238E27FC236}">
                <a16:creationId xmlns:a16="http://schemas.microsoft.com/office/drawing/2014/main" id="{5E094670-BB34-442F-91C6-A6171BD85C8C}"/>
              </a:ext>
            </a:extLst>
          </p:cNvPr>
          <p:cNvSpPr txBox="1">
            <a:spLocks noGrp="1"/>
          </p:cNvSpPr>
          <p:nvPr>
            <p:ph type="title"/>
          </p:nvPr>
        </p:nvSpPr>
        <p:spPr>
          <a:xfrm>
            <a:off x="6096000" y="1382828"/>
            <a:ext cx="5646614" cy="847999"/>
          </a:xfrm>
          <a:prstGeom prst="rect">
            <a:avLst/>
          </a:prstGeom>
        </p:spPr>
        <p:txBody>
          <a:bodyPr lIns="91425" tIns="91425" rIns="91425" bIns="91425" anchor="b" anchorCtr="0"/>
          <a:lstStyle>
            <a:lvl1pPr marL="0" lvl="0" indent="0">
              <a:spcBef>
                <a:spcPts val="0"/>
              </a:spcBef>
              <a:buFont typeface="Arial" panose="020B0604020202020204" pitchFamily="34" charset="0"/>
              <a:buNone/>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2" name="Shape 48">
            <a:extLst>
              <a:ext uri="{FF2B5EF4-FFF2-40B4-BE49-F238E27FC236}">
                <a16:creationId xmlns:a16="http://schemas.microsoft.com/office/drawing/2014/main" id="{A0C4CB06-CBE7-4519-99C0-50AADB5087D7}"/>
              </a:ext>
            </a:extLst>
          </p:cNvPr>
          <p:cNvSpPr txBox="1">
            <a:spLocks noGrp="1"/>
          </p:cNvSpPr>
          <p:nvPr>
            <p:ph type="body" idx="1"/>
          </p:nvPr>
        </p:nvSpPr>
        <p:spPr>
          <a:xfrm>
            <a:off x="6096000" y="2366423"/>
            <a:ext cx="5646614" cy="3686000"/>
          </a:xfrm>
          <a:prstGeom prst="rect">
            <a:avLst/>
          </a:prstGeom>
        </p:spPr>
        <p:txBody>
          <a:bodyPr lIns="91425" tIns="91425" rIns="91425" bIns="91425" anchor="t" anchorCtr="0">
            <a:normAutofit/>
          </a:bodyPr>
          <a:lstStyle>
            <a:lvl1pPr marL="0" lvl="0" indent="0">
              <a:spcBef>
                <a:spcPts val="0"/>
              </a:spcBef>
              <a:buNone/>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p:cNvPicPr>
            <a:picLocks noChangeAspect="1"/>
          </p:cNvPicPr>
          <p:nvPr userDrawn="1"/>
        </p:nvPicPr>
        <p:blipFill rotWithShape="1">
          <a:blip r:embed="rId3"/>
          <a:srcRect l="28552" t="268" b="21481"/>
          <a:stretch/>
        </p:blipFill>
        <p:spPr>
          <a:xfrm rot="16200000">
            <a:off x="-647698" y="647697"/>
            <a:ext cx="6857997" cy="5562600"/>
          </a:xfrm>
          <a:prstGeom prst="rect">
            <a:avLst/>
          </a:prstGeom>
          <a:effectLst>
            <a:outerShdw blurRad="50800" dist="38100" dir="18900000" algn="bl" rotWithShape="0">
              <a:prstClr val="black">
                <a:alpha val="82000"/>
              </a:prstClr>
            </a:outerShdw>
          </a:effectLst>
        </p:spPr>
      </p:pic>
    </p:spTree>
    <p:extLst>
      <p:ext uri="{BB962C8B-B14F-4D97-AF65-F5344CB8AC3E}">
        <p14:creationId xmlns:p14="http://schemas.microsoft.com/office/powerpoint/2010/main" val="407588860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2" name="Shape 62"/>
          <p:cNvSpPr txBox="1">
            <a:spLocks noGrp="1"/>
          </p:cNvSpPr>
          <p:nvPr>
            <p:ph type="title"/>
          </p:nvPr>
        </p:nvSpPr>
        <p:spPr>
          <a:xfrm>
            <a:off x="305182" y="926848"/>
            <a:ext cx="5855578"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305199" y="1985647"/>
            <a:ext cx="2851056"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309704" y="1985647"/>
            <a:ext cx="2851056"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3" name="Picture 2">
            <a:extLst>
              <a:ext uri="{FF2B5EF4-FFF2-40B4-BE49-F238E27FC236}">
                <a16:creationId xmlns:a16="http://schemas.microsoft.com/office/drawing/2014/main" id="{EFC702A7-B838-4E84-BEFE-D78BB40F8D97}"/>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flipH="1">
            <a:off x="6336422" y="0"/>
            <a:ext cx="5855578" cy="6858000"/>
          </a:xfrm>
          <a:prstGeom prst="rect">
            <a:avLst/>
          </a:prstGeom>
        </p:spPr>
      </p:pic>
      <p:pic>
        <p:nvPicPr>
          <p:cNvPr id="11" name="Picture 10"/>
          <p:cNvPicPr>
            <a:picLocks noChangeAspect="1"/>
          </p:cNvPicPr>
          <p:nvPr userDrawn="1"/>
        </p:nvPicPr>
        <p:blipFill rotWithShape="1">
          <a:blip r:embed="rId3"/>
          <a:srcRect l="28552" t="268" b="21481"/>
          <a:stretch/>
        </p:blipFill>
        <p:spPr>
          <a:xfrm rot="5400000" flipH="1">
            <a:off x="6000751" y="647697"/>
            <a:ext cx="6857997" cy="5562600"/>
          </a:xfrm>
          <a:prstGeom prst="rect">
            <a:avLst/>
          </a:prstGeom>
          <a:effectLst>
            <a:outerShdw blurRad="50800" dist="38100" dir="13500000" algn="br" rotWithShape="0">
              <a:prstClr val="black">
                <a:alpha val="81000"/>
              </a:prstClr>
            </a:outerShdw>
          </a:effectLst>
        </p:spPr>
      </p:pic>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3" name="Picture 2">
            <a:extLst>
              <a:ext uri="{FF2B5EF4-FFF2-40B4-BE49-F238E27FC236}">
                <a16:creationId xmlns:a16="http://schemas.microsoft.com/office/drawing/2014/main" id="{5ABDD045-4315-4606-A46D-97DF861E3681}"/>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0"/>
            <a:ext cx="12191999" cy="6858000"/>
          </a:xfrm>
          <a:prstGeom prst="rect">
            <a:avLst/>
          </a:prstGeom>
        </p:spPr>
      </p:pic>
      <p:sp>
        <p:nvSpPr>
          <p:cNvPr id="9" name="Rectangle 8">
            <a:extLst>
              <a:ext uri="{FF2B5EF4-FFF2-40B4-BE49-F238E27FC236}">
                <a16:creationId xmlns:a16="http://schemas.microsoft.com/office/drawing/2014/main" id="{7D743236-5B9C-4E40-8575-241C9833974C}"/>
              </a:ext>
            </a:extLst>
          </p:cNvPr>
          <p:cNvSpPr/>
          <p:nvPr userDrawn="1"/>
        </p:nvSpPr>
        <p:spPr>
          <a:xfrm>
            <a:off x="2019300" y="1333500"/>
            <a:ext cx="8153400" cy="5524500"/>
          </a:xfrm>
          <a:prstGeom prst="rect">
            <a:avLst/>
          </a:prstGeom>
          <a:solidFill>
            <a:srgbClr val="03375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F2406B92-4036-4E90-8570-F744B7C1E20D}"/>
              </a:ext>
            </a:extLst>
          </p:cNvPr>
          <p:cNvSpPr/>
          <p:nvPr userDrawn="1"/>
        </p:nvSpPr>
        <p:spPr>
          <a:xfrm>
            <a:off x="2152650" y="1485900"/>
            <a:ext cx="7886700" cy="5372100"/>
          </a:xfrm>
          <a:prstGeom prst="rect">
            <a:avLst/>
          </a:prstGeom>
          <a:solidFill>
            <a:schemeClr val="bg1"/>
          </a:solidFill>
          <a:ln>
            <a:noFill/>
          </a:ln>
          <a:effectLst>
            <a:outerShdw blurRad="495300" dist="38100" dir="16200000" rotWithShape="0">
              <a:schemeClr val="bg1">
                <a:alpha val="40000"/>
              </a:scheme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2547450" y="1800875"/>
            <a:ext cx="7097100" cy="758497"/>
          </a:xfrm>
          <a:prstGeom prst="rect">
            <a:avLst/>
          </a:prstGeom>
        </p:spPr>
        <p:txBody>
          <a:bodyPr lIns="91425" tIns="91425" rIns="91425" bIns="91425" anchor="b" anchorCtr="0"/>
          <a:lstStyle>
            <a:lvl1pPr marL="0" lvl="0" indent="0" rtl="0">
              <a:spcBef>
                <a:spcPts val="0"/>
              </a:spcBef>
              <a:buFont typeface="Arial" panose="020B0604020202020204" pitchFamily="34" charset="0"/>
              <a:buNone/>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547467" y="2819476"/>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4992514" y="2819476"/>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7437561" y="2819476"/>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21" name="Picture 20"/>
          <p:cNvPicPr>
            <a:picLocks noChangeAspect="1"/>
          </p:cNvPicPr>
          <p:nvPr userDrawn="1"/>
        </p:nvPicPr>
        <p:blipFill>
          <a:blip r:embed="rId2"/>
          <a:stretch>
            <a:fillRect/>
          </a:stretch>
        </p:blipFill>
        <p:spPr>
          <a:xfrm>
            <a:off x="-529" y="-297"/>
            <a:ext cx="12193057" cy="6858594"/>
          </a:xfrm>
          <a:prstGeom prst="rect">
            <a:avLst/>
          </a:prstGeom>
        </p:spPr>
      </p:pic>
      <p:sp>
        <p:nvSpPr>
          <p:cNvPr id="95" name="Shape 95"/>
          <p:cNvSpPr txBox="1">
            <a:spLocks noGrp="1"/>
          </p:cNvSpPr>
          <p:nvPr>
            <p:ph type="title"/>
          </p:nvPr>
        </p:nvSpPr>
        <p:spPr>
          <a:xfrm>
            <a:off x="2370959" y="121375"/>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148A7D43-7FF1-4937-AC3B-39E16BCC1E88}"/>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t="42747"/>
          <a:stretch/>
        </p:blipFill>
        <p:spPr>
          <a:xfrm>
            <a:off x="0" y="6438900"/>
            <a:ext cx="12192000" cy="419100"/>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2" name="Picture 1"/>
          <p:cNvPicPr>
            <a:picLocks noChangeAspect="1"/>
          </p:cNvPicPr>
          <p:nvPr userDrawn="1"/>
        </p:nvPicPr>
        <p:blipFill>
          <a:blip r:embed="rId2"/>
          <a:stretch>
            <a:fillRect/>
          </a:stretch>
        </p:blipFill>
        <p:spPr>
          <a:xfrm>
            <a:off x="-529" y="-297"/>
            <a:ext cx="12193057" cy="6858594"/>
          </a:xfrm>
          <a:prstGeom prst="rect">
            <a:avLst/>
          </a:prstGeom>
        </p:spPr>
      </p:pic>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pic>
        <p:nvPicPr>
          <p:cNvPr id="4" name="Picture 3">
            <a:extLst>
              <a:ext uri="{FF2B5EF4-FFF2-40B4-BE49-F238E27FC236}">
                <a16:creationId xmlns:a16="http://schemas.microsoft.com/office/drawing/2014/main" id="{F822302C-5951-4A96-966A-33AC1D5F6548}"/>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l="31138" t="50000" r="12612" b="9864"/>
          <a:stretch/>
        </p:blipFill>
        <p:spPr>
          <a:xfrm rot="16200000">
            <a:off x="8541292" y="3207292"/>
            <a:ext cx="6858000" cy="443415"/>
          </a:xfrm>
          <a:prstGeom prst="rect">
            <a:avLst/>
          </a:prstGeom>
          <a:effectLst>
            <a:outerShdw blurRad="355600" dist="38100" dir="10800000" algn="r" rotWithShape="0">
              <a:prstClr val="black">
                <a:alpha val="40000"/>
              </a:prstClr>
            </a:outerShdw>
          </a:effectLst>
        </p:spPr>
      </p:pic>
      <p:pic>
        <p:nvPicPr>
          <p:cNvPr id="6" name="Picture 5">
            <a:extLst>
              <a:ext uri="{FF2B5EF4-FFF2-40B4-BE49-F238E27FC236}">
                <a16:creationId xmlns:a16="http://schemas.microsoft.com/office/drawing/2014/main" id="{EF121EF6-C00C-473C-9076-5FE5AB6CF8AF}"/>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l="31138" t="50000" r="12612" b="9864"/>
          <a:stretch/>
        </p:blipFill>
        <p:spPr>
          <a:xfrm rot="5400000">
            <a:off x="-3207292" y="3207292"/>
            <a:ext cx="6858000" cy="443415"/>
          </a:xfrm>
          <a:prstGeom prst="rect">
            <a:avLst/>
          </a:prstGeom>
          <a:effectLst>
            <a:outerShdw blurRad="355600" dist="38100" algn="l" rotWithShape="0">
              <a:prstClr val="black">
                <a:alpha val="40000"/>
              </a:prstClr>
            </a:outerShdw>
          </a:effectLst>
        </p:spPr>
      </p:pic>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4" name="Picture 3"/>
          <p:cNvPicPr>
            <a:picLocks noChangeAspect="1"/>
          </p:cNvPicPr>
          <p:nvPr userDrawn="1"/>
        </p:nvPicPr>
        <p:blipFill>
          <a:blip r:embed="rId2"/>
          <a:stretch>
            <a:fillRect/>
          </a:stretch>
        </p:blipFill>
        <p:spPr>
          <a:xfrm>
            <a:off x="-529" y="-297"/>
            <a:ext cx="12193057" cy="6858594"/>
          </a:xfrm>
          <a:prstGeom prst="rect">
            <a:avLst/>
          </a:prstGeom>
        </p:spPr>
      </p:pic>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09686373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10/8/2018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60" r:id="rId4"/>
    <p:sldLayoutId id="2147483654" r:id="rId5"/>
    <p:sldLayoutId id="2147483655" r:id="rId6"/>
    <p:sldLayoutId id="2147483656" r:id="rId7"/>
    <p:sldLayoutId id="2147483657" r:id="rId8"/>
    <p:sldLayoutId id="2147483658" r:id="rId9"/>
    <p:sldLayoutId id="2147483659" r:id="rId10"/>
    <p:sldLayoutId id="2147483661"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9.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image" Target="../media/image1.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1.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6362701" y="3962088"/>
            <a:ext cx="5010150" cy="1392719"/>
          </a:xfrm>
          <a:prstGeom prst="rect">
            <a:avLst/>
          </a:prstGeom>
        </p:spPr>
        <p:txBody>
          <a:bodyPr lIns="91425" tIns="91425" rIns="91425" bIns="91425" anchor="b" anchorCtr="0">
            <a:noAutofit/>
          </a:bodyPr>
          <a:lstStyle/>
          <a:p>
            <a:pPr lvl="0">
              <a:spcBef>
                <a:spcPts val="0"/>
              </a:spcBef>
              <a:buNone/>
            </a:pPr>
            <a:r>
              <a:rPr lang="en" dirty="0"/>
              <a:t>THIS IS YOUR PRESENTATION TITLE</a:t>
            </a:r>
          </a:p>
        </p:txBody>
      </p:sp>
      <p:sp>
        <p:nvSpPr>
          <p:cNvPr id="3" name="Frame 2">
            <a:extLst>
              <a:ext uri="{FF2B5EF4-FFF2-40B4-BE49-F238E27FC236}">
                <a16:creationId xmlns:a16="http://schemas.microsoft.com/office/drawing/2014/main" id="{A00BDE1D-0A3B-43C4-83B1-2E7345113966}"/>
              </a:ext>
            </a:extLst>
          </p:cNvPr>
          <p:cNvSpPr/>
          <p:nvPr/>
        </p:nvSpPr>
        <p:spPr>
          <a:xfrm>
            <a:off x="6096001" y="3781879"/>
            <a:ext cx="5605226" cy="1988458"/>
          </a:xfrm>
          <a:prstGeom prst="frame">
            <a:avLst>
              <a:gd name="adj1" fmla="val 5735"/>
            </a:avLst>
          </a:prstGeom>
          <a:gradFill flip="none" rotWithShape="1">
            <a:gsLst>
              <a:gs pos="0">
                <a:srgbClr val="FF0000"/>
              </a:gs>
              <a:gs pos="50000">
                <a:schemeClr val="bg1"/>
              </a:gs>
              <a:gs pos="97000">
                <a:srgbClr val="C00000"/>
              </a:gs>
            </a:gsLst>
            <a:lin ang="8100000" scaled="1"/>
            <a:tileRect/>
          </a:gradFill>
          <a:ln>
            <a:noFill/>
          </a:ln>
          <a:effectLst>
            <a:outerShdw blurRad="50800" dist="38100" dir="18900000" algn="b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1"/>
              </a:solidFill>
            </a:endParaRPr>
          </a:p>
        </p:txBody>
      </p:sp>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E5CB7E26-1E33-4776-AE96-0E7446CA4199}"/>
              </a:ext>
            </a:extLst>
          </p:cNvPr>
          <p:cNvSpPr txBox="1">
            <a:spLocks/>
          </p:cNvSpPr>
          <p:nvPr/>
        </p:nvSpPr>
        <p:spPr>
          <a:xfrm>
            <a:off x="334758" y="1255474"/>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4" name="Rectangle 3">
            <a:extLst>
              <a:ext uri="{FF2B5EF4-FFF2-40B4-BE49-F238E27FC236}">
                <a16:creationId xmlns:a16="http://schemas.microsoft.com/office/drawing/2014/main" id="{4084BF59-2061-4301-8356-495C740F27AF}"/>
              </a:ext>
            </a:extLst>
          </p:cNvPr>
          <p:cNvSpPr/>
          <p:nvPr/>
        </p:nvSpPr>
        <p:spPr>
          <a:xfrm>
            <a:off x="334758" y="4794680"/>
            <a:ext cx="2335255" cy="307777"/>
          </a:xfrm>
          <a:prstGeom prst="rect">
            <a:avLst/>
          </a:prstGeom>
        </p:spPr>
        <p:txBody>
          <a:bodyPr wrap="none">
            <a:spAutoFit/>
          </a:bodyPr>
          <a:lstStyle/>
          <a:p>
            <a:pPr algn="just"/>
            <a:r>
              <a:rPr lang="en-US" sz="1400" dirty="0">
                <a:solidFill>
                  <a:srgbClr val="DE1236"/>
                </a:solidFill>
              </a:rPr>
              <a:t>FONT</a:t>
            </a:r>
            <a:r>
              <a:rPr lang="en-US" sz="1400" dirty="0">
                <a:solidFill>
                  <a:schemeClr val="accent2">
                    <a:lumMod val="75000"/>
                  </a:schemeClr>
                </a:solidFill>
              </a:rPr>
              <a:t>:   </a:t>
            </a:r>
            <a:r>
              <a:rPr lang="en-US" sz="1400" dirty="0" err="1">
                <a:solidFill>
                  <a:srgbClr val="DE1236"/>
                </a:solidFill>
              </a:rPr>
              <a:t>Roboto</a:t>
            </a:r>
            <a:r>
              <a:rPr lang="en-US" sz="1400" dirty="0">
                <a:solidFill>
                  <a:srgbClr val="DE1236"/>
                </a:solidFill>
              </a:rPr>
              <a:t> &amp; </a:t>
            </a:r>
            <a:r>
              <a:rPr lang="en-US" sz="1400" dirty="0" err="1">
                <a:solidFill>
                  <a:srgbClr val="DE1236"/>
                </a:solidFill>
              </a:rPr>
              <a:t>Raleway</a:t>
            </a:r>
            <a:endParaRPr lang="en-US" sz="1400" dirty="0">
              <a:solidFill>
                <a:srgbClr val="DE1236"/>
              </a:solidFill>
            </a:endParaRPr>
          </a:p>
        </p:txBody>
      </p:sp>
      <p:sp>
        <p:nvSpPr>
          <p:cNvPr id="5" name="Rectangle 4">
            <a:extLst>
              <a:ext uri="{FF2B5EF4-FFF2-40B4-BE49-F238E27FC236}">
                <a16:creationId xmlns:a16="http://schemas.microsoft.com/office/drawing/2014/main" id="{778161E5-A9AC-4AB5-B93A-982813094C4E}"/>
              </a:ext>
            </a:extLst>
          </p:cNvPr>
          <p:cNvSpPr/>
          <p:nvPr/>
        </p:nvSpPr>
        <p:spPr>
          <a:xfrm>
            <a:off x="334758" y="2244421"/>
            <a:ext cx="3078002" cy="2277547"/>
          </a:xfrm>
          <a:prstGeom prst="rect">
            <a:avLst/>
          </a:prstGeom>
        </p:spPr>
        <p:txBody>
          <a:bodyPr wrap="square">
            <a:spAutoFit/>
          </a:bodyPr>
          <a:lstStyle/>
          <a:p>
            <a:r>
              <a:rPr lang="en-US" sz="1400" dirty="0">
                <a:solidFill>
                  <a:srgbClr val="DE1236"/>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6" name="Rectangle 5">
            <a:extLst>
              <a:ext uri="{FF2B5EF4-FFF2-40B4-BE49-F238E27FC236}">
                <a16:creationId xmlns:a16="http://schemas.microsoft.com/office/drawing/2014/main" id="{AE8EEDB3-43D5-4BE1-A89C-1EBA9FFBE3BB}"/>
              </a:ext>
            </a:extLst>
          </p:cNvPr>
          <p:cNvSpPr/>
          <p:nvPr/>
        </p:nvSpPr>
        <p:spPr>
          <a:xfrm>
            <a:off x="3412760" y="2237228"/>
            <a:ext cx="2683240" cy="2369880"/>
          </a:xfrm>
          <a:prstGeom prst="rect">
            <a:avLst/>
          </a:prstGeom>
        </p:spPr>
        <p:txBody>
          <a:bodyPr wrap="square">
            <a:spAutoFit/>
          </a:bodyPr>
          <a:lstStyle/>
          <a:p>
            <a:r>
              <a:rPr lang="en-US" sz="1400" dirty="0">
                <a:solidFill>
                  <a:srgbClr val="DE1236"/>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7" name="Rectangle 6">
            <a:extLst>
              <a:ext uri="{FF2B5EF4-FFF2-40B4-BE49-F238E27FC236}">
                <a16:creationId xmlns:a16="http://schemas.microsoft.com/office/drawing/2014/main" id="{CA3E9F55-B2B9-4FB4-B4F0-6B64EB5AD979}"/>
              </a:ext>
            </a:extLst>
          </p:cNvPr>
          <p:cNvSpPr/>
          <p:nvPr/>
        </p:nvSpPr>
        <p:spPr>
          <a:xfrm>
            <a:off x="334758" y="5375169"/>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pic>
        <p:nvPicPr>
          <p:cNvPr id="9" name="Picture 8">
            <a:extLst>
              <a:ext uri="{FF2B5EF4-FFF2-40B4-BE49-F238E27FC236}">
                <a16:creationId xmlns:a16="http://schemas.microsoft.com/office/drawing/2014/main" id="{B8FD9F19-6001-4E67-A9C7-CFB7313F4F70}"/>
              </a:ext>
            </a:extLst>
          </p:cNvPr>
          <p:cNvPicPr>
            <a:picLocks noChangeAspect="1"/>
          </p:cNvPicPr>
          <p:nvPr/>
        </p:nvPicPr>
        <p:blipFill rotWithShape="1">
          <a:blip r:embed="rId2">
            <a:extLst>
              <a:ext uri="{28A0092B-C50C-407E-A947-70E740481C1C}">
                <a14:useLocalDpi xmlns:a14="http://schemas.microsoft.com/office/drawing/2010/main" val="0"/>
              </a:ext>
            </a:extLst>
          </a:blip>
          <a:srcRect l="49698" t="15691" r="1540"/>
          <a:stretch/>
        </p:blipFill>
        <p:spPr>
          <a:xfrm>
            <a:off x="6242811" y="0"/>
            <a:ext cx="5949190" cy="6858000"/>
          </a:xfrm>
          <a:prstGeom prst="rect">
            <a:avLst/>
          </a:prstGeom>
          <a:effectLst>
            <a:outerShdw blurRad="177800" dist="38100" dir="10800000" algn="r" rotWithShape="0">
              <a:prstClr val="black">
                <a:alpha val="40000"/>
              </a:prstClr>
            </a:outerShdw>
          </a:effectLst>
        </p:spPr>
      </p:pic>
    </p:spTree>
    <p:extLst>
      <p:ext uri="{BB962C8B-B14F-4D97-AF65-F5344CB8AC3E}">
        <p14:creationId xmlns:p14="http://schemas.microsoft.com/office/powerpoint/2010/main" val="42605771"/>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1220105" y="2365829"/>
            <a:ext cx="3897859" cy="1698170"/>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1025233" y="4063999"/>
            <a:ext cx="4287603" cy="703528"/>
          </a:xfrm>
          <a:prstGeom prst="rect">
            <a:avLst/>
          </a:prstGeom>
        </p:spPr>
        <p:txBody>
          <a:bodyPr lIns="91425" tIns="91425" rIns="91425" bIns="91425" anchor="ctr" anchorCtr="0">
            <a:noAutofit/>
          </a:bodyPr>
          <a:lstStyle/>
          <a:p>
            <a:pPr lvl="0" rtl="0">
              <a:spcBef>
                <a:spcPts val="0"/>
              </a:spcBef>
              <a:buNone/>
            </a:pPr>
            <a:r>
              <a:rPr lang="en" sz="2000" dirty="0">
                <a:solidFill>
                  <a:srgbClr val="DE1236"/>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5"/>
          <p:cNvPicPr>
            <a:picLocks noChangeAspect="1"/>
          </p:cNvPicPr>
          <p:nvPr/>
        </p:nvPicPr>
        <p:blipFill rotWithShape="1">
          <a:blip r:embed="rId2"/>
          <a:srcRect l="2215" t="2215" r="60990" b="44806"/>
          <a:stretch/>
        </p:blipFill>
        <p:spPr>
          <a:xfrm rot="5400000">
            <a:off x="5373912" y="872529"/>
            <a:ext cx="1444173" cy="1287850"/>
          </a:xfrm>
          <a:prstGeom prst="rect">
            <a:avLst/>
          </a:prstGeom>
          <a:effectLst>
            <a:outerShdw blurRad="50800" dist="38100" dir="10800000" algn="r" rotWithShape="0">
              <a:prstClr val="black">
                <a:alpha val="64000"/>
              </a:prstClr>
            </a:outerShdw>
          </a:effectLst>
        </p:spPr>
      </p:pic>
      <p:sp>
        <p:nvSpPr>
          <p:cNvPr id="2" name="Text Placeholder 1"/>
          <p:cNvSpPr>
            <a:spLocks noGrp="1"/>
          </p:cNvSpPr>
          <p:nvPr>
            <p:ph type="body" idx="1"/>
          </p:nvPr>
        </p:nvSpPr>
        <p:spPr>
          <a:xfrm>
            <a:off x="2967600" y="3071086"/>
            <a:ext cx="6256800" cy="1093199"/>
          </a:xfrm>
        </p:spPr>
        <p:txBody>
          <a:bodyPr>
            <a:normAutofit fontScale="85000" lnSpcReduction="20000"/>
          </a:bodyPr>
          <a:lstStyle/>
          <a:p>
            <a:r>
              <a:rPr lang="en-US" b="0" dirty="0">
                <a:latin typeface="+mj-lt"/>
              </a:rPr>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3"/>
          <a:srcRect l="37102" t="22388" r="35344" b="54142"/>
          <a:stretch/>
        </p:blipFill>
        <p:spPr>
          <a:xfrm rot="10800000">
            <a:off x="5648324" y="1070760"/>
            <a:ext cx="895350" cy="971549"/>
          </a:xfrm>
          <a:prstGeom prst="rect">
            <a:avLst/>
          </a:prstGeom>
        </p:spPr>
      </p:pic>
      <p:sp>
        <p:nvSpPr>
          <p:cNvPr id="4" name="Frame 3">
            <a:extLst>
              <a:ext uri="{FF2B5EF4-FFF2-40B4-BE49-F238E27FC236}">
                <a16:creationId xmlns:a16="http://schemas.microsoft.com/office/drawing/2014/main" id="{28772B36-726C-4CDA-91DB-BA0C7F93F17E}"/>
              </a:ext>
            </a:extLst>
          </p:cNvPr>
          <p:cNvSpPr/>
          <p:nvPr/>
        </p:nvSpPr>
        <p:spPr>
          <a:xfrm>
            <a:off x="1371600" y="2434771"/>
            <a:ext cx="9448800" cy="1988458"/>
          </a:xfrm>
          <a:prstGeom prst="frame">
            <a:avLst>
              <a:gd name="adj1" fmla="val 5461"/>
            </a:avLst>
          </a:prstGeom>
          <a:gradFill flip="none" rotWithShape="1">
            <a:gsLst>
              <a:gs pos="0">
                <a:schemeClr val="tx1"/>
              </a:gs>
              <a:gs pos="47000">
                <a:schemeClr val="bg1"/>
              </a:gs>
              <a:gs pos="97000">
                <a:srgbClr val="C00000"/>
              </a:gs>
            </a:gsLst>
            <a:lin ang="8100000" scaled="1"/>
            <a:tileRect/>
          </a:gradFill>
          <a:ln>
            <a:noFill/>
          </a:ln>
          <a:effectLst>
            <a:outerShdw blurRad="50800" dist="38100" dir="18900000" algn="b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1"/>
              </a:solidFill>
            </a:endParaRPr>
          </a:p>
        </p:txBody>
      </p:sp>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1" name="Picture 10"/>
          <p:cNvPicPr>
            <a:picLocks noChangeAspect="1"/>
          </p:cNvPicPr>
          <p:nvPr/>
        </p:nvPicPr>
        <p:blipFill rotWithShape="1">
          <a:blip r:embed="rId2"/>
          <a:srcRect l="2215" t="2215" r="60990" b="44806"/>
          <a:stretch/>
        </p:blipFill>
        <p:spPr>
          <a:xfrm rot="5400000">
            <a:off x="5136763" y="1435429"/>
            <a:ext cx="1918475" cy="1710812"/>
          </a:xfrm>
          <a:prstGeom prst="rect">
            <a:avLst/>
          </a:prstGeom>
          <a:effectLst>
            <a:outerShdw blurRad="50800" dist="38100" dir="10800000" algn="r" rotWithShape="0">
              <a:prstClr val="black">
                <a:alpha val="64000"/>
              </a:prstClr>
            </a:outerShdw>
          </a:effectLst>
        </p:spPr>
      </p:pic>
      <p:sp>
        <p:nvSpPr>
          <p:cNvPr id="2" name="Shape 129">
            <a:extLst>
              <a:ext uri="{FF2B5EF4-FFF2-40B4-BE49-F238E27FC236}">
                <a16:creationId xmlns:a16="http://schemas.microsoft.com/office/drawing/2014/main" id="{07150EE6-B7B1-4524-BDF7-62AA4061E12B}"/>
              </a:ext>
            </a:extLst>
          </p:cNvPr>
          <p:cNvSpPr txBox="1">
            <a:spLocks/>
          </p:cNvSpPr>
          <p:nvPr/>
        </p:nvSpPr>
        <p:spPr>
          <a:xfrm>
            <a:off x="4184588" y="3660557"/>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FF0000"/>
                </a:solidFill>
              </a:rPr>
              <a:t>IDEA</a:t>
            </a:r>
          </a:p>
        </p:txBody>
      </p:sp>
      <p:sp>
        <p:nvSpPr>
          <p:cNvPr id="3" name="Rectangle 2">
            <a:extLst>
              <a:ext uri="{FF2B5EF4-FFF2-40B4-BE49-F238E27FC236}">
                <a16:creationId xmlns:a16="http://schemas.microsoft.com/office/drawing/2014/main" id="{6FC272EE-1F11-4987-9668-2B8E3B0931FC}"/>
              </a:ext>
            </a:extLst>
          </p:cNvPr>
          <p:cNvSpPr/>
          <p:nvPr/>
        </p:nvSpPr>
        <p:spPr>
          <a:xfrm>
            <a:off x="4184588" y="4464924"/>
            <a:ext cx="3822824" cy="646331"/>
          </a:xfrm>
          <a:prstGeom prst="rect">
            <a:avLst/>
          </a:prstGeom>
        </p:spPr>
        <p:txBody>
          <a:bodyPr wrap="square">
            <a:spAutoFit/>
          </a:bodyPr>
          <a:lstStyle/>
          <a:p>
            <a:pPr algn="ctr"/>
            <a:r>
              <a:rPr lang="en-US" sz="1200" dirty="0"/>
              <a:t>Grab the attention of your audience by using icons and impressive</a:t>
            </a:r>
          </a:p>
          <a:p>
            <a:pPr algn="ctr"/>
            <a:r>
              <a:rPr lang="en-US" sz="1200" dirty="0"/>
              <a:t>images</a:t>
            </a:r>
          </a:p>
        </p:txBody>
      </p:sp>
      <p:grpSp>
        <p:nvGrpSpPr>
          <p:cNvPr id="5" name="Shape 444">
            <a:extLst>
              <a:ext uri="{FF2B5EF4-FFF2-40B4-BE49-F238E27FC236}">
                <a16:creationId xmlns:a16="http://schemas.microsoft.com/office/drawing/2014/main" id="{CF93B129-AD55-4B25-AD29-E5FB86F2D27B}"/>
              </a:ext>
            </a:extLst>
          </p:cNvPr>
          <p:cNvGrpSpPr/>
          <p:nvPr/>
        </p:nvGrpSpPr>
        <p:grpSpPr>
          <a:xfrm>
            <a:off x="5588767" y="2295979"/>
            <a:ext cx="1014466" cy="622906"/>
            <a:chOff x="4601275" y="1702875"/>
            <a:chExt cx="471400" cy="289450"/>
          </a:xfrm>
          <a:solidFill>
            <a:schemeClr val="bg1"/>
          </a:solidFill>
          <a:effectLst>
            <a:outerShdw blurRad="368300" sx="102000" sy="102000" algn="ctr" rotWithShape="0">
              <a:prstClr val="black">
                <a:alpha val="40000"/>
              </a:prstClr>
            </a:outerShdw>
          </a:effectLst>
        </p:grpSpPr>
        <p:sp>
          <p:nvSpPr>
            <p:cNvPr id="6" name="Shape 445">
              <a:extLst>
                <a:ext uri="{FF2B5EF4-FFF2-40B4-BE49-F238E27FC236}">
                  <a16:creationId xmlns:a16="http://schemas.microsoft.com/office/drawing/2014/main" id="{5113315A-D6A9-4E7C-9A19-D12AC2C8FEE3}"/>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46">
              <a:extLst>
                <a:ext uri="{FF2B5EF4-FFF2-40B4-BE49-F238E27FC236}">
                  <a16:creationId xmlns:a16="http://schemas.microsoft.com/office/drawing/2014/main" id="{EA9C0E1C-DB26-4761-8570-50EE300B28C5}"/>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47">
              <a:extLst>
                <a:ext uri="{FF2B5EF4-FFF2-40B4-BE49-F238E27FC236}">
                  <a16:creationId xmlns:a16="http://schemas.microsoft.com/office/drawing/2014/main" id="{4CFC5941-6F2F-4CBE-888D-F95BB856F9C4}"/>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48">
              <a:extLst>
                <a:ext uri="{FF2B5EF4-FFF2-40B4-BE49-F238E27FC236}">
                  <a16:creationId xmlns:a16="http://schemas.microsoft.com/office/drawing/2014/main" id="{12389CF3-2F4A-4ADB-9D7D-0A32DF37F7BA}"/>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449">
              <a:extLst>
                <a:ext uri="{FF2B5EF4-FFF2-40B4-BE49-F238E27FC236}">
                  <a16:creationId xmlns:a16="http://schemas.microsoft.com/office/drawing/2014/main" id="{5350BEF9-1767-4F4D-9FB0-C981ACAEF2B7}"/>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1859035295"/>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6212114" y="1965879"/>
            <a:ext cx="5376064" cy="847999"/>
          </a:xfrm>
        </p:spPr>
        <p:txBody>
          <a:bodyPr>
            <a:normAutofit/>
          </a:bodyPr>
          <a:lstStyle/>
          <a:p>
            <a:r>
              <a:rPr lang="en-US" sz="3600" dirty="0"/>
              <a:t>THIS IS YOUR 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4294967295"/>
          </p:nvPr>
        </p:nvSpPr>
        <p:spPr>
          <a:xfrm>
            <a:off x="6358560" y="2920446"/>
            <a:ext cx="5229617" cy="2675604"/>
          </a:xfrm>
          <a:prstGeom prst="rect">
            <a:avLst/>
          </a:prstGeom>
        </p:spPr>
        <p:txBody>
          <a:bodyPr wrap="square">
            <a:spAutoFit/>
          </a:bodyPr>
          <a:lstStyle/>
          <a:p>
            <a:pPr marL="0" indent="0" algn="just">
              <a:buNone/>
            </a:pPr>
            <a:r>
              <a:rPr lang="en-US" sz="1400" b="1" dirty="0">
                <a:solidFill>
                  <a:srgbClr val="FF0000"/>
                </a:solidFill>
              </a:rPr>
              <a:t>Chris Hadfield</a:t>
            </a:r>
            <a:r>
              <a:rPr lang="en-US" sz="1400" dirty="0">
                <a:solidFill>
                  <a:srgbClr val="FF0000"/>
                </a:solidFill>
              </a:rPr>
              <a:t>	</a:t>
            </a: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93767" y="1791011"/>
            <a:ext cx="5702233" cy="1065130"/>
          </a:xfrm>
          <a:prstGeom prst="rect">
            <a:avLst/>
          </a:prstGeom>
        </p:spPr>
        <p:txBody>
          <a:bodyPr lIns="91425" tIns="91425" rIns="91425" bIns="91425" anchor="b" anchorCtr="0">
            <a:noAutofit/>
          </a:bodyPr>
          <a:lstStyle/>
          <a:p>
            <a:pPr lvl="0">
              <a:spcBef>
                <a:spcPts val="0"/>
              </a:spcBef>
              <a:buNone/>
            </a:pPr>
            <a:r>
              <a:rPr lang="en" sz="3200" dirty="0"/>
              <a:t>YOU CAN ALSO </a:t>
            </a:r>
            <a:r>
              <a:rPr lang="en" sz="3200" dirty="0">
                <a:solidFill>
                  <a:srgbClr val="FF0000"/>
                </a:solidFill>
              </a:rPr>
              <a:t>SPLIT</a:t>
            </a:r>
            <a:r>
              <a:rPr lang="en" sz="32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393767" y="3022352"/>
            <a:ext cx="2687902" cy="3108543"/>
          </a:xfrm>
          <a:prstGeom prst="rect">
            <a:avLst/>
          </a:prstGeom>
        </p:spPr>
        <p:txBody>
          <a:bodyPr wrap="square">
            <a:spAutoFit/>
          </a:bodyPr>
          <a:lstStyle/>
          <a:p>
            <a:pPr algn="just"/>
            <a:r>
              <a:rPr lang="en-US" sz="1400" b="1" dirty="0">
                <a:solidFill>
                  <a:srgbClr val="FF0000"/>
                </a:solidFill>
              </a:rPr>
              <a:t>Chris Hadfield</a:t>
            </a:r>
            <a:r>
              <a:rPr lang="en-US" sz="1400" dirty="0">
                <a:solidFill>
                  <a:srgbClr val="FF0000"/>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3244883" y="3022352"/>
            <a:ext cx="2825646" cy="2893100"/>
          </a:xfrm>
          <a:prstGeom prst="rect">
            <a:avLst/>
          </a:prstGeom>
        </p:spPr>
        <p:txBody>
          <a:bodyPr wrap="square">
            <a:spAutoFit/>
          </a:bodyPr>
          <a:lstStyle/>
          <a:p>
            <a:pPr algn="just"/>
            <a:r>
              <a:rPr lang="en-US" sz="1400" b="1" dirty="0">
                <a:solidFill>
                  <a:srgbClr val="FF0000"/>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Tree>
    <p:extLst>
      <p:ext uri="{BB962C8B-B14F-4D97-AF65-F5344CB8AC3E}">
        <p14:creationId xmlns:p14="http://schemas.microsoft.com/office/powerpoint/2010/main" val="4151191511"/>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790265" y="1584086"/>
            <a:ext cx="6847222" cy="771892"/>
          </a:xfrm>
          <a:prstGeom prst="rect">
            <a:avLst/>
          </a:prstGeom>
        </p:spPr>
        <p:txBody>
          <a:bodyPr lIns="91425" tIns="91425" rIns="91425" bIns="91425" anchor="b" anchorCtr="0">
            <a:noAutofit/>
          </a:bodyPr>
          <a:lstStyle/>
          <a:p>
            <a:pPr lvl="0">
              <a:spcBef>
                <a:spcPts val="0"/>
              </a:spcBef>
              <a:buNone/>
            </a:pPr>
            <a:r>
              <a:rPr lang="en" sz="3600" dirty="0"/>
              <a:t>IN </a:t>
            </a:r>
            <a:r>
              <a:rPr lang="en-US" sz="3600" dirty="0"/>
              <a:t>THREE</a:t>
            </a:r>
            <a:r>
              <a:rPr lang="en" sz="3600" dirty="0"/>
              <a:t> OR </a:t>
            </a:r>
            <a:r>
              <a:rPr lang="en-US" sz="3600" dirty="0">
                <a:solidFill>
                  <a:srgbClr val="FF0000"/>
                </a:solidFill>
              </a:rPr>
              <a:t>FOUR</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6558176" y="2577932"/>
            <a:ext cx="2665205" cy="1815882"/>
          </a:xfrm>
          <a:prstGeom prst="rect">
            <a:avLst/>
          </a:prstGeom>
        </p:spPr>
        <p:txBody>
          <a:bodyPr wrap="square">
            <a:spAutoFit/>
          </a:bodyPr>
          <a:lstStyle/>
          <a:p>
            <a:pPr algn="just"/>
            <a:r>
              <a:rPr lang="en-US" sz="1400" b="1" dirty="0">
                <a:solidFill>
                  <a:srgbClr val="FF0000"/>
                </a:solidFill>
              </a:rPr>
              <a:t>Helen Keller </a:t>
            </a:r>
          </a:p>
          <a:p>
            <a:pPr algn="just"/>
            <a:r>
              <a:rPr lang="en-US" sz="1400" dirty="0"/>
              <a:t>	</a:t>
            </a:r>
          </a:p>
          <a:p>
            <a:pPr algn="just"/>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3167636" y="2584443"/>
            <a:ext cx="2665205" cy="2031325"/>
          </a:xfrm>
          <a:prstGeom prst="rect">
            <a:avLst/>
          </a:prstGeom>
        </p:spPr>
        <p:txBody>
          <a:bodyPr wrap="square">
            <a:spAutoFit/>
          </a:bodyPr>
          <a:lstStyle/>
          <a:p>
            <a:pPr algn="just"/>
            <a:r>
              <a:rPr lang="en-US" sz="1400" b="1" dirty="0">
                <a:solidFill>
                  <a:srgbClr val="FF0000"/>
                </a:solidFill>
              </a:rPr>
              <a:t>Mario Andretti</a:t>
            </a:r>
          </a:p>
          <a:p>
            <a:pPr algn="just"/>
            <a:endParaRPr lang="en-US" sz="1400" dirty="0">
              <a:solidFill>
                <a:srgbClr val="0070C0"/>
              </a:solidFill>
            </a:endParaRPr>
          </a:p>
          <a:p>
            <a:pPr algn="just"/>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3167635" y="4689504"/>
            <a:ext cx="2665205" cy="2031325"/>
          </a:xfrm>
          <a:prstGeom prst="rect">
            <a:avLst/>
          </a:prstGeom>
        </p:spPr>
        <p:txBody>
          <a:bodyPr wrap="square">
            <a:spAutoFit/>
          </a:bodyPr>
          <a:lstStyle/>
          <a:p>
            <a:pPr algn="just"/>
            <a:r>
              <a:rPr lang="en-US" sz="1400" b="1" dirty="0">
                <a:solidFill>
                  <a:srgbClr val="FF0000"/>
                </a:solidFill>
              </a:rPr>
              <a:t>Dwight. Eisenhower</a:t>
            </a:r>
          </a:p>
          <a:p>
            <a:pPr algn="just"/>
            <a:endParaRPr lang="en-US" sz="1400" b="1" dirty="0">
              <a:solidFill>
                <a:srgbClr val="0070C0"/>
              </a:solidFill>
            </a:endParaRPr>
          </a:p>
          <a:p>
            <a:pPr algn="just"/>
            <a:r>
              <a:rPr lang="en-US" sz="1400" dirty="0"/>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8EDA8B96-0F3C-4D8C-ADCD-A7A8E7E7E672}"/>
              </a:ext>
            </a:extLst>
          </p:cNvPr>
          <p:cNvSpPr/>
          <p:nvPr/>
        </p:nvSpPr>
        <p:spPr>
          <a:xfrm>
            <a:off x="6558176" y="4615768"/>
            <a:ext cx="2665205" cy="2031325"/>
          </a:xfrm>
          <a:prstGeom prst="rect">
            <a:avLst/>
          </a:prstGeom>
        </p:spPr>
        <p:txBody>
          <a:bodyPr wrap="square">
            <a:spAutoFit/>
          </a:bodyPr>
          <a:lstStyle/>
          <a:p>
            <a:pPr algn="just"/>
            <a:r>
              <a:rPr lang="en-US" sz="1400" b="1" dirty="0">
                <a:solidFill>
                  <a:srgbClr val="FF0000"/>
                </a:solidFill>
              </a:rPr>
              <a:t>Mario Andretti</a:t>
            </a:r>
          </a:p>
          <a:p>
            <a:pPr algn="just"/>
            <a:endParaRPr lang="en-US" sz="1400" dirty="0">
              <a:solidFill>
                <a:srgbClr val="0070C0"/>
              </a:solidFill>
            </a:endParaRPr>
          </a:p>
          <a:p>
            <a:pPr algn="just"/>
            <a:r>
              <a:rPr lang="en-US" sz="1400" dirty="0"/>
              <a:t>Desire is the key to motivation, but it's determination and commitment to an unrelenting pursuit of your goal - a commitment to excellence - that will enable you to attain the success you seek. </a:t>
            </a:r>
          </a:p>
        </p:txBody>
      </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Picture 7">
            <a:extLst>
              <a:ext uri="{FF2B5EF4-FFF2-40B4-BE49-F238E27FC236}">
                <a16:creationId xmlns:a16="http://schemas.microsoft.com/office/drawing/2014/main" id="{D1A1CFAA-047F-4205-87B1-483E8FD129EA}"/>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11" name="Rectangle 10">
            <a:extLst>
              <a:ext uri="{FF2B5EF4-FFF2-40B4-BE49-F238E27FC236}">
                <a16:creationId xmlns:a16="http://schemas.microsoft.com/office/drawing/2014/main" id="{795693F7-29C3-4700-ACF9-54F77683AA30}"/>
              </a:ext>
            </a:extLst>
          </p:cNvPr>
          <p:cNvSpPr/>
          <p:nvPr/>
        </p:nvSpPr>
        <p:spPr>
          <a:xfrm>
            <a:off x="6515100" y="190500"/>
            <a:ext cx="5676900" cy="1331170"/>
          </a:xfrm>
          <a:prstGeom prst="rect">
            <a:avLst/>
          </a:prstGeom>
          <a:solidFill>
            <a:srgbClr val="D2DDF0"/>
          </a:solidFill>
          <a:ln>
            <a:noFill/>
          </a:ln>
          <a:effectLst>
            <a:outerShdw blurRad="304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6" name="Group 5">
            <a:extLst>
              <a:ext uri="{FF2B5EF4-FFF2-40B4-BE49-F238E27FC236}">
                <a16:creationId xmlns:a16="http://schemas.microsoft.com/office/drawing/2014/main" id="{C1588AAC-7402-4200-924F-5D320C86926B}"/>
              </a:ext>
            </a:extLst>
          </p:cNvPr>
          <p:cNvGrpSpPr/>
          <p:nvPr/>
        </p:nvGrpSpPr>
        <p:grpSpPr>
          <a:xfrm>
            <a:off x="6096000" y="279580"/>
            <a:ext cx="6096000" cy="1184940"/>
            <a:chOff x="5834742" y="464235"/>
            <a:chExt cx="6096000" cy="1184940"/>
          </a:xfrm>
        </p:grpSpPr>
        <p:sp>
          <p:nvSpPr>
            <p:cNvPr id="3" name="Rectangle 2">
              <a:extLst>
                <a:ext uri="{FF2B5EF4-FFF2-40B4-BE49-F238E27FC236}">
                  <a16:creationId xmlns:a16="http://schemas.microsoft.com/office/drawing/2014/main" id="{67AEB44B-472B-4B40-9206-5867B4054832}"/>
                </a:ext>
              </a:extLst>
            </p:cNvPr>
            <p:cNvSpPr/>
            <p:nvPr/>
          </p:nvSpPr>
          <p:spPr>
            <a:xfrm>
              <a:off x="5834742" y="464235"/>
              <a:ext cx="6096000" cy="1015663"/>
            </a:xfrm>
            <a:prstGeom prst="rect">
              <a:avLst/>
            </a:prstGeom>
          </p:spPr>
          <p:txBody>
            <a:bodyPr>
              <a:spAutoFit/>
            </a:bodyPr>
            <a:lstStyle/>
            <a:p>
              <a:pPr algn="r">
                <a:lnSpc>
                  <a:spcPts val="3600"/>
                </a:lnSpc>
              </a:pPr>
              <a:r>
                <a:rPr lang="en-US" sz="3600" dirty="0">
                  <a:solidFill>
                    <a:schemeClr val="accent1"/>
                  </a:solidFill>
                </a:rPr>
                <a:t>BIG PICTURE CREATES BIG IMPACT</a:t>
              </a:r>
              <a:endParaRPr lang="en-US" dirty="0">
                <a:solidFill>
                  <a:schemeClr val="accent1"/>
                </a:solidFill>
              </a:endParaRPr>
            </a:p>
          </p:txBody>
        </p:sp>
        <p:sp>
          <p:nvSpPr>
            <p:cNvPr id="5" name="Rectangle 4">
              <a:extLst>
                <a:ext uri="{FF2B5EF4-FFF2-40B4-BE49-F238E27FC236}">
                  <a16:creationId xmlns:a16="http://schemas.microsoft.com/office/drawing/2014/main" id="{0235D98E-1B8E-4241-B29C-8E8BCC81EA69}"/>
                </a:ext>
              </a:extLst>
            </p:cNvPr>
            <p:cNvSpPr/>
            <p:nvPr/>
          </p:nvSpPr>
          <p:spPr>
            <a:xfrm>
              <a:off x="8322382" y="1310621"/>
              <a:ext cx="3608360" cy="338554"/>
            </a:xfrm>
            <a:prstGeom prst="rect">
              <a:avLst/>
            </a:prstGeom>
          </p:spPr>
          <p:txBody>
            <a:bodyPr wrap="none">
              <a:spAutoFit/>
            </a:bodyPr>
            <a:lstStyle/>
            <a:p>
              <a:r>
                <a:rPr lang="en-US" sz="1600" dirty="0">
                  <a:solidFill>
                    <a:srgbClr val="033756"/>
                  </a:solidFill>
                </a:rPr>
                <a:t>A Picture Is Worth A Thousand Words</a:t>
              </a:r>
            </a:p>
          </p:txBody>
        </p:sp>
      </p:grpSp>
    </p:spTree>
    <p:extLst>
      <p:ext uri="{BB962C8B-B14F-4D97-AF65-F5344CB8AC3E}">
        <p14:creationId xmlns:p14="http://schemas.microsoft.com/office/powerpoint/2010/main" val="1683905903"/>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124923" y="510117"/>
            <a:ext cx="8924077" cy="71713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a:t>
            </a:r>
            <a:r>
              <a:rPr lang="en" sz="3600" dirty="0">
                <a:solidFill>
                  <a:srgbClr val="FF000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765766128"/>
              </p:ext>
            </p:extLst>
          </p:nvPr>
        </p:nvGraphicFramePr>
        <p:xfrm>
          <a:off x="2545186" y="1436796"/>
          <a:ext cx="7550150"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1900661" y="494590"/>
            <a:ext cx="8733577"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rgbClr val="FF0000"/>
                </a:solidFill>
              </a:rPr>
              <a:t>DATA</a:t>
            </a:r>
            <a:endParaRPr lang="en" sz="3600" dirty="0">
              <a:solidFill>
                <a:srgbClr val="FF000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535988234"/>
              </p:ext>
            </p:extLst>
          </p:nvPr>
        </p:nvGraphicFramePr>
        <p:xfrm>
          <a:off x="2571749" y="1314224"/>
          <a:ext cx="7391400" cy="4229552"/>
        </p:xfrm>
        <a:graphic>
          <a:graphicData uri="http://schemas.openxmlformats.org/drawingml/2006/table">
            <a:tbl>
              <a:tblPr firstRow="1" bandRow="1">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442384">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a:extLst>
              <a:ext uri="{FF2B5EF4-FFF2-40B4-BE49-F238E27FC236}">
                <a16:creationId xmlns:a16="http://schemas.microsoft.com/office/drawing/2014/main" id="{B1A9D4A6-44AD-4FDB-8F47-09910BACCF63}"/>
              </a:ext>
            </a:extLst>
          </p:cNvPr>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rgbClr val="FF0000"/>
                </a:solidFill>
              </a:rPr>
              <a:t>MAPS</a:t>
            </a:r>
          </a:p>
        </p:txBody>
      </p:sp>
      <p:sp>
        <p:nvSpPr>
          <p:cNvPr id="4" name="Shape 249">
            <a:extLst>
              <a:ext uri="{FF2B5EF4-FFF2-40B4-BE49-F238E27FC236}">
                <a16:creationId xmlns:a16="http://schemas.microsoft.com/office/drawing/2014/main" id="{1C42D99F-2081-4DAE-85B6-EAA4D5C744F9}"/>
              </a:ext>
            </a:extLst>
          </p:cNvPr>
          <p:cNvSpPr/>
          <p:nvPr/>
        </p:nvSpPr>
        <p:spPr>
          <a:xfrm>
            <a:off x="844426" y="1145596"/>
            <a:ext cx="11099924" cy="5560004"/>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DE1236"/>
          </a:solidFill>
          <a:ln>
            <a:noFill/>
          </a:ln>
          <a:effectLst>
            <a:innerShdw blurRad="114300">
              <a:prstClr val="black"/>
            </a:innerShdw>
          </a:effectLst>
        </p:spPr>
        <p:txBody>
          <a:bodyPr lIns="91425" tIns="91425" rIns="91425" bIns="91425" anchor="ctr" anchorCtr="0">
            <a:noAutofit/>
          </a:bodyPr>
          <a:lstStyle/>
          <a:p>
            <a:pPr lvl="0">
              <a:spcBef>
                <a:spcPts val="0"/>
              </a:spcBef>
              <a:buNone/>
            </a:pPr>
            <a:endParaRPr/>
          </a:p>
        </p:txBody>
      </p:sp>
      <p:sp>
        <p:nvSpPr>
          <p:cNvPr id="5" name="Shape 251">
            <a:extLst>
              <a:ext uri="{FF2B5EF4-FFF2-40B4-BE49-F238E27FC236}">
                <a16:creationId xmlns:a16="http://schemas.microsoft.com/office/drawing/2014/main" id="{FD578E49-B627-4C4D-B784-5010FC2EDA0C}"/>
              </a:ext>
            </a:extLst>
          </p:cNvPr>
          <p:cNvSpPr/>
          <p:nvPr/>
        </p:nvSpPr>
        <p:spPr>
          <a:xfrm>
            <a:off x="2008387" y="2318658"/>
            <a:ext cx="1262100" cy="291223"/>
          </a:xfrm>
          <a:prstGeom prst="wedgeRectCallout">
            <a:avLst>
              <a:gd name="adj1" fmla="val -21428"/>
              <a:gd name="adj2" fmla="val 84287"/>
            </a:avLst>
          </a:pr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a:spcBef>
                <a:spcPts val="0"/>
              </a:spcBef>
              <a:buNone/>
            </a:pPr>
            <a:r>
              <a:rPr lang="en" sz="1100" b="1" dirty="0">
                <a:latin typeface="Dosis"/>
                <a:ea typeface="Dosis"/>
                <a:cs typeface="Dosis"/>
                <a:sym typeface="Dosis"/>
              </a:rPr>
              <a:t>OUR OFFICE</a:t>
            </a:r>
          </a:p>
        </p:txBody>
      </p:sp>
      <p:sp>
        <p:nvSpPr>
          <p:cNvPr id="6" name="Shape 253">
            <a:extLst>
              <a:ext uri="{FF2B5EF4-FFF2-40B4-BE49-F238E27FC236}">
                <a16:creationId xmlns:a16="http://schemas.microsoft.com/office/drawing/2014/main" id="{CFF12FDE-D93D-44E3-A3DD-EC3A5CCDAD71}"/>
              </a:ext>
            </a:extLst>
          </p:cNvPr>
          <p:cNvSpPr/>
          <p:nvPr/>
        </p:nvSpPr>
        <p:spPr>
          <a:xfrm rot="8100000">
            <a:off x="2259245" y="2772715"/>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4">
            <a:extLst>
              <a:ext uri="{FF2B5EF4-FFF2-40B4-BE49-F238E27FC236}">
                <a16:creationId xmlns:a16="http://schemas.microsoft.com/office/drawing/2014/main" id="{DA8F908D-231B-45FA-9F15-62FA3362E0E6}"/>
              </a:ext>
            </a:extLst>
          </p:cNvPr>
          <p:cNvSpPr/>
          <p:nvPr/>
        </p:nvSpPr>
        <p:spPr>
          <a:xfrm rot="8100000">
            <a:off x="3264850" y="420770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Shape 257">
            <a:extLst>
              <a:ext uri="{FF2B5EF4-FFF2-40B4-BE49-F238E27FC236}">
                <a16:creationId xmlns:a16="http://schemas.microsoft.com/office/drawing/2014/main" id="{161093CC-90DB-4394-8650-CDF59F03C22B}"/>
              </a:ext>
            </a:extLst>
          </p:cNvPr>
          <p:cNvSpPr/>
          <p:nvPr/>
        </p:nvSpPr>
        <p:spPr>
          <a:xfrm rot="8100000">
            <a:off x="6287673" y="365775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850327005"/>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 name="Diagram 1"/>
          <p:cNvGraphicFramePr/>
          <p:nvPr>
            <p:extLst/>
          </p:nvPr>
        </p:nvGraphicFramePr>
        <p:xfrm>
          <a:off x="1409699" y="50541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1117766" y="4325144"/>
            <a:ext cx="2785120" cy="954107"/>
          </a:xfrm>
          <a:prstGeom prst="rect">
            <a:avLst/>
          </a:prstGeom>
          <a:noFill/>
        </p:spPr>
        <p:txBody>
          <a:bodyPr wrap="square" rtlCol="0">
            <a:spAutoFit/>
          </a:bodyPr>
          <a:lstStyle/>
          <a:p>
            <a:pPr algn="ctr"/>
            <a:r>
              <a:rPr lang="en-US" b="1" dirty="0">
                <a:solidFill>
                  <a:schemeClr val="bg1">
                    <a:lumMod val="50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8531842" y="2208710"/>
            <a:ext cx="2839886" cy="954107"/>
          </a:xfrm>
          <a:prstGeom prst="rect">
            <a:avLst/>
          </a:prstGeom>
          <a:noFill/>
        </p:spPr>
        <p:txBody>
          <a:bodyPr wrap="square" rtlCol="0">
            <a:spAutoFit/>
          </a:bodyPr>
          <a:lstStyle/>
          <a:p>
            <a:pPr algn="ctr"/>
            <a:r>
              <a:rPr lang="en-US" b="1" dirty="0">
                <a:solidFill>
                  <a:srgbClr val="F9690E"/>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7217663" y="564206"/>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262540" y="388821"/>
            <a:ext cx="4123858" cy="1006045"/>
          </a:xfrm>
          <a:prstGeom prst="rect">
            <a:avLst/>
          </a:prstGeom>
          <a:noFill/>
        </p:spPr>
        <p:txBody>
          <a:bodyPr wrap="square" lIns="91440" tIns="45720" rIns="91440" bIns="45720">
            <a:spAutoFit/>
          </a:bodyPr>
          <a:lstStyle/>
          <a:p>
            <a:pPr>
              <a:lnSpc>
                <a:spcPts val="3500"/>
              </a:lnSpc>
            </a:pPr>
            <a:r>
              <a:rPr lang="en-US" sz="4000" cap="none" spc="0" dirty="0">
                <a:ln w="0"/>
                <a:solidFill>
                  <a:srgbClr val="FB4039"/>
                </a:solidFill>
                <a:latin typeface="Roboto" pitchFamily="2" charset="0"/>
                <a:ea typeface="Roboto" pitchFamily="2" charset="0"/>
                <a:cs typeface="Lato" panose="020F0502020204030203" pitchFamily="34" charset="0"/>
              </a:rPr>
              <a:t>OUR PROCESS IS </a:t>
            </a:r>
            <a:r>
              <a:rPr lang="en-US" sz="4000" b="1" cap="none" spc="0" dirty="0">
                <a:ln w="0"/>
                <a:solidFill>
                  <a:srgbClr val="FB4039"/>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5979670" y="1689050"/>
            <a:ext cx="560698" cy="56066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4531886" y="3334622"/>
            <a:ext cx="725914" cy="688050"/>
            <a:chOff x="5300400" y="3670175"/>
            <a:chExt cx="421300" cy="399325"/>
          </a:xfrm>
          <a:solidFill>
            <a:schemeClr val="bg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6809304" y="4325144"/>
            <a:ext cx="1085015" cy="1085077"/>
            <a:chOff x="570875" y="4322250"/>
            <a:chExt cx="443300" cy="443325"/>
          </a:xfrm>
          <a:solidFill>
            <a:schemeClr val="bg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97168353"/>
      </p:ext>
    </p:extLst>
  </p:cSld>
  <p:clrMapOvr>
    <a:masterClrMapping/>
  </p:clrMapOvr>
  <p:transition spd="med">
    <p:pull/>
  </p:transition>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7" name="Group 56"/>
          <p:cNvGrpSpPr/>
          <p:nvPr/>
        </p:nvGrpSpPr>
        <p:grpSpPr>
          <a:xfrm>
            <a:off x="1154074" y="2168656"/>
            <a:ext cx="1943104" cy="2970831"/>
            <a:chOff x="1676399" y="2256652"/>
            <a:chExt cx="1943104" cy="2970831"/>
          </a:xfrm>
        </p:grpSpPr>
        <p:cxnSp>
          <p:nvCxnSpPr>
            <p:cNvPr id="58" name="Straight Connector 57"/>
            <p:cNvCxnSpPr>
              <a:stCxn id="62" idx="4"/>
            </p:cNvCxnSpPr>
            <p:nvPr/>
          </p:nvCxnSpPr>
          <p:spPr>
            <a:xfrm flipH="1">
              <a:off x="2647951" y="408683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59" name="Group 58"/>
            <p:cNvGrpSpPr/>
            <p:nvPr/>
          </p:nvGrpSpPr>
          <p:grpSpPr>
            <a:xfrm>
              <a:off x="1676399" y="2256652"/>
              <a:ext cx="1943104" cy="1943104"/>
              <a:chOff x="1676399" y="1144132"/>
              <a:chExt cx="1943104" cy="1943104"/>
            </a:xfrm>
          </p:grpSpPr>
          <p:grpSp>
            <p:nvGrpSpPr>
              <p:cNvPr id="60" name="Group 59"/>
              <p:cNvGrpSpPr/>
              <p:nvPr/>
            </p:nvGrpSpPr>
            <p:grpSpPr>
              <a:xfrm>
                <a:off x="1676399" y="1144132"/>
                <a:ext cx="1943104" cy="1943104"/>
                <a:chOff x="1160205" y="1032386"/>
                <a:chExt cx="2453150" cy="2453150"/>
              </a:xfrm>
            </p:grpSpPr>
            <p:sp>
              <p:nvSpPr>
                <p:cNvPr id="62" name="Oval 61"/>
                <p:cNvSpPr/>
                <p:nvPr/>
              </p:nvSpPr>
              <p:spPr>
                <a:xfrm>
                  <a:off x="1302774" y="1174955"/>
                  <a:ext cx="2168013" cy="2168013"/>
                </a:xfrm>
                <a:prstGeom prst="ellipse">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Donut 62"/>
                <p:cNvSpPr/>
                <p:nvPr/>
              </p:nvSpPr>
              <p:spPr>
                <a:xfrm>
                  <a:off x="1160205" y="1032386"/>
                  <a:ext cx="2453150" cy="2453150"/>
                </a:xfrm>
                <a:prstGeom prst="donut">
                  <a:avLst>
                    <a:gd name="adj" fmla="val 1164"/>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1" name="Oval 60"/>
              <p:cNvSpPr/>
              <p:nvPr/>
            </p:nvSpPr>
            <p:spPr>
              <a:xfrm>
                <a:off x="199622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64" name="Group 63"/>
          <p:cNvGrpSpPr/>
          <p:nvPr/>
        </p:nvGrpSpPr>
        <p:grpSpPr>
          <a:xfrm>
            <a:off x="3871600" y="1056136"/>
            <a:ext cx="1943104" cy="4097867"/>
            <a:chOff x="4137369" y="1144132"/>
            <a:chExt cx="1943104" cy="4097867"/>
          </a:xfrm>
        </p:grpSpPr>
        <p:cxnSp>
          <p:nvCxnSpPr>
            <p:cNvPr id="65" name="Straight Connector 64"/>
            <p:cNvCxnSpPr/>
            <p:nvPr/>
          </p:nvCxnSpPr>
          <p:spPr>
            <a:xfrm>
              <a:off x="5108921"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66" name="Group 65"/>
            <p:cNvGrpSpPr/>
            <p:nvPr/>
          </p:nvGrpSpPr>
          <p:grpSpPr>
            <a:xfrm>
              <a:off x="4137369" y="1144132"/>
              <a:ext cx="1943104" cy="1943104"/>
              <a:chOff x="1160205" y="1032386"/>
              <a:chExt cx="2453150" cy="2453150"/>
            </a:xfrm>
            <a:solidFill>
              <a:srgbClr val="47A7D8"/>
            </a:solidFill>
          </p:grpSpPr>
          <p:sp>
            <p:nvSpPr>
              <p:cNvPr id="68" name="Oval 67"/>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Donut 68"/>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7" name="Oval 66"/>
            <p:cNvSpPr/>
            <p:nvPr/>
          </p:nvSpPr>
          <p:spPr>
            <a:xfrm>
              <a:off x="445719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0" name="Group 69"/>
          <p:cNvGrpSpPr/>
          <p:nvPr/>
        </p:nvGrpSpPr>
        <p:grpSpPr>
          <a:xfrm>
            <a:off x="6589126" y="2168656"/>
            <a:ext cx="1943104" cy="2960051"/>
            <a:chOff x="6486549" y="2256652"/>
            <a:chExt cx="1943104" cy="2960051"/>
          </a:xfrm>
        </p:grpSpPr>
        <p:cxnSp>
          <p:nvCxnSpPr>
            <p:cNvPr id="75" name="Straight Connector 74"/>
            <p:cNvCxnSpPr/>
            <p:nvPr/>
          </p:nvCxnSpPr>
          <p:spPr>
            <a:xfrm flipH="1">
              <a:off x="7458099" y="407605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76" name="Group 75"/>
            <p:cNvGrpSpPr/>
            <p:nvPr/>
          </p:nvGrpSpPr>
          <p:grpSpPr>
            <a:xfrm>
              <a:off x="6486549" y="2256652"/>
              <a:ext cx="1943104" cy="1943104"/>
              <a:chOff x="6486549" y="2287132"/>
              <a:chExt cx="1943104" cy="1943104"/>
            </a:xfrm>
          </p:grpSpPr>
          <p:grpSp>
            <p:nvGrpSpPr>
              <p:cNvPr id="128" name="Group 127"/>
              <p:cNvGrpSpPr/>
              <p:nvPr/>
            </p:nvGrpSpPr>
            <p:grpSpPr>
              <a:xfrm>
                <a:off x="6486549" y="2287132"/>
                <a:ext cx="1943104" cy="1943104"/>
                <a:chOff x="1160205" y="1032386"/>
                <a:chExt cx="2453150" cy="2453150"/>
              </a:xfrm>
              <a:solidFill>
                <a:srgbClr val="857C9C"/>
              </a:solidFill>
            </p:grpSpPr>
            <p:sp>
              <p:nvSpPr>
                <p:cNvPr id="130" name="Oval 129"/>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Donut 130"/>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9" name="Oval 128"/>
              <p:cNvSpPr/>
              <p:nvPr/>
            </p:nvSpPr>
            <p:spPr>
              <a:xfrm>
                <a:off x="6806371" y="2606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132" name="Group 131"/>
          <p:cNvGrpSpPr/>
          <p:nvPr/>
        </p:nvGrpSpPr>
        <p:grpSpPr>
          <a:xfrm>
            <a:off x="9306652" y="1056136"/>
            <a:ext cx="1943104" cy="4097867"/>
            <a:chOff x="8749477" y="1144132"/>
            <a:chExt cx="1943104" cy="4097867"/>
          </a:xfrm>
        </p:grpSpPr>
        <p:cxnSp>
          <p:nvCxnSpPr>
            <p:cNvPr id="133" name="Straight Connector 132"/>
            <p:cNvCxnSpPr/>
            <p:nvPr/>
          </p:nvCxnSpPr>
          <p:spPr>
            <a:xfrm>
              <a:off x="9740902"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134" name="Group 133"/>
            <p:cNvGrpSpPr/>
            <p:nvPr/>
          </p:nvGrpSpPr>
          <p:grpSpPr>
            <a:xfrm>
              <a:off x="8749477" y="1144132"/>
              <a:ext cx="1943104" cy="1943104"/>
              <a:chOff x="1160205" y="1032386"/>
              <a:chExt cx="2453150" cy="2453150"/>
            </a:xfrm>
            <a:solidFill>
              <a:srgbClr val="D36F8E"/>
            </a:solidFill>
          </p:grpSpPr>
          <p:sp>
            <p:nvSpPr>
              <p:cNvPr id="136" name="Oval 135"/>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Donut 136"/>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5" name="Oval 134"/>
            <p:cNvSpPr/>
            <p:nvPr/>
          </p:nvSpPr>
          <p:spPr>
            <a:xfrm>
              <a:off x="9069299"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8" name="Group 137"/>
          <p:cNvGrpSpPr/>
          <p:nvPr/>
        </p:nvGrpSpPr>
        <p:grpSpPr>
          <a:xfrm>
            <a:off x="853345" y="5030513"/>
            <a:ext cx="10485311" cy="217949"/>
            <a:chOff x="1048074" y="4877209"/>
            <a:chExt cx="10485311" cy="217949"/>
          </a:xfrm>
        </p:grpSpPr>
        <p:cxnSp>
          <p:nvCxnSpPr>
            <p:cNvPr id="139" name="Straight Connector 138"/>
            <p:cNvCxnSpPr/>
            <p:nvPr/>
          </p:nvCxnSpPr>
          <p:spPr>
            <a:xfrm>
              <a:off x="1102456" y="4986184"/>
              <a:ext cx="10322496" cy="0"/>
            </a:xfrm>
            <a:prstGeom prst="line">
              <a:avLst/>
            </a:prstGeom>
            <a:ln w="5715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40" name="Oval 139"/>
            <p:cNvSpPr/>
            <p:nvPr/>
          </p:nvSpPr>
          <p:spPr>
            <a:xfrm>
              <a:off x="1048074"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p:nvSpPr>
          <p:spPr>
            <a:xfrm>
              <a:off x="11315436"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2" name="TextBox 141">
            <a:extLst>
              <a:ext uri="{FF2B5EF4-FFF2-40B4-BE49-F238E27FC236}">
                <a16:creationId xmlns:a16="http://schemas.microsoft.com/office/drawing/2014/main" id="{51672FBC-FE7B-4068-9E8F-C74AA444EAE5}"/>
              </a:ext>
            </a:extLst>
          </p:cNvPr>
          <p:cNvSpPr txBox="1"/>
          <p:nvPr/>
        </p:nvSpPr>
        <p:spPr>
          <a:xfrm>
            <a:off x="1083845" y="5400479"/>
            <a:ext cx="2363076" cy="1231106"/>
          </a:xfrm>
          <a:prstGeom prst="rect">
            <a:avLst/>
          </a:prstGeom>
          <a:noFill/>
        </p:spPr>
        <p:txBody>
          <a:bodyPr wrap="square" rtlCol="0">
            <a:spAutoFit/>
          </a:bodyPr>
          <a:lstStyle/>
          <a:p>
            <a:r>
              <a:rPr lang="en-US" b="1" dirty="0">
                <a:solidFill>
                  <a:srgbClr val="E34425"/>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3" name="TextBox 142">
            <a:extLst>
              <a:ext uri="{FF2B5EF4-FFF2-40B4-BE49-F238E27FC236}">
                <a16:creationId xmlns:a16="http://schemas.microsoft.com/office/drawing/2014/main" id="{51672FBC-FE7B-4068-9E8F-C74AA444EAE5}"/>
              </a:ext>
            </a:extLst>
          </p:cNvPr>
          <p:cNvSpPr txBox="1"/>
          <p:nvPr/>
        </p:nvSpPr>
        <p:spPr>
          <a:xfrm>
            <a:off x="3845554" y="5400479"/>
            <a:ext cx="2363076" cy="1231106"/>
          </a:xfrm>
          <a:prstGeom prst="rect">
            <a:avLst/>
          </a:prstGeom>
          <a:noFill/>
        </p:spPr>
        <p:txBody>
          <a:bodyPr wrap="square" rtlCol="0">
            <a:spAutoFit/>
          </a:bodyPr>
          <a:lstStyle/>
          <a:p>
            <a:r>
              <a:rPr lang="en-US" b="1" dirty="0">
                <a:solidFill>
                  <a:srgbClr val="47A7D8"/>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4" name="TextBox 143">
            <a:extLst>
              <a:ext uri="{FF2B5EF4-FFF2-40B4-BE49-F238E27FC236}">
                <a16:creationId xmlns:a16="http://schemas.microsoft.com/office/drawing/2014/main" id="{51672FBC-FE7B-4068-9E8F-C74AA444EAE5}"/>
              </a:ext>
            </a:extLst>
          </p:cNvPr>
          <p:cNvSpPr txBox="1"/>
          <p:nvPr/>
        </p:nvSpPr>
        <p:spPr>
          <a:xfrm>
            <a:off x="6607263" y="5400479"/>
            <a:ext cx="2363076" cy="1231106"/>
          </a:xfrm>
          <a:prstGeom prst="rect">
            <a:avLst/>
          </a:prstGeom>
          <a:noFill/>
        </p:spPr>
        <p:txBody>
          <a:bodyPr wrap="square" rtlCol="0">
            <a:spAutoFit/>
          </a:bodyPr>
          <a:lstStyle/>
          <a:p>
            <a:r>
              <a:rPr lang="en-US" b="1" dirty="0">
                <a:solidFill>
                  <a:srgbClr val="847C9B"/>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5" name="TextBox 144">
            <a:extLst>
              <a:ext uri="{FF2B5EF4-FFF2-40B4-BE49-F238E27FC236}">
                <a16:creationId xmlns:a16="http://schemas.microsoft.com/office/drawing/2014/main" id="{51672FBC-FE7B-4068-9E8F-C74AA444EAE5}"/>
              </a:ext>
            </a:extLst>
          </p:cNvPr>
          <p:cNvSpPr txBox="1"/>
          <p:nvPr/>
        </p:nvSpPr>
        <p:spPr>
          <a:xfrm>
            <a:off x="9368972" y="5400479"/>
            <a:ext cx="2363076" cy="1231106"/>
          </a:xfrm>
          <a:prstGeom prst="rect">
            <a:avLst/>
          </a:prstGeom>
          <a:noFill/>
        </p:spPr>
        <p:txBody>
          <a:bodyPr wrap="square" rtlCol="0">
            <a:spAutoFit/>
          </a:bodyPr>
          <a:lstStyle/>
          <a:p>
            <a:r>
              <a:rPr lang="en-US" b="1" dirty="0">
                <a:solidFill>
                  <a:srgbClr val="D06D8C"/>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6" name="Shape 482"/>
          <p:cNvSpPr/>
          <p:nvPr/>
        </p:nvSpPr>
        <p:spPr>
          <a:xfrm>
            <a:off x="1843056" y="2842708"/>
            <a:ext cx="545269" cy="574869"/>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D7871"/>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7" name="Shape 486"/>
          <p:cNvGrpSpPr/>
          <p:nvPr/>
        </p:nvGrpSpPr>
        <p:grpSpPr>
          <a:xfrm>
            <a:off x="4667164" y="1751115"/>
            <a:ext cx="367601" cy="599260"/>
            <a:chOff x="6730350" y="2315900"/>
            <a:chExt cx="257700" cy="420100"/>
          </a:xfrm>
          <a:solidFill>
            <a:srgbClr val="47A7D8"/>
          </a:solidFill>
        </p:grpSpPr>
        <p:sp>
          <p:nvSpPr>
            <p:cNvPr id="148"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9"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2"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3" name="Shape 453"/>
          <p:cNvGrpSpPr/>
          <p:nvPr/>
        </p:nvGrpSpPr>
        <p:grpSpPr>
          <a:xfrm>
            <a:off x="7264886" y="2807632"/>
            <a:ext cx="611458" cy="651505"/>
            <a:chOff x="5970800" y="1619250"/>
            <a:chExt cx="428650" cy="456725"/>
          </a:xfrm>
          <a:solidFill>
            <a:srgbClr val="847C9B"/>
          </a:solidFill>
        </p:grpSpPr>
        <p:sp>
          <p:nvSpPr>
            <p:cNvPr id="15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51"/>
          <p:cNvGrpSpPr/>
          <p:nvPr/>
        </p:nvGrpSpPr>
        <p:grpSpPr>
          <a:xfrm>
            <a:off x="10017300" y="1777084"/>
            <a:ext cx="561554" cy="561586"/>
            <a:chOff x="570875" y="4322250"/>
            <a:chExt cx="443300" cy="443325"/>
          </a:xfrm>
          <a:solidFill>
            <a:srgbClr val="D06D8C"/>
          </a:solidFill>
        </p:grpSpPr>
        <p:sp>
          <p:nvSpPr>
            <p:cNvPr id="16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4" name="Group 163"/>
          <p:cNvGrpSpPr/>
          <p:nvPr/>
        </p:nvGrpSpPr>
        <p:grpSpPr>
          <a:xfrm>
            <a:off x="1844196" y="4872063"/>
            <a:ext cx="563880" cy="563880"/>
            <a:chOff x="1844196" y="4518099"/>
            <a:chExt cx="563880" cy="563880"/>
          </a:xfrm>
        </p:grpSpPr>
        <p:sp>
          <p:nvSpPr>
            <p:cNvPr id="165" name="Oval 164"/>
            <p:cNvSpPr/>
            <p:nvPr/>
          </p:nvSpPr>
          <p:spPr>
            <a:xfrm>
              <a:off x="1844196" y="4518099"/>
              <a:ext cx="563880" cy="563880"/>
            </a:xfrm>
            <a:prstGeom prst="ellipse">
              <a:avLst/>
            </a:prstGeom>
            <a:solidFill>
              <a:srgbClr val="EE797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7" name="Group 166"/>
          <p:cNvGrpSpPr/>
          <p:nvPr/>
        </p:nvGrpSpPr>
        <p:grpSpPr>
          <a:xfrm>
            <a:off x="4561210" y="4866550"/>
            <a:ext cx="563880" cy="563880"/>
            <a:chOff x="1844196" y="4518099"/>
            <a:chExt cx="563880" cy="563880"/>
          </a:xfrm>
        </p:grpSpPr>
        <p:sp>
          <p:nvSpPr>
            <p:cNvPr id="168" name="Oval 167"/>
            <p:cNvSpPr/>
            <p:nvPr/>
          </p:nvSpPr>
          <p:spPr>
            <a:xfrm>
              <a:off x="1844196" y="4518099"/>
              <a:ext cx="563880" cy="563880"/>
            </a:xfrm>
            <a:prstGeom prst="ellipse">
              <a:avLst/>
            </a:prstGeom>
            <a:solidFill>
              <a:srgbClr val="47A7D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0" name="Group 169"/>
          <p:cNvGrpSpPr/>
          <p:nvPr/>
        </p:nvGrpSpPr>
        <p:grpSpPr>
          <a:xfrm>
            <a:off x="7288675" y="4846767"/>
            <a:ext cx="563880" cy="563880"/>
            <a:chOff x="1844196" y="4518099"/>
            <a:chExt cx="563880" cy="563880"/>
          </a:xfrm>
        </p:grpSpPr>
        <p:sp>
          <p:nvSpPr>
            <p:cNvPr id="171" name="Oval 170"/>
            <p:cNvSpPr/>
            <p:nvPr/>
          </p:nvSpPr>
          <p:spPr>
            <a:xfrm>
              <a:off x="1844196" y="4518099"/>
              <a:ext cx="563880" cy="563880"/>
            </a:xfrm>
            <a:prstGeom prst="ellipse">
              <a:avLst/>
            </a:prstGeom>
            <a:solidFill>
              <a:srgbClr val="847C9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3" name="Group 172"/>
          <p:cNvGrpSpPr/>
          <p:nvPr/>
        </p:nvGrpSpPr>
        <p:grpSpPr>
          <a:xfrm>
            <a:off x="10051312" y="4866550"/>
            <a:ext cx="563880" cy="563880"/>
            <a:chOff x="1844196" y="4518099"/>
            <a:chExt cx="563880" cy="563880"/>
          </a:xfrm>
        </p:grpSpPr>
        <p:sp>
          <p:nvSpPr>
            <p:cNvPr id="174" name="Oval 173"/>
            <p:cNvSpPr/>
            <p:nvPr/>
          </p:nvSpPr>
          <p:spPr>
            <a:xfrm>
              <a:off x="1844196" y="4518099"/>
              <a:ext cx="563880" cy="563880"/>
            </a:xfrm>
            <a:prstGeom prst="ellipse">
              <a:avLst/>
            </a:prstGeom>
            <a:solidFill>
              <a:srgbClr val="D36F8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6" name="Rectangle 175"/>
          <p:cNvSpPr/>
          <p:nvPr/>
        </p:nvSpPr>
        <p:spPr>
          <a:xfrm>
            <a:off x="1699646" y="1757235"/>
            <a:ext cx="1413516" cy="461665"/>
          </a:xfrm>
          <a:prstGeom prst="rect">
            <a:avLst/>
          </a:prstGeom>
        </p:spPr>
        <p:txBody>
          <a:bodyPr wrap="square">
            <a:spAutoFit/>
          </a:bodyPr>
          <a:lstStyle/>
          <a:p>
            <a:r>
              <a:rPr lang="en-US" sz="2400" spc="-150" dirty="0">
                <a:solidFill>
                  <a:srgbClr val="E34425"/>
                </a:solidFill>
                <a:latin typeface="Roboto" pitchFamily="2" charset="0"/>
                <a:ea typeface="Roboto" pitchFamily="2" charset="0"/>
                <a:cs typeface="Lato" panose="020F0502020204030203" pitchFamily="34" charset="0"/>
              </a:rPr>
              <a:t>2015</a:t>
            </a:r>
            <a:endParaRPr lang="en-US" sz="2400" spc="-150" dirty="0"/>
          </a:p>
        </p:txBody>
      </p:sp>
      <p:sp>
        <p:nvSpPr>
          <p:cNvPr id="177" name="Rectangle 176"/>
          <p:cNvSpPr/>
          <p:nvPr/>
        </p:nvSpPr>
        <p:spPr>
          <a:xfrm>
            <a:off x="4424983" y="590355"/>
            <a:ext cx="1413516" cy="461665"/>
          </a:xfrm>
          <a:prstGeom prst="rect">
            <a:avLst/>
          </a:prstGeom>
        </p:spPr>
        <p:txBody>
          <a:bodyPr wrap="square">
            <a:spAutoFit/>
          </a:bodyPr>
          <a:lstStyle/>
          <a:p>
            <a:r>
              <a:rPr lang="en-US" sz="2400" spc="-150" dirty="0">
                <a:solidFill>
                  <a:srgbClr val="47A7D8"/>
                </a:solidFill>
                <a:latin typeface="Roboto" pitchFamily="2" charset="0"/>
                <a:ea typeface="Roboto" pitchFamily="2" charset="0"/>
                <a:cs typeface="Lato" panose="020F0502020204030203" pitchFamily="34" charset="0"/>
              </a:rPr>
              <a:t>2016</a:t>
            </a:r>
            <a:endParaRPr lang="en-US" sz="2400" spc="-150" dirty="0">
              <a:solidFill>
                <a:srgbClr val="47A7D8"/>
              </a:solidFill>
            </a:endParaRPr>
          </a:p>
        </p:txBody>
      </p:sp>
      <p:sp>
        <p:nvSpPr>
          <p:cNvPr id="178" name="Rectangle 177"/>
          <p:cNvSpPr/>
          <p:nvPr/>
        </p:nvSpPr>
        <p:spPr>
          <a:xfrm>
            <a:off x="7134697" y="1760337"/>
            <a:ext cx="1413516" cy="461665"/>
          </a:xfrm>
          <a:prstGeom prst="rect">
            <a:avLst/>
          </a:prstGeom>
        </p:spPr>
        <p:txBody>
          <a:bodyPr wrap="square">
            <a:spAutoFit/>
          </a:bodyPr>
          <a:lstStyle/>
          <a:p>
            <a:r>
              <a:rPr lang="en-US" sz="2400" spc="-150" dirty="0">
                <a:solidFill>
                  <a:srgbClr val="847C9B"/>
                </a:solidFill>
                <a:latin typeface="Roboto" pitchFamily="2" charset="0"/>
                <a:ea typeface="Roboto" pitchFamily="2" charset="0"/>
                <a:cs typeface="Lato" panose="020F0502020204030203" pitchFamily="34" charset="0"/>
              </a:rPr>
              <a:t>2017</a:t>
            </a:r>
            <a:endParaRPr lang="en-US" sz="2400" spc="-150" dirty="0">
              <a:solidFill>
                <a:srgbClr val="847C9B"/>
              </a:solidFill>
            </a:endParaRPr>
          </a:p>
        </p:txBody>
      </p:sp>
      <p:sp>
        <p:nvSpPr>
          <p:cNvPr id="179" name="Rectangle 178"/>
          <p:cNvSpPr/>
          <p:nvPr/>
        </p:nvSpPr>
        <p:spPr>
          <a:xfrm>
            <a:off x="9872096" y="602532"/>
            <a:ext cx="1413516" cy="461665"/>
          </a:xfrm>
          <a:prstGeom prst="rect">
            <a:avLst/>
          </a:prstGeom>
        </p:spPr>
        <p:txBody>
          <a:bodyPr wrap="square">
            <a:spAutoFit/>
          </a:bodyPr>
          <a:lstStyle/>
          <a:p>
            <a:r>
              <a:rPr lang="en-US" sz="2400" spc="-150" dirty="0">
                <a:solidFill>
                  <a:srgbClr val="ED7871"/>
                </a:solidFill>
                <a:latin typeface="Roboto" pitchFamily="2" charset="0"/>
                <a:ea typeface="Roboto" pitchFamily="2" charset="0"/>
                <a:cs typeface="Lato" panose="020F0502020204030203" pitchFamily="34" charset="0"/>
              </a:rPr>
              <a:t>2018</a:t>
            </a:r>
            <a:endParaRPr lang="en-US" sz="2400" spc="-150" dirty="0">
              <a:solidFill>
                <a:srgbClr val="ED7871"/>
              </a:solidFill>
            </a:endParaRPr>
          </a:p>
        </p:txBody>
      </p:sp>
      <p:sp>
        <p:nvSpPr>
          <p:cNvPr id="180" name="Rectangle 179">
            <a:extLst>
              <a:ext uri="{FF2B5EF4-FFF2-40B4-BE49-F238E27FC236}">
                <a16:creationId xmlns:a16="http://schemas.microsoft.com/office/drawing/2014/main" id="{EFF49A3A-275B-4E2D-9586-12C6492F041A}"/>
              </a:ext>
            </a:extLst>
          </p:cNvPr>
          <p:cNvSpPr/>
          <p:nvPr/>
        </p:nvSpPr>
        <p:spPr>
          <a:xfrm>
            <a:off x="159998" y="204606"/>
            <a:ext cx="3292964" cy="887422"/>
          </a:xfrm>
          <a:prstGeom prst="rect">
            <a:avLst/>
          </a:prstGeom>
          <a:noFill/>
        </p:spPr>
        <p:txBody>
          <a:bodyPr wrap="square" lIns="91440" tIns="45720" rIns="91440" bIns="45720">
            <a:spAutoFit/>
          </a:bodyPr>
          <a:lstStyle/>
          <a:p>
            <a:pPr>
              <a:lnSpc>
                <a:spcPts val="3100"/>
              </a:lnSpc>
            </a:pPr>
            <a:r>
              <a:rPr lang="en-US" sz="3200" cap="none" spc="0" dirty="0">
                <a:ln w="0"/>
                <a:solidFill>
                  <a:schemeClr val="tx1">
                    <a:lumMod val="50000"/>
                    <a:lumOff val="50000"/>
                  </a:schemeClr>
                </a:solidFill>
                <a:latin typeface="Raleway" panose="020B0503030101060003" pitchFamily="34" charset="0"/>
                <a:ea typeface="Roboto" pitchFamily="2" charset="0"/>
                <a:cs typeface="Lato" panose="020F0502020204030203" pitchFamily="34" charset="0"/>
              </a:rPr>
              <a:t>TIMELINE INFOGRAPHIC</a:t>
            </a:r>
          </a:p>
        </p:txBody>
      </p:sp>
      <p:sp>
        <p:nvSpPr>
          <p:cNvPr id="181" name="Rectangle 180">
            <a:extLst>
              <a:ext uri="{FF2B5EF4-FFF2-40B4-BE49-F238E27FC236}">
                <a16:creationId xmlns:a16="http://schemas.microsoft.com/office/drawing/2014/main" id="{EFF49A3A-275B-4E2D-9586-12C6492F041A}"/>
              </a:ext>
            </a:extLst>
          </p:cNvPr>
          <p:cNvSpPr/>
          <p:nvPr/>
        </p:nvSpPr>
        <p:spPr>
          <a:xfrm>
            <a:off x="180726" y="89760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3583319298"/>
      </p:ext>
    </p:extLst>
  </p:cSld>
  <p:clrMapOvr>
    <a:masterClrMapping/>
  </p:clrMapOvr>
  <p:transition spd="med">
    <p:pull/>
  </p:transition>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15">
            <a:extLst>
              <a:ext uri="{FF2B5EF4-FFF2-40B4-BE49-F238E27FC236}">
                <a16:creationId xmlns:a16="http://schemas.microsoft.com/office/drawing/2014/main" id="{A2298EC5-59AA-40DF-85C7-573D342EBB87}"/>
              </a:ext>
            </a:extLst>
          </p:cNvPr>
          <p:cNvSpPr/>
          <p:nvPr/>
        </p:nvSpPr>
        <p:spPr>
          <a:xfrm>
            <a:off x="3421731" y="1117014"/>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C00000"/>
            </a:solidFill>
            <a:prstDash val="solid"/>
            <a:round/>
            <a:headEnd type="none" w="med" len="med"/>
            <a:tailEnd type="none" w="med" len="med"/>
          </a:ln>
          <a:effectLst>
            <a:outerShdw blurRad="1905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5EC77019-9E67-47A0-BD0D-48E1ABCCA433}"/>
              </a:ext>
            </a:extLst>
          </p:cNvPr>
          <p:cNvSpPr/>
          <p:nvPr/>
        </p:nvSpPr>
        <p:spPr>
          <a:xfrm>
            <a:off x="3641788" y="1349375"/>
            <a:ext cx="4908425" cy="3114229"/>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07F2B21B-A66C-4492-819E-E636BAE87485}"/>
              </a:ext>
            </a:extLst>
          </p:cNvPr>
          <p:cNvSpPr/>
          <p:nvPr/>
        </p:nvSpPr>
        <p:spPr>
          <a:xfrm>
            <a:off x="2815863" y="5403035"/>
            <a:ext cx="6560274" cy="923330"/>
          </a:xfrm>
          <a:prstGeom prst="rect">
            <a:avLst/>
          </a:prstGeom>
        </p:spPr>
        <p:txBody>
          <a:bodyPr wrap="square">
            <a:spAutoFit/>
          </a:bodyPr>
          <a:lstStyle/>
          <a:p>
            <a:pPr algn="ctr">
              <a:spcBef>
                <a:spcPts val="0"/>
              </a:spcBef>
              <a:buNone/>
            </a:pPr>
            <a:r>
              <a:rPr lang="en-US" dirty="0">
                <a:ea typeface="Muli"/>
                <a:cs typeface="Muli"/>
                <a:sym typeface="Muli"/>
              </a:rPr>
              <a:t>Here you can showcase and explain your app, website or software. Here you can showcase and explain your app, website or software.</a:t>
            </a:r>
            <a:endParaRPr lang="en-US" sz="2400" dirty="0">
              <a:ea typeface="Muli"/>
              <a:cs typeface="Muli"/>
              <a:sym typeface="Muli"/>
            </a:endParaRPr>
          </a:p>
        </p:txBody>
      </p:sp>
      <p:sp>
        <p:nvSpPr>
          <p:cNvPr id="7" name="Rectangle 6">
            <a:extLst>
              <a:ext uri="{FF2B5EF4-FFF2-40B4-BE49-F238E27FC236}">
                <a16:creationId xmlns:a16="http://schemas.microsoft.com/office/drawing/2014/main" id="{1DD8DB8B-74E2-4F8C-AE56-A36505033F7F}"/>
              </a:ext>
            </a:extLst>
          </p:cNvPr>
          <p:cNvSpPr/>
          <p:nvPr/>
        </p:nvSpPr>
        <p:spPr>
          <a:xfrm>
            <a:off x="3924300" y="356383"/>
            <a:ext cx="4625913" cy="646331"/>
          </a:xfrm>
          <a:prstGeom prst="rect">
            <a:avLst/>
          </a:prstGeom>
        </p:spPr>
        <p:txBody>
          <a:bodyPr wrap="square">
            <a:spAutoFit/>
          </a:bodyPr>
          <a:lstStyle/>
          <a:p>
            <a:r>
              <a:rPr lang="en-US" sz="3600" dirty="0">
                <a:solidFill>
                  <a:srgbClr val="FF0000"/>
                </a:solidFill>
                <a:latin typeface="+mj-lt"/>
                <a:ea typeface="Muli"/>
                <a:cs typeface="Muli"/>
                <a:sym typeface="Muli"/>
              </a:rPr>
              <a:t>WEBSITE</a:t>
            </a:r>
            <a:r>
              <a:rPr lang="en-US" sz="3600" dirty="0">
                <a:latin typeface="+mj-lt"/>
                <a:ea typeface="Muli"/>
                <a:cs typeface="Muli"/>
                <a:sym typeface="Muli"/>
              </a:rPr>
              <a:t> PROJECT</a:t>
            </a:r>
            <a:endParaRPr lang="en-US" sz="3600" dirty="0">
              <a:latin typeface="+mj-lt"/>
            </a:endParaRPr>
          </a:p>
        </p:txBody>
      </p:sp>
    </p:spTree>
    <p:extLst>
      <p:ext uri="{BB962C8B-B14F-4D97-AF65-F5344CB8AC3E}">
        <p14:creationId xmlns:p14="http://schemas.microsoft.com/office/powerpoint/2010/main" val="19146285"/>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03D3B36F-C915-4569-B539-CCC4CA4E4B8D}"/>
              </a:ext>
            </a:extLst>
          </p:cNvPr>
          <p:cNvSpPr/>
          <p:nvPr/>
        </p:nvSpPr>
        <p:spPr>
          <a:xfrm>
            <a:off x="2611006" y="636881"/>
            <a:ext cx="2954030" cy="592751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C00000"/>
            </a:solidFill>
            <a:prstDash val="solid"/>
            <a:round/>
            <a:headEnd type="none" w="med" len="med"/>
            <a:tailEnd type="none" w="med" len="med"/>
          </a:ln>
          <a:effectLst>
            <a:outerShdw blurRad="1905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EF3BE8F3-134B-40C3-A041-3CAD8D552260}"/>
              </a:ext>
            </a:extLst>
          </p:cNvPr>
          <p:cNvSpPr/>
          <p:nvPr/>
        </p:nvSpPr>
        <p:spPr>
          <a:xfrm>
            <a:off x="2748595" y="1103868"/>
            <a:ext cx="2698618" cy="477756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94C840FE-01BC-4EE6-B3A0-A5A3F2D181F4}"/>
              </a:ext>
            </a:extLst>
          </p:cNvPr>
          <p:cNvSpPr/>
          <p:nvPr/>
        </p:nvSpPr>
        <p:spPr>
          <a:xfrm>
            <a:off x="5860018" y="2200120"/>
            <a:ext cx="4429418"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FF0000"/>
                </a:solidFill>
                <a:latin typeface="+mj-lt"/>
                <a:ea typeface="Muli"/>
                <a:cs typeface="Muli"/>
                <a:sym typeface="Muli"/>
              </a:rPr>
              <a:t>ANDROID</a:t>
            </a:r>
            <a:r>
              <a:rPr lang="en-US" sz="3600" dirty="0">
                <a:latin typeface="+mj-lt"/>
                <a:ea typeface="Muli"/>
                <a:cs typeface="Muli"/>
                <a:sym typeface="Muli"/>
              </a:rPr>
              <a:t> PROJECT</a:t>
            </a:r>
          </a:p>
        </p:txBody>
      </p:sp>
      <p:sp>
        <p:nvSpPr>
          <p:cNvPr id="8" name="Rectangle 7">
            <a:extLst>
              <a:ext uri="{FF2B5EF4-FFF2-40B4-BE49-F238E27FC236}">
                <a16:creationId xmlns:a16="http://schemas.microsoft.com/office/drawing/2014/main" id="{1ECFE3E6-833D-4753-B786-9E2581FC354E}"/>
              </a:ext>
            </a:extLst>
          </p:cNvPr>
          <p:cNvSpPr/>
          <p:nvPr/>
        </p:nvSpPr>
        <p:spPr>
          <a:xfrm>
            <a:off x="5860018" y="2949702"/>
            <a:ext cx="4429418" cy="1754326"/>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4193704601"/>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1">
            <a:extLst>
              <a:ext uri="{FF2B5EF4-FFF2-40B4-BE49-F238E27FC236}">
                <a16:creationId xmlns:a16="http://schemas.microsoft.com/office/drawing/2014/main" id="{85F65B61-6A22-4ADE-B0F7-14DF715996CA}"/>
              </a:ext>
            </a:extLst>
          </p:cNvPr>
          <p:cNvSpPr/>
          <p:nvPr/>
        </p:nvSpPr>
        <p:spPr>
          <a:xfrm>
            <a:off x="6926477" y="405364"/>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C00000"/>
            </a:solidFill>
            <a:prstDash val="solid"/>
            <a:round/>
            <a:headEnd type="none" w="med" len="med"/>
            <a:tailEnd type="none" w="med" len="med"/>
          </a:ln>
          <a:effectLst>
            <a:outerShdw blurRad="1905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A0A2AF00-DB89-4EBC-A66E-DE8902457558}"/>
              </a:ext>
            </a:extLst>
          </p:cNvPr>
          <p:cNvSpPr/>
          <p:nvPr/>
        </p:nvSpPr>
        <p:spPr>
          <a:xfrm>
            <a:off x="7127292" y="1302166"/>
            <a:ext cx="2454771" cy="432438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1E488CFB-044C-47BD-8879-25184AF9A7DC}"/>
              </a:ext>
            </a:extLst>
          </p:cNvPr>
          <p:cNvSpPr/>
          <p:nvPr/>
        </p:nvSpPr>
        <p:spPr>
          <a:xfrm>
            <a:off x="2391928" y="2199945"/>
            <a:ext cx="3841116"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FF0000"/>
                </a:solidFill>
                <a:latin typeface="+mj-lt"/>
                <a:ea typeface="Muli"/>
                <a:cs typeface="Muli"/>
                <a:sym typeface="Muli"/>
              </a:rPr>
              <a:t>iPhone</a:t>
            </a:r>
            <a:r>
              <a:rPr lang="en-US" sz="3600" dirty="0">
                <a:solidFill>
                  <a:srgbClr val="EB2264"/>
                </a:solidFill>
                <a:latin typeface="+mj-lt"/>
                <a:ea typeface="Muli"/>
                <a:cs typeface="Muli"/>
                <a:sym typeface="Muli"/>
              </a:rPr>
              <a:t> </a:t>
            </a:r>
            <a:r>
              <a:rPr lang="en-US" sz="3600" dirty="0">
                <a:latin typeface="+mj-lt"/>
                <a:ea typeface="Muli"/>
                <a:cs typeface="Muli"/>
                <a:sym typeface="Muli"/>
              </a:rPr>
              <a:t>PROJECT</a:t>
            </a:r>
          </a:p>
        </p:txBody>
      </p:sp>
      <p:sp>
        <p:nvSpPr>
          <p:cNvPr id="7" name="Rectangle 6">
            <a:extLst>
              <a:ext uri="{FF2B5EF4-FFF2-40B4-BE49-F238E27FC236}">
                <a16:creationId xmlns:a16="http://schemas.microsoft.com/office/drawing/2014/main" id="{667B3B2F-1A8A-4BD4-8841-755125EDCE7F}"/>
              </a:ext>
            </a:extLst>
          </p:cNvPr>
          <p:cNvSpPr/>
          <p:nvPr/>
        </p:nvSpPr>
        <p:spPr>
          <a:xfrm>
            <a:off x="2484959" y="2846276"/>
            <a:ext cx="3655054"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143040651"/>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8">
            <a:extLst>
              <a:ext uri="{FF2B5EF4-FFF2-40B4-BE49-F238E27FC236}">
                <a16:creationId xmlns:a16="http://schemas.microsoft.com/office/drawing/2014/main" id="{BD7FF2A7-FFA6-4CA8-8801-C0C750500F42}"/>
              </a:ext>
            </a:extLst>
          </p:cNvPr>
          <p:cNvSpPr/>
          <p:nvPr/>
        </p:nvSpPr>
        <p:spPr>
          <a:xfrm>
            <a:off x="6258262" y="7860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C00000"/>
            </a:solidFill>
            <a:prstDash val="solid"/>
            <a:round/>
            <a:headEnd type="none" w="med" len="med"/>
            <a:tailEnd type="none" w="med" len="med"/>
          </a:ln>
          <a:effectLst>
            <a:outerShdw blurRad="2540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211E9C9F-74AF-45A5-8011-279046B94055}"/>
              </a:ext>
            </a:extLst>
          </p:cNvPr>
          <p:cNvSpPr/>
          <p:nvPr/>
        </p:nvSpPr>
        <p:spPr>
          <a:xfrm>
            <a:off x="6536051" y="1295400"/>
            <a:ext cx="3357035" cy="4494662"/>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5A1E35B1-F976-49DB-AE02-904F10A90742}"/>
              </a:ext>
            </a:extLst>
          </p:cNvPr>
          <p:cNvSpPr/>
          <p:nvPr/>
        </p:nvSpPr>
        <p:spPr>
          <a:xfrm>
            <a:off x="1752601" y="2152650"/>
            <a:ext cx="4255979" cy="646331"/>
          </a:xfrm>
          <a:prstGeom prst="rect">
            <a:avLst/>
          </a:prstGeom>
        </p:spPr>
        <p:txBody>
          <a:bodyPr wrap="square">
            <a:spAutoFit/>
          </a:bodyPr>
          <a:lstStyle/>
          <a:p>
            <a:pPr>
              <a:spcBef>
                <a:spcPts val="0"/>
              </a:spcBef>
              <a:buFont typeface="Arial" panose="020B0604020202020204" pitchFamily="34" charset="0"/>
              <a:buNone/>
            </a:pPr>
            <a:r>
              <a:rPr lang="en-US" sz="3600" dirty="0">
                <a:solidFill>
                  <a:srgbClr val="FF0000"/>
                </a:solidFill>
                <a:latin typeface="+mj-lt"/>
                <a:ea typeface="Muli"/>
                <a:cs typeface="Muli"/>
                <a:sym typeface="Muli"/>
              </a:rPr>
              <a:t>TABLET</a:t>
            </a:r>
            <a:r>
              <a:rPr lang="en-US" sz="3600" dirty="0">
                <a:latin typeface="+mj-lt"/>
                <a:ea typeface="Muli"/>
                <a:cs typeface="Muli"/>
                <a:sym typeface="Muli"/>
              </a:rPr>
              <a:t> PROJECT</a:t>
            </a:r>
          </a:p>
        </p:txBody>
      </p:sp>
      <p:sp>
        <p:nvSpPr>
          <p:cNvPr id="7" name="Rectangle 6">
            <a:extLst>
              <a:ext uri="{FF2B5EF4-FFF2-40B4-BE49-F238E27FC236}">
                <a16:creationId xmlns:a16="http://schemas.microsoft.com/office/drawing/2014/main" id="{FC1C1674-F6CA-403B-A943-333D454DD6CA}"/>
              </a:ext>
            </a:extLst>
          </p:cNvPr>
          <p:cNvSpPr/>
          <p:nvPr/>
        </p:nvSpPr>
        <p:spPr>
          <a:xfrm>
            <a:off x="1752601" y="2798981"/>
            <a:ext cx="3884506" cy="1754326"/>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45082386"/>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C00000"/>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412213" y="6211274"/>
            <a:ext cx="11310150" cy="584775"/>
          </a:xfrm>
          <a:prstGeom prst="rect">
            <a:avLst/>
          </a:prstGeom>
        </p:spPr>
        <p:txBody>
          <a:bodyPr wrap="square">
            <a:spAutoFit/>
          </a:bodyPr>
          <a:lstStyle/>
          <a:p>
            <a:pPr algn="ctr"/>
            <a:r>
              <a:rPr lang="en-US" sz="1600" dirty="0">
                <a:solidFill>
                  <a:schemeClr val="bg1"/>
                </a:solidFill>
              </a:rPr>
              <a:t>Special thanks and credits  to</a:t>
            </a:r>
            <a:r>
              <a:rPr lang="en-US" sz="1600">
                <a:solidFill>
                  <a:schemeClr val="bg1"/>
                </a:solidFill>
              </a:rPr>
              <a:t>: </a:t>
            </a:r>
            <a:r>
              <a:rPr lang="en-US" sz="1600" smtClean="0">
                <a:solidFill>
                  <a:schemeClr val="bg1"/>
                </a:solidFill>
              </a:rPr>
              <a:t>pexels.com</a:t>
            </a:r>
            <a:r>
              <a:rPr lang="en-US" sz="1600" smtClean="0">
                <a:solidFill>
                  <a:schemeClr val="bg1"/>
                </a:solidFill>
              </a:rPr>
              <a:t>  </a:t>
            </a:r>
            <a:r>
              <a:rPr lang="en-US" sz="1600" dirty="0">
                <a:solidFill>
                  <a:schemeClr val="bg1"/>
                </a:solidFill>
              </a:rPr>
              <a:t>|   Unsplash.com  |   Pixaby.com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Orange Red">
      <a:dk1>
        <a:sysClr val="windowText" lastClr="000000"/>
      </a:dk1>
      <a:lt1>
        <a:sysClr val="window" lastClr="FFFFFF"/>
      </a:lt1>
      <a:dk2>
        <a:srgbClr val="696464"/>
      </a:dk2>
      <a:lt2>
        <a:srgbClr val="E9E5DC"/>
      </a:lt2>
      <a:accent1>
        <a:srgbClr val="D34817"/>
      </a:accent1>
      <a:accent2>
        <a:srgbClr val="9B2D1F"/>
      </a:accent2>
      <a:accent3>
        <a:srgbClr val="A28E6A"/>
      </a:accent3>
      <a:accent4>
        <a:srgbClr val="956251"/>
      </a:accent4>
      <a:accent5>
        <a:srgbClr val="918485"/>
      </a:accent5>
      <a:accent6>
        <a:srgbClr val="855D5D"/>
      </a:accent6>
      <a:hlink>
        <a:srgbClr val="CC9900"/>
      </a:hlink>
      <a:folHlink>
        <a:srgbClr val="96A9A9"/>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420</TotalTime>
  <Words>861</Words>
  <Application>Microsoft Office PowerPoint</Application>
  <PresentationFormat>Widescreen</PresentationFormat>
  <Paragraphs>103</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THIS IS YOUR PRESENTATION TITLE</vt:lpstr>
      <vt:lpstr>PowerPoint Presentation</vt:lpstr>
      <vt:lpstr>1. YOUR FIRST HEADLINE</vt:lpstr>
      <vt:lpstr>PowerPoint Presentation</vt:lpstr>
      <vt:lpstr>PowerPoint Presentation</vt:lpstr>
      <vt:lpstr>THIS IS YOUR HEADING</vt:lpstr>
      <vt:lpstr>YOU CAN ALSO SPLIT YOUR CONTENT</vt:lpstr>
      <vt:lpstr>IN THREE OR FOUR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Shakeel</cp:lastModifiedBy>
  <cp:revision>68</cp:revision>
  <dcterms:created xsi:type="dcterms:W3CDTF">2017-08-02T20:41:11Z</dcterms:created>
  <dcterms:modified xsi:type="dcterms:W3CDTF">2018-10-08T10:45:57Z</dcterms:modified>
</cp:coreProperties>
</file>