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Lst>
  <p:sldSz cy="5143500" cx="9144000"/>
  <p:notesSz cx="6858000" cy="9144000"/>
  <p:embeddedFontLst>
    <p:embeddedFont>
      <p:font typeface="Sintony"/>
      <p:regular r:id="rId32"/>
      <p:bold r:id="rId33"/>
    </p:embeddedFont>
    <p:embeddedFont>
      <p:font typeface="Bree Serif"/>
      <p:regular r:id="rId3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81C621A4-1FE8-4E5B-B61E-67C14AFA5909}">
  <a:tblStyle styleId="{81C621A4-1FE8-4E5B-B61E-67C14AFA5909}"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font" Target="fonts/Sintony-bold.fntdata"/><Relationship Id="rId10" Type="http://schemas.openxmlformats.org/officeDocument/2006/relationships/slide" Target="slides/slide5.xml"/><Relationship Id="rId32" Type="http://schemas.openxmlformats.org/officeDocument/2006/relationships/font" Target="fonts/Sintony-regular.fntdata"/><Relationship Id="rId13" Type="http://schemas.openxmlformats.org/officeDocument/2006/relationships/slide" Target="slides/slide8.xml"/><Relationship Id="rId12" Type="http://schemas.openxmlformats.org/officeDocument/2006/relationships/slide" Target="slides/slide7.xml"/><Relationship Id="rId34" Type="http://schemas.openxmlformats.org/officeDocument/2006/relationships/font" Target="fonts/BreeSerif-regular.fntdata"/><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 name="Shape 52"/>
        <p:cNvGrpSpPr/>
        <p:nvPr/>
      </p:nvGrpSpPr>
      <p:grpSpPr>
        <a:xfrm>
          <a:off x="0" y="0"/>
          <a:ext cx="0" cy="0"/>
          <a:chOff x="0" y="0"/>
          <a:chExt cx="0" cy="0"/>
        </a:xfrm>
      </p:grpSpPr>
      <p:sp>
        <p:nvSpPr>
          <p:cNvPr id="53" name="Google Shape;53;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54" name="Google Shape;54;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 name="Shape 58"/>
        <p:cNvGrpSpPr/>
        <p:nvPr/>
      </p:nvGrpSpPr>
      <p:grpSpPr>
        <a:xfrm>
          <a:off x="0" y="0"/>
          <a:ext cx="0" cy="0"/>
          <a:chOff x="0" y="0"/>
          <a:chExt cx="0" cy="0"/>
        </a:xfrm>
      </p:grpSpPr>
      <p:sp>
        <p:nvSpPr>
          <p:cNvPr id="59" name="Google Shape;59;g34b21284a1_0_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0" name="Google Shape;60;g34b21284a1_0_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 name="Shape 70"/>
        <p:cNvGrpSpPr/>
        <p:nvPr/>
      </p:nvGrpSpPr>
      <p:grpSpPr>
        <a:xfrm>
          <a:off x="0" y="0"/>
          <a:ext cx="0" cy="0"/>
          <a:chOff x="0" y="0"/>
          <a:chExt cx="0" cy="0"/>
        </a:xfrm>
      </p:grpSpPr>
      <p:sp>
        <p:nvSpPr>
          <p:cNvPr id="71" name="Google Shape;71;g34b21284a1_0_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 name="Google Shape;72;g34b21284a1_0_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4" name="Shape 84"/>
        <p:cNvGrpSpPr/>
        <p:nvPr/>
      </p:nvGrpSpPr>
      <p:grpSpPr>
        <a:xfrm>
          <a:off x="0" y="0"/>
          <a:ext cx="0" cy="0"/>
          <a:chOff x="0" y="0"/>
          <a:chExt cx="0" cy="0"/>
        </a:xfrm>
      </p:grpSpPr>
      <p:sp>
        <p:nvSpPr>
          <p:cNvPr id="85" name="Google Shape;85;g34b21284a1_0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6" name="Google Shape;86;g34b21284a1_0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4" name="Shape 94"/>
        <p:cNvGrpSpPr/>
        <p:nvPr/>
      </p:nvGrpSpPr>
      <p:grpSpPr>
        <a:xfrm>
          <a:off x="0" y="0"/>
          <a:ext cx="0" cy="0"/>
          <a:chOff x="0" y="0"/>
          <a:chExt cx="0" cy="0"/>
        </a:xfrm>
      </p:grpSpPr>
      <p:sp>
        <p:nvSpPr>
          <p:cNvPr id="95" name="Google Shape;95;g34b21284a1_0_3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6" name="Google Shape;96;g34b21284a1_0_3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4" name="Shape 104"/>
        <p:cNvGrpSpPr/>
        <p:nvPr/>
      </p:nvGrpSpPr>
      <p:grpSpPr>
        <a:xfrm>
          <a:off x="0" y="0"/>
          <a:ext cx="0" cy="0"/>
          <a:chOff x="0" y="0"/>
          <a:chExt cx="0" cy="0"/>
        </a:xfrm>
      </p:grpSpPr>
      <p:sp>
        <p:nvSpPr>
          <p:cNvPr id="105" name="Google Shape;105;g34b21284a1_0_3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6" name="Google Shape;106;g34b21284a1_0_3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6" name="Shape 116"/>
        <p:cNvGrpSpPr/>
        <p:nvPr/>
      </p:nvGrpSpPr>
      <p:grpSpPr>
        <a:xfrm>
          <a:off x="0" y="0"/>
          <a:ext cx="0" cy="0"/>
          <a:chOff x="0" y="0"/>
          <a:chExt cx="0" cy="0"/>
        </a:xfrm>
      </p:grpSpPr>
      <p:sp>
        <p:nvSpPr>
          <p:cNvPr id="117" name="Google Shape;117;g34b21284a1_0_1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8" name="Google Shape;118;g34b21284a1_0_1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0" name="Shape 130"/>
        <p:cNvGrpSpPr/>
        <p:nvPr/>
      </p:nvGrpSpPr>
      <p:grpSpPr>
        <a:xfrm>
          <a:off x="0" y="0"/>
          <a:ext cx="0" cy="0"/>
          <a:chOff x="0" y="0"/>
          <a:chExt cx="0" cy="0"/>
        </a:xfrm>
      </p:grpSpPr>
      <p:sp>
        <p:nvSpPr>
          <p:cNvPr id="131" name="Google Shape;131;g34b21284a1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2" name="Google Shape;132;g34b21284a1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5" name="Shape 145"/>
        <p:cNvGrpSpPr/>
        <p:nvPr/>
      </p:nvGrpSpPr>
      <p:grpSpPr>
        <a:xfrm>
          <a:off x="0" y="0"/>
          <a:ext cx="0" cy="0"/>
          <a:chOff x="0" y="0"/>
          <a:chExt cx="0" cy="0"/>
        </a:xfrm>
      </p:grpSpPr>
      <p:sp>
        <p:nvSpPr>
          <p:cNvPr id="146" name="Google Shape;146;g34b21284a1_0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7" name="Google Shape;147;g34b21284a1_0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1" name="Shape 161"/>
        <p:cNvGrpSpPr/>
        <p:nvPr/>
      </p:nvGrpSpPr>
      <p:grpSpPr>
        <a:xfrm>
          <a:off x="0" y="0"/>
          <a:ext cx="0" cy="0"/>
          <a:chOff x="0" y="0"/>
          <a:chExt cx="0" cy="0"/>
        </a:xfrm>
      </p:grpSpPr>
      <p:sp>
        <p:nvSpPr>
          <p:cNvPr id="162" name="Google Shape;162;g34b21284a1_0_5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3" name="Google Shape;163;g34b21284a1_0_5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0" name="Shape 180"/>
        <p:cNvGrpSpPr/>
        <p:nvPr/>
      </p:nvGrpSpPr>
      <p:grpSpPr>
        <a:xfrm>
          <a:off x="0" y="0"/>
          <a:ext cx="0" cy="0"/>
          <a:chOff x="0" y="0"/>
          <a:chExt cx="0" cy="0"/>
        </a:xfrm>
      </p:grpSpPr>
      <p:sp>
        <p:nvSpPr>
          <p:cNvPr id="181" name="Google Shape;181;g34b21284a1_0_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2" name="Google Shape;182;g34b21284a1_0_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1" name="Shape 201"/>
        <p:cNvGrpSpPr/>
        <p:nvPr/>
      </p:nvGrpSpPr>
      <p:grpSpPr>
        <a:xfrm>
          <a:off x="0" y="0"/>
          <a:ext cx="0" cy="0"/>
          <a:chOff x="0" y="0"/>
          <a:chExt cx="0" cy="0"/>
        </a:xfrm>
      </p:grpSpPr>
      <p:sp>
        <p:nvSpPr>
          <p:cNvPr id="202" name="Google Shape;202;g34b21284a1_0_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3" name="Google Shape;203;g34b21284a1_0_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9" name="Shape 219"/>
        <p:cNvGrpSpPr/>
        <p:nvPr/>
      </p:nvGrpSpPr>
      <p:grpSpPr>
        <a:xfrm>
          <a:off x="0" y="0"/>
          <a:ext cx="0" cy="0"/>
          <a:chOff x="0" y="0"/>
          <a:chExt cx="0" cy="0"/>
        </a:xfrm>
      </p:grpSpPr>
      <p:sp>
        <p:nvSpPr>
          <p:cNvPr id="220" name="Google Shape;220;g34b21284a1_0_8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1" name="Google Shape;221;g34b21284a1_0_8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7" name="Shape 237"/>
        <p:cNvGrpSpPr/>
        <p:nvPr/>
      </p:nvGrpSpPr>
      <p:grpSpPr>
        <a:xfrm>
          <a:off x="0" y="0"/>
          <a:ext cx="0" cy="0"/>
          <a:chOff x="0" y="0"/>
          <a:chExt cx="0" cy="0"/>
        </a:xfrm>
      </p:grpSpPr>
      <p:sp>
        <p:nvSpPr>
          <p:cNvPr id="238" name="Google Shape;238;g34b21284a1_0_30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9" name="Google Shape;239;g34b21284a1_0_30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8" name="Shape 258"/>
        <p:cNvGrpSpPr/>
        <p:nvPr/>
      </p:nvGrpSpPr>
      <p:grpSpPr>
        <a:xfrm>
          <a:off x="0" y="0"/>
          <a:ext cx="0" cy="0"/>
          <a:chOff x="0" y="0"/>
          <a:chExt cx="0" cy="0"/>
        </a:xfrm>
      </p:grpSpPr>
      <p:sp>
        <p:nvSpPr>
          <p:cNvPr id="259" name="Google Shape;259;g34b21284a1_0_3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0" name="Google Shape;260;g34b21284a1_0_3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1" name="Shape 281"/>
        <p:cNvGrpSpPr/>
        <p:nvPr/>
      </p:nvGrpSpPr>
      <p:grpSpPr>
        <a:xfrm>
          <a:off x="0" y="0"/>
          <a:ext cx="0" cy="0"/>
          <a:chOff x="0" y="0"/>
          <a:chExt cx="0" cy="0"/>
        </a:xfrm>
      </p:grpSpPr>
      <p:sp>
        <p:nvSpPr>
          <p:cNvPr id="282" name="Google Shape;282;g34b21284a1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3" name="Google Shape;283;g34b21284a1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4" name="Shape 314"/>
        <p:cNvGrpSpPr/>
        <p:nvPr/>
      </p:nvGrpSpPr>
      <p:grpSpPr>
        <a:xfrm>
          <a:off x="0" y="0"/>
          <a:ext cx="0" cy="0"/>
          <a:chOff x="0" y="0"/>
          <a:chExt cx="0" cy="0"/>
        </a:xfrm>
      </p:grpSpPr>
      <p:sp>
        <p:nvSpPr>
          <p:cNvPr id="315" name="Google Shape;315;g34b21284a1_0_3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6" name="Google Shape;316;g34b21284a1_0_3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4" name="Shape 344"/>
        <p:cNvGrpSpPr/>
        <p:nvPr/>
      </p:nvGrpSpPr>
      <p:grpSpPr>
        <a:xfrm>
          <a:off x="0" y="0"/>
          <a:ext cx="0" cy="0"/>
          <a:chOff x="0" y="0"/>
          <a:chExt cx="0" cy="0"/>
        </a:xfrm>
      </p:grpSpPr>
      <p:sp>
        <p:nvSpPr>
          <p:cNvPr id="345" name="Google Shape;345;g34b21284a1_0_33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6" name="Google Shape;346;g34b21284a1_0_33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6" name="Shape 376"/>
        <p:cNvGrpSpPr/>
        <p:nvPr/>
      </p:nvGrpSpPr>
      <p:grpSpPr>
        <a:xfrm>
          <a:off x="0" y="0"/>
          <a:ext cx="0" cy="0"/>
          <a:chOff x="0" y="0"/>
          <a:chExt cx="0" cy="0"/>
        </a:xfrm>
      </p:grpSpPr>
      <p:sp>
        <p:nvSpPr>
          <p:cNvPr id="377" name="Google Shape;377;g34b21284a1_0_33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8" name="Google Shape;378;g34b21284a1_0_33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1" name="Shape 401"/>
        <p:cNvGrpSpPr/>
        <p:nvPr/>
      </p:nvGrpSpPr>
      <p:grpSpPr>
        <a:xfrm>
          <a:off x="0" y="0"/>
          <a:ext cx="0" cy="0"/>
          <a:chOff x="0" y="0"/>
          <a:chExt cx="0" cy="0"/>
        </a:xfrm>
      </p:grpSpPr>
      <p:sp>
        <p:nvSpPr>
          <p:cNvPr id="402" name="Google Shape;402;g34b21284a1_0_34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3" name="Google Shape;403;g34b21284a1_0_34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9" name="Shape 429"/>
        <p:cNvGrpSpPr/>
        <p:nvPr/>
      </p:nvGrpSpPr>
      <p:grpSpPr>
        <a:xfrm>
          <a:off x="0" y="0"/>
          <a:ext cx="0" cy="0"/>
          <a:chOff x="0" y="0"/>
          <a:chExt cx="0" cy="0"/>
        </a:xfrm>
      </p:grpSpPr>
      <p:sp>
        <p:nvSpPr>
          <p:cNvPr id="430" name="Google Shape;430;g34b21284a1_0_4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1" name="Google Shape;431;g34b21284a1_0_4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8" name="Shape 458"/>
        <p:cNvGrpSpPr/>
        <p:nvPr/>
      </p:nvGrpSpPr>
      <p:grpSpPr>
        <a:xfrm>
          <a:off x="0" y="0"/>
          <a:ext cx="0" cy="0"/>
          <a:chOff x="0" y="0"/>
          <a:chExt cx="0" cy="0"/>
        </a:xfrm>
      </p:grpSpPr>
      <p:sp>
        <p:nvSpPr>
          <p:cNvPr id="459" name="Google Shape;459;g34b21284a1_0_45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0" name="Google Shape;460;g34b21284a1_0_45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8" name="Shape 488"/>
        <p:cNvGrpSpPr/>
        <p:nvPr/>
      </p:nvGrpSpPr>
      <p:grpSpPr>
        <a:xfrm>
          <a:off x="0" y="0"/>
          <a:ext cx="0" cy="0"/>
          <a:chOff x="0" y="0"/>
          <a:chExt cx="0" cy="0"/>
        </a:xfrm>
      </p:grpSpPr>
      <p:sp>
        <p:nvSpPr>
          <p:cNvPr id="489" name="Google Shape;489;g34b21284a1_0_4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0" name="Google Shape;490;g34b21284a1_0_4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7" name="Shape 517"/>
        <p:cNvGrpSpPr/>
        <p:nvPr/>
      </p:nvGrpSpPr>
      <p:grpSpPr>
        <a:xfrm>
          <a:off x="0" y="0"/>
          <a:ext cx="0" cy="0"/>
          <a:chOff x="0" y="0"/>
          <a:chExt cx="0" cy="0"/>
        </a:xfrm>
      </p:grpSpPr>
      <p:sp>
        <p:nvSpPr>
          <p:cNvPr id="518" name="Google Shape;518;g34b21284a1_0_4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9" name="Google Shape;519;g34b21284a1_0_4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8" name="Shape 548"/>
        <p:cNvGrpSpPr/>
        <p:nvPr/>
      </p:nvGrpSpPr>
      <p:grpSpPr>
        <a:xfrm>
          <a:off x="0" y="0"/>
          <a:ext cx="0" cy="0"/>
          <a:chOff x="0" y="0"/>
          <a:chExt cx="0" cy="0"/>
        </a:xfrm>
      </p:grpSpPr>
      <p:sp>
        <p:nvSpPr>
          <p:cNvPr id="549" name="Google Shape;549;g34b21284a1_0_48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0" name="Google Shape;550;g34b21284a1_0_48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9" name="Shape 579"/>
        <p:cNvGrpSpPr/>
        <p:nvPr/>
      </p:nvGrpSpPr>
      <p:grpSpPr>
        <a:xfrm>
          <a:off x="0" y="0"/>
          <a:ext cx="0" cy="0"/>
          <a:chOff x="0" y="0"/>
          <a:chExt cx="0" cy="0"/>
        </a:xfrm>
      </p:grpSpPr>
      <p:sp>
        <p:nvSpPr>
          <p:cNvPr id="580" name="Google Shape;580;g34b21284a1_0_48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1" name="Google Shape;581;g34b21284a1_0_48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0" name="Shape 10"/>
        <p:cNvGrpSpPr/>
        <p:nvPr/>
      </p:nvGrpSpPr>
      <p:grpSpPr>
        <a:xfrm>
          <a:off x="0" y="0"/>
          <a:ext cx="0" cy="0"/>
          <a:chOff x="0" y="0"/>
          <a:chExt cx="0" cy="0"/>
        </a:xfrm>
      </p:grpSpPr>
      <p:sp>
        <p:nvSpPr>
          <p:cNvPr id="11" name="Google Shape;11;p2"/>
          <p:cNvSpPr txBox="1"/>
          <p:nvPr>
            <p:ph type="ctrTitle"/>
          </p:nvPr>
        </p:nvSpPr>
        <p:spPr>
          <a:xfrm>
            <a:off x="311708" y="744575"/>
            <a:ext cx="8520600" cy="2052600"/>
          </a:xfrm>
          <a:prstGeom prst="rect">
            <a:avLst/>
          </a:prstGeom>
        </p:spPr>
        <p:txBody>
          <a:bodyPr anchorCtr="0" anchor="b" bIns="91425" lIns="91425" spcFirstLastPara="1" rIns="91425" wrap="square" tIns="91425">
            <a:noAutofit/>
          </a:bodyPr>
          <a:lstStyle>
            <a:lvl1pPr lvl="0" algn="ctr">
              <a:spcBef>
                <a:spcPts val="0"/>
              </a:spcBef>
              <a:spcAft>
                <a:spcPts val="0"/>
              </a:spcAft>
              <a:buSzPts val="5200"/>
              <a:buNone/>
              <a:defRPr sz="5200"/>
            </a:lvl1pPr>
            <a:lvl2pPr lvl="1" algn="ctr">
              <a:spcBef>
                <a:spcPts val="0"/>
              </a:spcBef>
              <a:spcAft>
                <a:spcPts val="0"/>
              </a:spcAft>
              <a:buSzPts val="5200"/>
              <a:buNone/>
              <a:defRPr sz="5200"/>
            </a:lvl2pPr>
            <a:lvl3pPr lvl="2" algn="ctr">
              <a:spcBef>
                <a:spcPts val="0"/>
              </a:spcBef>
              <a:spcAft>
                <a:spcPts val="0"/>
              </a:spcAft>
              <a:buSzPts val="5200"/>
              <a:buNone/>
              <a:defRPr sz="5200"/>
            </a:lvl3pPr>
            <a:lvl4pPr lvl="3" algn="ctr">
              <a:spcBef>
                <a:spcPts val="0"/>
              </a:spcBef>
              <a:spcAft>
                <a:spcPts val="0"/>
              </a:spcAft>
              <a:buSzPts val="5200"/>
              <a:buNone/>
              <a:defRPr sz="5200"/>
            </a:lvl4pPr>
            <a:lvl5pPr lvl="4" algn="ctr">
              <a:spcBef>
                <a:spcPts val="0"/>
              </a:spcBef>
              <a:spcAft>
                <a:spcPts val="0"/>
              </a:spcAft>
              <a:buSzPts val="5200"/>
              <a:buNone/>
              <a:defRPr sz="5200"/>
            </a:lvl5pPr>
            <a:lvl6pPr lvl="5" algn="ctr">
              <a:spcBef>
                <a:spcPts val="0"/>
              </a:spcBef>
              <a:spcAft>
                <a:spcPts val="0"/>
              </a:spcAft>
              <a:buSzPts val="5200"/>
              <a:buNone/>
              <a:defRPr sz="5200"/>
            </a:lvl6pPr>
            <a:lvl7pPr lvl="6" algn="ctr">
              <a:spcBef>
                <a:spcPts val="0"/>
              </a:spcBef>
              <a:spcAft>
                <a:spcPts val="0"/>
              </a:spcAft>
              <a:buSzPts val="5200"/>
              <a:buNone/>
              <a:defRPr sz="5200"/>
            </a:lvl7pPr>
            <a:lvl8pPr lvl="7" algn="ctr">
              <a:spcBef>
                <a:spcPts val="0"/>
              </a:spcBef>
              <a:spcAft>
                <a:spcPts val="0"/>
              </a:spcAft>
              <a:buSzPts val="5200"/>
              <a:buNone/>
              <a:defRPr sz="5200"/>
            </a:lvl8pPr>
            <a:lvl9pPr lvl="8" algn="ctr">
              <a:spcBef>
                <a:spcPts val="0"/>
              </a:spcBef>
              <a:spcAft>
                <a:spcPts val="0"/>
              </a:spcAft>
              <a:buSzPts val="5200"/>
              <a:buNone/>
              <a:defRPr sz="5200"/>
            </a:lvl9pPr>
          </a:lstStyle>
          <a:p/>
        </p:txBody>
      </p:sp>
      <p:sp>
        <p:nvSpPr>
          <p:cNvPr id="12" name="Google Shape;12;p2"/>
          <p:cNvSpPr txBox="1"/>
          <p:nvPr>
            <p:ph idx="1" type="subTitle"/>
          </p:nvPr>
        </p:nvSpPr>
        <p:spPr>
          <a:xfrm>
            <a:off x="311700" y="2834125"/>
            <a:ext cx="8520600" cy="7926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800"/>
              <a:buNone/>
              <a:defRPr sz="2800"/>
            </a:lvl1pPr>
            <a:lvl2pPr lvl="1" algn="ctr">
              <a:lnSpc>
                <a:spcPct val="100000"/>
              </a:lnSpc>
              <a:spcBef>
                <a:spcPts val="0"/>
              </a:spcBef>
              <a:spcAft>
                <a:spcPts val="0"/>
              </a:spcAft>
              <a:buSzPts val="2800"/>
              <a:buNone/>
              <a:defRPr sz="2800"/>
            </a:lvl2pPr>
            <a:lvl3pPr lvl="2" algn="ctr">
              <a:lnSpc>
                <a:spcPct val="100000"/>
              </a:lnSpc>
              <a:spcBef>
                <a:spcPts val="0"/>
              </a:spcBef>
              <a:spcAft>
                <a:spcPts val="0"/>
              </a:spcAft>
              <a:buSzPts val="2800"/>
              <a:buNone/>
              <a:defRPr sz="2800"/>
            </a:lvl3pPr>
            <a:lvl4pPr lvl="3" algn="ctr">
              <a:lnSpc>
                <a:spcPct val="100000"/>
              </a:lnSpc>
              <a:spcBef>
                <a:spcPts val="0"/>
              </a:spcBef>
              <a:spcAft>
                <a:spcPts val="0"/>
              </a:spcAft>
              <a:buSzPts val="2800"/>
              <a:buNone/>
              <a:defRPr sz="2800"/>
            </a:lvl4pPr>
            <a:lvl5pPr lvl="4" algn="ctr">
              <a:lnSpc>
                <a:spcPct val="100000"/>
              </a:lnSpc>
              <a:spcBef>
                <a:spcPts val="0"/>
              </a:spcBef>
              <a:spcAft>
                <a:spcPts val="0"/>
              </a:spcAft>
              <a:buSzPts val="2800"/>
              <a:buNone/>
              <a:defRPr sz="2800"/>
            </a:lvl5pPr>
            <a:lvl6pPr lvl="5" algn="ctr">
              <a:lnSpc>
                <a:spcPct val="100000"/>
              </a:lnSpc>
              <a:spcBef>
                <a:spcPts val="0"/>
              </a:spcBef>
              <a:spcAft>
                <a:spcPts val="0"/>
              </a:spcAft>
              <a:buSzPts val="2800"/>
              <a:buNone/>
              <a:defRPr sz="2800"/>
            </a:lvl6pPr>
            <a:lvl7pPr lvl="6" algn="ctr">
              <a:lnSpc>
                <a:spcPct val="100000"/>
              </a:lnSpc>
              <a:spcBef>
                <a:spcPts val="0"/>
              </a:spcBef>
              <a:spcAft>
                <a:spcPts val="0"/>
              </a:spcAft>
              <a:buSzPts val="2800"/>
              <a:buNone/>
              <a:defRPr sz="2800"/>
            </a:lvl7pPr>
            <a:lvl8pPr lvl="7" algn="ctr">
              <a:lnSpc>
                <a:spcPct val="100000"/>
              </a:lnSpc>
              <a:spcBef>
                <a:spcPts val="0"/>
              </a:spcBef>
              <a:spcAft>
                <a:spcPts val="0"/>
              </a:spcAft>
              <a:buSzPts val="2800"/>
              <a:buNone/>
              <a:defRPr sz="2800"/>
            </a:lvl8pPr>
            <a:lvl9pPr lvl="8" algn="ctr">
              <a:lnSpc>
                <a:spcPct val="100000"/>
              </a:lnSpc>
              <a:spcBef>
                <a:spcPts val="0"/>
              </a:spcBef>
              <a:spcAft>
                <a:spcPts val="0"/>
              </a:spcAft>
              <a:buSzPts val="2800"/>
              <a:buNone/>
              <a:defRPr sz="2800"/>
            </a:lvl9pPr>
          </a:lstStyle>
          <a:p/>
        </p:txBody>
      </p:sp>
      <p:sp>
        <p:nvSpPr>
          <p:cNvPr id="13" name="Google Shape;13;p2"/>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4" name="Google Shape;14;p2"/>
          <p:cNvSpPr/>
          <p:nvPr/>
        </p:nvSpPr>
        <p:spPr>
          <a:xfrm>
            <a:off x="0" y="0"/>
            <a:ext cx="1926900" cy="5143500"/>
          </a:xfrm>
          <a:prstGeom prst="flowChartProcess">
            <a:avLst/>
          </a:prstGeom>
          <a:solidFill>
            <a:srgbClr val="93C47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15" name="Shape 15"/>
        <p:cNvGrpSpPr/>
        <p:nvPr/>
      </p:nvGrpSpPr>
      <p:grpSpPr>
        <a:xfrm>
          <a:off x="0" y="0"/>
          <a:ext cx="0" cy="0"/>
          <a:chOff x="0" y="0"/>
          <a:chExt cx="0" cy="0"/>
        </a:xfrm>
      </p:grpSpPr>
      <p:sp>
        <p:nvSpPr>
          <p:cNvPr id="16" name="Google Shape;16;p3"/>
          <p:cNvSpPr txBox="1"/>
          <p:nvPr>
            <p:ph type="title"/>
          </p:nvPr>
        </p:nvSpPr>
        <p:spPr>
          <a:xfrm>
            <a:off x="311700" y="2150850"/>
            <a:ext cx="8520600" cy="841800"/>
          </a:xfrm>
          <a:prstGeom prst="rect">
            <a:avLst/>
          </a:prstGeom>
        </p:spPr>
        <p:txBody>
          <a:bodyPr anchorCtr="0" anchor="ctr" bIns="91425" lIns="91425" spcFirstLastPara="1" rIns="91425" wrap="square" tIns="91425">
            <a:noAutofit/>
          </a:bodyPr>
          <a:lstStyle>
            <a:lvl1pPr lvl="0" algn="ctr">
              <a:spcBef>
                <a:spcPts val="0"/>
              </a:spcBef>
              <a:spcAft>
                <a:spcPts val="0"/>
              </a:spcAft>
              <a:buSzPts val="3600"/>
              <a:buNone/>
              <a:defRPr sz="3600"/>
            </a:lvl1pPr>
            <a:lvl2pPr lvl="1" algn="ctr">
              <a:spcBef>
                <a:spcPts val="0"/>
              </a:spcBef>
              <a:spcAft>
                <a:spcPts val="0"/>
              </a:spcAft>
              <a:buSzPts val="3600"/>
              <a:buNone/>
              <a:defRPr sz="3600"/>
            </a:lvl2pPr>
            <a:lvl3pPr lvl="2" algn="ctr">
              <a:spcBef>
                <a:spcPts val="0"/>
              </a:spcBef>
              <a:spcAft>
                <a:spcPts val="0"/>
              </a:spcAft>
              <a:buSzPts val="3600"/>
              <a:buNone/>
              <a:defRPr sz="3600"/>
            </a:lvl3pPr>
            <a:lvl4pPr lvl="3" algn="ctr">
              <a:spcBef>
                <a:spcPts val="0"/>
              </a:spcBef>
              <a:spcAft>
                <a:spcPts val="0"/>
              </a:spcAft>
              <a:buSzPts val="3600"/>
              <a:buNone/>
              <a:defRPr sz="3600"/>
            </a:lvl4pPr>
            <a:lvl5pPr lvl="4" algn="ctr">
              <a:spcBef>
                <a:spcPts val="0"/>
              </a:spcBef>
              <a:spcAft>
                <a:spcPts val="0"/>
              </a:spcAft>
              <a:buSzPts val="3600"/>
              <a:buNone/>
              <a:defRPr sz="3600"/>
            </a:lvl5pPr>
            <a:lvl6pPr lvl="5" algn="ctr">
              <a:spcBef>
                <a:spcPts val="0"/>
              </a:spcBef>
              <a:spcAft>
                <a:spcPts val="0"/>
              </a:spcAft>
              <a:buSzPts val="3600"/>
              <a:buNone/>
              <a:defRPr sz="3600"/>
            </a:lvl6pPr>
            <a:lvl7pPr lvl="6" algn="ctr">
              <a:spcBef>
                <a:spcPts val="0"/>
              </a:spcBef>
              <a:spcAft>
                <a:spcPts val="0"/>
              </a:spcAft>
              <a:buSzPts val="3600"/>
              <a:buNone/>
              <a:defRPr sz="3600"/>
            </a:lvl7pPr>
            <a:lvl8pPr lvl="7" algn="ctr">
              <a:spcBef>
                <a:spcPts val="0"/>
              </a:spcBef>
              <a:spcAft>
                <a:spcPts val="0"/>
              </a:spcAft>
              <a:buSzPts val="3600"/>
              <a:buNone/>
              <a:defRPr sz="3600"/>
            </a:lvl8pPr>
            <a:lvl9pPr lvl="8" algn="ctr">
              <a:spcBef>
                <a:spcPts val="0"/>
              </a:spcBef>
              <a:spcAft>
                <a:spcPts val="0"/>
              </a:spcAft>
              <a:buSzPts val="3600"/>
              <a:buNone/>
              <a:defRPr sz="3600"/>
            </a:lvl9pPr>
          </a:lstStyle>
          <a:p/>
        </p:txBody>
      </p:sp>
      <p:sp>
        <p:nvSpPr>
          <p:cNvPr id="17" name="Google Shape;17;p3"/>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bg>
      <p:bgPr>
        <a:solidFill>
          <a:srgbClr val="B6D7A8"/>
        </a:solidFill>
      </p:bgPr>
    </p:bg>
    <p:spTree>
      <p:nvGrpSpPr>
        <p:cNvPr id="18" name="Shape 18"/>
        <p:cNvGrpSpPr/>
        <p:nvPr/>
      </p:nvGrpSpPr>
      <p:grpSpPr>
        <a:xfrm>
          <a:off x="0" y="0"/>
          <a:ext cx="0" cy="0"/>
          <a:chOff x="0" y="0"/>
          <a:chExt cx="0" cy="0"/>
        </a:xfrm>
      </p:grpSpPr>
      <p:sp>
        <p:nvSpPr>
          <p:cNvPr id="19" name="Google Shape;19;p4"/>
          <p:cNvSpPr txBox="1"/>
          <p:nvPr>
            <p:ph type="title"/>
          </p:nvPr>
        </p:nvSpPr>
        <p:spPr>
          <a:xfrm>
            <a:off x="578075" y="445025"/>
            <a:ext cx="82542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0" name="Google Shape;20;p4"/>
          <p:cNvSpPr txBox="1"/>
          <p:nvPr>
            <p:ph idx="1" type="body"/>
          </p:nvPr>
        </p:nvSpPr>
        <p:spPr>
          <a:xfrm>
            <a:off x="311700" y="1152475"/>
            <a:ext cx="8520600" cy="3416400"/>
          </a:xfrm>
          <a:prstGeom prst="rect">
            <a:avLst/>
          </a:prstGeom>
        </p:spPr>
        <p:txBody>
          <a:bodyPr anchorCtr="0" anchor="t"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21" name="Google Shape;21;p4"/>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22" name="Shape 22"/>
        <p:cNvGrpSpPr/>
        <p:nvPr/>
      </p:nvGrpSpPr>
      <p:grpSpPr>
        <a:xfrm>
          <a:off x="0" y="0"/>
          <a:ext cx="0" cy="0"/>
          <a:chOff x="0" y="0"/>
          <a:chExt cx="0" cy="0"/>
        </a:xfrm>
      </p:grpSpPr>
      <p:sp>
        <p:nvSpPr>
          <p:cNvPr id="23" name="Google Shape;23;p5"/>
          <p:cNvSpPr txBox="1"/>
          <p:nvPr>
            <p:ph type="title"/>
          </p:nvPr>
        </p:nvSpPr>
        <p:spPr>
          <a:xfrm>
            <a:off x="534275" y="445025"/>
            <a:ext cx="82980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4" name="Google Shape;24;p5"/>
          <p:cNvSpPr txBox="1"/>
          <p:nvPr>
            <p:ph idx="1" type="body"/>
          </p:nvPr>
        </p:nvSpPr>
        <p:spPr>
          <a:xfrm>
            <a:off x="3117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25" name="Google Shape;25;p5"/>
          <p:cNvSpPr txBox="1"/>
          <p:nvPr>
            <p:ph idx="2" type="body"/>
          </p:nvPr>
        </p:nvSpPr>
        <p:spPr>
          <a:xfrm>
            <a:off x="48324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26" name="Google Shape;26;p5"/>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27" name="Shape 27"/>
        <p:cNvGrpSpPr/>
        <p:nvPr/>
      </p:nvGrpSpPr>
      <p:grpSpPr>
        <a:xfrm>
          <a:off x="0" y="0"/>
          <a:ext cx="0" cy="0"/>
          <a:chOff x="0" y="0"/>
          <a:chExt cx="0" cy="0"/>
        </a:xfrm>
      </p:grpSpPr>
      <p:sp>
        <p:nvSpPr>
          <p:cNvPr id="28" name="Google Shape;28;p6"/>
          <p:cNvSpPr txBox="1"/>
          <p:nvPr>
            <p:ph type="title"/>
          </p:nvPr>
        </p:nvSpPr>
        <p:spPr>
          <a:xfrm>
            <a:off x="569300" y="445025"/>
            <a:ext cx="82629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9" name="Google Shape;29;p6"/>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30" name="Shape 30"/>
        <p:cNvGrpSpPr/>
        <p:nvPr/>
      </p:nvGrpSpPr>
      <p:grpSpPr>
        <a:xfrm>
          <a:off x="0" y="0"/>
          <a:ext cx="0" cy="0"/>
          <a:chOff x="0" y="0"/>
          <a:chExt cx="0" cy="0"/>
        </a:xfrm>
      </p:grpSpPr>
      <p:sp>
        <p:nvSpPr>
          <p:cNvPr id="31" name="Google Shape;31;p7"/>
          <p:cNvSpPr txBox="1"/>
          <p:nvPr>
            <p:ph type="title"/>
          </p:nvPr>
        </p:nvSpPr>
        <p:spPr>
          <a:xfrm>
            <a:off x="311700" y="555600"/>
            <a:ext cx="2808000" cy="755700"/>
          </a:xfrm>
          <a:prstGeom prst="rect">
            <a:avLst/>
          </a:prstGeom>
        </p:spPr>
        <p:txBody>
          <a:bodyPr anchorCtr="0" anchor="b" bIns="91425" lIns="91425" spcFirstLastPara="1" rIns="91425" wrap="square" tIns="91425">
            <a:noAutofit/>
          </a:bodyPr>
          <a:lstStyle>
            <a:lvl1pPr lvl="0">
              <a:spcBef>
                <a:spcPts val="0"/>
              </a:spcBef>
              <a:spcAft>
                <a:spcPts val="0"/>
              </a:spcAft>
              <a:buSzPts val="2400"/>
              <a:buNone/>
              <a:defRPr sz="2400"/>
            </a:lvl1pPr>
            <a:lvl2pPr lvl="1">
              <a:spcBef>
                <a:spcPts val="0"/>
              </a:spcBef>
              <a:spcAft>
                <a:spcPts val="0"/>
              </a:spcAft>
              <a:buSzPts val="2400"/>
              <a:buNone/>
              <a:defRPr sz="2400"/>
            </a:lvl2pPr>
            <a:lvl3pPr lvl="2">
              <a:spcBef>
                <a:spcPts val="0"/>
              </a:spcBef>
              <a:spcAft>
                <a:spcPts val="0"/>
              </a:spcAft>
              <a:buSzPts val="2400"/>
              <a:buNone/>
              <a:defRPr sz="2400"/>
            </a:lvl3pPr>
            <a:lvl4pPr lvl="3">
              <a:spcBef>
                <a:spcPts val="0"/>
              </a:spcBef>
              <a:spcAft>
                <a:spcPts val="0"/>
              </a:spcAft>
              <a:buSzPts val="2400"/>
              <a:buNone/>
              <a:defRPr sz="2400"/>
            </a:lvl4pPr>
            <a:lvl5pPr lvl="4">
              <a:spcBef>
                <a:spcPts val="0"/>
              </a:spcBef>
              <a:spcAft>
                <a:spcPts val="0"/>
              </a:spcAft>
              <a:buSzPts val="2400"/>
              <a:buNone/>
              <a:defRPr sz="2400"/>
            </a:lvl5pPr>
            <a:lvl6pPr lvl="5">
              <a:spcBef>
                <a:spcPts val="0"/>
              </a:spcBef>
              <a:spcAft>
                <a:spcPts val="0"/>
              </a:spcAft>
              <a:buSzPts val="2400"/>
              <a:buNone/>
              <a:defRPr sz="2400"/>
            </a:lvl6pPr>
            <a:lvl7pPr lvl="6">
              <a:spcBef>
                <a:spcPts val="0"/>
              </a:spcBef>
              <a:spcAft>
                <a:spcPts val="0"/>
              </a:spcAft>
              <a:buSzPts val="2400"/>
              <a:buNone/>
              <a:defRPr sz="2400"/>
            </a:lvl7pPr>
            <a:lvl8pPr lvl="7">
              <a:spcBef>
                <a:spcPts val="0"/>
              </a:spcBef>
              <a:spcAft>
                <a:spcPts val="0"/>
              </a:spcAft>
              <a:buSzPts val="2400"/>
              <a:buNone/>
              <a:defRPr sz="2400"/>
            </a:lvl8pPr>
            <a:lvl9pPr lvl="8">
              <a:spcBef>
                <a:spcPts val="0"/>
              </a:spcBef>
              <a:spcAft>
                <a:spcPts val="0"/>
              </a:spcAft>
              <a:buSzPts val="2400"/>
              <a:buNone/>
              <a:defRPr sz="2400"/>
            </a:lvl9pPr>
          </a:lstStyle>
          <a:p/>
        </p:txBody>
      </p:sp>
      <p:sp>
        <p:nvSpPr>
          <p:cNvPr id="32" name="Google Shape;32;p7"/>
          <p:cNvSpPr txBox="1"/>
          <p:nvPr>
            <p:ph idx="1" type="body"/>
          </p:nvPr>
        </p:nvSpPr>
        <p:spPr>
          <a:xfrm>
            <a:off x="311700" y="1389600"/>
            <a:ext cx="2808000" cy="3179400"/>
          </a:xfrm>
          <a:prstGeom prst="rect">
            <a:avLst/>
          </a:prstGeom>
        </p:spPr>
        <p:txBody>
          <a:bodyPr anchorCtr="0" anchor="t" bIns="91425" lIns="91425" spcFirstLastPara="1" rIns="91425" wrap="square" tIns="91425">
            <a:noAutofit/>
          </a:bodyPr>
          <a:lstStyle>
            <a:lvl1pPr indent="-304800" lvl="0" marL="457200">
              <a:spcBef>
                <a:spcPts val="0"/>
              </a:spcBef>
              <a:spcAft>
                <a:spcPts val="0"/>
              </a:spcAft>
              <a:buSzPts val="1200"/>
              <a:buChar char="●"/>
              <a:defRPr sz="12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33" name="Google Shape;33;p7"/>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spTree>
      <p:nvGrpSpPr>
        <p:cNvPr id="34" name="Shape 34"/>
        <p:cNvGrpSpPr/>
        <p:nvPr/>
      </p:nvGrpSpPr>
      <p:grpSpPr>
        <a:xfrm>
          <a:off x="0" y="0"/>
          <a:ext cx="0" cy="0"/>
          <a:chOff x="0" y="0"/>
          <a:chExt cx="0" cy="0"/>
        </a:xfrm>
      </p:grpSpPr>
      <p:sp>
        <p:nvSpPr>
          <p:cNvPr id="35" name="Google Shape;35;p8"/>
          <p:cNvSpPr txBox="1"/>
          <p:nvPr>
            <p:ph type="title"/>
          </p:nvPr>
        </p:nvSpPr>
        <p:spPr>
          <a:xfrm>
            <a:off x="490250" y="450150"/>
            <a:ext cx="6367800" cy="4090800"/>
          </a:xfrm>
          <a:prstGeom prst="rect">
            <a:avLst/>
          </a:prstGeom>
        </p:spPr>
        <p:txBody>
          <a:bodyPr anchorCtr="0" anchor="ctr" bIns="91425" lIns="91425" spcFirstLastPara="1" rIns="91425" wrap="square" tIns="91425">
            <a:noAutofit/>
          </a:bodyPr>
          <a:lstStyle>
            <a:lvl1pPr lvl="0">
              <a:spcBef>
                <a:spcPts val="0"/>
              </a:spcBef>
              <a:spcAft>
                <a:spcPts val="0"/>
              </a:spcAft>
              <a:buSzPts val="4800"/>
              <a:buNone/>
              <a:defRPr sz="4800"/>
            </a:lvl1pPr>
            <a:lvl2pPr lvl="1">
              <a:spcBef>
                <a:spcPts val="0"/>
              </a:spcBef>
              <a:spcAft>
                <a:spcPts val="0"/>
              </a:spcAft>
              <a:buSzPts val="4800"/>
              <a:buNone/>
              <a:defRPr sz="4800"/>
            </a:lvl2pPr>
            <a:lvl3pPr lvl="2">
              <a:spcBef>
                <a:spcPts val="0"/>
              </a:spcBef>
              <a:spcAft>
                <a:spcPts val="0"/>
              </a:spcAft>
              <a:buSzPts val="4800"/>
              <a:buNone/>
              <a:defRPr sz="4800"/>
            </a:lvl3pPr>
            <a:lvl4pPr lvl="3">
              <a:spcBef>
                <a:spcPts val="0"/>
              </a:spcBef>
              <a:spcAft>
                <a:spcPts val="0"/>
              </a:spcAft>
              <a:buSzPts val="4800"/>
              <a:buNone/>
              <a:defRPr sz="4800"/>
            </a:lvl4pPr>
            <a:lvl5pPr lvl="4">
              <a:spcBef>
                <a:spcPts val="0"/>
              </a:spcBef>
              <a:spcAft>
                <a:spcPts val="0"/>
              </a:spcAft>
              <a:buSzPts val="4800"/>
              <a:buNone/>
              <a:defRPr sz="4800"/>
            </a:lvl5pPr>
            <a:lvl6pPr lvl="5">
              <a:spcBef>
                <a:spcPts val="0"/>
              </a:spcBef>
              <a:spcAft>
                <a:spcPts val="0"/>
              </a:spcAft>
              <a:buSzPts val="4800"/>
              <a:buNone/>
              <a:defRPr sz="4800"/>
            </a:lvl6pPr>
            <a:lvl7pPr lvl="6">
              <a:spcBef>
                <a:spcPts val="0"/>
              </a:spcBef>
              <a:spcAft>
                <a:spcPts val="0"/>
              </a:spcAft>
              <a:buSzPts val="4800"/>
              <a:buNone/>
              <a:defRPr sz="4800"/>
            </a:lvl7pPr>
            <a:lvl8pPr lvl="7">
              <a:spcBef>
                <a:spcPts val="0"/>
              </a:spcBef>
              <a:spcAft>
                <a:spcPts val="0"/>
              </a:spcAft>
              <a:buSzPts val="4800"/>
              <a:buNone/>
              <a:defRPr sz="4800"/>
            </a:lvl8pPr>
            <a:lvl9pPr lvl="8">
              <a:spcBef>
                <a:spcPts val="0"/>
              </a:spcBef>
              <a:spcAft>
                <a:spcPts val="0"/>
              </a:spcAft>
              <a:buSzPts val="4800"/>
              <a:buNone/>
              <a:defRPr sz="4800"/>
            </a:lvl9pPr>
          </a:lstStyle>
          <a:p/>
        </p:txBody>
      </p:sp>
      <p:sp>
        <p:nvSpPr>
          <p:cNvPr id="36" name="Google Shape;36;p8"/>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spTree>
      <p:nvGrpSpPr>
        <p:cNvPr id="37" name="Shape 37"/>
        <p:cNvGrpSpPr/>
        <p:nvPr/>
      </p:nvGrpSpPr>
      <p:grpSpPr>
        <a:xfrm>
          <a:off x="0" y="0"/>
          <a:ext cx="0" cy="0"/>
          <a:chOff x="0" y="0"/>
          <a:chExt cx="0" cy="0"/>
        </a:xfrm>
      </p:grpSpPr>
      <p:sp>
        <p:nvSpPr>
          <p:cNvPr id="38" name="Google Shape;38;p9"/>
          <p:cNvSpPr/>
          <p:nvPr/>
        </p:nvSpPr>
        <p:spPr>
          <a:xfrm>
            <a:off x="4572000" y="-125"/>
            <a:ext cx="4572000" cy="51435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 name="Google Shape;39;p9"/>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algn="ctr">
              <a:spcBef>
                <a:spcPts val="0"/>
              </a:spcBef>
              <a:spcAft>
                <a:spcPts val="0"/>
              </a:spcAft>
              <a:buSzPts val="4200"/>
              <a:buNone/>
              <a:defRPr sz="4200"/>
            </a:lvl1pPr>
            <a:lvl2pPr lvl="1" algn="ctr">
              <a:spcBef>
                <a:spcPts val="0"/>
              </a:spcBef>
              <a:spcAft>
                <a:spcPts val="0"/>
              </a:spcAft>
              <a:buSzPts val="4200"/>
              <a:buNone/>
              <a:defRPr sz="4200"/>
            </a:lvl2pPr>
            <a:lvl3pPr lvl="2" algn="ctr">
              <a:spcBef>
                <a:spcPts val="0"/>
              </a:spcBef>
              <a:spcAft>
                <a:spcPts val="0"/>
              </a:spcAft>
              <a:buSzPts val="4200"/>
              <a:buNone/>
              <a:defRPr sz="4200"/>
            </a:lvl3pPr>
            <a:lvl4pPr lvl="3" algn="ctr">
              <a:spcBef>
                <a:spcPts val="0"/>
              </a:spcBef>
              <a:spcAft>
                <a:spcPts val="0"/>
              </a:spcAft>
              <a:buSzPts val="4200"/>
              <a:buNone/>
              <a:defRPr sz="4200"/>
            </a:lvl4pPr>
            <a:lvl5pPr lvl="4" algn="ctr">
              <a:spcBef>
                <a:spcPts val="0"/>
              </a:spcBef>
              <a:spcAft>
                <a:spcPts val="0"/>
              </a:spcAft>
              <a:buSzPts val="4200"/>
              <a:buNone/>
              <a:defRPr sz="4200"/>
            </a:lvl5pPr>
            <a:lvl6pPr lvl="5" algn="ctr">
              <a:spcBef>
                <a:spcPts val="0"/>
              </a:spcBef>
              <a:spcAft>
                <a:spcPts val="0"/>
              </a:spcAft>
              <a:buSzPts val="4200"/>
              <a:buNone/>
              <a:defRPr sz="4200"/>
            </a:lvl6pPr>
            <a:lvl7pPr lvl="6" algn="ctr">
              <a:spcBef>
                <a:spcPts val="0"/>
              </a:spcBef>
              <a:spcAft>
                <a:spcPts val="0"/>
              </a:spcAft>
              <a:buSzPts val="4200"/>
              <a:buNone/>
              <a:defRPr sz="4200"/>
            </a:lvl7pPr>
            <a:lvl8pPr lvl="7" algn="ctr">
              <a:spcBef>
                <a:spcPts val="0"/>
              </a:spcBef>
              <a:spcAft>
                <a:spcPts val="0"/>
              </a:spcAft>
              <a:buSzPts val="4200"/>
              <a:buNone/>
              <a:defRPr sz="4200"/>
            </a:lvl8pPr>
            <a:lvl9pPr lvl="8" algn="ctr">
              <a:spcBef>
                <a:spcPts val="0"/>
              </a:spcBef>
              <a:spcAft>
                <a:spcPts val="0"/>
              </a:spcAft>
              <a:buSzPts val="4200"/>
              <a:buNone/>
              <a:defRPr sz="4200"/>
            </a:lvl9pPr>
          </a:lstStyle>
          <a:p/>
        </p:txBody>
      </p:sp>
      <p:sp>
        <p:nvSpPr>
          <p:cNvPr id="40" name="Google Shape;40;p9"/>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100"/>
            </a:lvl1pPr>
            <a:lvl2pPr lvl="1" algn="ctr">
              <a:lnSpc>
                <a:spcPct val="100000"/>
              </a:lnSpc>
              <a:spcBef>
                <a:spcPts val="0"/>
              </a:spcBef>
              <a:spcAft>
                <a:spcPts val="0"/>
              </a:spcAft>
              <a:buSzPts val="2100"/>
              <a:buNone/>
              <a:defRPr sz="2100"/>
            </a:lvl2pPr>
            <a:lvl3pPr lvl="2" algn="ctr">
              <a:lnSpc>
                <a:spcPct val="100000"/>
              </a:lnSpc>
              <a:spcBef>
                <a:spcPts val="0"/>
              </a:spcBef>
              <a:spcAft>
                <a:spcPts val="0"/>
              </a:spcAft>
              <a:buSzPts val="2100"/>
              <a:buNone/>
              <a:defRPr sz="2100"/>
            </a:lvl3pPr>
            <a:lvl4pPr lvl="3" algn="ctr">
              <a:lnSpc>
                <a:spcPct val="100000"/>
              </a:lnSpc>
              <a:spcBef>
                <a:spcPts val="0"/>
              </a:spcBef>
              <a:spcAft>
                <a:spcPts val="0"/>
              </a:spcAft>
              <a:buSzPts val="2100"/>
              <a:buNone/>
              <a:defRPr sz="2100"/>
            </a:lvl4pPr>
            <a:lvl5pPr lvl="4" algn="ctr">
              <a:lnSpc>
                <a:spcPct val="100000"/>
              </a:lnSpc>
              <a:spcBef>
                <a:spcPts val="0"/>
              </a:spcBef>
              <a:spcAft>
                <a:spcPts val="0"/>
              </a:spcAft>
              <a:buSzPts val="2100"/>
              <a:buNone/>
              <a:defRPr sz="2100"/>
            </a:lvl5pPr>
            <a:lvl6pPr lvl="5" algn="ctr">
              <a:lnSpc>
                <a:spcPct val="100000"/>
              </a:lnSpc>
              <a:spcBef>
                <a:spcPts val="0"/>
              </a:spcBef>
              <a:spcAft>
                <a:spcPts val="0"/>
              </a:spcAft>
              <a:buSzPts val="2100"/>
              <a:buNone/>
              <a:defRPr sz="2100"/>
            </a:lvl6pPr>
            <a:lvl7pPr lvl="6" algn="ctr">
              <a:lnSpc>
                <a:spcPct val="100000"/>
              </a:lnSpc>
              <a:spcBef>
                <a:spcPts val="0"/>
              </a:spcBef>
              <a:spcAft>
                <a:spcPts val="0"/>
              </a:spcAft>
              <a:buSzPts val="2100"/>
              <a:buNone/>
              <a:defRPr sz="2100"/>
            </a:lvl7pPr>
            <a:lvl8pPr lvl="7" algn="ctr">
              <a:lnSpc>
                <a:spcPct val="100000"/>
              </a:lnSpc>
              <a:spcBef>
                <a:spcPts val="0"/>
              </a:spcBef>
              <a:spcAft>
                <a:spcPts val="0"/>
              </a:spcAft>
              <a:buSzPts val="2100"/>
              <a:buNone/>
              <a:defRPr sz="2100"/>
            </a:lvl8pPr>
            <a:lvl9pPr lvl="8" algn="ctr">
              <a:lnSpc>
                <a:spcPct val="100000"/>
              </a:lnSpc>
              <a:spcBef>
                <a:spcPts val="0"/>
              </a:spcBef>
              <a:spcAft>
                <a:spcPts val="0"/>
              </a:spcAft>
              <a:buSzPts val="2100"/>
              <a:buNone/>
              <a:defRPr sz="2100"/>
            </a:lvl9pPr>
          </a:lstStyle>
          <a:p/>
        </p:txBody>
      </p:sp>
      <p:sp>
        <p:nvSpPr>
          <p:cNvPr id="41" name="Google Shape;41;p9"/>
          <p:cNvSpPr txBox="1"/>
          <p:nvPr>
            <p:ph idx="2" type="body"/>
          </p:nvPr>
        </p:nvSpPr>
        <p:spPr>
          <a:xfrm>
            <a:off x="4939500" y="724075"/>
            <a:ext cx="3837000" cy="3695100"/>
          </a:xfrm>
          <a:prstGeom prst="rect">
            <a:avLst/>
          </a:prstGeom>
        </p:spPr>
        <p:txBody>
          <a:bodyPr anchorCtr="0" anchor="ctr"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42" name="Google Shape;42;p9"/>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spTree>
      <p:nvGrpSpPr>
        <p:cNvPr id="43" name="Shape 43"/>
        <p:cNvGrpSpPr/>
        <p:nvPr/>
      </p:nvGrpSpPr>
      <p:grpSpPr>
        <a:xfrm>
          <a:off x="0" y="0"/>
          <a:ext cx="0" cy="0"/>
          <a:chOff x="0" y="0"/>
          <a:chExt cx="0" cy="0"/>
        </a:xfrm>
      </p:grpSpPr>
      <p:sp>
        <p:nvSpPr>
          <p:cNvPr id="44" name="Google Shape;44;p10"/>
          <p:cNvSpPr txBox="1"/>
          <p:nvPr>
            <p:ph idx="1" type="body"/>
          </p:nvPr>
        </p:nvSpPr>
        <p:spPr>
          <a:xfrm>
            <a:off x="311700" y="4230575"/>
            <a:ext cx="5998800" cy="605100"/>
          </a:xfrm>
          <a:prstGeom prst="rect">
            <a:avLst/>
          </a:prstGeom>
        </p:spPr>
        <p:txBody>
          <a:bodyPr anchorCtr="0" anchor="ctr" bIns="91425" lIns="91425" spcFirstLastPara="1" rIns="91425" wrap="square" tIns="91425">
            <a:noAutofit/>
          </a:bodyPr>
          <a:lstStyle>
            <a:lvl1pPr indent="-228600" lvl="0" marL="457200">
              <a:lnSpc>
                <a:spcPct val="100000"/>
              </a:lnSpc>
              <a:spcBef>
                <a:spcPts val="0"/>
              </a:spcBef>
              <a:spcAft>
                <a:spcPts val="0"/>
              </a:spcAft>
              <a:buSzPts val="1800"/>
              <a:buNone/>
              <a:defRPr/>
            </a:lvl1pPr>
          </a:lstStyle>
          <a:p/>
        </p:txBody>
      </p:sp>
      <p:sp>
        <p:nvSpPr>
          <p:cNvPr id="45" name="Google Shape;45;p10"/>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46" name="Shape 46"/>
        <p:cNvGrpSpPr/>
        <p:nvPr/>
      </p:nvGrpSpPr>
      <p:grpSpPr>
        <a:xfrm>
          <a:off x="0" y="0"/>
          <a:ext cx="0" cy="0"/>
          <a:chOff x="0" y="0"/>
          <a:chExt cx="0" cy="0"/>
        </a:xfrm>
      </p:grpSpPr>
      <p:sp>
        <p:nvSpPr>
          <p:cNvPr id="47" name="Google Shape;47;p11"/>
          <p:cNvSpPr txBox="1"/>
          <p:nvPr>
            <p:ph hasCustomPrompt="1" type="title"/>
          </p:nvPr>
        </p:nvSpPr>
        <p:spPr>
          <a:xfrm>
            <a:off x="311700" y="1106125"/>
            <a:ext cx="8520600" cy="1963500"/>
          </a:xfrm>
          <a:prstGeom prst="rect">
            <a:avLst/>
          </a:prstGeom>
        </p:spPr>
        <p:txBody>
          <a:bodyPr anchorCtr="0" anchor="b" bIns="91425" lIns="91425" spcFirstLastPara="1" rIns="91425" wrap="square" tIns="91425">
            <a:noAutofit/>
          </a:bodyPr>
          <a:lstStyle>
            <a:lvl1pPr lvl="0" algn="ctr">
              <a:spcBef>
                <a:spcPts val="0"/>
              </a:spcBef>
              <a:spcAft>
                <a:spcPts val="0"/>
              </a:spcAft>
              <a:buSzPts val="12000"/>
              <a:buNone/>
              <a:defRPr sz="12000"/>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48" name="Google Shape;48;p11"/>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lvl1pPr indent="-342900" lvl="0" marL="457200" algn="ctr">
              <a:spcBef>
                <a:spcPts val="0"/>
              </a:spcBef>
              <a:spcAft>
                <a:spcPts val="0"/>
              </a:spcAft>
              <a:buSzPts val="1800"/>
              <a:buChar char="●"/>
              <a:defRPr/>
            </a:lvl1pPr>
            <a:lvl2pPr indent="-317500" lvl="1" marL="914400" algn="ctr">
              <a:spcBef>
                <a:spcPts val="1600"/>
              </a:spcBef>
              <a:spcAft>
                <a:spcPts val="0"/>
              </a:spcAft>
              <a:buSzPts val="1400"/>
              <a:buChar char="○"/>
              <a:defRPr/>
            </a:lvl2pPr>
            <a:lvl3pPr indent="-317500" lvl="2" marL="1371600" algn="ctr">
              <a:spcBef>
                <a:spcPts val="1600"/>
              </a:spcBef>
              <a:spcAft>
                <a:spcPts val="0"/>
              </a:spcAft>
              <a:buSzPts val="1400"/>
              <a:buChar char="■"/>
              <a:defRPr/>
            </a:lvl3pPr>
            <a:lvl4pPr indent="-317500" lvl="3" marL="1828800" algn="ctr">
              <a:spcBef>
                <a:spcPts val="1600"/>
              </a:spcBef>
              <a:spcAft>
                <a:spcPts val="0"/>
              </a:spcAft>
              <a:buSzPts val="1400"/>
              <a:buChar char="●"/>
              <a:defRPr/>
            </a:lvl4pPr>
            <a:lvl5pPr indent="-317500" lvl="4" marL="2286000" algn="ctr">
              <a:spcBef>
                <a:spcPts val="1600"/>
              </a:spcBef>
              <a:spcAft>
                <a:spcPts val="0"/>
              </a:spcAft>
              <a:buSzPts val="1400"/>
              <a:buChar char="○"/>
              <a:defRPr/>
            </a:lvl5pPr>
            <a:lvl6pPr indent="-317500" lvl="5" marL="2743200" algn="ctr">
              <a:spcBef>
                <a:spcPts val="1600"/>
              </a:spcBef>
              <a:spcAft>
                <a:spcPts val="0"/>
              </a:spcAft>
              <a:buSzPts val="1400"/>
              <a:buChar char="■"/>
              <a:defRPr/>
            </a:lvl6pPr>
            <a:lvl7pPr indent="-317500" lvl="6" marL="3200400" algn="ctr">
              <a:spcBef>
                <a:spcPts val="1600"/>
              </a:spcBef>
              <a:spcAft>
                <a:spcPts val="0"/>
              </a:spcAft>
              <a:buSzPts val="1400"/>
              <a:buChar char="●"/>
              <a:defRPr/>
            </a:lvl7pPr>
            <a:lvl8pPr indent="-317500" lvl="7" marL="3657600" algn="ctr">
              <a:spcBef>
                <a:spcPts val="1600"/>
              </a:spcBef>
              <a:spcAft>
                <a:spcPts val="0"/>
              </a:spcAft>
              <a:buSzPts val="1400"/>
              <a:buChar char="○"/>
              <a:defRPr/>
            </a:lvl8pPr>
            <a:lvl9pPr indent="-317500" lvl="8" marL="4114800" algn="ctr">
              <a:spcBef>
                <a:spcPts val="1600"/>
              </a:spcBef>
              <a:spcAft>
                <a:spcPts val="1600"/>
              </a:spcAft>
              <a:buSzPts val="1400"/>
              <a:buChar char="■"/>
              <a:defRPr/>
            </a:lvl9pPr>
          </a:lstStyle>
          <a:p/>
        </p:txBody>
      </p:sp>
      <p:sp>
        <p:nvSpPr>
          <p:cNvPr id="49" name="Google Shape;49;p11"/>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50" name="Shape 50"/>
        <p:cNvGrpSpPr/>
        <p:nvPr/>
      </p:nvGrpSpPr>
      <p:grpSpPr>
        <a:xfrm>
          <a:off x="0" y="0"/>
          <a:ext cx="0" cy="0"/>
          <a:chOff x="0" y="0"/>
          <a:chExt cx="0" cy="0"/>
        </a:xfrm>
      </p:grpSpPr>
      <p:sp>
        <p:nvSpPr>
          <p:cNvPr id="51" name="Google Shape;51;p12"/>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0.xml"/><Relationship Id="rId10" Type="http://schemas.openxmlformats.org/officeDocument/2006/relationships/slideLayout" Target="../slideLayouts/slideLayout9.xml"/><Relationship Id="rId13" Type="http://schemas.openxmlformats.org/officeDocument/2006/relationships/theme" Target="../theme/theme2.xml"/><Relationship Id="rId12" Type="http://schemas.openxmlformats.org/officeDocument/2006/relationships/slideLayout" Target="../slideLayouts/slideLayout11.xml"/><Relationship Id="rId1" Type="http://schemas.openxmlformats.org/officeDocument/2006/relationships/image" Target="../media/image8.png"/><Relationship Id="rId2" Type="http://schemas.openxmlformats.org/officeDocument/2006/relationships/slideLayout" Target="../slideLayouts/slideLayout1.xml"/><Relationship Id="rId3" Type="http://schemas.openxmlformats.org/officeDocument/2006/relationships/slideLayout" Target="../slideLayouts/slideLayout2.xml"/><Relationship Id="rId4" Type="http://schemas.openxmlformats.org/officeDocument/2006/relationships/slideLayout" Target="../slideLayouts/slideLayout3.xml"/><Relationship Id="rId9" Type="http://schemas.openxmlformats.org/officeDocument/2006/relationships/slideLayout" Target="../slideLayouts/slideLayout8.xml"/><Relationship Id="rId5" Type="http://schemas.openxmlformats.org/officeDocument/2006/relationships/slideLayout" Target="../slideLayouts/slideLayout4.xml"/><Relationship Id="rId6" Type="http://schemas.openxmlformats.org/officeDocument/2006/relationships/slideLayout" Target="../slideLayouts/slideLayout5.xml"/><Relationship Id="rId7" Type="http://schemas.openxmlformats.org/officeDocument/2006/relationships/slideLayout" Target="../slideLayouts/slideLayout6.xml"/><Relationship Id="rId8" Type="http://schemas.openxmlformats.org/officeDocument/2006/relationships/slideLayout" Target="../slideLayouts/slideLayout7.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B6D7A8"/>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2800"/>
              <a:buNone/>
              <a:defRPr sz="2800">
                <a:solidFill>
                  <a:schemeClr val="dk1"/>
                </a:solidFill>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Clr>
                <a:schemeClr val="dk2"/>
              </a:buClr>
              <a:buSzPts val="1800"/>
              <a:buChar char="●"/>
              <a:defRPr sz="1800">
                <a:solidFill>
                  <a:schemeClr val="dk2"/>
                </a:solidFill>
              </a:defRPr>
            </a:lvl1pPr>
            <a:lvl2pPr indent="-317500" lvl="1" marL="914400">
              <a:lnSpc>
                <a:spcPct val="115000"/>
              </a:lnSpc>
              <a:spcBef>
                <a:spcPts val="1600"/>
              </a:spcBef>
              <a:spcAft>
                <a:spcPts val="0"/>
              </a:spcAft>
              <a:buClr>
                <a:schemeClr val="dk2"/>
              </a:buClr>
              <a:buSzPts val="1400"/>
              <a:buChar char="○"/>
              <a:defRPr>
                <a:solidFill>
                  <a:schemeClr val="dk2"/>
                </a:solidFill>
              </a:defRPr>
            </a:lvl2pPr>
            <a:lvl3pPr indent="-317500" lvl="2" marL="1371600">
              <a:lnSpc>
                <a:spcPct val="115000"/>
              </a:lnSpc>
              <a:spcBef>
                <a:spcPts val="1600"/>
              </a:spcBef>
              <a:spcAft>
                <a:spcPts val="0"/>
              </a:spcAft>
              <a:buClr>
                <a:schemeClr val="dk2"/>
              </a:buClr>
              <a:buSzPts val="1400"/>
              <a:buChar char="■"/>
              <a:defRPr>
                <a:solidFill>
                  <a:schemeClr val="dk2"/>
                </a:solidFill>
              </a:defRPr>
            </a:lvl3pPr>
            <a:lvl4pPr indent="-317500" lvl="3" marL="1828800">
              <a:lnSpc>
                <a:spcPct val="115000"/>
              </a:lnSpc>
              <a:spcBef>
                <a:spcPts val="1600"/>
              </a:spcBef>
              <a:spcAft>
                <a:spcPts val="0"/>
              </a:spcAft>
              <a:buClr>
                <a:schemeClr val="dk2"/>
              </a:buClr>
              <a:buSzPts val="1400"/>
              <a:buChar char="●"/>
              <a:defRPr>
                <a:solidFill>
                  <a:schemeClr val="dk2"/>
                </a:solidFill>
              </a:defRPr>
            </a:lvl4pPr>
            <a:lvl5pPr indent="-317500" lvl="4" marL="2286000">
              <a:lnSpc>
                <a:spcPct val="115000"/>
              </a:lnSpc>
              <a:spcBef>
                <a:spcPts val="1600"/>
              </a:spcBef>
              <a:spcAft>
                <a:spcPts val="0"/>
              </a:spcAft>
              <a:buClr>
                <a:schemeClr val="dk2"/>
              </a:buClr>
              <a:buSzPts val="1400"/>
              <a:buChar char="○"/>
              <a:defRPr>
                <a:solidFill>
                  <a:schemeClr val="dk2"/>
                </a:solidFill>
              </a:defRPr>
            </a:lvl5pPr>
            <a:lvl6pPr indent="-317500" lvl="5" marL="2743200">
              <a:lnSpc>
                <a:spcPct val="115000"/>
              </a:lnSpc>
              <a:spcBef>
                <a:spcPts val="1600"/>
              </a:spcBef>
              <a:spcAft>
                <a:spcPts val="0"/>
              </a:spcAft>
              <a:buClr>
                <a:schemeClr val="dk2"/>
              </a:buClr>
              <a:buSzPts val="1400"/>
              <a:buChar char="■"/>
              <a:defRPr>
                <a:solidFill>
                  <a:schemeClr val="dk2"/>
                </a:solidFill>
              </a:defRPr>
            </a:lvl6pPr>
            <a:lvl7pPr indent="-317500" lvl="6" marL="3200400">
              <a:lnSpc>
                <a:spcPct val="115000"/>
              </a:lnSpc>
              <a:spcBef>
                <a:spcPts val="1600"/>
              </a:spcBef>
              <a:spcAft>
                <a:spcPts val="0"/>
              </a:spcAft>
              <a:buClr>
                <a:schemeClr val="dk2"/>
              </a:buClr>
              <a:buSzPts val="1400"/>
              <a:buChar char="●"/>
              <a:defRPr>
                <a:solidFill>
                  <a:schemeClr val="dk2"/>
                </a:solidFill>
              </a:defRPr>
            </a:lvl7pPr>
            <a:lvl8pPr indent="-317500" lvl="7" marL="3657600">
              <a:lnSpc>
                <a:spcPct val="115000"/>
              </a:lnSpc>
              <a:spcBef>
                <a:spcPts val="1600"/>
              </a:spcBef>
              <a:spcAft>
                <a:spcPts val="0"/>
              </a:spcAft>
              <a:buClr>
                <a:schemeClr val="dk2"/>
              </a:buClr>
              <a:buSzPts val="1400"/>
              <a:buChar char="○"/>
              <a:defRPr>
                <a:solidFill>
                  <a:schemeClr val="dk2"/>
                </a:solidFill>
              </a:defRPr>
            </a:lvl8pPr>
            <a:lvl9pPr indent="-317500" lvl="8" marL="4114800">
              <a:lnSpc>
                <a:spcPct val="115000"/>
              </a:lnSpc>
              <a:spcBef>
                <a:spcPts val="1600"/>
              </a:spcBef>
              <a:spcAft>
                <a:spcPts val="1600"/>
              </a:spcAft>
              <a:buClr>
                <a:schemeClr val="dk2"/>
              </a:buClr>
              <a:buSzPts val="1400"/>
              <a:buChar char="■"/>
              <a:defRPr>
                <a:solidFill>
                  <a:schemeClr val="dk2"/>
                </a:solidFill>
              </a:defRPr>
            </a:lvl9pPr>
          </a:lstStyle>
          <a:p/>
        </p:txBody>
      </p:sp>
      <p:pic>
        <p:nvPicPr>
          <p:cNvPr descr="Día De San Patricio, Trébol, Patrick, Verde, St Patrick" id="8" name="Google Shape;8;p1"/>
          <p:cNvPicPr preferRelativeResize="0"/>
          <p:nvPr/>
        </p:nvPicPr>
        <p:blipFill>
          <a:blip r:embed="rId1">
            <a:alphaModFix/>
          </a:blip>
          <a:stretch>
            <a:fillRect/>
          </a:stretch>
        </p:blipFill>
        <p:spPr>
          <a:xfrm flipH="1">
            <a:off x="8659650" y="4613537"/>
            <a:ext cx="453725" cy="492975"/>
          </a:xfrm>
          <a:prstGeom prst="rect">
            <a:avLst/>
          </a:prstGeom>
          <a:noFill/>
          <a:ln>
            <a:noFill/>
          </a:ln>
        </p:spPr>
      </p:pic>
      <p:sp>
        <p:nvSpPr>
          <p:cNvPr id="9" name="Google Shape;9;p1"/>
          <p:cNvSpPr txBox="1"/>
          <p:nvPr>
            <p:ph idx="12" type="sldNum"/>
          </p:nvPr>
        </p:nvSpPr>
        <p:spPr>
          <a:xfrm>
            <a:off x="8465908" y="46135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rgbClr val="FFFFFF"/>
                </a:solidFill>
                <a:latin typeface="Sintony"/>
                <a:ea typeface="Sintony"/>
                <a:cs typeface="Sintony"/>
                <a:sym typeface="Sintony"/>
              </a:defRPr>
            </a:lvl1pPr>
            <a:lvl2pPr lvl="1" algn="r">
              <a:buNone/>
              <a:defRPr sz="1000">
                <a:solidFill>
                  <a:srgbClr val="FFFFFF"/>
                </a:solidFill>
                <a:latin typeface="Sintony"/>
                <a:ea typeface="Sintony"/>
                <a:cs typeface="Sintony"/>
                <a:sym typeface="Sintony"/>
              </a:defRPr>
            </a:lvl2pPr>
            <a:lvl3pPr lvl="2" algn="r">
              <a:buNone/>
              <a:defRPr sz="1000">
                <a:solidFill>
                  <a:srgbClr val="FFFFFF"/>
                </a:solidFill>
                <a:latin typeface="Sintony"/>
                <a:ea typeface="Sintony"/>
                <a:cs typeface="Sintony"/>
                <a:sym typeface="Sintony"/>
              </a:defRPr>
            </a:lvl3pPr>
            <a:lvl4pPr lvl="3" algn="r">
              <a:buNone/>
              <a:defRPr sz="1000">
                <a:solidFill>
                  <a:srgbClr val="FFFFFF"/>
                </a:solidFill>
                <a:latin typeface="Sintony"/>
                <a:ea typeface="Sintony"/>
                <a:cs typeface="Sintony"/>
                <a:sym typeface="Sintony"/>
              </a:defRPr>
            </a:lvl4pPr>
            <a:lvl5pPr lvl="4" algn="r">
              <a:buNone/>
              <a:defRPr sz="1000">
                <a:solidFill>
                  <a:srgbClr val="FFFFFF"/>
                </a:solidFill>
                <a:latin typeface="Sintony"/>
                <a:ea typeface="Sintony"/>
                <a:cs typeface="Sintony"/>
                <a:sym typeface="Sintony"/>
              </a:defRPr>
            </a:lvl5pPr>
            <a:lvl6pPr lvl="5" algn="r">
              <a:buNone/>
              <a:defRPr sz="1000">
                <a:solidFill>
                  <a:srgbClr val="FFFFFF"/>
                </a:solidFill>
                <a:latin typeface="Sintony"/>
                <a:ea typeface="Sintony"/>
                <a:cs typeface="Sintony"/>
                <a:sym typeface="Sintony"/>
              </a:defRPr>
            </a:lvl6pPr>
            <a:lvl7pPr lvl="6" algn="r">
              <a:buNone/>
              <a:defRPr sz="1000">
                <a:solidFill>
                  <a:srgbClr val="FFFFFF"/>
                </a:solidFill>
                <a:latin typeface="Sintony"/>
                <a:ea typeface="Sintony"/>
                <a:cs typeface="Sintony"/>
                <a:sym typeface="Sintony"/>
              </a:defRPr>
            </a:lvl7pPr>
            <a:lvl8pPr lvl="7" algn="r">
              <a:buNone/>
              <a:defRPr sz="1000">
                <a:solidFill>
                  <a:srgbClr val="FFFFFF"/>
                </a:solidFill>
                <a:latin typeface="Sintony"/>
                <a:ea typeface="Sintony"/>
                <a:cs typeface="Sintony"/>
                <a:sym typeface="Sintony"/>
              </a:defRPr>
            </a:lvl8pPr>
            <a:lvl9pPr lvl="8" algn="r">
              <a:buNone/>
              <a:defRPr sz="1000">
                <a:solidFill>
                  <a:srgbClr val="FFFFFF"/>
                </a:solidFill>
                <a:latin typeface="Sintony"/>
                <a:ea typeface="Sintony"/>
                <a:cs typeface="Sintony"/>
                <a:sym typeface="Sintony"/>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2"/>
    <p:sldLayoutId id="2147483649" r:id="rId3"/>
    <p:sldLayoutId id="2147483650" r:id="rId4"/>
    <p:sldLayoutId id="2147483651" r:id="rId5"/>
    <p:sldLayoutId id="2147483652" r:id="rId6"/>
    <p:sldLayoutId id="2147483653" r:id="rId7"/>
    <p:sldLayoutId id="2147483654" r:id="rId8"/>
    <p:sldLayoutId id="2147483655" r:id="rId9"/>
    <p:sldLayoutId id="2147483656" r:id="rId10"/>
    <p:sldLayoutId id="2147483657" r:id="rId11"/>
    <p:sldLayoutId id="2147483658"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10.png"/><Relationship Id="rId4" Type="http://schemas.openxmlformats.org/officeDocument/2006/relationships/image" Target="../media/image6.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2.png"/><Relationship Id="rId4" Type="http://schemas.openxmlformats.org/officeDocument/2006/relationships/image" Target="../media/image5.png"/><Relationship Id="rId5" Type="http://schemas.openxmlformats.org/officeDocument/2006/relationships/image" Target="../media/image3.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 Id="rId3" Type="http://schemas.openxmlformats.org/officeDocument/2006/relationships/image" Target="../media/image48.png"/><Relationship Id="rId4" Type="http://schemas.openxmlformats.org/officeDocument/2006/relationships/image" Target="../media/image1.png"/><Relationship Id="rId9" Type="http://schemas.openxmlformats.org/officeDocument/2006/relationships/image" Target="../media/image9.png"/><Relationship Id="rId5" Type="http://schemas.openxmlformats.org/officeDocument/2006/relationships/image" Target="../media/image4.png"/><Relationship Id="rId6" Type="http://schemas.openxmlformats.org/officeDocument/2006/relationships/image" Target="../media/image7.png"/><Relationship Id="rId7" Type="http://schemas.openxmlformats.org/officeDocument/2006/relationships/image" Target="../media/image11.png"/><Relationship Id="rId8" Type="http://schemas.openxmlformats.org/officeDocument/2006/relationships/image" Target="../media/image3.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 Id="rId3" Type="http://schemas.openxmlformats.org/officeDocument/2006/relationships/image" Target="../media/image3.png"/><Relationship Id="rId4" Type="http://schemas.openxmlformats.org/officeDocument/2006/relationships/image" Target="../media/image12.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 Id="rId3" Type="http://schemas.openxmlformats.org/officeDocument/2006/relationships/image" Target="../media/image3.png"/><Relationship Id="rId4" Type="http://schemas.openxmlformats.org/officeDocument/2006/relationships/image" Target="../media/image19.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 Id="rId3" Type="http://schemas.openxmlformats.org/officeDocument/2006/relationships/image" Target="../media/image3.png"/><Relationship Id="rId4" Type="http://schemas.openxmlformats.org/officeDocument/2006/relationships/image" Target="../media/image27.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7.xml"/><Relationship Id="rId3" Type="http://schemas.openxmlformats.org/officeDocument/2006/relationships/image" Target="../media/image3.png"/><Relationship Id="rId4" Type="http://schemas.openxmlformats.org/officeDocument/2006/relationships/image" Target="../media/image18.png"/><Relationship Id="rId5" Type="http://schemas.openxmlformats.org/officeDocument/2006/relationships/image" Target="../media/image14.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 Id="rId3" Type="http://schemas.openxmlformats.org/officeDocument/2006/relationships/image" Target="../media/image3.png"/><Relationship Id="rId4" Type="http://schemas.openxmlformats.org/officeDocument/2006/relationships/image" Target="../media/image20.png"/><Relationship Id="rId5" Type="http://schemas.openxmlformats.org/officeDocument/2006/relationships/image" Target="../media/image15.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 Id="rId3" Type="http://schemas.openxmlformats.org/officeDocument/2006/relationships/image" Target="../media/image3.png"/><Relationship Id="rId4" Type="http://schemas.openxmlformats.org/officeDocument/2006/relationships/image" Target="../media/image28.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0.xml"/><Relationship Id="rId3" Type="http://schemas.openxmlformats.org/officeDocument/2006/relationships/image" Target="../media/image24.png"/><Relationship Id="rId4" Type="http://schemas.openxmlformats.org/officeDocument/2006/relationships/image" Target="../media/image3.png"/><Relationship Id="rId5" Type="http://schemas.openxmlformats.org/officeDocument/2006/relationships/image" Target="../media/image16.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1.xml"/><Relationship Id="rId3" Type="http://schemas.openxmlformats.org/officeDocument/2006/relationships/image" Target="../media/image3.png"/><Relationship Id="rId4" Type="http://schemas.openxmlformats.org/officeDocument/2006/relationships/image" Target="../media/image13.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2.xml"/><Relationship Id="rId3" Type="http://schemas.openxmlformats.org/officeDocument/2006/relationships/image" Target="../media/image3.png"/><Relationship Id="rId4" Type="http://schemas.openxmlformats.org/officeDocument/2006/relationships/image" Target="../media/image17.jp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 Id="rId3" Type="http://schemas.openxmlformats.org/officeDocument/2006/relationships/image" Target="../media/image3.png"/><Relationship Id="rId4" Type="http://schemas.openxmlformats.org/officeDocument/2006/relationships/image" Target="../media/image25.jp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4.xml"/><Relationship Id="rId3" Type="http://schemas.openxmlformats.org/officeDocument/2006/relationships/image" Target="../media/image3.png"/><Relationship Id="rId4" Type="http://schemas.openxmlformats.org/officeDocument/2006/relationships/image" Target="../media/image23.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5.xml"/><Relationship Id="rId3" Type="http://schemas.openxmlformats.org/officeDocument/2006/relationships/hyperlink" Target="http://www.google.com/sheets/about/" TargetMode="External"/><Relationship Id="rId4" Type="http://schemas.openxmlformats.org/officeDocument/2006/relationships/image" Target="../media/image21.png"/><Relationship Id="rId5" Type="http://schemas.openxmlformats.org/officeDocument/2006/relationships/image" Target="../media/image3.png"/><Relationship Id="rId6" Type="http://schemas.openxmlformats.org/officeDocument/2006/relationships/image" Target="../media/image40.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6.xml"/><Relationship Id="rId3" Type="http://schemas.openxmlformats.org/officeDocument/2006/relationships/image" Target="../media/image3.png"/><Relationship Id="rId4" Type="http://schemas.openxmlformats.org/officeDocument/2006/relationships/image" Target="../media/image22.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7.xml"/><Relationship Id="rId3" Type="http://schemas.openxmlformats.org/officeDocument/2006/relationships/image" Target="../media/image30.png"/><Relationship Id="rId4" Type="http://schemas.openxmlformats.org/officeDocument/2006/relationships/image" Target="../media/image3.png"/><Relationship Id="rId5" Type="http://schemas.openxmlformats.org/officeDocument/2006/relationships/image" Target="../media/image10.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8.xml"/><Relationship Id="rId3" Type="http://schemas.openxmlformats.org/officeDocument/2006/relationships/image" Target="../media/image3.png"/><Relationship Id="rId4" Type="http://schemas.openxmlformats.org/officeDocument/2006/relationships/image" Target="../media/image29.png"/><Relationship Id="rId5" Type="http://schemas.openxmlformats.org/officeDocument/2006/relationships/image" Target="../media/image31.png"/><Relationship Id="rId6" Type="http://schemas.openxmlformats.org/officeDocument/2006/relationships/image" Target="../media/image26.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9.xml"/><Relationship Id="rId3" Type="http://schemas.openxmlformats.org/officeDocument/2006/relationships/image" Target="../media/image51.jpg"/><Relationship Id="rId4" Type="http://schemas.openxmlformats.org/officeDocument/2006/relationships/image" Target="../media/image3.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0.xml"/><Relationship Id="rId3" Type="http://schemas.openxmlformats.org/officeDocument/2006/relationships/image" Target="../media/image42.png"/><Relationship Id="rId4" Type="http://schemas.openxmlformats.org/officeDocument/2006/relationships/image" Target="../media/image3.png"/><Relationship Id="rId5" Type="http://schemas.openxmlformats.org/officeDocument/2006/relationships/image" Target="../media/image10.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1.xml"/><Relationship Id="rId3" Type="http://schemas.openxmlformats.org/officeDocument/2006/relationships/image" Target="../media/image46.png"/><Relationship Id="rId4" Type="http://schemas.openxmlformats.org/officeDocument/2006/relationships/image" Target="../media/image39.png"/><Relationship Id="rId5" Type="http://schemas.openxmlformats.org/officeDocument/2006/relationships/image" Target="../media/image3.pn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2.xml"/><Relationship Id="rId3" Type="http://schemas.openxmlformats.org/officeDocument/2006/relationships/image" Target="../media/image3.png"/><Relationship Id="rId4" Type="http://schemas.openxmlformats.org/officeDocument/2006/relationships/image" Target="../media/image35.png"/><Relationship Id="rId5" Type="http://schemas.openxmlformats.org/officeDocument/2006/relationships/image" Target="../media/image33.pn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3.xml"/><Relationship Id="rId3" Type="http://schemas.openxmlformats.org/officeDocument/2006/relationships/image" Target="../media/image3.png"/><Relationship Id="rId4" Type="http://schemas.openxmlformats.org/officeDocument/2006/relationships/image" Target="../media/image36.png"/><Relationship Id="rId5" Type="http://schemas.openxmlformats.org/officeDocument/2006/relationships/image" Target="../media/image32.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4.xml"/><Relationship Id="rId3" Type="http://schemas.openxmlformats.org/officeDocument/2006/relationships/image" Target="../media/image3.png"/><Relationship Id="rId4" Type="http://schemas.openxmlformats.org/officeDocument/2006/relationships/image" Target="../media/image38.png"/></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5.xml"/><Relationship Id="rId3" Type="http://schemas.openxmlformats.org/officeDocument/2006/relationships/image" Target="../media/image3.png"/><Relationship Id="rId4" Type="http://schemas.openxmlformats.org/officeDocument/2006/relationships/image" Target="../media/image50.jpg"/></Relationships>
</file>

<file path=ppt/slides/_rels/slide26.xml.rels><?xml version="1.0" encoding="UTF-8" standalone="yes"?><Relationships xmlns="http://schemas.openxmlformats.org/package/2006/relationships"><Relationship Id="rId11" Type="http://schemas.openxmlformats.org/officeDocument/2006/relationships/image" Target="../media/image44.png"/><Relationship Id="rId10" Type="http://schemas.openxmlformats.org/officeDocument/2006/relationships/image" Target="../media/image49.png"/><Relationship Id="rId13" Type="http://schemas.openxmlformats.org/officeDocument/2006/relationships/image" Target="../media/image3.png"/><Relationship Id="rId12" Type="http://schemas.openxmlformats.org/officeDocument/2006/relationships/image" Target="../media/image45.png"/><Relationship Id="rId1" Type="http://schemas.openxmlformats.org/officeDocument/2006/relationships/slideLayout" Target="../slideLayouts/slideLayout3.xml"/><Relationship Id="rId2" Type="http://schemas.openxmlformats.org/officeDocument/2006/relationships/notesSlide" Target="../notesSlides/notesSlide26.xml"/><Relationship Id="rId3" Type="http://schemas.openxmlformats.org/officeDocument/2006/relationships/image" Target="../media/image52.png"/><Relationship Id="rId4" Type="http://schemas.openxmlformats.org/officeDocument/2006/relationships/image" Target="../media/image43.png"/><Relationship Id="rId9" Type="http://schemas.openxmlformats.org/officeDocument/2006/relationships/image" Target="../media/image53.png"/><Relationship Id="rId5" Type="http://schemas.openxmlformats.org/officeDocument/2006/relationships/image" Target="../media/image47.png"/><Relationship Id="rId6" Type="http://schemas.openxmlformats.org/officeDocument/2006/relationships/image" Target="../media/image37.png"/><Relationship Id="rId7" Type="http://schemas.openxmlformats.org/officeDocument/2006/relationships/image" Target="../media/image34.png"/><Relationship Id="rId8" Type="http://schemas.openxmlformats.org/officeDocument/2006/relationships/image" Target="../media/image41.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 name="Shape 55"/>
        <p:cNvGrpSpPr/>
        <p:nvPr/>
      </p:nvGrpSpPr>
      <p:grpSpPr>
        <a:xfrm>
          <a:off x="0" y="0"/>
          <a:ext cx="0" cy="0"/>
          <a:chOff x="0" y="0"/>
          <a:chExt cx="0" cy="0"/>
        </a:xfrm>
      </p:grpSpPr>
      <p:pic>
        <p:nvPicPr>
          <p:cNvPr descr="Leprechaun, Riendo, Cara, Gente Famosa, Irlandés" id="56" name="Google Shape;56;p13"/>
          <p:cNvPicPr preferRelativeResize="0"/>
          <p:nvPr/>
        </p:nvPicPr>
        <p:blipFill>
          <a:blip r:embed="rId3">
            <a:alphaModFix/>
          </a:blip>
          <a:stretch>
            <a:fillRect/>
          </a:stretch>
        </p:blipFill>
        <p:spPr>
          <a:xfrm>
            <a:off x="260376" y="494677"/>
            <a:ext cx="2900200" cy="4154150"/>
          </a:xfrm>
          <a:prstGeom prst="rect">
            <a:avLst/>
          </a:prstGeom>
          <a:noFill/>
          <a:ln>
            <a:noFill/>
          </a:ln>
        </p:spPr>
      </p:pic>
      <p:pic>
        <p:nvPicPr>
          <p:cNvPr descr="St Patrick, Patrick, Día De San Patricio, Verde" id="57" name="Google Shape;57;p13"/>
          <p:cNvPicPr preferRelativeResize="0"/>
          <p:nvPr/>
        </p:nvPicPr>
        <p:blipFill rotWithShape="1">
          <a:blip r:embed="rId4">
            <a:alphaModFix/>
          </a:blip>
          <a:srcRect b="12452" l="11633" r="11116" t="8930"/>
          <a:stretch/>
        </p:blipFill>
        <p:spPr>
          <a:xfrm>
            <a:off x="3286550" y="549950"/>
            <a:ext cx="5628851" cy="4043575"/>
          </a:xfrm>
          <a:prstGeom prst="rect">
            <a:avLst/>
          </a:prstGeom>
          <a:noFill/>
          <a:ln>
            <a:noFill/>
          </a:ln>
        </p:spPr>
      </p:pic>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 name="Shape 61"/>
        <p:cNvGrpSpPr/>
        <p:nvPr/>
      </p:nvGrpSpPr>
      <p:grpSpPr>
        <a:xfrm>
          <a:off x="0" y="0"/>
          <a:ext cx="0" cy="0"/>
          <a:chOff x="0" y="0"/>
          <a:chExt cx="0" cy="0"/>
        </a:xfrm>
      </p:grpSpPr>
      <p:sp>
        <p:nvSpPr>
          <p:cNvPr id="62" name="Google Shape;62;p14"/>
          <p:cNvSpPr txBox="1"/>
          <p:nvPr>
            <p:ph type="title"/>
          </p:nvPr>
        </p:nvSpPr>
        <p:spPr>
          <a:xfrm>
            <a:off x="451850" y="190400"/>
            <a:ext cx="53913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b="1" lang="en" sz="3600">
                <a:solidFill>
                  <a:srgbClr val="000000"/>
                </a:solidFill>
                <a:latin typeface="Bree Serif"/>
                <a:ea typeface="Bree Serif"/>
                <a:cs typeface="Bree Serif"/>
                <a:sym typeface="Bree Serif"/>
              </a:rPr>
              <a:t>INSTRUCTIONS FOR USE</a:t>
            </a:r>
            <a:endParaRPr b="1" sz="3600">
              <a:solidFill>
                <a:srgbClr val="000000"/>
              </a:solidFill>
              <a:latin typeface="Bree Serif"/>
              <a:ea typeface="Bree Serif"/>
              <a:cs typeface="Bree Serif"/>
              <a:sym typeface="Bree Serif"/>
            </a:endParaRPr>
          </a:p>
          <a:p>
            <a:pPr indent="0" lvl="0" marL="0" rtl="0" algn="l">
              <a:spcBef>
                <a:spcPts val="0"/>
              </a:spcBef>
              <a:spcAft>
                <a:spcPts val="0"/>
              </a:spcAft>
              <a:buNone/>
            </a:pPr>
            <a:r>
              <a:t/>
            </a:r>
            <a:endParaRPr>
              <a:solidFill>
                <a:srgbClr val="000000"/>
              </a:solidFill>
              <a:latin typeface="Bree Serif"/>
              <a:ea typeface="Bree Serif"/>
              <a:cs typeface="Bree Serif"/>
              <a:sym typeface="Bree Serif"/>
            </a:endParaRPr>
          </a:p>
        </p:txBody>
      </p:sp>
      <p:sp>
        <p:nvSpPr>
          <p:cNvPr id="63" name="Google Shape;63;p14"/>
          <p:cNvSpPr txBox="1"/>
          <p:nvPr>
            <p:ph idx="1" type="body"/>
          </p:nvPr>
        </p:nvSpPr>
        <p:spPr>
          <a:xfrm>
            <a:off x="399463" y="2581000"/>
            <a:ext cx="4064100" cy="1546800"/>
          </a:xfrm>
          <a:prstGeom prst="rect">
            <a:avLst/>
          </a:prstGeom>
        </p:spPr>
        <p:txBody>
          <a:bodyPr anchorCtr="0" anchor="t" bIns="91425" lIns="91425" spcFirstLastPara="1" rIns="91425" wrap="square" tIns="91425">
            <a:noAutofit/>
          </a:bodyPr>
          <a:lstStyle/>
          <a:p>
            <a:pPr indent="0" lvl="0" marL="0" rtl="0" algn="l">
              <a:lnSpc>
                <a:spcPct val="90000"/>
              </a:lnSpc>
              <a:spcBef>
                <a:spcPts val="360"/>
              </a:spcBef>
              <a:spcAft>
                <a:spcPts val="0"/>
              </a:spcAft>
              <a:buClr>
                <a:schemeClr val="dk1"/>
              </a:buClr>
              <a:buSzPts val="1100"/>
              <a:buFont typeface="Arial"/>
              <a:buNone/>
            </a:pPr>
            <a:r>
              <a:rPr b="1" lang="en" sz="1300">
                <a:solidFill>
                  <a:srgbClr val="000000"/>
                </a:solidFill>
                <a:latin typeface="Bree Serif"/>
                <a:ea typeface="Bree Serif"/>
                <a:cs typeface="Bree Serif"/>
                <a:sym typeface="Bree Serif"/>
              </a:rPr>
              <a:t>EDIT IN GOOGLE SLIDES</a:t>
            </a:r>
            <a:endParaRPr b="1" sz="1300">
              <a:solidFill>
                <a:srgbClr val="000000"/>
              </a:solidFill>
              <a:latin typeface="Bree Serif"/>
              <a:ea typeface="Bree Serif"/>
              <a:cs typeface="Bree Serif"/>
              <a:sym typeface="Bree Serif"/>
            </a:endParaRPr>
          </a:p>
          <a:p>
            <a:pPr indent="0" lvl="0" marL="0" rtl="0" algn="l">
              <a:lnSpc>
                <a:spcPct val="90000"/>
              </a:lnSpc>
              <a:spcBef>
                <a:spcPts val="360"/>
              </a:spcBef>
              <a:spcAft>
                <a:spcPts val="0"/>
              </a:spcAft>
              <a:buClr>
                <a:schemeClr val="dk1"/>
              </a:buClr>
              <a:buSzPts val="1100"/>
              <a:buFont typeface="Arial"/>
              <a:buNone/>
            </a:pPr>
            <a:r>
              <a:t/>
            </a:r>
            <a:endParaRPr b="1" sz="1300">
              <a:solidFill>
                <a:srgbClr val="000000"/>
              </a:solidFill>
              <a:latin typeface="Bree Serif"/>
              <a:ea typeface="Bree Serif"/>
              <a:cs typeface="Bree Serif"/>
              <a:sym typeface="Bree Serif"/>
            </a:endParaRPr>
          </a:p>
          <a:p>
            <a:pPr indent="0" lvl="0" marL="0" rtl="0" algn="l">
              <a:lnSpc>
                <a:spcPct val="90000"/>
              </a:lnSpc>
              <a:spcBef>
                <a:spcPts val="360"/>
              </a:spcBef>
              <a:spcAft>
                <a:spcPts val="0"/>
              </a:spcAft>
              <a:buClr>
                <a:schemeClr val="dk1"/>
              </a:buClr>
              <a:buSzPts val="1100"/>
              <a:buFont typeface="Arial"/>
              <a:buNone/>
            </a:pPr>
            <a:r>
              <a:rPr lang="en" sz="1300">
                <a:solidFill>
                  <a:srgbClr val="000000"/>
                </a:solidFill>
                <a:latin typeface="Bree Serif"/>
                <a:ea typeface="Bree Serif"/>
                <a:cs typeface="Bree Serif"/>
                <a:sym typeface="Bree Serif"/>
              </a:rPr>
              <a:t>Go to File menu and choose Make a copy.</a:t>
            </a:r>
            <a:endParaRPr sz="1300">
              <a:solidFill>
                <a:srgbClr val="000000"/>
              </a:solidFill>
              <a:latin typeface="Bree Serif"/>
              <a:ea typeface="Bree Serif"/>
              <a:cs typeface="Bree Serif"/>
              <a:sym typeface="Bree Serif"/>
            </a:endParaRPr>
          </a:p>
          <a:p>
            <a:pPr indent="0" lvl="0" marL="0" rtl="0" algn="l">
              <a:lnSpc>
                <a:spcPct val="90000"/>
              </a:lnSpc>
              <a:spcBef>
                <a:spcPts val="360"/>
              </a:spcBef>
              <a:spcAft>
                <a:spcPts val="0"/>
              </a:spcAft>
              <a:buClr>
                <a:schemeClr val="dk1"/>
              </a:buClr>
              <a:buSzPts val="1100"/>
              <a:buFont typeface="Arial"/>
              <a:buNone/>
            </a:pPr>
            <a:r>
              <a:rPr lang="en" sz="1300">
                <a:solidFill>
                  <a:srgbClr val="000000"/>
                </a:solidFill>
                <a:latin typeface="Bree Serif"/>
                <a:ea typeface="Bree Serif"/>
                <a:cs typeface="Bree Serif"/>
                <a:sym typeface="Bree Serif"/>
              </a:rPr>
              <a:t>It will be open a copy of this template in your Google Drive where you can edit, add or delete slides.</a:t>
            </a:r>
            <a:endParaRPr sz="1300">
              <a:solidFill>
                <a:srgbClr val="000000"/>
              </a:solidFill>
              <a:latin typeface="Bree Serif"/>
              <a:ea typeface="Bree Serif"/>
              <a:cs typeface="Bree Serif"/>
              <a:sym typeface="Bree Serif"/>
            </a:endParaRPr>
          </a:p>
        </p:txBody>
      </p:sp>
      <p:sp>
        <p:nvSpPr>
          <p:cNvPr id="64" name="Google Shape;64;p14"/>
          <p:cNvSpPr txBox="1"/>
          <p:nvPr/>
        </p:nvSpPr>
        <p:spPr>
          <a:xfrm>
            <a:off x="153175" y="876425"/>
            <a:ext cx="8991000" cy="572700"/>
          </a:xfrm>
          <a:prstGeom prst="rect">
            <a:avLst/>
          </a:prstGeom>
          <a:noFill/>
          <a:ln>
            <a:noFill/>
          </a:ln>
        </p:spPr>
        <p:txBody>
          <a:bodyPr anchorCtr="0" anchor="ctr" bIns="91425" lIns="91425" spcFirstLastPara="1" rIns="91425" wrap="square" tIns="91425">
            <a:noAutofit/>
          </a:bodyPr>
          <a:lstStyle/>
          <a:p>
            <a:pPr indent="0" lvl="0" marL="0" rtl="0" algn="l">
              <a:lnSpc>
                <a:spcPct val="90000"/>
              </a:lnSpc>
              <a:spcBef>
                <a:spcPts val="0"/>
              </a:spcBef>
              <a:spcAft>
                <a:spcPts val="0"/>
              </a:spcAft>
              <a:buNone/>
            </a:pPr>
            <a:r>
              <a:rPr lang="en">
                <a:solidFill>
                  <a:schemeClr val="dk1"/>
                </a:solidFill>
                <a:latin typeface="Bree Serif"/>
                <a:ea typeface="Bree Serif"/>
                <a:cs typeface="Bree Serif"/>
                <a:sym typeface="Bree Serif"/>
              </a:rPr>
              <a:t>Open this file in Google Slides or click in the button below “use this template”. To do it you must be logged with your Google account.</a:t>
            </a:r>
            <a:endParaRPr>
              <a:latin typeface="Bree Serif"/>
              <a:ea typeface="Bree Serif"/>
              <a:cs typeface="Bree Serif"/>
              <a:sym typeface="Bree Serif"/>
            </a:endParaRPr>
          </a:p>
        </p:txBody>
      </p:sp>
      <p:sp>
        <p:nvSpPr>
          <p:cNvPr id="65" name="Google Shape;65;p14"/>
          <p:cNvSpPr txBox="1"/>
          <p:nvPr/>
        </p:nvSpPr>
        <p:spPr>
          <a:xfrm>
            <a:off x="2305500" y="4530050"/>
            <a:ext cx="4533000" cy="498300"/>
          </a:xfrm>
          <a:prstGeom prst="rect">
            <a:avLst/>
          </a:prstGeom>
          <a:noFill/>
          <a:ln>
            <a:noFill/>
          </a:ln>
        </p:spPr>
        <p:txBody>
          <a:bodyPr anchorCtr="0" anchor="ctr" bIns="91425" lIns="91425" spcFirstLastPara="1" rIns="91425" wrap="square" tIns="91425">
            <a:noAutofit/>
          </a:bodyPr>
          <a:lstStyle/>
          <a:p>
            <a:pPr indent="0" lvl="0" marL="0" rtl="0" algn="l">
              <a:lnSpc>
                <a:spcPct val="90000"/>
              </a:lnSpc>
              <a:spcBef>
                <a:spcPts val="360"/>
              </a:spcBef>
              <a:spcAft>
                <a:spcPts val="1600"/>
              </a:spcAft>
              <a:buNone/>
            </a:pPr>
            <a:r>
              <a:rPr lang="en" sz="1300">
                <a:solidFill>
                  <a:schemeClr val="dk1"/>
                </a:solidFill>
                <a:latin typeface="Bree Serif"/>
                <a:ea typeface="Bree Serif"/>
                <a:cs typeface="Bree Serif"/>
                <a:sym typeface="Bree Serif"/>
              </a:rPr>
              <a:t>For further more information, go to www.slidespower.com</a:t>
            </a:r>
            <a:endParaRPr sz="1300">
              <a:solidFill>
                <a:schemeClr val="dk1"/>
              </a:solidFill>
              <a:latin typeface="Bree Serif"/>
              <a:ea typeface="Bree Serif"/>
              <a:cs typeface="Bree Serif"/>
              <a:sym typeface="Bree Serif"/>
            </a:endParaRPr>
          </a:p>
        </p:txBody>
      </p:sp>
      <p:sp>
        <p:nvSpPr>
          <p:cNvPr id="66" name="Google Shape;66;p14"/>
          <p:cNvSpPr txBox="1"/>
          <p:nvPr/>
        </p:nvSpPr>
        <p:spPr>
          <a:xfrm>
            <a:off x="4680438" y="2581000"/>
            <a:ext cx="4064100" cy="1546800"/>
          </a:xfrm>
          <a:prstGeom prst="rect">
            <a:avLst/>
          </a:prstGeom>
          <a:noFill/>
          <a:ln>
            <a:noFill/>
          </a:ln>
        </p:spPr>
        <p:txBody>
          <a:bodyPr anchorCtr="0" anchor="t" bIns="91425" lIns="91425" spcFirstLastPara="1" rIns="91425" wrap="square" tIns="91425">
            <a:noAutofit/>
          </a:bodyPr>
          <a:lstStyle/>
          <a:p>
            <a:pPr indent="0" lvl="0" marL="0" rtl="0" algn="l">
              <a:lnSpc>
                <a:spcPct val="90000"/>
              </a:lnSpc>
              <a:spcBef>
                <a:spcPts val="400"/>
              </a:spcBef>
              <a:spcAft>
                <a:spcPts val="0"/>
              </a:spcAft>
              <a:buNone/>
            </a:pPr>
            <a:r>
              <a:rPr b="1" lang="en" sz="1300">
                <a:solidFill>
                  <a:schemeClr val="dk1"/>
                </a:solidFill>
                <a:latin typeface="Bree Serif"/>
                <a:ea typeface="Bree Serif"/>
                <a:cs typeface="Bree Serif"/>
                <a:sym typeface="Bree Serif"/>
              </a:rPr>
              <a:t>EDIT IN POWERPOINT</a:t>
            </a:r>
            <a:endParaRPr b="1" sz="1300">
              <a:solidFill>
                <a:schemeClr val="dk1"/>
              </a:solidFill>
              <a:latin typeface="Bree Serif"/>
              <a:ea typeface="Bree Serif"/>
              <a:cs typeface="Bree Serif"/>
              <a:sym typeface="Bree Serif"/>
            </a:endParaRPr>
          </a:p>
          <a:p>
            <a:pPr indent="0" lvl="0" marL="0" rtl="0" algn="l">
              <a:lnSpc>
                <a:spcPct val="90000"/>
              </a:lnSpc>
              <a:spcBef>
                <a:spcPts val="400"/>
              </a:spcBef>
              <a:spcAft>
                <a:spcPts val="0"/>
              </a:spcAft>
              <a:buClr>
                <a:schemeClr val="dk1"/>
              </a:buClr>
              <a:buSzPts val="1100"/>
              <a:buFont typeface="Arial"/>
              <a:buNone/>
            </a:pPr>
            <a:r>
              <a:t/>
            </a:r>
            <a:endParaRPr b="1" sz="1300">
              <a:solidFill>
                <a:schemeClr val="dk1"/>
              </a:solidFill>
              <a:latin typeface="Bree Serif"/>
              <a:ea typeface="Bree Serif"/>
              <a:cs typeface="Bree Serif"/>
              <a:sym typeface="Bree Serif"/>
            </a:endParaRPr>
          </a:p>
          <a:p>
            <a:pPr indent="0" lvl="0" marL="0" rtl="0" algn="l">
              <a:lnSpc>
                <a:spcPct val="90000"/>
              </a:lnSpc>
              <a:spcBef>
                <a:spcPts val="400"/>
              </a:spcBef>
              <a:spcAft>
                <a:spcPts val="0"/>
              </a:spcAft>
              <a:buNone/>
            </a:pPr>
            <a:r>
              <a:rPr lang="en" sz="1300">
                <a:solidFill>
                  <a:schemeClr val="dk1"/>
                </a:solidFill>
                <a:latin typeface="Bree Serif"/>
                <a:ea typeface="Bree Serif"/>
                <a:cs typeface="Bree Serif"/>
                <a:sym typeface="Bree Serif"/>
              </a:rPr>
              <a:t>Go to File menu and choose Download as Microsoft Powerpoint. You will download a pptx file that can edit in Powerpoint.</a:t>
            </a:r>
            <a:endParaRPr sz="1300">
              <a:solidFill>
                <a:schemeClr val="dk1"/>
              </a:solidFill>
              <a:latin typeface="Bree Serif"/>
              <a:ea typeface="Bree Serif"/>
              <a:cs typeface="Bree Serif"/>
              <a:sym typeface="Bree Serif"/>
            </a:endParaRPr>
          </a:p>
        </p:txBody>
      </p:sp>
      <p:pic>
        <p:nvPicPr>
          <p:cNvPr descr="couldron, day, patrick, rainbow, st, treasure icon" id="67" name="Google Shape;67;p14"/>
          <p:cNvPicPr preferRelativeResize="0"/>
          <p:nvPr/>
        </p:nvPicPr>
        <p:blipFill>
          <a:blip r:embed="rId3">
            <a:alphaModFix/>
          </a:blip>
          <a:stretch>
            <a:fillRect/>
          </a:stretch>
        </p:blipFill>
        <p:spPr>
          <a:xfrm>
            <a:off x="2079175" y="1662713"/>
            <a:ext cx="704700" cy="704700"/>
          </a:xfrm>
          <a:prstGeom prst="rect">
            <a:avLst/>
          </a:prstGeom>
          <a:noFill/>
          <a:ln>
            <a:noFill/>
          </a:ln>
        </p:spPr>
      </p:pic>
      <p:pic>
        <p:nvPicPr>
          <p:cNvPr descr="clover, coin, day, gold, patrick, st icon" id="68" name="Google Shape;68;p14"/>
          <p:cNvPicPr preferRelativeResize="0"/>
          <p:nvPr/>
        </p:nvPicPr>
        <p:blipFill>
          <a:blip r:embed="rId4">
            <a:alphaModFix/>
          </a:blip>
          <a:stretch>
            <a:fillRect/>
          </a:stretch>
        </p:blipFill>
        <p:spPr>
          <a:xfrm>
            <a:off x="6360150" y="1562450"/>
            <a:ext cx="704700" cy="704700"/>
          </a:xfrm>
          <a:prstGeom prst="rect">
            <a:avLst/>
          </a:prstGeom>
          <a:noFill/>
          <a:ln>
            <a:noFill/>
          </a:ln>
        </p:spPr>
      </p:pic>
      <p:pic>
        <p:nvPicPr>
          <p:cNvPr descr="color, day, doodle, fairytale, green, man, patrick icon" id="69" name="Google Shape;69;p14"/>
          <p:cNvPicPr preferRelativeResize="0"/>
          <p:nvPr/>
        </p:nvPicPr>
        <p:blipFill>
          <a:blip r:embed="rId5">
            <a:alphaModFix/>
          </a:blip>
          <a:stretch>
            <a:fillRect/>
          </a:stretch>
        </p:blipFill>
        <p:spPr>
          <a:xfrm>
            <a:off x="-23650" y="52550"/>
            <a:ext cx="548700" cy="548700"/>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 name="Shape 73"/>
        <p:cNvGrpSpPr/>
        <p:nvPr/>
      </p:nvGrpSpPr>
      <p:grpSpPr>
        <a:xfrm>
          <a:off x="0" y="0"/>
          <a:ext cx="0" cy="0"/>
          <a:chOff x="0" y="0"/>
          <a:chExt cx="0" cy="0"/>
        </a:xfrm>
      </p:grpSpPr>
      <p:sp>
        <p:nvSpPr>
          <p:cNvPr id="74" name="Google Shape;74;p15"/>
          <p:cNvSpPr/>
          <p:nvPr/>
        </p:nvSpPr>
        <p:spPr>
          <a:xfrm>
            <a:off x="1734750" y="1031300"/>
            <a:ext cx="5674500" cy="2642100"/>
          </a:xfrm>
          <a:prstGeom prst="trapezoid">
            <a:avLst>
              <a:gd fmla="val 25066" name="adj"/>
            </a:avLst>
          </a:prstGeom>
          <a:solidFill>
            <a:srgbClr val="D9EA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15"/>
          <p:cNvSpPr txBox="1"/>
          <p:nvPr/>
        </p:nvSpPr>
        <p:spPr>
          <a:xfrm>
            <a:off x="1734750" y="1031300"/>
            <a:ext cx="5674500" cy="2642100"/>
          </a:xfrm>
          <a:prstGeom prst="rect">
            <a:avLst/>
          </a:prstGeom>
          <a:noFill/>
          <a:ln>
            <a:noFill/>
          </a:ln>
        </p:spPr>
        <p:txBody>
          <a:bodyPr anchorCtr="0" anchor="ctr" bIns="91425" lIns="91425" spcFirstLastPara="1" rIns="91425" wrap="square" tIns="91425">
            <a:noAutofit/>
          </a:bodyPr>
          <a:lstStyle/>
          <a:p>
            <a:pPr indent="0" lvl="0" marL="0" rtl="0" algn="ctr">
              <a:spcBef>
                <a:spcPts val="640"/>
              </a:spcBef>
              <a:spcAft>
                <a:spcPts val="0"/>
              </a:spcAft>
              <a:buNone/>
            </a:pPr>
            <a:r>
              <a:rPr b="1" lang="en" sz="3000">
                <a:latin typeface="Bree Serif"/>
                <a:ea typeface="Bree Serif"/>
                <a:cs typeface="Bree Serif"/>
                <a:sym typeface="Bree Serif"/>
              </a:rPr>
              <a:t>Hello!</a:t>
            </a:r>
            <a:endParaRPr b="1" sz="3000">
              <a:latin typeface="Bree Serif"/>
              <a:ea typeface="Bree Serif"/>
              <a:cs typeface="Bree Serif"/>
              <a:sym typeface="Bree Serif"/>
            </a:endParaRPr>
          </a:p>
          <a:p>
            <a:pPr indent="0" lvl="0" marL="0" rtl="0" algn="ctr">
              <a:spcBef>
                <a:spcPts val="640"/>
              </a:spcBef>
              <a:spcAft>
                <a:spcPts val="0"/>
              </a:spcAft>
              <a:buClr>
                <a:schemeClr val="dk1"/>
              </a:buClr>
              <a:buSzPts val="1100"/>
              <a:buFont typeface="Arial"/>
              <a:buNone/>
            </a:pPr>
            <a:r>
              <a:rPr b="1" lang="en" sz="3000">
                <a:latin typeface="Bree Serif"/>
                <a:ea typeface="Bree Serif"/>
                <a:cs typeface="Bree Serif"/>
                <a:sym typeface="Bree Serif"/>
              </a:rPr>
              <a:t> </a:t>
            </a:r>
            <a:endParaRPr b="1" sz="3000">
              <a:latin typeface="Bree Serif"/>
              <a:ea typeface="Bree Serif"/>
              <a:cs typeface="Bree Serif"/>
              <a:sym typeface="Bree Serif"/>
            </a:endParaRPr>
          </a:p>
          <a:p>
            <a:pPr indent="0" lvl="0" marL="0" rtl="0" algn="ctr">
              <a:spcBef>
                <a:spcPts val="640"/>
              </a:spcBef>
              <a:spcAft>
                <a:spcPts val="0"/>
              </a:spcAft>
              <a:buClr>
                <a:schemeClr val="dk1"/>
              </a:buClr>
              <a:buSzPts val="1100"/>
              <a:buFont typeface="Arial"/>
              <a:buNone/>
            </a:pPr>
            <a:r>
              <a:rPr lang="en" sz="2200">
                <a:latin typeface="Bree Serif"/>
                <a:ea typeface="Bree Serif"/>
                <a:cs typeface="Bree Serif"/>
                <a:sym typeface="Bree Serif"/>
              </a:rPr>
              <a:t>My name: Name and surname</a:t>
            </a:r>
            <a:endParaRPr sz="2200">
              <a:latin typeface="Bree Serif"/>
              <a:ea typeface="Bree Serif"/>
              <a:cs typeface="Bree Serif"/>
              <a:sym typeface="Bree Serif"/>
            </a:endParaRPr>
          </a:p>
          <a:p>
            <a:pPr indent="0" lvl="0" marL="0" rtl="0" algn="ctr">
              <a:spcBef>
                <a:spcPts val="640"/>
              </a:spcBef>
              <a:spcAft>
                <a:spcPts val="0"/>
              </a:spcAft>
              <a:buClr>
                <a:schemeClr val="dk1"/>
              </a:buClr>
              <a:buSzPts val="1100"/>
              <a:buFont typeface="Arial"/>
              <a:buNone/>
            </a:pPr>
            <a:r>
              <a:rPr lang="en" sz="2200">
                <a:latin typeface="Bree Serif"/>
                <a:ea typeface="Bree Serif"/>
                <a:cs typeface="Bree Serif"/>
                <a:sym typeface="Bree Serif"/>
              </a:rPr>
              <a:t>My e-mail: slidespower@gmail.com</a:t>
            </a:r>
            <a:endParaRPr sz="2200">
              <a:latin typeface="Bree Serif"/>
              <a:ea typeface="Bree Serif"/>
              <a:cs typeface="Bree Serif"/>
              <a:sym typeface="Bree Serif"/>
            </a:endParaRPr>
          </a:p>
          <a:p>
            <a:pPr indent="0" lvl="0" marL="0" rtl="0" algn="ctr">
              <a:spcBef>
                <a:spcPts val="640"/>
              </a:spcBef>
              <a:spcAft>
                <a:spcPts val="0"/>
              </a:spcAft>
              <a:buNone/>
            </a:pPr>
            <a:r>
              <a:rPr lang="en" sz="2200">
                <a:latin typeface="Bree Serif"/>
                <a:ea typeface="Bree Serif"/>
                <a:cs typeface="Bree Serif"/>
                <a:sym typeface="Bree Serif"/>
              </a:rPr>
              <a:t>Telephone: (1) 123456789</a:t>
            </a:r>
            <a:endParaRPr sz="2200">
              <a:latin typeface="Bree Serif"/>
              <a:ea typeface="Bree Serif"/>
              <a:cs typeface="Bree Serif"/>
              <a:sym typeface="Bree Serif"/>
            </a:endParaRPr>
          </a:p>
        </p:txBody>
      </p:sp>
      <p:pic>
        <p:nvPicPr>
          <p:cNvPr descr="networks, read, social, socialmedia, tweet, twitter icon" id="76" name="Google Shape;76;p15"/>
          <p:cNvPicPr preferRelativeResize="0"/>
          <p:nvPr/>
        </p:nvPicPr>
        <p:blipFill>
          <a:blip r:embed="rId3">
            <a:alphaModFix/>
          </a:blip>
          <a:stretch>
            <a:fillRect/>
          </a:stretch>
        </p:blipFill>
        <p:spPr>
          <a:xfrm>
            <a:off x="1734750" y="4132989"/>
            <a:ext cx="675028" cy="675036"/>
          </a:xfrm>
          <a:prstGeom prst="rect">
            <a:avLst/>
          </a:prstGeom>
          <a:noFill/>
          <a:ln>
            <a:noFill/>
          </a:ln>
        </p:spPr>
      </p:pic>
      <p:pic>
        <p:nvPicPr>
          <p:cNvPr descr="google, networks, plus, search, social, socialnetwork icon" id="77" name="Google Shape;77;p15"/>
          <p:cNvPicPr preferRelativeResize="0"/>
          <p:nvPr/>
        </p:nvPicPr>
        <p:blipFill>
          <a:blip r:embed="rId4">
            <a:alphaModFix/>
          </a:blip>
          <a:stretch>
            <a:fillRect/>
          </a:stretch>
        </p:blipFill>
        <p:spPr>
          <a:xfrm>
            <a:off x="4234486" y="4132989"/>
            <a:ext cx="675028" cy="675036"/>
          </a:xfrm>
          <a:prstGeom prst="rect">
            <a:avLst/>
          </a:prstGeom>
          <a:noFill/>
          <a:ln>
            <a:noFill/>
          </a:ln>
        </p:spPr>
      </p:pic>
      <p:pic>
        <p:nvPicPr>
          <p:cNvPr descr="facebook, friends, like, networks, share, social, socialmedia icon" id="78" name="Google Shape;78;p15"/>
          <p:cNvPicPr preferRelativeResize="0"/>
          <p:nvPr/>
        </p:nvPicPr>
        <p:blipFill>
          <a:blip r:embed="rId5">
            <a:alphaModFix/>
          </a:blip>
          <a:stretch>
            <a:fillRect/>
          </a:stretch>
        </p:blipFill>
        <p:spPr>
          <a:xfrm>
            <a:off x="2984611" y="3964400"/>
            <a:ext cx="675028" cy="675036"/>
          </a:xfrm>
          <a:prstGeom prst="rect">
            <a:avLst/>
          </a:prstGeom>
          <a:noFill/>
          <a:ln>
            <a:noFill/>
          </a:ln>
        </p:spPr>
      </p:pic>
      <p:pic>
        <p:nvPicPr>
          <p:cNvPr descr="instagram, networks, photos, pictures, share, social, socialmedia icon" id="79" name="Google Shape;79;p15"/>
          <p:cNvPicPr preferRelativeResize="0"/>
          <p:nvPr/>
        </p:nvPicPr>
        <p:blipFill>
          <a:blip r:embed="rId6">
            <a:alphaModFix/>
          </a:blip>
          <a:stretch>
            <a:fillRect/>
          </a:stretch>
        </p:blipFill>
        <p:spPr>
          <a:xfrm>
            <a:off x="5484361" y="3964400"/>
            <a:ext cx="675028" cy="675036"/>
          </a:xfrm>
          <a:prstGeom prst="rect">
            <a:avLst/>
          </a:prstGeom>
          <a:noFill/>
          <a:ln>
            <a:noFill/>
          </a:ln>
        </p:spPr>
      </p:pic>
      <p:pic>
        <p:nvPicPr>
          <p:cNvPr descr="clip, networks, social, socialmedia, video, watch, youtube icon" id="80" name="Google Shape;80;p15"/>
          <p:cNvPicPr preferRelativeResize="0"/>
          <p:nvPr/>
        </p:nvPicPr>
        <p:blipFill>
          <a:blip r:embed="rId7">
            <a:alphaModFix/>
          </a:blip>
          <a:stretch>
            <a:fillRect/>
          </a:stretch>
        </p:blipFill>
        <p:spPr>
          <a:xfrm>
            <a:off x="6734222" y="4132989"/>
            <a:ext cx="675028" cy="675036"/>
          </a:xfrm>
          <a:prstGeom prst="rect">
            <a:avLst/>
          </a:prstGeom>
          <a:noFill/>
          <a:ln>
            <a:noFill/>
          </a:ln>
        </p:spPr>
      </p:pic>
      <p:pic>
        <p:nvPicPr>
          <p:cNvPr descr="color, day, doodle, fairytale, green, man, patrick icon" id="81" name="Google Shape;81;p15"/>
          <p:cNvPicPr preferRelativeResize="0"/>
          <p:nvPr/>
        </p:nvPicPr>
        <p:blipFill>
          <a:blip r:embed="rId8">
            <a:alphaModFix/>
          </a:blip>
          <a:stretch>
            <a:fillRect/>
          </a:stretch>
        </p:blipFill>
        <p:spPr>
          <a:xfrm>
            <a:off x="281150" y="52550"/>
            <a:ext cx="548700" cy="548700"/>
          </a:xfrm>
          <a:prstGeom prst="rect">
            <a:avLst/>
          </a:prstGeom>
          <a:noFill/>
          <a:ln>
            <a:noFill/>
          </a:ln>
        </p:spPr>
      </p:pic>
      <p:pic>
        <p:nvPicPr>
          <p:cNvPr descr="cllover, gold, happy, hat, patrick, saint, st icon" id="82" name="Google Shape;82;p15"/>
          <p:cNvPicPr preferRelativeResize="0"/>
          <p:nvPr/>
        </p:nvPicPr>
        <p:blipFill>
          <a:blip r:embed="rId9">
            <a:alphaModFix/>
          </a:blip>
          <a:stretch>
            <a:fillRect/>
          </a:stretch>
        </p:blipFill>
        <p:spPr>
          <a:xfrm rot="691018">
            <a:off x="5969887" y="326575"/>
            <a:ext cx="1133775" cy="1133775"/>
          </a:xfrm>
          <a:prstGeom prst="rect">
            <a:avLst/>
          </a:prstGeom>
          <a:noFill/>
          <a:ln>
            <a:noFill/>
          </a:ln>
        </p:spPr>
      </p:pic>
      <p:pic>
        <p:nvPicPr>
          <p:cNvPr descr="color, day, doodle, fairytale, green, man, patrick icon" id="83" name="Google Shape;83;p15"/>
          <p:cNvPicPr preferRelativeResize="0"/>
          <p:nvPr/>
        </p:nvPicPr>
        <p:blipFill>
          <a:blip r:embed="rId8">
            <a:alphaModFix/>
          </a:blip>
          <a:stretch>
            <a:fillRect/>
          </a:stretch>
        </p:blipFill>
        <p:spPr>
          <a:xfrm>
            <a:off x="-23650" y="52550"/>
            <a:ext cx="548700" cy="548700"/>
          </a:xfrm>
          <a:prstGeom prst="rect">
            <a:avLst/>
          </a:prstGeom>
          <a:noFill/>
          <a:ln>
            <a:noFill/>
          </a:ln>
        </p:spPr>
      </p:pic>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7" name="Shape 87"/>
        <p:cNvGrpSpPr/>
        <p:nvPr/>
      </p:nvGrpSpPr>
      <p:grpSpPr>
        <a:xfrm>
          <a:off x="0" y="0"/>
          <a:ext cx="0" cy="0"/>
          <a:chOff x="0" y="0"/>
          <a:chExt cx="0" cy="0"/>
        </a:xfrm>
      </p:grpSpPr>
      <p:sp>
        <p:nvSpPr>
          <p:cNvPr id="88" name="Google Shape;88;p16"/>
          <p:cNvSpPr txBox="1"/>
          <p:nvPr>
            <p:ph type="title"/>
          </p:nvPr>
        </p:nvSpPr>
        <p:spPr>
          <a:xfrm>
            <a:off x="1134650" y="651000"/>
            <a:ext cx="7783200" cy="1200300"/>
          </a:xfrm>
          <a:prstGeom prst="rect">
            <a:avLst/>
          </a:prstGeom>
          <a:noFill/>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sz="3600">
                <a:solidFill>
                  <a:srgbClr val="000000"/>
                </a:solidFill>
                <a:latin typeface="Bree Serif"/>
                <a:ea typeface="Bree Serif"/>
                <a:cs typeface="Bree Serif"/>
                <a:sym typeface="Bree Serif"/>
              </a:rPr>
              <a:t>TITLE TO INTRODUCE THE NEXT SLIDES</a:t>
            </a:r>
            <a:endParaRPr>
              <a:solidFill>
                <a:srgbClr val="000000"/>
              </a:solidFill>
              <a:latin typeface="Bree Serif"/>
              <a:ea typeface="Bree Serif"/>
              <a:cs typeface="Bree Serif"/>
              <a:sym typeface="Bree Serif"/>
            </a:endParaRPr>
          </a:p>
        </p:txBody>
      </p:sp>
      <p:sp>
        <p:nvSpPr>
          <p:cNvPr id="89" name="Google Shape;89;p16"/>
          <p:cNvSpPr txBox="1"/>
          <p:nvPr/>
        </p:nvSpPr>
        <p:spPr>
          <a:xfrm>
            <a:off x="585950" y="2726600"/>
            <a:ext cx="3635400" cy="1582200"/>
          </a:xfrm>
          <a:prstGeom prst="rect">
            <a:avLst/>
          </a:prstGeom>
          <a:noFill/>
          <a:ln>
            <a:noFill/>
          </a:ln>
        </p:spPr>
        <p:txBody>
          <a:bodyPr anchorCtr="0" anchor="ctr" bIns="91425" lIns="91425" spcFirstLastPara="1" rIns="91425" wrap="square" tIns="91425">
            <a:noAutofit/>
          </a:bodyPr>
          <a:lstStyle/>
          <a:p>
            <a:pPr indent="0" lvl="0" marL="0" rtl="0" algn="ctr">
              <a:spcBef>
                <a:spcPts val="640"/>
              </a:spcBef>
              <a:spcAft>
                <a:spcPts val="0"/>
              </a:spcAft>
              <a:buNone/>
            </a:pPr>
            <a:r>
              <a:rPr lang="en" sz="3000">
                <a:latin typeface="Bree Serif"/>
                <a:ea typeface="Bree Serif"/>
                <a:cs typeface="Bree Serif"/>
                <a:sym typeface="Bree Serif"/>
              </a:rPr>
              <a:t>“How to do a good presentation“</a:t>
            </a:r>
            <a:endParaRPr>
              <a:latin typeface="Bree Serif"/>
              <a:ea typeface="Bree Serif"/>
              <a:cs typeface="Bree Serif"/>
              <a:sym typeface="Bree Serif"/>
            </a:endParaRPr>
          </a:p>
        </p:txBody>
      </p:sp>
      <p:pic>
        <p:nvPicPr>
          <p:cNvPr descr="color, day, doodle, fairytale, green, man, patrick icon" id="90" name="Google Shape;90;p16"/>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91" name="Google Shape;91;p16"/>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iudad De Nueva York, Día De San Patricio, Desfile" id="92" name="Google Shape;92;p16"/>
          <p:cNvPicPr preferRelativeResize="0"/>
          <p:nvPr/>
        </p:nvPicPr>
        <p:blipFill>
          <a:blip r:embed="rId4">
            <a:alphaModFix/>
          </a:blip>
          <a:stretch>
            <a:fillRect/>
          </a:stretch>
        </p:blipFill>
        <p:spPr>
          <a:xfrm>
            <a:off x="4633250" y="2213475"/>
            <a:ext cx="3392624" cy="2416900"/>
          </a:xfrm>
          <a:prstGeom prst="rect">
            <a:avLst/>
          </a:prstGeom>
          <a:noFill/>
          <a:ln>
            <a:noFill/>
          </a:ln>
        </p:spPr>
      </p:pic>
      <p:pic>
        <p:nvPicPr>
          <p:cNvPr descr="color, day, doodle, fairytale, green, man, patrick icon" id="93" name="Google Shape;93;p16"/>
          <p:cNvPicPr preferRelativeResize="0"/>
          <p:nvPr/>
        </p:nvPicPr>
        <p:blipFill>
          <a:blip r:embed="rId3">
            <a:alphaModFix/>
          </a:blip>
          <a:stretch>
            <a:fillRect/>
          </a:stretch>
        </p:blipFill>
        <p:spPr>
          <a:xfrm>
            <a:off x="-23650" y="52550"/>
            <a:ext cx="548700" cy="548700"/>
          </a:xfrm>
          <a:prstGeom prst="rect">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7" name="Shape 97"/>
        <p:cNvGrpSpPr/>
        <p:nvPr/>
      </p:nvGrpSpPr>
      <p:grpSpPr>
        <a:xfrm>
          <a:off x="0" y="0"/>
          <a:ext cx="0" cy="0"/>
          <a:chOff x="0" y="0"/>
          <a:chExt cx="0" cy="0"/>
        </a:xfrm>
      </p:grpSpPr>
      <p:sp>
        <p:nvSpPr>
          <p:cNvPr id="98" name="Google Shape;98;p17"/>
          <p:cNvSpPr txBox="1"/>
          <p:nvPr>
            <p:ph idx="1" type="body"/>
          </p:nvPr>
        </p:nvSpPr>
        <p:spPr>
          <a:xfrm>
            <a:off x="4372900" y="1304250"/>
            <a:ext cx="4260300" cy="2535000"/>
          </a:xfrm>
          <a:prstGeom prst="rect">
            <a:avLst/>
          </a:prstGeom>
          <a:solidFill>
            <a:srgbClr val="D9EAD3"/>
          </a:solidFill>
        </p:spPr>
        <p:txBody>
          <a:bodyPr anchorCtr="0" anchor="t" bIns="91425" lIns="91425" spcFirstLastPara="1" rIns="91425" wrap="square" tIns="91425">
            <a:noAutofit/>
          </a:bodyPr>
          <a:lstStyle/>
          <a:p>
            <a:pPr indent="0" lvl="0" marL="0" rtl="0" algn="ctr">
              <a:lnSpc>
                <a:spcPct val="150000"/>
              </a:lnSpc>
              <a:spcBef>
                <a:spcPts val="0"/>
              </a:spcBef>
              <a:spcAft>
                <a:spcPts val="0"/>
              </a:spcAft>
              <a:buClr>
                <a:schemeClr val="dk1"/>
              </a:buClr>
              <a:buSzPts val="1100"/>
              <a:buFont typeface="Arial"/>
              <a:buNone/>
            </a:pPr>
            <a:r>
              <a:rPr lang="en">
                <a:solidFill>
                  <a:srgbClr val="000000"/>
                </a:solidFill>
                <a:latin typeface="Bree Serif"/>
                <a:ea typeface="Bree Serif"/>
                <a:cs typeface="Bree Serif"/>
                <a:sym typeface="Bree Serif"/>
              </a:rPr>
              <a:t>It is essential to make a good design of your slides in a presentation to transmit our message with simplicity and clarity and thus guarantee the success of our exhibition.</a:t>
            </a:r>
            <a:endParaRPr>
              <a:solidFill>
                <a:srgbClr val="000000"/>
              </a:solidFill>
              <a:latin typeface="Bree Serif"/>
              <a:ea typeface="Bree Serif"/>
              <a:cs typeface="Bree Serif"/>
              <a:sym typeface="Bree Serif"/>
            </a:endParaRPr>
          </a:p>
        </p:txBody>
      </p:sp>
      <p:pic>
        <p:nvPicPr>
          <p:cNvPr descr="color, day, doodle, fairytale, green, man, patrick icon" id="99" name="Google Shape;99;p17"/>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olor, day, doodle, fairytale, green, man, patrick icon" id="100" name="Google Shape;100;p17"/>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101" name="Google Shape;101;p17"/>
          <p:cNvPicPr preferRelativeResize="0"/>
          <p:nvPr/>
        </p:nvPicPr>
        <p:blipFill>
          <a:blip r:embed="rId3">
            <a:alphaModFix/>
          </a:blip>
          <a:stretch>
            <a:fillRect/>
          </a:stretch>
        </p:blipFill>
        <p:spPr>
          <a:xfrm>
            <a:off x="890750" y="52550"/>
            <a:ext cx="548700" cy="548700"/>
          </a:xfrm>
          <a:prstGeom prst="rect">
            <a:avLst/>
          </a:prstGeom>
          <a:noFill/>
          <a:ln>
            <a:noFill/>
          </a:ln>
        </p:spPr>
      </p:pic>
      <p:pic>
        <p:nvPicPr>
          <p:cNvPr descr="Chicago, Río, Verde, St, Santo, Patrick, Arquitectura" id="102" name="Google Shape;102;p17"/>
          <p:cNvPicPr preferRelativeResize="0"/>
          <p:nvPr/>
        </p:nvPicPr>
        <p:blipFill rotWithShape="1">
          <a:blip r:embed="rId4">
            <a:alphaModFix/>
          </a:blip>
          <a:srcRect b="0" l="0" r="0" t="7800"/>
          <a:stretch/>
        </p:blipFill>
        <p:spPr>
          <a:xfrm>
            <a:off x="627975" y="727549"/>
            <a:ext cx="2913350" cy="4029225"/>
          </a:xfrm>
          <a:prstGeom prst="rect">
            <a:avLst/>
          </a:prstGeom>
          <a:noFill/>
          <a:ln>
            <a:noFill/>
          </a:ln>
        </p:spPr>
      </p:pic>
      <p:pic>
        <p:nvPicPr>
          <p:cNvPr descr="color, day, doodle, fairytale, green, man, patrick icon" id="103" name="Google Shape;103;p17"/>
          <p:cNvPicPr preferRelativeResize="0"/>
          <p:nvPr/>
        </p:nvPicPr>
        <p:blipFill>
          <a:blip r:embed="rId3">
            <a:alphaModFix/>
          </a:blip>
          <a:stretch>
            <a:fillRect/>
          </a:stretch>
        </p:blipFill>
        <p:spPr>
          <a:xfrm>
            <a:off x="-23650" y="52550"/>
            <a:ext cx="548700" cy="548700"/>
          </a:xfrm>
          <a:prstGeom prst="rect">
            <a:avLst/>
          </a:prstGeom>
          <a:noFill/>
          <a:ln>
            <a:noFill/>
          </a:ln>
        </p:spPr>
      </p:pic>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7" name="Shape 107"/>
        <p:cNvGrpSpPr/>
        <p:nvPr/>
      </p:nvGrpSpPr>
      <p:grpSpPr>
        <a:xfrm>
          <a:off x="0" y="0"/>
          <a:ext cx="0" cy="0"/>
          <a:chOff x="0" y="0"/>
          <a:chExt cx="0" cy="0"/>
        </a:xfrm>
      </p:grpSpPr>
      <p:sp>
        <p:nvSpPr>
          <p:cNvPr id="108" name="Google Shape;108;p18"/>
          <p:cNvSpPr txBox="1"/>
          <p:nvPr>
            <p:ph idx="1" type="body"/>
          </p:nvPr>
        </p:nvSpPr>
        <p:spPr>
          <a:xfrm>
            <a:off x="204950" y="904525"/>
            <a:ext cx="5102700" cy="3763500"/>
          </a:xfrm>
          <a:prstGeom prst="rect">
            <a:avLst/>
          </a:prstGeom>
        </p:spPr>
        <p:txBody>
          <a:bodyPr anchorCtr="0" anchor="t" bIns="91425" lIns="91425" spcFirstLastPara="1" rIns="91425" wrap="square" tIns="91425">
            <a:noAutofit/>
          </a:bodyPr>
          <a:lstStyle/>
          <a:p>
            <a:pPr indent="-234950" lvl="0" marL="342900" rtl="0" algn="l">
              <a:lnSpc>
                <a:spcPct val="150000"/>
              </a:lnSpc>
              <a:spcBef>
                <a:spcPts val="640"/>
              </a:spcBef>
              <a:spcAft>
                <a:spcPts val="0"/>
              </a:spcAft>
              <a:buClr>
                <a:srgbClr val="000000"/>
              </a:buClr>
              <a:buSzPts val="1500"/>
              <a:buFont typeface="Bree Serif"/>
              <a:buChar char="•"/>
            </a:pPr>
            <a:r>
              <a:rPr lang="en" sz="1500">
                <a:solidFill>
                  <a:srgbClr val="000000"/>
                </a:solidFill>
                <a:latin typeface="Bree Serif"/>
                <a:ea typeface="Bree Serif"/>
                <a:cs typeface="Bree Serif"/>
                <a:sym typeface="Bree Serif"/>
              </a:rPr>
              <a:t>Choose clean backgrounds for your presentations so as not to distract.</a:t>
            </a:r>
            <a:endParaRPr sz="1500">
              <a:solidFill>
                <a:srgbClr val="000000"/>
              </a:solidFill>
              <a:latin typeface="Bree Serif"/>
              <a:ea typeface="Bree Serif"/>
              <a:cs typeface="Bree Serif"/>
              <a:sym typeface="Bree Serif"/>
            </a:endParaRPr>
          </a:p>
          <a:p>
            <a:pPr indent="-234950" lvl="0" marL="342900" rtl="0" algn="l">
              <a:lnSpc>
                <a:spcPct val="150000"/>
              </a:lnSpc>
              <a:spcBef>
                <a:spcPts val="1600"/>
              </a:spcBef>
              <a:spcAft>
                <a:spcPts val="0"/>
              </a:spcAft>
              <a:buClr>
                <a:srgbClr val="000000"/>
              </a:buClr>
              <a:buSzPts val="1500"/>
              <a:buFont typeface="Bree Serif"/>
              <a:buChar char="•"/>
            </a:pPr>
            <a:r>
              <a:rPr lang="en" sz="1500">
                <a:solidFill>
                  <a:srgbClr val="000000"/>
                </a:solidFill>
                <a:latin typeface="Bree Serif"/>
                <a:ea typeface="Bree Serif"/>
                <a:cs typeface="Bree Serif"/>
                <a:sym typeface="Bree Serif"/>
              </a:rPr>
              <a:t>Transmite only one idea in each slide.</a:t>
            </a:r>
            <a:endParaRPr sz="1500">
              <a:solidFill>
                <a:srgbClr val="000000"/>
              </a:solidFill>
              <a:latin typeface="Bree Serif"/>
              <a:ea typeface="Bree Serif"/>
              <a:cs typeface="Bree Serif"/>
              <a:sym typeface="Bree Serif"/>
            </a:endParaRPr>
          </a:p>
          <a:p>
            <a:pPr indent="-234950" lvl="0" marL="342900" rtl="0" algn="l">
              <a:lnSpc>
                <a:spcPct val="150000"/>
              </a:lnSpc>
              <a:spcBef>
                <a:spcPts val="1600"/>
              </a:spcBef>
              <a:spcAft>
                <a:spcPts val="0"/>
              </a:spcAft>
              <a:buClr>
                <a:srgbClr val="000000"/>
              </a:buClr>
              <a:buSzPts val="1500"/>
              <a:buFont typeface="Bree Serif"/>
              <a:buChar char="•"/>
            </a:pPr>
            <a:r>
              <a:rPr lang="en" sz="1500">
                <a:solidFill>
                  <a:srgbClr val="000000"/>
                </a:solidFill>
                <a:latin typeface="Bree Serif"/>
                <a:ea typeface="Bree Serif"/>
                <a:cs typeface="Bree Serif"/>
                <a:sym typeface="Bree Serif"/>
              </a:rPr>
              <a:t>Do not overcharging the slides of 6 or 7 lines of text. .</a:t>
            </a:r>
            <a:endParaRPr sz="1500">
              <a:solidFill>
                <a:srgbClr val="000000"/>
              </a:solidFill>
              <a:latin typeface="Bree Serif"/>
              <a:ea typeface="Bree Serif"/>
              <a:cs typeface="Bree Serif"/>
              <a:sym typeface="Bree Serif"/>
            </a:endParaRPr>
          </a:p>
          <a:p>
            <a:pPr indent="-234950" lvl="0" marL="342900" rtl="0" algn="l">
              <a:lnSpc>
                <a:spcPct val="150000"/>
              </a:lnSpc>
              <a:spcBef>
                <a:spcPts val="1600"/>
              </a:spcBef>
              <a:spcAft>
                <a:spcPts val="0"/>
              </a:spcAft>
              <a:buClr>
                <a:srgbClr val="000000"/>
              </a:buClr>
              <a:buSzPts val="1500"/>
              <a:buFont typeface="Bree Serif"/>
              <a:buChar char="•"/>
            </a:pPr>
            <a:r>
              <a:rPr lang="en" sz="1500">
                <a:solidFill>
                  <a:srgbClr val="000000"/>
                </a:solidFill>
                <a:latin typeface="Bree Serif"/>
                <a:ea typeface="Bree Serif"/>
                <a:cs typeface="Bree Serif"/>
                <a:sym typeface="Bree Serif"/>
              </a:rPr>
              <a:t>Each line of text must not have more than 7 words. </a:t>
            </a:r>
            <a:endParaRPr sz="1500">
              <a:solidFill>
                <a:srgbClr val="000000"/>
              </a:solidFill>
              <a:latin typeface="Bree Serif"/>
              <a:ea typeface="Bree Serif"/>
              <a:cs typeface="Bree Serif"/>
              <a:sym typeface="Bree Serif"/>
            </a:endParaRPr>
          </a:p>
          <a:p>
            <a:pPr indent="-234950" lvl="0" marL="342900" rtl="0" algn="l">
              <a:lnSpc>
                <a:spcPct val="150000"/>
              </a:lnSpc>
              <a:spcBef>
                <a:spcPts val="1600"/>
              </a:spcBef>
              <a:spcAft>
                <a:spcPts val="1600"/>
              </a:spcAft>
              <a:buClr>
                <a:srgbClr val="000000"/>
              </a:buClr>
              <a:buSzPts val="1500"/>
              <a:buFont typeface="Bree Serif"/>
              <a:buChar char="•"/>
            </a:pPr>
            <a:r>
              <a:rPr lang="en" sz="1500">
                <a:solidFill>
                  <a:srgbClr val="000000"/>
                </a:solidFill>
                <a:latin typeface="Bree Serif"/>
                <a:ea typeface="Bree Serif"/>
                <a:cs typeface="Bree Serif"/>
                <a:sym typeface="Bree Serif"/>
              </a:rPr>
              <a:t>It is preferable that the audience listen to you than they dedicate themselves to read the presentation.</a:t>
            </a:r>
            <a:endParaRPr sz="1500">
              <a:solidFill>
                <a:srgbClr val="000000"/>
              </a:solidFill>
              <a:latin typeface="Bree Serif"/>
              <a:ea typeface="Bree Serif"/>
              <a:cs typeface="Bree Serif"/>
              <a:sym typeface="Bree Serif"/>
            </a:endParaRPr>
          </a:p>
        </p:txBody>
      </p:sp>
      <p:sp>
        <p:nvSpPr>
          <p:cNvPr id="109" name="Google Shape;109;p18"/>
          <p:cNvSpPr txBox="1"/>
          <p:nvPr>
            <p:ph type="title"/>
          </p:nvPr>
        </p:nvSpPr>
        <p:spPr>
          <a:xfrm>
            <a:off x="5276825" y="391425"/>
            <a:ext cx="35073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Bree Serif"/>
                <a:ea typeface="Bree Serif"/>
                <a:cs typeface="Bree Serif"/>
                <a:sym typeface="Bree Serif"/>
              </a:rPr>
              <a:t>POINTS TO DISCUSS</a:t>
            </a:r>
            <a:endParaRPr>
              <a:solidFill>
                <a:srgbClr val="000000"/>
              </a:solidFill>
              <a:latin typeface="Bree Serif"/>
              <a:ea typeface="Bree Serif"/>
              <a:cs typeface="Bree Serif"/>
              <a:sym typeface="Bree Serif"/>
            </a:endParaRPr>
          </a:p>
        </p:txBody>
      </p:sp>
      <p:pic>
        <p:nvPicPr>
          <p:cNvPr descr="color, day, doodle, fairytale, green, man, patrick icon" id="110" name="Google Shape;110;p18"/>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olor, day, doodle, fairytale, green, man, patrick icon" id="111" name="Google Shape;111;p18"/>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112" name="Google Shape;112;p18"/>
          <p:cNvPicPr preferRelativeResize="0"/>
          <p:nvPr/>
        </p:nvPicPr>
        <p:blipFill>
          <a:blip r:embed="rId3">
            <a:alphaModFix/>
          </a:blip>
          <a:stretch>
            <a:fillRect/>
          </a:stretch>
        </p:blipFill>
        <p:spPr>
          <a:xfrm>
            <a:off x="890750" y="52550"/>
            <a:ext cx="548700" cy="548700"/>
          </a:xfrm>
          <a:prstGeom prst="rect">
            <a:avLst/>
          </a:prstGeom>
          <a:noFill/>
          <a:ln>
            <a:noFill/>
          </a:ln>
        </p:spPr>
      </p:pic>
      <p:pic>
        <p:nvPicPr>
          <p:cNvPr descr="color, day, doodle, fairytale, green, man, patrick icon" id="113" name="Google Shape;113;p18"/>
          <p:cNvPicPr preferRelativeResize="0"/>
          <p:nvPr/>
        </p:nvPicPr>
        <p:blipFill>
          <a:blip r:embed="rId3">
            <a:alphaModFix/>
          </a:blip>
          <a:stretch>
            <a:fillRect/>
          </a:stretch>
        </p:blipFill>
        <p:spPr>
          <a:xfrm>
            <a:off x="1195550" y="52550"/>
            <a:ext cx="548700" cy="548700"/>
          </a:xfrm>
          <a:prstGeom prst="rect">
            <a:avLst/>
          </a:prstGeom>
          <a:noFill/>
          <a:ln>
            <a:noFill/>
          </a:ln>
        </p:spPr>
      </p:pic>
      <p:pic>
        <p:nvPicPr>
          <p:cNvPr descr="Irlanda, Cerveza, Irlandés, Verde, Santo" id="114" name="Google Shape;114;p18"/>
          <p:cNvPicPr preferRelativeResize="0"/>
          <p:nvPr/>
        </p:nvPicPr>
        <p:blipFill>
          <a:blip r:embed="rId4">
            <a:alphaModFix/>
          </a:blip>
          <a:stretch>
            <a:fillRect/>
          </a:stretch>
        </p:blipFill>
        <p:spPr>
          <a:xfrm>
            <a:off x="5701750" y="1429525"/>
            <a:ext cx="2882950" cy="2900000"/>
          </a:xfrm>
          <a:prstGeom prst="rect">
            <a:avLst/>
          </a:prstGeom>
          <a:noFill/>
          <a:ln>
            <a:noFill/>
          </a:ln>
        </p:spPr>
      </p:pic>
      <p:pic>
        <p:nvPicPr>
          <p:cNvPr descr="color, day, doodle, fairytale, green, man, patrick icon" id="115" name="Google Shape;115;p18"/>
          <p:cNvPicPr preferRelativeResize="0"/>
          <p:nvPr/>
        </p:nvPicPr>
        <p:blipFill>
          <a:blip r:embed="rId3">
            <a:alphaModFix/>
          </a:blip>
          <a:stretch>
            <a:fillRect/>
          </a:stretch>
        </p:blipFill>
        <p:spPr>
          <a:xfrm>
            <a:off x="-23650" y="52550"/>
            <a:ext cx="548700" cy="548700"/>
          </a:xfrm>
          <a:prstGeom prst="rect">
            <a:avLst/>
          </a:prstGeom>
          <a:noFill/>
          <a:ln>
            <a:noFill/>
          </a:ln>
        </p:spPr>
      </p:pic>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9" name="Shape 119"/>
        <p:cNvGrpSpPr/>
        <p:nvPr/>
      </p:nvGrpSpPr>
      <p:grpSpPr>
        <a:xfrm>
          <a:off x="0" y="0"/>
          <a:ext cx="0" cy="0"/>
          <a:chOff x="0" y="0"/>
          <a:chExt cx="0" cy="0"/>
        </a:xfrm>
      </p:grpSpPr>
      <p:sp>
        <p:nvSpPr>
          <p:cNvPr id="120" name="Google Shape;120;p19"/>
          <p:cNvSpPr txBox="1"/>
          <p:nvPr>
            <p:ph type="title"/>
          </p:nvPr>
        </p:nvSpPr>
        <p:spPr>
          <a:xfrm>
            <a:off x="3169050" y="601250"/>
            <a:ext cx="22917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Bree Serif"/>
                <a:ea typeface="Bree Serif"/>
                <a:cs typeface="Bree Serif"/>
                <a:sym typeface="Bree Serif"/>
              </a:rPr>
              <a:t>THE MARKET</a:t>
            </a:r>
            <a:endParaRPr>
              <a:solidFill>
                <a:srgbClr val="000000"/>
              </a:solidFill>
              <a:latin typeface="Bree Serif"/>
              <a:ea typeface="Bree Serif"/>
              <a:cs typeface="Bree Serif"/>
              <a:sym typeface="Bree Serif"/>
            </a:endParaRPr>
          </a:p>
        </p:txBody>
      </p:sp>
      <p:sp>
        <p:nvSpPr>
          <p:cNvPr id="121" name="Google Shape;121;p19"/>
          <p:cNvSpPr txBox="1"/>
          <p:nvPr>
            <p:ph idx="1" type="body"/>
          </p:nvPr>
        </p:nvSpPr>
        <p:spPr>
          <a:xfrm>
            <a:off x="1352550" y="1600200"/>
            <a:ext cx="5924700" cy="3028800"/>
          </a:xfrm>
          <a:prstGeom prst="rect">
            <a:avLst/>
          </a:prstGeom>
          <a:noFill/>
        </p:spPr>
        <p:txBody>
          <a:bodyPr anchorCtr="0" anchor="t" bIns="91425" lIns="91425" spcFirstLastPara="1" rIns="91425" wrap="square" tIns="91425">
            <a:noAutofit/>
          </a:bodyPr>
          <a:lstStyle/>
          <a:p>
            <a:pPr indent="-139700" lvl="0" marL="342900" rtl="0" algn="ctr">
              <a:lnSpc>
                <a:spcPct val="100000"/>
              </a:lnSpc>
              <a:spcBef>
                <a:spcPts val="640"/>
              </a:spcBef>
              <a:spcAft>
                <a:spcPts val="0"/>
              </a:spcAft>
              <a:buClr>
                <a:schemeClr val="dk1"/>
              </a:buClr>
              <a:buSzPts val="1100"/>
              <a:buFont typeface="Arial"/>
              <a:buNone/>
            </a:pPr>
            <a:r>
              <a:rPr b="1" lang="en" sz="3000">
                <a:solidFill>
                  <a:schemeClr val="dk1"/>
                </a:solidFill>
                <a:latin typeface="Bree Serif"/>
                <a:ea typeface="Bree Serif"/>
                <a:cs typeface="Bree Serif"/>
                <a:sym typeface="Bree Serif"/>
              </a:rPr>
              <a:t>132.000.000 INHABITANTS</a:t>
            </a:r>
            <a:endParaRPr b="1" sz="3000">
              <a:solidFill>
                <a:schemeClr val="dk1"/>
              </a:solidFill>
              <a:latin typeface="Bree Serif"/>
              <a:ea typeface="Bree Serif"/>
              <a:cs typeface="Bree Serif"/>
              <a:sym typeface="Bree Serif"/>
            </a:endParaRPr>
          </a:p>
          <a:p>
            <a:pPr indent="-139700" lvl="0" marL="342900" rtl="0" algn="ctr">
              <a:lnSpc>
                <a:spcPct val="100000"/>
              </a:lnSpc>
              <a:spcBef>
                <a:spcPts val="640"/>
              </a:spcBef>
              <a:spcAft>
                <a:spcPts val="0"/>
              </a:spcAft>
              <a:buClr>
                <a:schemeClr val="dk1"/>
              </a:buClr>
              <a:buSzPts val="1100"/>
              <a:buFont typeface="Arial"/>
              <a:buNone/>
            </a:pPr>
            <a:r>
              <a:t/>
            </a:r>
            <a:endParaRPr b="1" sz="3000">
              <a:solidFill>
                <a:schemeClr val="dk1"/>
              </a:solidFill>
              <a:latin typeface="Bree Serif"/>
              <a:ea typeface="Bree Serif"/>
              <a:cs typeface="Bree Serif"/>
              <a:sym typeface="Bree Serif"/>
            </a:endParaRPr>
          </a:p>
          <a:p>
            <a:pPr indent="-139700" lvl="0" marL="342900" rtl="0" algn="ctr">
              <a:lnSpc>
                <a:spcPct val="100000"/>
              </a:lnSpc>
              <a:spcBef>
                <a:spcPts val="640"/>
              </a:spcBef>
              <a:spcAft>
                <a:spcPts val="0"/>
              </a:spcAft>
              <a:buClr>
                <a:schemeClr val="dk1"/>
              </a:buClr>
              <a:buSzPts val="1100"/>
              <a:buFont typeface="Arial"/>
              <a:buNone/>
            </a:pPr>
            <a:r>
              <a:rPr b="1" lang="en" sz="3000">
                <a:solidFill>
                  <a:schemeClr val="dk1"/>
                </a:solidFill>
                <a:latin typeface="Bree Serif"/>
                <a:ea typeface="Bree Serif"/>
                <a:cs typeface="Bree Serif"/>
                <a:sym typeface="Bree Serif"/>
              </a:rPr>
              <a:t>80 % MOBILE USERS</a:t>
            </a:r>
            <a:endParaRPr b="1" sz="3000">
              <a:solidFill>
                <a:schemeClr val="dk1"/>
              </a:solidFill>
              <a:latin typeface="Bree Serif"/>
              <a:ea typeface="Bree Serif"/>
              <a:cs typeface="Bree Serif"/>
              <a:sym typeface="Bree Serif"/>
            </a:endParaRPr>
          </a:p>
          <a:p>
            <a:pPr indent="-139700" lvl="0" marL="342900" rtl="0" algn="ctr">
              <a:lnSpc>
                <a:spcPct val="100000"/>
              </a:lnSpc>
              <a:spcBef>
                <a:spcPts val="640"/>
              </a:spcBef>
              <a:spcAft>
                <a:spcPts val="0"/>
              </a:spcAft>
              <a:buClr>
                <a:schemeClr val="dk1"/>
              </a:buClr>
              <a:buSzPts val="1100"/>
              <a:buFont typeface="Arial"/>
              <a:buNone/>
            </a:pPr>
            <a:r>
              <a:t/>
            </a:r>
            <a:endParaRPr b="1" sz="3000">
              <a:solidFill>
                <a:schemeClr val="dk1"/>
              </a:solidFill>
              <a:latin typeface="Bree Serif"/>
              <a:ea typeface="Bree Serif"/>
              <a:cs typeface="Bree Serif"/>
              <a:sym typeface="Bree Serif"/>
            </a:endParaRPr>
          </a:p>
          <a:p>
            <a:pPr indent="-139700" lvl="0" marL="342900" rtl="0" algn="ctr">
              <a:lnSpc>
                <a:spcPct val="100000"/>
              </a:lnSpc>
              <a:spcBef>
                <a:spcPts val="640"/>
              </a:spcBef>
              <a:spcAft>
                <a:spcPts val="0"/>
              </a:spcAft>
              <a:buClr>
                <a:schemeClr val="dk1"/>
              </a:buClr>
              <a:buSzPts val="1100"/>
              <a:buFont typeface="Arial"/>
              <a:buNone/>
            </a:pPr>
            <a:r>
              <a:rPr b="1" lang="en" sz="3000">
                <a:solidFill>
                  <a:schemeClr val="dk1"/>
                </a:solidFill>
                <a:latin typeface="Bree Serif"/>
                <a:ea typeface="Bree Serif"/>
                <a:cs typeface="Bree Serif"/>
                <a:sym typeface="Bree Serif"/>
              </a:rPr>
              <a:t> </a:t>
            </a:r>
            <a:r>
              <a:rPr b="1" lang="en" sz="3000">
                <a:solidFill>
                  <a:srgbClr val="6AA84F"/>
                </a:solidFill>
                <a:latin typeface="Bree Serif"/>
                <a:ea typeface="Bree Serif"/>
                <a:cs typeface="Bree Serif"/>
                <a:sym typeface="Bree Serif"/>
              </a:rPr>
              <a:t>INCOME: 2.640 Million $</a:t>
            </a:r>
            <a:endParaRPr b="1" sz="3000">
              <a:solidFill>
                <a:srgbClr val="6AA84F"/>
              </a:solidFill>
              <a:latin typeface="Bree Serif"/>
              <a:ea typeface="Bree Serif"/>
              <a:cs typeface="Bree Serif"/>
              <a:sym typeface="Bree Serif"/>
            </a:endParaRPr>
          </a:p>
        </p:txBody>
      </p:sp>
      <p:pic>
        <p:nvPicPr>
          <p:cNvPr descr="color, day, doodle, fairytale, green, man, patrick icon" id="122" name="Google Shape;122;p19"/>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olor, day, doodle, fairytale, green, man, patrick icon" id="123" name="Google Shape;123;p19"/>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124" name="Google Shape;124;p19"/>
          <p:cNvPicPr preferRelativeResize="0"/>
          <p:nvPr/>
        </p:nvPicPr>
        <p:blipFill>
          <a:blip r:embed="rId3">
            <a:alphaModFix/>
          </a:blip>
          <a:stretch>
            <a:fillRect/>
          </a:stretch>
        </p:blipFill>
        <p:spPr>
          <a:xfrm>
            <a:off x="890750" y="52550"/>
            <a:ext cx="548700" cy="548700"/>
          </a:xfrm>
          <a:prstGeom prst="rect">
            <a:avLst/>
          </a:prstGeom>
          <a:noFill/>
          <a:ln>
            <a:noFill/>
          </a:ln>
        </p:spPr>
      </p:pic>
      <p:pic>
        <p:nvPicPr>
          <p:cNvPr descr="color, day, doodle, fairytale, green, man, patrick icon" id="125" name="Google Shape;125;p19"/>
          <p:cNvPicPr preferRelativeResize="0"/>
          <p:nvPr/>
        </p:nvPicPr>
        <p:blipFill>
          <a:blip r:embed="rId3">
            <a:alphaModFix/>
          </a:blip>
          <a:stretch>
            <a:fillRect/>
          </a:stretch>
        </p:blipFill>
        <p:spPr>
          <a:xfrm>
            <a:off x="1195550" y="52550"/>
            <a:ext cx="548700" cy="548700"/>
          </a:xfrm>
          <a:prstGeom prst="rect">
            <a:avLst/>
          </a:prstGeom>
          <a:noFill/>
          <a:ln>
            <a:noFill/>
          </a:ln>
        </p:spPr>
      </p:pic>
      <p:pic>
        <p:nvPicPr>
          <p:cNvPr descr="color, day, doodle, fairytale, green, man, patrick icon" id="126" name="Google Shape;126;p19"/>
          <p:cNvPicPr preferRelativeResize="0"/>
          <p:nvPr/>
        </p:nvPicPr>
        <p:blipFill>
          <a:blip r:embed="rId3">
            <a:alphaModFix/>
          </a:blip>
          <a:stretch>
            <a:fillRect/>
          </a:stretch>
        </p:blipFill>
        <p:spPr>
          <a:xfrm>
            <a:off x="1500350" y="52550"/>
            <a:ext cx="548700" cy="548700"/>
          </a:xfrm>
          <a:prstGeom prst="rect">
            <a:avLst/>
          </a:prstGeom>
          <a:noFill/>
          <a:ln>
            <a:noFill/>
          </a:ln>
        </p:spPr>
      </p:pic>
      <p:pic>
        <p:nvPicPr>
          <p:cNvPr descr="advert, date, day, magic, patrick, sorcery, trefoil icon" id="127" name="Google Shape;127;p19"/>
          <p:cNvPicPr preferRelativeResize="0"/>
          <p:nvPr/>
        </p:nvPicPr>
        <p:blipFill>
          <a:blip r:embed="rId4">
            <a:alphaModFix/>
          </a:blip>
          <a:stretch>
            <a:fillRect/>
          </a:stretch>
        </p:blipFill>
        <p:spPr>
          <a:xfrm>
            <a:off x="496475" y="3185750"/>
            <a:ext cx="856075" cy="856075"/>
          </a:xfrm>
          <a:prstGeom prst="rect">
            <a:avLst/>
          </a:prstGeom>
          <a:noFill/>
          <a:ln>
            <a:noFill/>
          </a:ln>
        </p:spPr>
      </p:pic>
      <p:pic>
        <p:nvPicPr>
          <p:cNvPr descr="Sombrero De Copa, Sombrero De Duende" id="128" name="Google Shape;128;p19"/>
          <p:cNvPicPr preferRelativeResize="0"/>
          <p:nvPr/>
        </p:nvPicPr>
        <p:blipFill>
          <a:blip r:embed="rId5">
            <a:alphaModFix/>
          </a:blip>
          <a:stretch>
            <a:fillRect/>
          </a:stretch>
        </p:blipFill>
        <p:spPr>
          <a:xfrm>
            <a:off x="6495650" y="329638"/>
            <a:ext cx="1314300" cy="1115913"/>
          </a:xfrm>
          <a:prstGeom prst="rect">
            <a:avLst/>
          </a:prstGeom>
          <a:noFill/>
          <a:ln>
            <a:noFill/>
          </a:ln>
        </p:spPr>
      </p:pic>
      <p:pic>
        <p:nvPicPr>
          <p:cNvPr descr="color, day, doodle, fairytale, green, man, patrick icon" id="129" name="Google Shape;129;p19"/>
          <p:cNvPicPr preferRelativeResize="0"/>
          <p:nvPr/>
        </p:nvPicPr>
        <p:blipFill>
          <a:blip r:embed="rId3">
            <a:alphaModFix/>
          </a:blip>
          <a:stretch>
            <a:fillRect/>
          </a:stretch>
        </p:blipFill>
        <p:spPr>
          <a:xfrm>
            <a:off x="-23650" y="52550"/>
            <a:ext cx="548700" cy="548700"/>
          </a:xfrm>
          <a:prstGeom prst="rect">
            <a:avLst/>
          </a:prstGeom>
          <a:noFill/>
          <a:ln>
            <a:noFill/>
          </a:ln>
        </p:spPr>
      </p:pic>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3" name="Shape 133"/>
        <p:cNvGrpSpPr/>
        <p:nvPr/>
      </p:nvGrpSpPr>
      <p:grpSpPr>
        <a:xfrm>
          <a:off x="0" y="0"/>
          <a:ext cx="0" cy="0"/>
          <a:chOff x="0" y="0"/>
          <a:chExt cx="0" cy="0"/>
        </a:xfrm>
      </p:grpSpPr>
      <p:sp>
        <p:nvSpPr>
          <p:cNvPr id="134" name="Google Shape;134;p20"/>
          <p:cNvSpPr txBox="1"/>
          <p:nvPr>
            <p:ph idx="1" type="body"/>
          </p:nvPr>
        </p:nvSpPr>
        <p:spPr>
          <a:xfrm>
            <a:off x="230325" y="2210925"/>
            <a:ext cx="8520600" cy="8256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a:solidFill>
                  <a:srgbClr val="000000"/>
                </a:solidFill>
                <a:latin typeface="Bree Serif"/>
                <a:ea typeface="Bree Serif"/>
                <a:cs typeface="Bree Serif"/>
                <a:sym typeface="Bree Serif"/>
              </a:rPr>
              <a:t>Define the main idea that is going to be the axis of your presentation. Use icons and/or illustrations to attract the attention of your audience.</a:t>
            </a:r>
            <a:endParaRPr>
              <a:solidFill>
                <a:srgbClr val="000000"/>
              </a:solidFill>
              <a:latin typeface="Bree Serif"/>
              <a:ea typeface="Bree Serif"/>
              <a:cs typeface="Bree Serif"/>
              <a:sym typeface="Bree Serif"/>
            </a:endParaRPr>
          </a:p>
          <a:p>
            <a:pPr indent="0" lvl="0" marL="0" rtl="0" algn="ctr">
              <a:spcBef>
                <a:spcPts val="1600"/>
              </a:spcBef>
              <a:spcAft>
                <a:spcPts val="0"/>
              </a:spcAft>
              <a:buClr>
                <a:schemeClr val="dk1"/>
              </a:buClr>
              <a:buSzPts val="1100"/>
              <a:buFont typeface="Arial"/>
              <a:buNone/>
            </a:pPr>
            <a:r>
              <a:t/>
            </a:r>
            <a:endParaRPr>
              <a:solidFill>
                <a:srgbClr val="000000"/>
              </a:solidFill>
              <a:latin typeface="Bree Serif"/>
              <a:ea typeface="Bree Serif"/>
              <a:cs typeface="Bree Serif"/>
              <a:sym typeface="Bree Serif"/>
            </a:endParaRPr>
          </a:p>
          <a:p>
            <a:pPr indent="0" lvl="0" marL="0" rtl="0" algn="ctr">
              <a:spcBef>
                <a:spcPts val="1600"/>
              </a:spcBef>
              <a:spcAft>
                <a:spcPts val="1600"/>
              </a:spcAft>
              <a:buClr>
                <a:schemeClr val="accent2"/>
              </a:buClr>
              <a:buFont typeface="Arial"/>
              <a:buNone/>
            </a:pPr>
            <a:r>
              <a:t/>
            </a:r>
            <a:endParaRPr>
              <a:solidFill>
                <a:srgbClr val="000000"/>
              </a:solidFill>
              <a:latin typeface="Bree Serif"/>
              <a:ea typeface="Bree Serif"/>
              <a:cs typeface="Bree Serif"/>
              <a:sym typeface="Bree Serif"/>
            </a:endParaRPr>
          </a:p>
        </p:txBody>
      </p:sp>
      <p:sp>
        <p:nvSpPr>
          <p:cNvPr id="135" name="Google Shape;135;p20"/>
          <p:cNvSpPr txBox="1"/>
          <p:nvPr/>
        </p:nvSpPr>
        <p:spPr>
          <a:xfrm>
            <a:off x="2230050" y="852575"/>
            <a:ext cx="4683900" cy="1139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5500">
                <a:latin typeface="Bree Serif"/>
                <a:ea typeface="Bree Serif"/>
                <a:cs typeface="Bree Serif"/>
                <a:sym typeface="Bree Serif"/>
              </a:rPr>
              <a:t>THE</a:t>
            </a:r>
            <a:r>
              <a:rPr b="1" lang="en" sz="5500">
                <a:latin typeface="Bree Serif"/>
                <a:ea typeface="Bree Serif"/>
                <a:cs typeface="Bree Serif"/>
                <a:sym typeface="Bree Serif"/>
              </a:rPr>
              <a:t> IDEA</a:t>
            </a:r>
            <a:endParaRPr>
              <a:latin typeface="Bree Serif"/>
              <a:ea typeface="Bree Serif"/>
              <a:cs typeface="Bree Serif"/>
              <a:sym typeface="Bree Serif"/>
            </a:endParaRPr>
          </a:p>
        </p:txBody>
      </p:sp>
      <p:pic>
        <p:nvPicPr>
          <p:cNvPr descr="color, day, doodle, fairytale, green, man, patrick icon" id="136" name="Google Shape;136;p20"/>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olor, day, doodle, fairytale, green, man, patrick icon" id="137" name="Google Shape;137;p20"/>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138" name="Google Shape;138;p20"/>
          <p:cNvPicPr preferRelativeResize="0"/>
          <p:nvPr/>
        </p:nvPicPr>
        <p:blipFill>
          <a:blip r:embed="rId3">
            <a:alphaModFix/>
          </a:blip>
          <a:stretch>
            <a:fillRect/>
          </a:stretch>
        </p:blipFill>
        <p:spPr>
          <a:xfrm>
            <a:off x="890750" y="52550"/>
            <a:ext cx="548700" cy="548700"/>
          </a:xfrm>
          <a:prstGeom prst="rect">
            <a:avLst/>
          </a:prstGeom>
          <a:noFill/>
          <a:ln>
            <a:noFill/>
          </a:ln>
        </p:spPr>
      </p:pic>
      <p:pic>
        <p:nvPicPr>
          <p:cNvPr descr="color, day, doodle, fairytale, green, man, patrick icon" id="139" name="Google Shape;139;p20"/>
          <p:cNvPicPr preferRelativeResize="0"/>
          <p:nvPr/>
        </p:nvPicPr>
        <p:blipFill>
          <a:blip r:embed="rId3">
            <a:alphaModFix/>
          </a:blip>
          <a:stretch>
            <a:fillRect/>
          </a:stretch>
        </p:blipFill>
        <p:spPr>
          <a:xfrm>
            <a:off x="1195550" y="52550"/>
            <a:ext cx="548700" cy="548700"/>
          </a:xfrm>
          <a:prstGeom prst="rect">
            <a:avLst/>
          </a:prstGeom>
          <a:noFill/>
          <a:ln>
            <a:noFill/>
          </a:ln>
        </p:spPr>
      </p:pic>
      <p:pic>
        <p:nvPicPr>
          <p:cNvPr descr="color, day, doodle, fairytale, green, man, patrick icon" id="140" name="Google Shape;140;p20"/>
          <p:cNvPicPr preferRelativeResize="0"/>
          <p:nvPr/>
        </p:nvPicPr>
        <p:blipFill>
          <a:blip r:embed="rId3">
            <a:alphaModFix/>
          </a:blip>
          <a:stretch>
            <a:fillRect/>
          </a:stretch>
        </p:blipFill>
        <p:spPr>
          <a:xfrm>
            <a:off x="1500350" y="52550"/>
            <a:ext cx="548700" cy="548700"/>
          </a:xfrm>
          <a:prstGeom prst="rect">
            <a:avLst/>
          </a:prstGeom>
          <a:noFill/>
          <a:ln>
            <a:noFill/>
          </a:ln>
        </p:spPr>
      </p:pic>
      <p:pic>
        <p:nvPicPr>
          <p:cNvPr descr="color, day, doodle, fairytale, green, man, patrick icon" id="141" name="Google Shape;141;p20"/>
          <p:cNvPicPr preferRelativeResize="0"/>
          <p:nvPr/>
        </p:nvPicPr>
        <p:blipFill>
          <a:blip r:embed="rId3">
            <a:alphaModFix/>
          </a:blip>
          <a:stretch>
            <a:fillRect/>
          </a:stretch>
        </p:blipFill>
        <p:spPr>
          <a:xfrm>
            <a:off x="1805150" y="52550"/>
            <a:ext cx="548700" cy="548700"/>
          </a:xfrm>
          <a:prstGeom prst="rect">
            <a:avLst/>
          </a:prstGeom>
          <a:noFill/>
          <a:ln>
            <a:noFill/>
          </a:ln>
        </p:spPr>
      </p:pic>
      <p:pic>
        <p:nvPicPr>
          <p:cNvPr descr="Trébol, Trébol De Cuatro Hojas, Shamrock, Frontera" id="142" name="Google Shape;142;p20"/>
          <p:cNvPicPr preferRelativeResize="0"/>
          <p:nvPr/>
        </p:nvPicPr>
        <p:blipFill rotWithShape="1">
          <a:blip r:embed="rId4">
            <a:alphaModFix/>
          </a:blip>
          <a:srcRect b="41064" l="0" r="0" t="41131"/>
          <a:stretch/>
        </p:blipFill>
        <p:spPr>
          <a:xfrm>
            <a:off x="445375" y="3454517"/>
            <a:ext cx="8253250" cy="734683"/>
          </a:xfrm>
          <a:prstGeom prst="rect">
            <a:avLst/>
          </a:prstGeom>
          <a:noFill/>
          <a:ln>
            <a:noFill/>
          </a:ln>
        </p:spPr>
      </p:pic>
      <p:pic>
        <p:nvPicPr>
          <p:cNvPr descr="day, horseshoe, luck, patrick, st icon" id="143" name="Google Shape;143;p20"/>
          <p:cNvPicPr preferRelativeResize="0"/>
          <p:nvPr/>
        </p:nvPicPr>
        <p:blipFill>
          <a:blip r:embed="rId5">
            <a:alphaModFix/>
          </a:blip>
          <a:stretch>
            <a:fillRect/>
          </a:stretch>
        </p:blipFill>
        <p:spPr>
          <a:xfrm>
            <a:off x="6088350" y="1009325"/>
            <a:ext cx="825600" cy="825600"/>
          </a:xfrm>
          <a:prstGeom prst="rect">
            <a:avLst/>
          </a:prstGeom>
          <a:noFill/>
          <a:ln>
            <a:noFill/>
          </a:ln>
        </p:spPr>
      </p:pic>
      <p:pic>
        <p:nvPicPr>
          <p:cNvPr descr="color, day, doodle, fairytale, green, man, patrick icon" id="144" name="Google Shape;144;p20"/>
          <p:cNvPicPr preferRelativeResize="0"/>
          <p:nvPr/>
        </p:nvPicPr>
        <p:blipFill>
          <a:blip r:embed="rId3">
            <a:alphaModFix/>
          </a:blip>
          <a:stretch>
            <a:fillRect/>
          </a:stretch>
        </p:blipFill>
        <p:spPr>
          <a:xfrm>
            <a:off x="-23650" y="52550"/>
            <a:ext cx="548700" cy="548700"/>
          </a:xfrm>
          <a:prstGeom prst="rect">
            <a:avLst/>
          </a:prstGeom>
          <a:noFill/>
          <a:ln>
            <a:noFill/>
          </a:ln>
        </p:spPr>
      </p:pic>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8" name="Shape 148"/>
        <p:cNvGrpSpPr/>
        <p:nvPr/>
      </p:nvGrpSpPr>
      <p:grpSpPr>
        <a:xfrm>
          <a:off x="0" y="0"/>
          <a:ext cx="0" cy="0"/>
          <a:chOff x="0" y="0"/>
          <a:chExt cx="0" cy="0"/>
        </a:xfrm>
      </p:grpSpPr>
      <p:sp>
        <p:nvSpPr>
          <p:cNvPr id="149" name="Google Shape;149;p21"/>
          <p:cNvSpPr txBox="1"/>
          <p:nvPr>
            <p:ph type="title"/>
          </p:nvPr>
        </p:nvSpPr>
        <p:spPr>
          <a:xfrm>
            <a:off x="3203175" y="223450"/>
            <a:ext cx="41691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3000">
                <a:solidFill>
                  <a:srgbClr val="000000"/>
                </a:solidFill>
                <a:latin typeface="Bree Serif"/>
                <a:ea typeface="Bree Serif"/>
                <a:cs typeface="Bree Serif"/>
                <a:sym typeface="Bree Serif"/>
              </a:rPr>
              <a:t>TWO COLUMNS TEXT</a:t>
            </a:r>
            <a:endParaRPr sz="3000">
              <a:solidFill>
                <a:srgbClr val="000000"/>
              </a:solidFill>
              <a:latin typeface="Bree Serif"/>
              <a:ea typeface="Bree Serif"/>
              <a:cs typeface="Bree Serif"/>
              <a:sym typeface="Bree Serif"/>
            </a:endParaRPr>
          </a:p>
        </p:txBody>
      </p:sp>
      <p:sp>
        <p:nvSpPr>
          <p:cNvPr id="150" name="Google Shape;150;p21"/>
          <p:cNvSpPr txBox="1"/>
          <p:nvPr/>
        </p:nvSpPr>
        <p:spPr>
          <a:xfrm>
            <a:off x="281150" y="1556000"/>
            <a:ext cx="3999900" cy="2327100"/>
          </a:xfrm>
          <a:prstGeom prst="rect">
            <a:avLst/>
          </a:prstGeom>
          <a:solidFill>
            <a:srgbClr val="D9EAD3"/>
          </a:solidFill>
          <a:ln cap="flat" cmpd="sng" w="9525">
            <a:solidFill>
              <a:srgbClr val="B6D7A8"/>
            </a:solidFill>
            <a:prstDash val="solid"/>
            <a:round/>
            <a:headEnd len="sm" w="sm" type="none"/>
            <a:tailEnd len="sm" w="sm" type="none"/>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n" sz="1800">
                <a:latin typeface="Bree Serif"/>
                <a:ea typeface="Bree Serif"/>
                <a:cs typeface="Bree Serif"/>
                <a:sym typeface="Bree Serif"/>
              </a:rPr>
              <a:t>Text size</a:t>
            </a:r>
            <a:endParaRPr b="1" sz="1800">
              <a:latin typeface="Bree Serif"/>
              <a:ea typeface="Bree Serif"/>
              <a:cs typeface="Bree Serif"/>
              <a:sym typeface="Bree Serif"/>
            </a:endParaRPr>
          </a:p>
          <a:p>
            <a:pPr indent="0" lvl="0" marL="0" rtl="0" algn="l">
              <a:lnSpc>
                <a:spcPct val="115000"/>
              </a:lnSpc>
              <a:spcBef>
                <a:spcPts val="1600"/>
              </a:spcBef>
              <a:spcAft>
                <a:spcPts val="1600"/>
              </a:spcAft>
              <a:buNone/>
            </a:pPr>
            <a:r>
              <a:rPr lang="en" sz="1800">
                <a:latin typeface="Bree Serif"/>
                <a:ea typeface="Bree Serif"/>
                <a:cs typeface="Bree Serif"/>
                <a:sym typeface="Bree Serif"/>
              </a:rPr>
              <a:t>The text must be legible from the end of the auditorium, that is why we choose a well readable type and a minimum size of 24. </a:t>
            </a:r>
            <a:endParaRPr sz="1800">
              <a:latin typeface="Bree Serif"/>
              <a:ea typeface="Bree Serif"/>
              <a:cs typeface="Bree Serif"/>
              <a:sym typeface="Bree Serif"/>
            </a:endParaRPr>
          </a:p>
        </p:txBody>
      </p:sp>
      <p:sp>
        <p:nvSpPr>
          <p:cNvPr id="151" name="Google Shape;151;p21"/>
          <p:cNvSpPr txBox="1"/>
          <p:nvPr/>
        </p:nvSpPr>
        <p:spPr>
          <a:xfrm>
            <a:off x="4912275" y="1555900"/>
            <a:ext cx="3999900" cy="2327100"/>
          </a:xfrm>
          <a:prstGeom prst="rect">
            <a:avLst/>
          </a:prstGeom>
          <a:solidFill>
            <a:srgbClr val="D9EAD3"/>
          </a:solidFill>
          <a:ln cap="flat" cmpd="sng" w="9525">
            <a:solidFill>
              <a:srgbClr val="B6D7A8"/>
            </a:solidFill>
            <a:prstDash val="solid"/>
            <a:round/>
            <a:headEnd len="sm" w="sm" type="none"/>
            <a:tailEnd len="sm" w="sm" type="none"/>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b="1" lang="en" sz="1800">
                <a:latin typeface="Bree Serif"/>
                <a:ea typeface="Bree Serif"/>
                <a:cs typeface="Bree Serif"/>
                <a:sym typeface="Bree Serif"/>
              </a:rPr>
              <a:t>Margins around the text</a:t>
            </a:r>
            <a:endParaRPr b="1" sz="1800">
              <a:latin typeface="Bree Serif"/>
              <a:ea typeface="Bree Serif"/>
              <a:cs typeface="Bree Serif"/>
              <a:sym typeface="Bree Serif"/>
            </a:endParaRPr>
          </a:p>
          <a:p>
            <a:pPr indent="0" lvl="0" marL="0" rtl="0" algn="l">
              <a:lnSpc>
                <a:spcPct val="115000"/>
              </a:lnSpc>
              <a:spcBef>
                <a:spcPts val="1600"/>
              </a:spcBef>
              <a:spcAft>
                <a:spcPts val="1600"/>
              </a:spcAft>
              <a:buNone/>
            </a:pPr>
            <a:r>
              <a:rPr lang="en" sz="1800">
                <a:latin typeface="Bree Serif"/>
                <a:ea typeface="Bree Serif"/>
                <a:cs typeface="Bree Serif"/>
                <a:sym typeface="Bree Serif"/>
              </a:rPr>
              <a:t>The texts, images or graphics should not be stuck to the edge of the slide. The edges must be broad around the entire text.</a:t>
            </a:r>
            <a:endParaRPr sz="1800">
              <a:latin typeface="Bree Serif"/>
              <a:ea typeface="Bree Serif"/>
              <a:cs typeface="Bree Serif"/>
              <a:sym typeface="Bree Serif"/>
            </a:endParaRPr>
          </a:p>
        </p:txBody>
      </p:sp>
      <p:pic>
        <p:nvPicPr>
          <p:cNvPr descr="color, day, doodle, fairytale, green, man, patrick icon" id="152" name="Google Shape;152;p21"/>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olor, day, doodle, fairytale, green, man, patrick icon" id="153" name="Google Shape;153;p21"/>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154" name="Google Shape;154;p21"/>
          <p:cNvPicPr preferRelativeResize="0"/>
          <p:nvPr/>
        </p:nvPicPr>
        <p:blipFill>
          <a:blip r:embed="rId3">
            <a:alphaModFix/>
          </a:blip>
          <a:stretch>
            <a:fillRect/>
          </a:stretch>
        </p:blipFill>
        <p:spPr>
          <a:xfrm>
            <a:off x="890750" y="52550"/>
            <a:ext cx="548700" cy="548700"/>
          </a:xfrm>
          <a:prstGeom prst="rect">
            <a:avLst/>
          </a:prstGeom>
          <a:noFill/>
          <a:ln>
            <a:noFill/>
          </a:ln>
        </p:spPr>
      </p:pic>
      <p:pic>
        <p:nvPicPr>
          <p:cNvPr descr="color, day, doodle, fairytale, green, man, patrick icon" id="155" name="Google Shape;155;p21"/>
          <p:cNvPicPr preferRelativeResize="0"/>
          <p:nvPr/>
        </p:nvPicPr>
        <p:blipFill>
          <a:blip r:embed="rId3">
            <a:alphaModFix/>
          </a:blip>
          <a:stretch>
            <a:fillRect/>
          </a:stretch>
        </p:blipFill>
        <p:spPr>
          <a:xfrm>
            <a:off x="1195550" y="52550"/>
            <a:ext cx="548700" cy="548700"/>
          </a:xfrm>
          <a:prstGeom prst="rect">
            <a:avLst/>
          </a:prstGeom>
          <a:noFill/>
          <a:ln>
            <a:noFill/>
          </a:ln>
        </p:spPr>
      </p:pic>
      <p:pic>
        <p:nvPicPr>
          <p:cNvPr descr="color, day, doodle, fairytale, green, man, patrick icon" id="156" name="Google Shape;156;p21"/>
          <p:cNvPicPr preferRelativeResize="0"/>
          <p:nvPr/>
        </p:nvPicPr>
        <p:blipFill>
          <a:blip r:embed="rId3">
            <a:alphaModFix/>
          </a:blip>
          <a:stretch>
            <a:fillRect/>
          </a:stretch>
        </p:blipFill>
        <p:spPr>
          <a:xfrm>
            <a:off x="1500350" y="52550"/>
            <a:ext cx="548700" cy="548700"/>
          </a:xfrm>
          <a:prstGeom prst="rect">
            <a:avLst/>
          </a:prstGeom>
          <a:noFill/>
          <a:ln>
            <a:noFill/>
          </a:ln>
        </p:spPr>
      </p:pic>
      <p:pic>
        <p:nvPicPr>
          <p:cNvPr descr="color, day, doodle, fairytale, green, man, patrick icon" id="157" name="Google Shape;157;p21"/>
          <p:cNvPicPr preferRelativeResize="0"/>
          <p:nvPr/>
        </p:nvPicPr>
        <p:blipFill>
          <a:blip r:embed="rId3">
            <a:alphaModFix/>
          </a:blip>
          <a:stretch>
            <a:fillRect/>
          </a:stretch>
        </p:blipFill>
        <p:spPr>
          <a:xfrm>
            <a:off x="1805150" y="52550"/>
            <a:ext cx="548700" cy="548700"/>
          </a:xfrm>
          <a:prstGeom prst="rect">
            <a:avLst/>
          </a:prstGeom>
          <a:noFill/>
          <a:ln>
            <a:noFill/>
          </a:ln>
        </p:spPr>
      </p:pic>
      <p:pic>
        <p:nvPicPr>
          <p:cNvPr descr="color, day, doodle, fairytale, green, man, patrick icon" id="158" name="Google Shape;158;p21"/>
          <p:cNvPicPr preferRelativeResize="0"/>
          <p:nvPr/>
        </p:nvPicPr>
        <p:blipFill>
          <a:blip r:embed="rId3">
            <a:alphaModFix/>
          </a:blip>
          <a:stretch>
            <a:fillRect/>
          </a:stretch>
        </p:blipFill>
        <p:spPr>
          <a:xfrm>
            <a:off x="2109950" y="52550"/>
            <a:ext cx="548700" cy="548700"/>
          </a:xfrm>
          <a:prstGeom prst="rect">
            <a:avLst/>
          </a:prstGeom>
          <a:noFill/>
          <a:ln>
            <a:noFill/>
          </a:ln>
        </p:spPr>
      </p:pic>
      <p:pic>
        <p:nvPicPr>
          <p:cNvPr descr="couldron, day, patrick, st, treasure icon" id="159" name="Google Shape;159;p21"/>
          <p:cNvPicPr preferRelativeResize="0"/>
          <p:nvPr/>
        </p:nvPicPr>
        <p:blipFill>
          <a:blip r:embed="rId4">
            <a:alphaModFix/>
          </a:blip>
          <a:stretch>
            <a:fillRect/>
          </a:stretch>
        </p:blipFill>
        <p:spPr>
          <a:xfrm>
            <a:off x="4086463" y="3989975"/>
            <a:ext cx="971075" cy="971075"/>
          </a:xfrm>
          <a:prstGeom prst="rect">
            <a:avLst/>
          </a:prstGeom>
          <a:noFill/>
          <a:ln>
            <a:noFill/>
          </a:ln>
        </p:spPr>
      </p:pic>
      <p:pic>
        <p:nvPicPr>
          <p:cNvPr descr="color, day, doodle, fairytale, green, man, patrick icon" id="160" name="Google Shape;160;p21"/>
          <p:cNvPicPr preferRelativeResize="0"/>
          <p:nvPr/>
        </p:nvPicPr>
        <p:blipFill>
          <a:blip r:embed="rId3">
            <a:alphaModFix/>
          </a:blip>
          <a:stretch>
            <a:fillRect/>
          </a:stretch>
        </p:blipFill>
        <p:spPr>
          <a:xfrm>
            <a:off x="-23650" y="52550"/>
            <a:ext cx="548700" cy="548700"/>
          </a:xfrm>
          <a:prstGeom prst="rect">
            <a:avLst/>
          </a:prstGeom>
          <a:noFill/>
          <a:ln>
            <a:noFill/>
          </a:ln>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4" name="Shape 164"/>
        <p:cNvGrpSpPr/>
        <p:nvPr/>
      </p:nvGrpSpPr>
      <p:grpSpPr>
        <a:xfrm>
          <a:off x="0" y="0"/>
          <a:ext cx="0" cy="0"/>
          <a:chOff x="0" y="0"/>
          <a:chExt cx="0" cy="0"/>
        </a:xfrm>
      </p:grpSpPr>
      <p:pic>
        <p:nvPicPr>
          <p:cNvPr descr="day, leprechaun, patrick, shoe, st icon" id="165" name="Google Shape;165;p22"/>
          <p:cNvPicPr preferRelativeResize="0"/>
          <p:nvPr/>
        </p:nvPicPr>
        <p:blipFill>
          <a:blip r:embed="rId3">
            <a:alphaModFix/>
          </a:blip>
          <a:stretch>
            <a:fillRect/>
          </a:stretch>
        </p:blipFill>
        <p:spPr>
          <a:xfrm>
            <a:off x="460575" y="3356775"/>
            <a:ext cx="638975" cy="638975"/>
          </a:xfrm>
          <a:prstGeom prst="rect">
            <a:avLst/>
          </a:prstGeom>
          <a:noFill/>
          <a:ln>
            <a:noFill/>
          </a:ln>
        </p:spPr>
      </p:pic>
      <p:sp>
        <p:nvSpPr>
          <p:cNvPr id="166" name="Google Shape;166;p22"/>
          <p:cNvSpPr txBox="1"/>
          <p:nvPr>
            <p:ph type="title"/>
          </p:nvPr>
        </p:nvSpPr>
        <p:spPr>
          <a:xfrm>
            <a:off x="3633950" y="471225"/>
            <a:ext cx="28062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3000">
                <a:solidFill>
                  <a:srgbClr val="000000"/>
                </a:solidFill>
                <a:latin typeface="Bree Serif"/>
                <a:ea typeface="Bree Serif"/>
                <a:cs typeface="Bree Serif"/>
                <a:sym typeface="Bree Serif"/>
              </a:rPr>
              <a:t>INFOGRAPHICS</a:t>
            </a:r>
            <a:endParaRPr sz="3000">
              <a:solidFill>
                <a:srgbClr val="000000"/>
              </a:solidFill>
              <a:latin typeface="Bree Serif"/>
              <a:ea typeface="Bree Serif"/>
              <a:cs typeface="Bree Serif"/>
              <a:sym typeface="Bree Serif"/>
            </a:endParaRPr>
          </a:p>
        </p:txBody>
      </p:sp>
      <p:sp>
        <p:nvSpPr>
          <p:cNvPr id="167" name="Google Shape;167;p22"/>
          <p:cNvSpPr/>
          <p:nvPr/>
        </p:nvSpPr>
        <p:spPr>
          <a:xfrm>
            <a:off x="588575" y="1347500"/>
            <a:ext cx="2806200" cy="2653500"/>
          </a:xfrm>
          <a:prstGeom prst="flowChartConnector">
            <a:avLst/>
          </a:prstGeom>
          <a:solidFill>
            <a:srgbClr val="93C47D"/>
          </a:solid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Clr>
                <a:srgbClr val="000000"/>
              </a:buClr>
              <a:buSzPts val="1100"/>
              <a:buFont typeface="Arial"/>
              <a:buNone/>
            </a:pPr>
            <a:r>
              <a:rPr b="1" lang="en" sz="1800">
                <a:latin typeface="Bree Serif"/>
                <a:ea typeface="Bree Serif"/>
                <a:cs typeface="Bree Serif"/>
                <a:sym typeface="Bree Serif"/>
              </a:rPr>
              <a:t>LOREM IPSUM</a:t>
            </a:r>
            <a:endParaRPr b="1" sz="1800">
              <a:latin typeface="Bree Serif"/>
              <a:ea typeface="Bree Serif"/>
              <a:cs typeface="Bree Serif"/>
              <a:sym typeface="Bree Serif"/>
            </a:endParaRPr>
          </a:p>
          <a:p>
            <a:pPr indent="0" lvl="0" marL="0" rtl="0" algn="ctr">
              <a:lnSpc>
                <a:spcPct val="115000"/>
              </a:lnSpc>
              <a:spcBef>
                <a:spcPts val="0"/>
              </a:spcBef>
              <a:spcAft>
                <a:spcPts val="0"/>
              </a:spcAft>
              <a:buNone/>
            </a:pPr>
            <a:r>
              <a:rPr lang="en" sz="1800">
                <a:latin typeface="Bree Serif"/>
                <a:ea typeface="Bree Serif"/>
                <a:cs typeface="Bree Serif"/>
                <a:sym typeface="Bree Serif"/>
              </a:rPr>
              <a:t>Eodem modo typi, qui nunc nobis videntur parum clari.</a:t>
            </a:r>
            <a:endParaRPr>
              <a:latin typeface="Bree Serif"/>
              <a:ea typeface="Bree Serif"/>
              <a:cs typeface="Bree Serif"/>
              <a:sym typeface="Bree Serif"/>
            </a:endParaRPr>
          </a:p>
        </p:txBody>
      </p:sp>
      <p:sp>
        <p:nvSpPr>
          <p:cNvPr id="168" name="Google Shape;168;p22"/>
          <p:cNvSpPr/>
          <p:nvPr/>
        </p:nvSpPr>
        <p:spPr>
          <a:xfrm>
            <a:off x="3172975" y="1342300"/>
            <a:ext cx="2846400" cy="2653500"/>
          </a:xfrm>
          <a:prstGeom prst="flowChartConnector">
            <a:avLst/>
          </a:prstGeom>
          <a:solidFill>
            <a:srgbClr val="93C47D"/>
          </a:solid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t/>
            </a:r>
            <a:endParaRPr b="1" sz="2400">
              <a:latin typeface="Bree Serif"/>
              <a:ea typeface="Bree Serif"/>
              <a:cs typeface="Bree Serif"/>
              <a:sym typeface="Bree Serif"/>
            </a:endParaRPr>
          </a:p>
          <a:p>
            <a:pPr indent="0" lvl="0" marL="0" rtl="0" algn="ctr">
              <a:lnSpc>
                <a:spcPct val="115000"/>
              </a:lnSpc>
              <a:spcBef>
                <a:spcPts val="0"/>
              </a:spcBef>
              <a:spcAft>
                <a:spcPts val="0"/>
              </a:spcAft>
              <a:buClr>
                <a:srgbClr val="000000"/>
              </a:buClr>
              <a:buSzPts val="1100"/>
              <a:buFont typeface="Arial"/>
              <a:buNone/>
            </a:pPr>
            <a:r>
              <a:rPr b="1" lang="en" sz="1800">
                <a:latin typeface="Bree Serif"/>
                <a:ea typeface="Bree Serif"/>
                <a:cs typeface="Bree Serif"/>
                <a:sym typeface="Bree Serif"/>
              </a:rPr>
              <a:t>LOREM IPSUM</a:t>
            </a:r>
            <a:endParaRPr b="1" sz="1800">
              <a:latin typeface="Bree Serif"/>
              <a:ea typeface="Bree Serif"/>
              <a:cs typeface="Bree Serif"/>
              <a:sym typeface="Bree Serif"/>
            </a:endParaRPr>
          </a:p>
          <a:p>
            <a:pPr indent="0" lvl="0" marL="0" rtl="0" algn="ctr">
              <a:lnSpc>
                <a:spcPct val="115000"/>
              </a:lnSpc>
              <a:spcBef>
                <a:spcPts val="0"/>
              </a:spcBef>
              <a:spcAft>
                <a:spcPts val="0"/>
              </a:spcAft>
              <a:buClr>
                <a:srgbClr val="000000"/>
              </a:buClr>
              <a:buSzPts val="1100"/>
              <a:buFont typeface="Arial"/>
              <a:buNone/>
            </a:pPr>
            <a:r>
              <a:rPr lang="en" sz="1800">
                <a:latin typeface="Bree Serif"/>
                <a:ea typeface="Bree Serif"/>
                <a:cs typeface="Bree Serif"/>
                <a:sym typeface="Bree Serif"/>
              </a:rPr>
              <a:t>Eodem modo typi, qui nunc nobis videntur parum clari.</a:t>
            </a:r>
            <a:endParaRPr sz="1800">
              <a:latin typeface="Bree Serif"/>
              <a:ea typeface="Bree Serif"/>
              <a:cs typeface="Bree Serif"/>
              <a:sym typeface="Bree Serif"/>
            </a:endParaRPr>
          </a:p>
          <a:p>
            <a:pPr indent="0" lvl="0" marL="0" rtl="0" algn="l">
              <a:spcBef>
                <a:spcPts val="0"/>
              </a:spcBef>
              <a:spcAft>
                <a:spcPts val="0"/>
              </a:spcAft>
              <a:buClr>
                <a:srgbClr val="000000"/>
              </a:buClr>
              <a:buSzPts val="1100"/>
              <a:buFont typeface="Arial"/>
              <a:buNone/>
            </a:pPr>
            <a:r>
              <a:t/>
            </a:r>
            <a:endParaRPr>
              <a:latin typeface="Bree Serif"/>
              <a:ea typeface="Bree Serif"/>
              <a:cs typeface="Bree Serif"/>
              <a:sym typeface="Bree Serif"/>
            </a:endParaRPr>
          </a:p>
          <a:p>
            <a:pPr indent="0" lvl="0" marL="0" rtl="0" algn="l">
              <a:spcBef>
                <a:spcPts val="0"/>
              </a:spcBef>
              <a:spcAft>
                <a:spcPts val="0"/>
              </a:spcAft>
              <a:buNone/>
            </a:pPr>
            <a:r>
              <a:t/>
            </a:r>
            <a:endParaRPr>
              <a:latin typeface="Bree Serif"/>
              <a:ea typeface="Bree Serif"/>
              <a:cs typeface="Bree Serif"/>
              <a:sym typeface="Bree Serif"/>
            </a:endParaRPr>
          </a:p>
        </p:txBody>
      </p:sp>
      <p:sp>
        <p:nvSpPr>
          <p:cNvPr id="169" name="Google Shape;169;p22"/>
          <p:cNvSpPr/>
          <p:nvPr/>
        </p:nvSpPr>
        <p:spPr>
          <a:xfrm>
            <a:off x="5749225" y="1352744"/>
            <a:ext cx="2806200" cy="2643000"/>
          </a:xfrm>
          <a:prstGeom prst="flowChartConnector">
            <a:avLst/>
          </a:prstGeom>
          <a:solidFill>
            <a:srgbClr val="93C47D"/>
          </a:solid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Clr>
                <a:srgbClr val="000000"/>
              </a:buClr>
              <a:buSzPts val="1100"/>
              <a:buFont typeface="Arial"/>
              <a:buNone/>
            </a:pPr>
            <a:r>
              <a:rPr b="1" lang="en" sz="1800">
                <a:latin typeface="Bree Serif"/>
                <a:ea typeface="Bree Serif"/>
                <a:cs typeface="Bree Serif"/>
                <a:sym typeface="Bree Serif"/>
              </a:rPr>
              <a:t>LOREM IPSUM</a:t>
            </a:r>
            <a:endParaRPr b="1" sz="1800">
              <a:latin typeface="Bree Serif"/>
              <a:ea typeface="Bree Serif"/>
              <a:cs typeface="Bree Serif"/>
              <a:sym typeface="Bree Serif"/>
            </a:endParaRPr>
          </a:p>
          <a:p>
            <a:pPr indent="0" lvl="0" marL="0" rtl="0" algn="ctr">
              <a:lnSpc>
                <a:spcPct val="115000"/>
              </a:lnSpc>
              <a:spcBef>
                <a:spcPts val="0"/>
              </a:spcBef>
              <a:spcAft>
                <a:spcPts val="0"/>
              </a:spcAft>
              <a:buNone/>
            </a:pPr>
            <a:r>
              <a:rPr lang="en" sz="1800">
                <a:latin typeface="Bree Serif"/>
                <a:ea typeface="Bree Serif"/>
                <a:cs typeface="Bree Serif"/>
                <a:sym typeface="Bree Serif"/>
              </a:rPr>
              <a:t>Eodem modo typi, qui nunc nobis videntur parum clari.</a:t>
            </a:r>
            <a:endParaRPr sz="1800">
              <a:latin typeface="Bree Serif"/>
              <a:ea typeface="Bree Serif"/>
              <a:cs typeface="Bree Serif"/>
              <a:sym typeface="Bree Serif"/>
            </a:endParaRPr>
          </a:p>
        </p:txBody>
      </p:sp>
      <p:pic>
        <p:nvPicPr>
          <p:cNvPr descr="color, day, doodle, fairytale, green, man, patrick icon" id="170" name="Google Shape;170;p22"/>
          <p:cNvPicPr preferRelativeResize="0"/>
          <p:nvPr/>
        </p:nvPicPr>
        <p:blipFill>
          <a:blip r:embed="rId4">
            <a:alphaModFix/>
          </a:blip>
          <a:stretch>
            <a:fillRect/>
          </a:stretch>
        </p:blipFill>
        <p:spPr>
          <a:xfrm>
            <a:off x="585950" y="52550"/>
            <a:ext cx="548700" cy="548700"/>
          </a:xfrm>
          <a:prstGeom prst="rect">
            <a:avLst/>
          </a:prstGeom>
          <a:noFill/>
          <a:ln>
            <a:noFill/>
          </a:ln>
        </p:spPr>
      </p:pic>
      <p:pic>
        <p:nvPicPr>
          <p:cNvPr descr="color, day, doodle, fairytale, green, man, patrick icon" id="171" name="Google Shape;171;p22"/>
          <p:cNvPicPr preferRelativeResize="0"/>
          <p:nvPr/>
        </p:nvPicPr>
        <p:blipFill>
          <a:blip r:embed="rId4">
            <a:alphaModFix/>
          </a:blip>
          <a:stretch>
            <a:fillRect/>
          </a:stretch>
        </p:blipFill>
        <p:spPr>
          <a:xfrm>
            <a:off x="281150" y="52550"/>
            <a:ext cx="548700" cy="548700"/>
          </a:xfrm>
          <a:prstGeom prst="rect">
            <a:avLst/>
          </a:prstGeom>
          <a:noFill/>
          <a:ln>
            <a:noFill/>
          </a:ln>
        </p:spPr>
      </p:pic>
      <p:pic>
        <p:nvPicPr>
          <p:cNvPr descr="color, day, doodle, fairytale, green, man, patrick icon" id="172" name="Google Shape;172;p22"/>
          <p:cNvPicPr preferRelativeResize="0"/>
          <p:nvPr/>
        </p:nvPicPr>
        <p:blipFill>
          <a:blip r:embed="rId4">
            <a:alphaModFix/>
          </a:blip>
          <a:stretch>
            <a:fillRect/>
          </a:stretch>
        </p:blipFill>
        <p:spPr>
          <a:xfrm>
            <a:off x="890750" y="52550"/>
            <a:ext cx="548700" cy="548700"/>
          </a:xfrm>
          <a:prstGeom prst="rect">
            <a:avLst/>
          </a:prstGeom>
          <a:noFill/>
          <a:ln>
            <a:noFill/>
          </a:ln>
        </p:spPr>
      </p:pic>
      <p:pic>
        <p:nvPicPr>
          <p:cNvPr descr="color, day, doodle, fairytale, green, man, patrick icon" id="173" name="Google Shape;173;p22"/>
          <p:cNvPicPr preferRelativeResize="0"/>
          <p:nvPr/>
        </p:nvPicPr>
        <p:blipFill>
          <a:blip r:embed="rId4">
            <a:alphaModFix/>
          </a:blip>
          <a:stretch>
            <a:fillRect/>
          </a:stretch>
        </p:blipFill>
        <p:spPr>
          <a:xfrm>
            <a:off x="1195550" y="52550"/>
            <a:ext cx="548700" cy="548700"/>
          </a:xfrm>
          <a:prstGeom prst="rect">
            <a:avLst/>
          </a:prstGeom>
          <a:noFill/>
          <a:ln>
            <a:noFill/>
          </a:ln>
        </p:spPr>
      </p:pic>
      <p:pic>
        <p:nvPicPr>
          <p:cNvPr descr="color, day, doodle, fairytale, green, man, patrick icon" id="174" name="Google Shape;174;p22"/>
          <p:cNvPicPr preferRelativeResize="0"/>
          <p:nvPr/>
        </p:nvPicPr>
        <p:blipFill>
          <a:blip r:embed="rId4">
            <a:alphaModFix/>
          </a:blip>
          <a:stretch>
            <a:fillRect/>
          </a:stretch>
        </p:blipFill>
        <p:spPr>
          <a:xfrm>
            <a:off x="1500350" y="52550"/>
            <a:ext cx="548700" cy="548700"/>
          </a:xfrm>
          <a:prstGeom prst="rect">
            <a:avLst/>
          </a:prstGeom>
          <a:noFill/>
          <a:ln>
            <a:noFill/>
          </a:ln>
        </p:spPr>
      </p:pic>
      <p:pic>
        <p:nvPicPr>
          <p:cNvPr descr="color, day, doodle, fairytale, green, man, patrick icon" id="175" name="Google Shape;175;p22"/>
          <p:cNvPicPr preferRelativeResize="0"/>
          <p:nvPr/>
        </p:nvPicPr>
        <p:blipFill>
          <a:blip r:embed="rId4">
            <a:alphaModFix/>
          </a:blip>
          <a:stretch>
            <a:fillRect/>
          </a:stretch>
        </p:blipFill>
        <p:spPr>
          <a:xfrm>
            <a:off x="1805150" y="52550"/>
            <a:ext cx="548700" cy="548700"/>
          </a:xfrm>
          <a:prstGeom prst="rect">
            <a:avLst/>
          </a:prstGeom>
          <a:noFill/>
          <a:ln>
            <a:noFill/>
          </a:ln>
        </p:spPr>
      </p:pic>
      <p:pic>
        <p:nvPicPr>
          <p:cNvPr descr="color, day, doodle, fairytale, green, man, patrick icon" id="176" name="Google Shape;176;p22"/>
          <p:cNvPicPr preferRelativeResize="0"/>
          <p:nvPr/>
        </p:nvPicPr>
        <p:blipFill>
          <a:blip r:embed="rId4">
            <a:alphaModFix/>
          </a:blip>
          <a:stretch>
            <a:fillRect/>
          </a:stretch>
        </p:blipFill>
        <p:spPr>
          <a:xfrm>
            <a:off x="2109950" y="52550"/>
            <a:ext cx="548700" cy="548700"/>
          </a:xfrm>
          <a:prstGeom prst="rect">
            <a:avLst/>
          </a:prstGeom>
          <a:noFill/>
          <a:ln>
            <a:noFill/>
          </a:ln>
        </p:spPr>
      </p:pic>
      <p:pic>
        <p:nvPicPr>
          <p:cNvPr descr="color, day, doodle, fairytale, green, man, patrick icon" id="177" name="Google Shape;177;p22"/>
          <p:cNvPicPr preferRelativeResize="0"/>
          <p:nvPr/>
        </p:nvPicPr>
        <p:blipFill>
          <a:blip r:embed="rId4">
            <a:alphaModFix/>
          </a:blip>
          <a:stretch>
            <a:fillRect/>
          </a:stretch>
        </p:blipFill>
        <p:spPr>
          <a:xfrm>
            <a:off x="2414750" y="52550"/>
            <a:ext cx="548700" cy="548700"/>
          </a:xfrm>
          <a:prstGeom prst="rect">
            <a:avLst/>
          </a:prstGeom>
          <a:noFill/>
          <a:ln>
            <a:noFill/>
          </a:ln>
        </p:spPr>
      </p:pic>
      <p:pic>
        <p:nvPicPr>
          <p:cNvPr descr="day, hat, leprechaun, patrick, st icon" id="178" name="Google Shape;178;p22"/>
          <p:cNvPicPr preferRelativeResize="0"/>
          <p:nvPr/>
        </p:nvPicPr>
        <p:blipFill>
          <a:blip r:embed="rId5">
            <a:alphaModFix/>
          </a:blip>
          <a:stretch>
            <a:fillRect/>
          </a:stretch>
        </p:blipFill>
        <p:spPr>
          <a:xfrm rot="1173079">
            <a:off x="7140353" y="776253"/>
            <a:ext cx="1038494" cy="1038494"/>
          </a:xfrm>
          <a:prstGeom prst="rect">
            <a:avLst/>
          </a:prstGeom>
          <a:noFill/>
          <a:ln>
            <a:noFill/>
          </a:ln>
        </p:spPr>
      </p:pic>
      <p:pic>
        <p:nvPicPr>
          <p:cNvPr descr="color, day, doodle, fairytale, green, man, patrick icon" id="179" name="Google Shape;179;p22"/>
          <p:cNvPicPr preferRelativeResize="0"/>
          <p:nvPr/>
        </p:nvPicPr>
        <p:blipFill>
          <a:blip r:embed="rId4">
            <a:alphaModFix/>
          </a:blip>
          <a:stretch>
            <a:fillRect/>
          </a:stretch>
        </p:blipFill>
        <p:spPr>
          <a:xfrm>
            <a:off x="-23650" y="52550"/>
            <a:ext cx="548700" cy="548700"/>
          </a:xfrm>
          <a:prstGeom prst="rect">
            <a:avLst/>
          </a:prstGeom>
          <a:noFill/>
          <a:ln>
            <a:noFill/>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3" name="Shape 183"/>
        <p:cNvGrpSpPr/>
        <p:nvPr/>
      </p:nvGrpSpPr>
      <p:grpSpPr>
        <a:xfrm>
          <a:off x="0" y="0"/>
          <a:ext cx="0" cy="0"/>
          <a:chOff x="0" y="0"/>
          <a:chExt cx="0" cy="0"/>
        </a:xfrm>
      </p:grpSpPr>
      <p:sp>
        <p:nvSpPr>
          <p:cNvPr id="184" name="Google Shape;184;p23"/>
          <p:cNvSpPr txBox="1"/>
          <p:nvPr>
            <p:ph type="title"/>
          </p:nvPr>
        </p:nvSpPr>
        <p:spPr>
          <a:xfrm>
            <a:off x="3693650" y="445025"/>
            <a:ext cx="43197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3000">
                <a:solidFill>
                  <a:srgbClr val="000000"/>
                </a:solidFill>
                <a:latin typeface="Bree Serif"/>
                <a:ea typeface="Bree Serif"/>
                <a:cs typeface="Bree Serif"/>
                <a:sym typeface="Bree Serif"/>
              </a:rPr>
              <a:t>THREE COLUMNS TEXT</a:t>
            </a:r>
            <a:endParaRPr>
              <a:solidFill>
                <a:srgbClr val="000000"/>
              </a:solidFill>
              <a:latin typeface="Bree Serif"/>
              <a:ea typeface="Bree Serif"/>
              <a:cs typeface="Bree Serif"/>
              <a:sym typeface="Bree Serif"/>
            </a:endParaRPr>
          </a:p>
        </p:txBody>
      </p:sp>
      <p:sp>
        <p:nvSpPr>
          <p:cNvPr id="185" name="Google Shape;185;p23"/>
          <p:cNvSpPr txBox="1"/>
          <p:nvPr/>
        </p:nvSpPr>
        <p:spPr>
          <a:xfrm>
            <a:off x="378400" y="1714500"/>
            <a:ext cx="2639700" cy="2514600"/>
          </a:xfrm>
          <a:prstGeom prst="rect">
            <a:avLst/>
          </a:prstGeom>
          <a:solidFill>
            <a:srgbClr val="D9EAD3"/>
          </a:solidFill>
          <a:ln cap="flat" cmpd="sng" w="9525">
            <a:solidFill>
              <a:srgbClr val="B6D7A8"/>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sz="1500">
              <a:latin typeface="Bree Serif"/>
              <a:ea typeface="Bree Serif"/>
              <a:cs typeface="Bree Serif"/>
              <a:sym typeface="Bree Serif"/>
            </a:endParaRPr>
          </a:p>
          <a:p>
            <a:pPr indent="0" lvl="0" marL="0" rtl="0" algn="ctr">
              <a:spcBef>
                <a:spcPts val="0"/>
              </a:spcBef>
              <a:spcAft>
                <a:spcPts val="0"/>
              </a:spcAft>
              <a:buNone/>
            </a:pPr>
            <a:r>
              <a:rPr b="1" lang="en" sz="1500">
                <a:latin typeface="Bree Serif"/>
                <a:ea typeface="Bree Serif"/>
                <a:cs typeface="Bree Serif"/>
                <a:sym typeface="Bree Serif"/>
              </a:rPr>
              <a:t>Less is more.</a:t>
            </a:r>
            <a:endParaRPr b="1" sz="1500">
              <a:latin typeface="Bree Serif"/>
              <a:ea typeface="Bree Serif"/>
              <a:cs typeface="Bree Serif"/>
              <a:sym typeface="Bree Serif"/>
            </a:endParaRPr>
          </a:p>
          <a:p>
            <a:pPr indent="0" lvl="0" marL="0" rtl="0" algn="ctr">
              <a:spcBef>
                <a:spcPts val="0"/>
              </a:spcBef>
              <a:spcAft>
                <a:spcPts val="0"/>
              </a:spcAft>
              <a:buClr>
                <a:schemeClr val="dk1"/>
              </a:buClr>
              <a:buSzPts val="1100"/>
              <a:buFont typeface="Arial"/>
              <a:buNone/>
            </a:pPr>
            <a:r>
              <a:t/>
            </a:r>
            <a:endParaRPr b="1" sz="1500">
              <a:latin typeface="Bree Serif"/>
              <a:ea typeface="Bree Serif"/>
              <a:cs typeface="Bree Serif"/>
              <a:sym typeface="Bree Serif"/>
            </a:endParaRPr>
          </a:p>
          <a:p>
            <a:pPr indent="0" lvl="0" marL="0" rtl="0" algn="ctr">
              <a:spcBef>
                <a:spcPts val="0"/>
              </a:spcBef>
              <a:spcAft>
                <a:spcPts val="0"/>
              </a:spcAft>
              <a:buNone/>
            </a:pPr>
            <a:r>
              <a:rPr lang="en" sz="1500">
                <a:latin typeface="Bree Serif"/>
                <a:ea typeface="Bree Serif"/>
                <a:cs typeface="Bree Serif"/>
                <a:sym typeface="Bree Serif"/>
              </a:rPr>
              <a:t>The less information you give, the best your audience will remember it. Short and concise messages.</a:t>
            </a:r>
            <a:endParaRPr sz="1500">
              <a:latin typeface="Bree Serif"/>
              <a:ea typeface="Bree Serif"/>
              <a:cs typeface="Bree Serif"/>
              <a:sym typeface="Bree Serif"/>
            </a:endParaRPr>
          </a:p>
        </p:txBody>
      </p:sp>
      <p:sp>
        <p:nvSpPr>
          <p:cNvPr id="186" name="Google Shape;186;p23"/>
          <p:cNvSpPr txBox="1"/>
          <p:nvPr/>
        </p:nvSpPr>
        <p:spPr>
          <a:xfrm>
            <a:off x="3118700" y="1714400"/>
            <a:ext cx="2648700" cy="2514600"/>
          </a:xfrm>
          <a:prstGeom prst="rect">
            <a:avLst/>
          </a:prstGeom>
          <a:solidFill>
            <a:srgbClr val="D9EAD3"/>
          </a:solidFill>
          <a:ln cap="flat" cmpd="sng" w="9525">
            <a:solidFill>
              <a:srgbClr val="B6D7A8"/>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sz="1500">
              <a:latin typeface="Bree Serif"/>
              <a:ea typeface="Bree Serif"/>
              <a:cs typeface="Bree Serif"/>
              <a:sym typeface="Bree Serif"/>
            </a:endParaRPr>
          </a:p>
          <a:p>
            <a:pPr indent="0" lvl="0" marL="0" rtl="0" algn="ctr">
              <a:spcBef>
                <a:spcPts val="0"/>
              </a:spcBef>
              <a:spcAft>
                <a:spcPts val="0"/>
              </a:spcAft>
              <a:buNone/>
            </a:pPr>
            <a:r>
              <a:t/>
            </a:r>
            <a:endParaRPr b="1" sz="1500">
              <a:latin typeface="Bree Serif"/>
              <a:ea typeface="Bree Serif"/>
              <a:cs typeface="Bree Serif"/>
              <a:sym typeface="Bree Serif"/>
            </a:endParaRPr>
          </a:p>
          <a:p>
            <a:pPr indent="0" lvl="0" marL="0" rtl="0" algn="ctr">
              <a:spcBef>
                <a:spcPts val="0"/>
              </a:spcBef>
              <a:spcAft>
                <a:spcPts val="0"/>
              </a:spcAft>
              <a:buNone/>
            </a:pPr>
            <a:r>
              <a:rPr b="1" lang="en" sz="1500">
                <a:latin typeface="Bree Serif"/>
                <a:ea typeface="Bree Serif"/>
                <a:cs typeface="Bree Serif"/>
                <a:sym typeface="Bree Serif"/>
              </a:rPr>
              <a:t>Use the contrast. </a:t>
            </a:r>
            <a:endParaRPr b="1" sz="1500">
              <a:latin typeface="Bree Serif"/>
              <a:ea typeface="Bree Serif"/>
              <a:cs typeface="Bree Serif"/>
              <a:sym typeface="Bree Serif"/>
            </a:endParaRPr>
          </a:p>
          <a:p>
            <a:pPr indent="0" lvl="0" marL="0" rtl="0" algn="ctr">
              <a:spcBef>
                <a:spcPts val="0"/>
              </a:spcBef>
              <a:spcAft>
                <a:spcPts val="0"/>
              </a:spcAft>
              <a:buClr>
                <a:schemeClr val="dk1"/>
              </a:buClr>
              <a:buSzPts val="1100"/>
              <a:buFont typeface="Arial"/>
              <a:buNone/>
            </a:pPr>
            <a:r>
              <a:t/>
            </a:r>
            <a:endParaRPr b="1" sz="1500">
              <a:latin typeface="Bree Serif"/>
              <a:ea typeface="Bree Serif"/>
              <a:cs typeface="Bree Serif"/>
              <a:sym typeface="Bree Serif"/>
            </a:endParaRPr>
          </a:p>
          <a:p>
            <a:pPr indent="0" lvl="0" marL="0" rtl="0" algn="ctr">
              <a:spcBef>
                <a:spcPts val="0"/>
              </a:spcBef>
              <a:spcAft>
                <a:spcPts val="0"/>
              </a:spcAft>
              <a:buNone/>
            </a:pPr>
            <a:r>
              <a:rPr lang="en" sz="1500">
                <a:latin typeface="Bree Serif"/>
                <a:ea typeface="Bree Serif"/>
                <a:cs typeface="Bree Serif"/>
                <a:sym typeface="Bree Serif"/>
              </a:rPr>
              <a:t>The contrast gives you the chance to draw attention in that part that you want to highlight. With size, color and the composition.</a:t>
            </a:r>
            <a:endParaRPr sz="1500">
              <a:latin typeface="Bree Serif"/>
              <a:ea typeface="Bree Serif"/>
              <a:cs typeface="Bree Serif"/>
              <a:sym typeface="Bree Serif"/>
            </a:endParaRPr>
          </a:p>
        </p:txBody>
      </p:sp>
      <p:sp>
        <p:nvSpPr>
          <p:cNvPr id="187" name="Google Shape;187;p23"/>
          <p:cNvSpPr txBox="1"/>
          <p:nvPr/>
        </p:nvSpPr>
        <p:spPr>
          <a:xfrm>
            <a:off x="5868000" y="1714500"/>
            <a:ext cx="2767500" cy="2514600"/>
          </a:xfrm>
          <a:prstGeom prst="rect">
            <a:avLst/>
          </a:prstGeom>
          <a:solidFill>
            <a:srgbClr val="D9EAD3"/>
          </a:solidFill>
          <a:ln cap="flat" cmpd="sng" w="9525">
            <a:solidFill>
              <a:srgbClr val="B6D7A8"/>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sz="1500">
              <a:latin typeface="Bree Serif"/>
              <a:ea typeface="Bree Serif"/>
              <a:cs typeface="Bree Serif"/>
              <a:sym typeface="Bree Serif"/>
            </a:endParaRPr>
          </a:p>
          <a:p>
            <a:pPr indent="0" lvl="0" marL="0" rtl="0" algn="ctr">
              <a:spcBef>
                <a:spcPts val="0"/>
              </a:spcBef>
              <a:spcAft>
                <a:spcPts val="0"/>
              </a:spcAft>
              <a:buNone/>
            </a:pPr>
            <a:r>
              <a:t/>
            </a:r>
            <a:endParaRPr b="1" sz="1500">
              <a:latin typeface="Bree Serif"/>
              <a:ea typeface="Bree Serif"/>
              <a:cs typeface="Bree Serif"/>
              <a:sym typeface="Bree Serif"/>
            </a:endParaRPr>
          </a:p>
          <a:p>
            <a:pPr indent="0" lvl="0" marL="0" rtl="0" algn="ctr">
              <a:spcBef>
                <a:spcPts val="0"/>
              </a:spcBef>
              <a:spcAft>
                <a:spcPts val="0"/>
              </a:spcAft>
              <a:buNone/>
            </a:pPr>
            <a:r>
              <a:rPr b="1" lang="en" sz="1500">
                <a:latin typeface="Bree Serif"/>
                <a:ea typeface="Bree Serif"/>
                <a:cs typeface="Bree Serif"/>
                <a:sym typeface="Bree Serif"/>
              </a:rPr>
              <a:t>Use a good template</a:t>
            </a:r>
            <a:endParaRPr b="1" sz="1500">
              <a:latin typeface="Bree Serif"/>
              <a:ea typeface="Bree Serif"/>
              <a:cs typeface="Bree Serif"/>
              <a:sym typeface="Bree Serif"/>
            </a:endParaRPr>
          </a:p>
          <a:p>
            <a:pPr indent="0" lvl="0" marL="0" rtl="0" algn="ctr">
              <a:spcBef>
                <a:spcPts val="0"/>
              </a:spcBef>
              <a:spcAft>
                <a:spcPts val="0"/>
              </a:spcAft>
              <a:buClr>
                <a:schemeClr val="dk1"/>
              </a:buClr>
              <a:buSzPts val="1100"/>
              <a:buFont typeface="Arial"/>
              <a:buNone/>
            </a:pPr>
            <a:r>
              <a:t/>
            </a:r>
            <a:endParaRPr b="1" sz="1500">
              <a:latin typeface="Bree Serif"/>
              <a:ea typeface="Bree Serif"/>
              <a:cs typeface="Bree Serif"/>
              <a:sym typeface="Bree Serif"/>
            </a:endParaRPr>
          </a:p>
          <a:p>
            <a:pPr indent="0" lvl="0" marL="0" rtl="0" algn="ctr">
              <a:spcBef>
                <a:spcPts val="0"/>
              </a:spcBef>
              <a:spcAft>
                <a:spcPts val="0"/>
              </a:spcAft>
              <a:buClr>
                <a:schemeClr val="dk1"/>
              </a:buClr>
              <a:buSzPts val="1100"/>
              <a:buFont typeface="Arial"/>
              <a:buNone/>
            </a:pPr>
            <a:r>
              <a:rPr lang="en" sz="1500">
                <a:latin typeface="Bree Serif"/>
                <a:ea typeface="Bree Serif"/>
                <a:cs typeface="Bree Serif"/>
                <a:sym typeface="Bree Serif"/>
              </a:rPr>
              <a:t>You should choose a template that adapts to the kind of work you are going to present.</a:t>
            </a:r>
            <a:endParaRPr sz="1500">
              <a:latin typeface="Bree Serif"/>
              <a:ea typeface="Bree Serif"/>
              <a:cs typeface="Bree Serif"/>
              <a:sym typeface="Bree Serif"/>
            </a:endParaRPr>
          </a:p>
          <a:p>
            <a:pPr indent="0" lvl="0" marL="0" rtl="0" algn="ctr">
              <a:spcBef>
                <a:spcPts val="0"/>
              </a:spcBef>
              <a:spcAft>
                <a:spcPts val="0"/>
              </a:spcAft>
              <a:buNone/>
            </a:pPr>
            <a:r>
              <a:rPr lang="en" sz="1500">
                <a:latin typeface="Bree Serif"/>
                <a:ea typeface="Bree Serif"/>
                <a:cs typeface="Bree Serif"/>
                <a:sym typeface="Bree Serif"/>
              </a:rPr>
              <a:t>Choose good background for your presentations. </a:t>
            </a:r>
            <a:endParaRPr sz="1500">
              <a:latin typeface="Bree Serif"/>
              <a:ea typeface="Bree Serif"/>
              <a:cs typeface="Bree Serif"/>
              <a:sym typeface="Bree Serif"/>
            </a:endParaRPr>
          </a:p>
        </p:txBody>
      </p:sp>
      <p:pic>
        <p:nvPicPr>
          <p:cNvPr descr="color, day, doodle, fairytale, green, man, patrick icon" id="188" name="Google Shape;188;p23"/>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olor, day, doodle, fairytale, green, man, patrick icon" id="189" name="Google Shape;189;p23"/>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190" name="Google Shape;190;p23"/>
          <p:cNvPicPr preferRelativeResize="0"/>
          <p:nvPr/>
        </p:nvPicPr>
        <p:blipFill>
          <a:blip r:embed="rId3">
            <a:alphaModFix/>
          </a:blip>
          <a:stretch>
            <a:fillRect/>
          </a:stretch>
        </p:blipFill>
        <p:spPr>
          <a:xfrm>
            <a:off x="890750" y="52550"/>
            <a:ext cx="548700" cy="548700"/>
          </a:xfrm>
          <a:prstGeom prst="rect">
            <a:avLst/>
          </a:prstGeom>
          <a:noFill/>
          <a:ln>
            <a:noFill/>
          </a:ln>
        </p:spPr>
      </p:pic>
      <p:pic>
        <p:nvPicPr>
          <p:cNvPr descr="color, day, doodle, fairytale, green, man, patrick icon" id="191" name="Google Shape;191;p23"/>
          <p:cNvPicPr preferRelativeResize="0"/>
          <p:nvPr/>
        </p:nvPicPr>
        <p:blipFill>
          <a:blip r:embed="rId3">
            <a:alphaModFix/>
          </a:blip>
          <a:stretch>
            <a:fillRect/>
          </a:stretch>
        </p:blipFill>
        <p:spPr>
          <a:xfrm>
            <a:off x="1195550" y="52550"/>
            <a:ext cx="548700" cy="548700"/>
          </a:xfrm>
          <a:prstGeom prst="rect">
            <a:avLst/>
          </a:prstGeom>
          <a:noFill/>
          <a:ln>
            <a:noFill/>
          </a:ln>
        </p:spPr>
      </p:pic>
      <p:pic>
        <p:nvPicPr>
          <p:cNvPr descr="color, day, doodle, fairytale, green, man, patrick icon" id="192" name="Google Shape;192;p23"/>
          <p:cNvPicPr preferRelativeResize="0"/>
          <p:nvPr/>
        </p:nvPicPr>
        <p:blipFill>
          <a:blip r:embed="rId3">
            <a:alphaModFix/>
          </a:blip>
          <a:stretch>
            <a:fillRect/>
          </a:stretch>
        </p:blipFill>
        <p:spPr>
          <a:xfrm>
            <a:off x="1500350" y="52550"/>
            <a:ext cx="548700" cy="548700"/>
          </a:xfrm>
          <a:prstGeom prst="rect">
            <a:avLst/>
          </a:prstGeom>
          <a:noFill/>
          <a:ln>
            <a:noFill/>
          </a:ln>
        </p:spPr>
      </p:pic>
      <p:pic>
        <p:nvPicPr>
          <p:cNvPr descr="color, day, doodle, fairytale, green, man, patrick icon" id="193" name="Google Shape;193;p23"/>
          <p:cNvPicPr preferRelativeResize="0"/>
          <p:nvPr/>
        </p:nvPicPr>
        <p:blipFill>
          <a:blip r:embed="rId3">
            <a:alphaModFix/>
          </a:blip>
          <a:stretch>
            <a:fillRect/>
          </a:stretch>
        </p:blipFill>
        <p:spPr>
          <a:xfrm>
            <a:off x="1805150" y="52550"/>
            <a:ext cx="548700" cy="548700"/>
          </a:xfrm>
          <a:prstGeom prst="rect">
            <a:avLst/>
          </a:prstGeom>
          <a:noFill/>
          <a:ln>
            <a:noFill/>
          </a:ln>
        </p:spPr>
      </p:pic>
      <p:pic>
        <p:nvPicPr>
          <p:cNvPr descr="color, day, doodle, fairytale, green, man, patrick icon" id="194" name="Google Shape;194;p23"/>
          <p:cNvPicPr preferRelativeResize="0"/>
          <p:nvPr/>
        </p:nvPicPr>
        <p:blipFill>
          <a:blip r:embed="rId3">
            <a:alphaModFix/>
          </a:blip>
          <a:stretch>
            <a:fillRect/>
          </a:stretch>
        </p:blipFill>
        <p:spPr>
          <a:xfrm>
            <a:off x="2109950" y="52550"/>
            <a:ext cx="548700" cy="548700"/>
          </a:xfrm>
          <a:prstGeom prst="rect">
            <a:avLst/>
          </a:prstGeom>
          <a:noFill/>
          <a:ln>
            <a:noFill/>
          </a:ln>
        </p:spPr>
      </p:pic>
      <p:pic>
        <p:nvPicPr>
          <p:cNvPr descr="color, day, doodle, fairytale, green, man, patrick icon" id="195" name="Google Shape;195;p23"/>
          <p:cNvPicPr preferRelativeResize="0"/>
          <p:nvPr/>
        </p:nvPicPr>
        <p:blipFill>
          <a:blip r:embed="rId3">
            <a:alphaModFix/>
          </a:blip>
          <a:stretch>
            <a:fillRect/>
          </a:stretch>
        </p:blipFill>
        <p:spPr>
          <a:xfrm>
            <a:off x="2414750" y="52550"/>
            <a:ext cx="548700" cy="548700"/>
          </a:xfrm>
          <a:prstGeom prst="rect">
            <a:avLst/>
          </a:prstGeom>
          <a:noFill/>
          <a:ln>
            <a:noFill/>
          </a:ln>
        </p:spPr>
      </p:pic>
      <p:pic>
        <p:nvPicPr>
          <p:cNvPr descr="color, day, doodle, fairytale, green, man, patrick icon" id="196" name="Google Shape;196;p23"/>
          <p:cNvPicPr preferRelativeResize="0"/>
          <p:nvPr/>
        </p:nvPicPr>
        <p:blipFill>
          <a:blip r:embed="rId3">
            <a:alphaModFix/>
          </a:blip>
          <a:stretch>
            <a:fillRect/>
          </a:stretch>
        </p:blipFill>
        <p:spPr>
          <a:xfrm>
            <a:off x="2719550" y="52550"/>
            <a:ext cx="548700" cy="548700"/>
          </a:xfrm>
          <a:prstGeom prst="rect">
            <a:avLst/>
          </a:prstGeom>
          <a:noFill/>
          <a:ln>
            <a:noFill/>
          </a:ln>
        </p:spPr>
      </p:pic>
      <p:pic>
        <p:nvPicPr>
          <p:cNvPr descr="clover, coin, day, gold, patrick, st icon" id="197" name="Google Shape;197;p23"/>
          <p:cNvPicPr preferRelativeResize="0"/>
          <p:nvPr/>
        </p:nvPicPr>
        <p:blipFill>
          <a:blip r:embed="rId4">
            <a:alphaModFix/>
          </a:blip>
          <a:stretch>
            <a:fillRect/>
          </a:stretch>
        </p:blipFill>
        <p:spPr>
          <a:xfrm>
            <a:off x="1411900" y="1801300"/>
            <a:ext cx="572700" cy="572700"/>
          </a:xfrm>
          <a:prstGeom prst="rect">
            <a:avLst/>
          </a:prstGeom>
          <a:noFill/>
          <a:ln>
            <a:noFill/>
          </a:ln>
        </p:spPr>
      </p:pic>
      <p:pic>
        <p:nvPicPr>
          <p:cNvPr descr="clover, coin, day, gold, patrick, st icon" id="198" name="Google Shape;198;p23"/>
          <p:cNvPicPr preferRelativeResize="0"/>
          <p:nvPr/>
        </p:nvPicPr>
        <p:blipFill>
          <a:blip r:embed="rId4">
            <a:alphaModFix/>
          </a:blip>
          <a:stretch>
            <a:fillRect/>
          </a:stretch>
        </p:blipFill>
        <p:spPr>
          <a:xfrm>
            <a:off x="4156700" y="1801300"/>
            <a:ext cx="572700" cy="572700"/>
          </a:xfrm>
          <a:prstGeom prst="rect">
            <a:avLst/>
          </a:prstGeom>
          <a:noFill/>
          <a:ln>
            <a:noFill/>
          </a:ln>
        </p:spPr>
      </p:pic>
      <p:pic>
        <p:nvPicPr>
          <p:cNvPr descr="clover, coin, day, gold, patrick, st icon" id="199" name="Google Shape;199;p23"/>
          <p:cNvPicPr preferRelativeResize="0"/>
          <p:nvPr/>
        </p:nvPicPr>
        <p:blipFill>
          <a:blip r:embed="rId4">
            <a:alphaModFix/>
          </a:blip>
          <a:stretch>
            <a:fillRect/>
          </a:stretch>
        </p:blipFill>
        <p:spPr>
          <a:xfrm>
            <a:off x="6965400" y="1801300"/>
            <a:ext cx="572700" cy="572700"/>
          </a:xfrm>
          <a:prstGeom prst="rect">
            <a:avLst/>
          </a:prstGeom>
          <a:noFill/>
          <a:ln>
            <a:noFill/>
          </a:ln>
        </p:spPr>
      </p:pic>
      <p:pic>
        <p:nvPicPr>
          <p:cNvPr descr="color, day, doodle, fairytale, green, man, patrick icon" id="200" name="Google Shape;200;p23"/>
          <p:cNvPicPr preferRelativeResize="0"/>
          <p:nvPr/>
        </p:nvPicPr>
        <p:blipFill>
          <a:blip r:embed="rId3">
            <a:alphaModFix/>
          </a:blip>
          <a:stretch>
            <a:fillRect/>
          </a:stretch>
        </p:blipFill>
        <p:spPr>
          <a:xfrm>
            <a:off x="-23650" y="52550"/>
            <a:ext cx="548700" cy="548700"/>
          </a:xfrm>
          <a:prstGeom prst="rect">
            <a:avLst/>
          </a:prstGeom>
          <a:noFill/>
          <a:ln>
            <a:noFill/>
          </a:ln>
        </p:spPr>
      </p:pic>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4" name="Shape 204"/>
        <p:cNvGrpSpPr/>
        <p:nvPr/>
      </p:nvGrpSpPr>
      <p:grpSpPr>
        <a:xfrm>
          <a:off x="0" y="0"/>
          <a:ext cx="0" cy="0"/>
          <a:chOff x="0" y="0"/>
          <a:chExt cx="0" cy="0"/>
        </a:xfrm>
      </p:grpSpPr>
      <p:sp>
        <p:nvSpPr>
          <p:cNvPr id="205" name="Google Shape;205;p24"/>
          <p:cNvSpPr txBox="1"/>
          <p:nvPr>
            <p:ph type="title"/>
          </p:nvPr>
        </p:nvSpPr>
        <p:spPr>
          <a:xfrm>
            <a:off x="311700" y="957725"/>
            <a:ext cx="36810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400">
                <a:solidFill>
                  <a:srgbClr val="000000"/>
                </a:solidFill>
                <a:latin typeface="Bree Serif"/>
                <a:ea typeface="Bree Serif"/>
                <a:cs typeface="Bree Serif"/>
                <a:sym typeface="Bree Serif"/>
              </a:rPr>
              <a:t>USE OF IMAGES</a:t>
            </a:r>
            <a:endParaRPr sz="2400">
              <a:solidFill>
                <a:srgbClr val="000000"/>
              </a:solidFill>
              <a:latin typeface="Bree Serif"/>
              <a:ea typeface="Bree Serif"/>
              <a:cs typeface="Bree Serif"/>
              <a:sym typeface="Bree Serif"/>
            </a:endParaRPr>
          </a:p>
          <a:p>
            <a:pPr indent="0" lvl="0" marL="0" rtl="0" algn="l">
              <a:spcBef>
                <a:spcPts val="0"/>
              </a:spcBef>
              <a:spcAft>
                <a:spcPts val="0"/>
              </a:spcAft>
              <a:buNone/>
            </a:pPr>
            <a:r>
              <a:t/>
            </a:r>
            <a:endParaRPr>
              <a:solidFill>
                <a:srgbClr val="000000"/>
              </a:solidFill>
              <a:latin typeface="Bree Serif"/>
              <a:ea typeface="Bree Serif"/>
              <a:cs typeface="Bree Serif"/>
              <a:sym typeface="Bree Serif"/>
            </a:endParaRPr>
          </a:p>
        </p:txBody>
      </p:sp>
      <p:sp>
        <p:nvSpPr>
          <p:cNvPr id="206" name="Google Shape;206;p24"/>
          <p:cNvSpPr txBox="1"/>
          <p:nvPr/>
        </p:nvSpPr>
        <p:spPr>
          <a:xfrm>
            <a:off x="311700" y="1729200"/>
            <a:ext cx="3792300" cy="2430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2000">
                <a:latin typeface="Bree Serif"/>
                <a:ea typeface="Bree Serif"/>
                <a:cs typeface="Bree Serif"/>
                <a:sym typeface="Bree Serif"/>
              </a:rPr>
              <a:t>A good image in your presentation is worth more than a thousand words. </a:t>
            </a:r>
            <a:endParaRPr sz="2000">
              <a:latin typeface="Bree Serif"/>
              <a:ea typeface="Bree Serif"/>
              <a:cs typeface="Bree Serif"/>
              <a:sym typeface="Bree Serif"/>
            </a:endParaRPr>
          </a:p>
          <a:p>
            <a:pPr indent="0" lvl="0" marL="0" rtl="0" algn="l">
              <a:spcBef>
                <a:spcPts val="0"/>
              </a:spcBef>
              <a:spcAft>
                <a:spcPts val="0"/>
              </a:spcAft>
              <a:buClr>
                <a:schemeClr val="dk1"/>
              </a:buClr>
              <a:buSzPts val="1100"/>
              <a:buFont typeface="Arial"/>
              <a:buNone/>
            </a:pPr>
            <a:r>
              <a:t/>
            </a:r>
            <a:endParaRPr sz="2000">
              <a:latin typeface="Bree Serif"/>
              <a:ea typeface="Bree Serif"/>
              <a:cs typeface="Bree Serif"/>
              <a:sym typeface="Bree Serif"/>
            </a:endParaRPr>
          </a:p>
          <a:p>
            <a:pPr indent="0" lvl="0" marL="0" rtl="0" algn="l">
              <a:spcBef>
                <a:spcPts val="0"/>
              </a:spcBef>
              <a:spcAft>
                <a:spcPts val="0"/>
              </a:spcAft>
              <a:buNone/>
            </a:pPr>
            <a:r>
              <a:rPr lang="en" sz="2000">
                <a:latin typeface="Bree Serif"/>
                <a:ea typeface="Bree Serif"/>
                <a:cs typeface="Bree Serif"/>
                <a:sym typeface="Bree Serif"/>
              </a:rPr>
              <a:t>Use good themes to your presentations.</a:t>
            </a:r>
            <a:endParaRPr sz="2000">
              <a:latin typeface="Bree Serif"/>
              <a:ea typeface="Bree Serif"/>
              <a:cs typeface="Bree Serif"/>
              <a:sym typeface="Bree Serif"/>
            </a:endParaRPr>
          </a:p>
        </p:txBody>
      </p:sp>
      <p:pic>
        <p:nvPicPr>
          <p:cNvPr descr="color, day, doodle, fairytale, green, man, patrick icon" id="207" name="Google Shape;207;p24"/>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olor, day, doodle, fairytale, green, man, patrick icon" id="208" name="Google Shape;208;p24"/>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209" name="Google Shape;209;p24"/>
          <p:cNvPicPr preferRelativeResize="0"/>
          <p:nvPr/>
        </p:nvPicPr>
        <p:blipFill>
          <a:blip r:embed="rId3">
            <a:alphaModFix/>
          </a:blip>
          <a:stretch>
            <a:fillRect/>
          </a:stretch>
        </p:blipFill>
        <p:spPr>
          <a:xfrm>
            <a:off x="890750" y="52550"/>
            <a:ext cx="548700" cy="548700"/>
          </a:xfrm>
          <a:prstGeom prst="rect">
            <a:avLst/>
          </a:prstGeom>
          <a:noFill/>
          <a:ln>
            <a:noFill/>
          </a:ln>
        </p:spPr>
      </p:pic>
      <p:pic>
        <p:nvPicPr>
          <p:cNvPr descr="color, day, doodle, fairytale, green, man, patrick icon" id="210" name="Google Shape;210;p24"/>
          <p:cNvPicPr preferRelativeResize="0"/>
          <p:nvPr/>
        </p:nvPicPr>
        <p:blipFill>
          <a:blip r:embed="rId3">
            <a:alphaModFix/>
          </a:blip>
          <a:stretch>
            <a:fillRect/>
          </a:stretch>
        </p:blipFill>
        <p:spPr>
          <a:xfrm>
            <a:off x="1195550" y="52550"/>
            <a:ext cx="548700" cy="548700"/>
          </a:xfrm>
          <a:prstGeom prst="rect">
            <a:avLst/>
          </a:prstGeom>
          <a:noFill/>
          <a:ln>
            <a:noFill/>
          </a:ln>
        </p:spPr>
      </p:pic>
      <p:pic>
        <p:nvPicPr>
          <p:cNvPr descr="color, day, doodle, fairytale, green, man, patrick icon" id="211" name="Google Shape;211;p24"/>
          <p:cNvPicPr preferRelativeResize="0"/>
          <p:nvPr/>
        </p:nvPicPr>
        <p:blipFill>
          <a:blip r:embed="rId3">
            <a:alphaModFix/>
          </a:blip>
          <a:stretch>
            <a:fillRect/>
          </a:stretch>
        </p:blipFill>
        <p:spPr>
          <a:xfrm>
            <a:off x="1500350" y="52550"/>
            <a:ext cx="548700" cy="548700"/>
          </a:xfrm>
          <a:prstGeom prst="rect">
            <a:avLst/>
          </a:prstGeom>
          <a:noFill/>
          <a:ln>
            <a:noFill/>
          </a:ln>
        </p:spPr>
      </p:pic>
      <p:pic>
        <p:nvPicPr>
          <p:cNvPr descr="color, day, doodle, fairytale, green, man, patrick icon" id="212" name="Google Shape;212;p24"/>
          <p:cNvPicPr preferRelativeResize="0"/>
          <p:nvPr/>
        </p:nvPicPr>
        <p:blipFill>
          <a:blip r:embed="rId3">
            <a:alphaModFix/>
          </a:blip>
          <a:stretch>
            <a:fillRect/>
          </a:stretch>
        </p:blipFill>
        <p:spPr>
          <a:xfrm>
            <a:off x="1805150" y="52550"/>
            <a:ext cx="548700" cy="548700"/>
          </a:xfrm>
          <a:prstGeom prst="rect">
            <a:avLst/>
          </a:prstGeom>
          <a:noFill/>
          <a:ln>
            <a:noFill/>
          </a:ln>
        </p:spPr>
      </p:pic>
      <p:pic>
        <p:nvPicPr>
          <p:cNvPr descr="color, day, doodle, fairytale, green, man, patrick icon" id="213" name="Google Shape;213;p24"/>
          <p:cNvPicPr preferRelativeResize="0"/>
          <p:nvPr/>
        </p:nvPicPr>
        <p:blipFill>
          <a:blip r:embed="rId3">
            <a:alphaModFix/>
          </a:blip>
          <a:stretch>
            <a:fillRect/>
          </a:stretch>
        </p:blipFill>
        <p:spPr>
          <a:xfrm>
            <a:off x="2109950" y="52550"/>
            <a:ext cx="548700" cy="548700"/>
          </a:xfrm>
          <a:prstGeom prst="rect">
            <a:avLst/>
          </a:prstGeom>
          <a:noFill/>
          <a:ln>
            <a:noFill/>
          </a:ln>
        </p:spPr>
      </p:pic>
      <p:pic>
        <p:nvPicPr>
          <p:cNvPr descr="color, day, doodle, fairytale, green, man, patrick icon" id="214" name="Google Shape;214;p24"/>
          <p:cNvPicPr preferRelativeResize="0"/>
          <p:nvPr/>
        </p:nvPicPr>
        <p:blipFill>
          <a:blip r:embed="rId3">
            <a:alphaModFix/>
          </a:blip>
          <a:stretch>
            <a:fillRect/>
          </a:stretch>
        </p:blipFill>
        <p:spPr>
          <a:xfrm>
            <a:off x="2414750" y="52550"/>
            <a:ext cx="548700" cy="548700"/>
          </a:xfrm>
          <a:prstGeom prst="rect">
            <a:avLst/>
          </a:prstGeom>
          <a:noFill/>
          <a:ln>
            <a:noFill/>
          </a:ln>
        </p:spPr>
      </p:pic>
      <p:pic>
        <p:nvPicPr>
          <p:cNvPr descr="color, day, doodle, fairytale, green, man, patrick icon" id="215" name="Google Shape;215;p24"/>
          <p:cNvPicPr preferRelativeResize="0"/>
          <p:nvPr/>
        </p:nvPicPr>
        <p:blipFill>
          <a:blip r:embed="rId3">
            <a:alphaModFix/>
          </a:blip>
          <a:stretch>
            <a:fillRect/>
          </a:stretch>
        </p:blipFill>
        <p:spPr>
          <a:xfrm>
            <a:off x="2719550" y="52550"/>
            <a:ext cx="548700" cy="548700"/>
          </a:xfrm>
          <a:prstGeom prst="rect">
            <a:avLst/>
          </a:prstGeom>
          <a:noFill/>
          <a:ln>
            <a:noFill/>
          </a:ln>
        </p:spPr>
      </p:pic>
      <p:pic>
        <p:nvPicPr>
          <p:cNvPr descr="color, day, doodle, fairytale, green, man, patrick icon" id="216" name="Google Shape;216;p24"/>
          <p:cNvPicPr preferRelativeResize="0"/>
          <p:nvPr/>
        </p:nvPicPr>
        <p:blipFill>
          <a:blip r:embed="rId3">
            <a:alphaModFix/>
          </a:blip>
          <a:stretch>
            <a:fillRect/>
          </a:stretch>
        </p:blipFill>
        <p:spPr>
          <a:xfrm>
            <a:off x="3024350" y="52550"/>
            <a:ext cx="548700" cy="548700"/>
          </a:xfrm>
          <a:prstGeom prst="rect">
            <a:avLst/>
          </a:prstGeom>
          <a:noFill/>
          <a:ln>
            <a:noFill/>
          </a:ln>
        </p:spPr>
      </p:pic>
      <p:pic>
        <p:nvPicPr>
          <p:cNvPr descr="St, Arroz Del Día, Patricio, Café Irlandés, Las Cookies" id="217" name="Google Shape;217;p24"/>
          <p:cNvPicPr preferRelativeResize="0"/>
          <p:nvPr/>
        </p:nvPicPr>
        <p:blipFill rotWithShape="1">
          <a:blip r:embed="rId4">
            <a:alphaModFix/>
          </a:blip>
          <a:srcRect b="0" l="0" r="23873" t="18420"/>
          <a:stretch/>
        </p:blipFill>
        <p:spPr>
          <a:xfrm>
            <a:off x="4324950" y="985888"/>
            <a:ext cx="4439351" cy="3171725"/>
          </a:xfrm>
          <a:prstGeom prst="rect">
            <a:avLst/>
          </a:prstGeom>
          <a:noFill/>
          <a:ln>
            <a:noFill/>
          </a:ln>
        </p:spPr>
      </p:pic>
      <p:pic>
        <p:nvPicPr>
          <p:cNvPr descr="color, day, doodle, fairytale, green, man, patrick icon" id="218" name="Google Shape;218;p24"/>
          <p:cNvPicPr preferRelativeResize="0"/>
          <p:nvPr/>
        </p:nvPicPr>
        <p:blipFill>
          <a:blip r:embed="rId3">
            <a:alphaModFix/>
          </a:blip>
          <a:stretch>
            <a:fillRect/>
          </a:stretch>
        </p:blipFill>
        <p:spPr>
          <a:xfrm>
            <a:off x="-23650" y="52550"/>
            <a:ext cx="548700" cy="548700"/>
          </a:xfrm>
          <a:prstGeom prst="rect">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2" name="Shape 222"/>
        <p:cNvGrpSpPr/>
        <p:nvPr/>
      </p:nvGrpSpPr>
      <p:grpSpPr>
        <a:xfrm>
          <a:off x="0" y="0"/>
          <a:ext cx="0" cy="0"/>
          <a:chOff x="0" y="0"/>
          <a:chExt cx="0" cy="0"/>
        </a:xfrm>
      </p:grpSpPr>
      <p:pic>
        <p:nvPicPr>
          <p:cNvPr descr="color, day, doodle, fairytale, green, man, patrick icon" id="223" name="Google Shape;223;p25"/>
          <p:cNvPicPr preferRelativeResize="0"/>
          <p:nvPr/>
        </p:nvPicPr>
        <p:blipFill>
          <a:blip r:embed="rId3">
            <a:alphaModFix/>
          </a:blip>
          <a:stretch>
            <a:fillRect/>
          </a:stretch>
        </p:blipFill>
        <p:spPr>
          <a:xfrm>
            <a:off x="-23650" y="52550"/>
            <a:ext cx="548700" cy="548700"/>
          </a:xfrm>
          <a:prstGeom prst="rect">
            <a:avLst/>
          </a:prstGeom>
          <a:noFill/>
          <a:ln>
            <a:noFill/>
          </a:ln>
        </p:spPr>
      </p:pic>
      <p:pic>
        <p:nvPicPr>
          <p:cNvPr descr="color, day, doodle, fairytale, green, man, patrick icon" id="224" name="Google Shape;224;p25"/>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olor, day, doodle, fairytale, green, man, patrick icon" id="225" name="Google Shape;225;p25"/>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226" name="Google Shape;226;p25"/>
          <p:cNvPicPr preferRelativeResize="0"/>
          <p:nvPr/>
        </p:nvPicPr>
        <p:blipFill>
          <a:blip r:embed="rId3">
            <a:alphaModFix/>
          </a:blip>
          <a:stretch>
            <a:fillRect/>
          </a:stretch>
        </p:blipFill>
        <p:spPr>
          <a:xfrm>
            <a:off x="890750" y="52550"/>
            <a:ext cx="548700" cy="548700"/>
          </a:xfrm>
          <a:prstGeom prst="rect">
            <a:avLst/>
          </a:prstGeom>
          <a:noFill/>
          <a:ln>
            <a:noFill/>
          </a:ln>
        </p:spPr>
      </p:pic>
      <p:pic>
        <p:nvPicPr>
          <p:cNvPr descr="color, day, doodle, fairytale, green, man, patrick icon" id="227" name="Google Shape;227;p25"/>
          <p:cNvPicPr preferRelativeResize="0"/>
          <p:nvPr/>
        </p:nvPicPr>
        <p:blipFill>
          <a:blip r:embed="rId3">
            <a:alphaModFix/>
          </a:blip>
          <a:stretch>
            <a:fillRect/>
          </a:stretch>
        </p:blipFill>
        <p:spPr>
          <a:xfrm>
            <a:off x="1195550" y="52550"/>
            <a:ext cx="548700" cy="548700"/>
          </a:xfrm>
          <a:prstGeom prst="rect">
            <a:avLst/>
          </a:prstGeom>
          <a:noFill/>
          <a:ln>
            <a:noFill/>
          </a:ln>
        </p:spPr>
      </p:pic>
      <p:pic>
        <p:nvPicPr>
          <p:cNvPr descr="color, day, doodle, fairytale, green, man, patrick icon" id="228" name="Google Shape;228;p25"/>
          <p:cNvPicPr preferRelativeResize="0"/>
          <p:nvPr/>
        </p:nvPicPr>
        <p:blipFill>
          <a:blip r:embed="rId3">
            <a:alphaModFix/>
          </a:blip>
          <a:stretch>
            <a:fillRect/>
          </a:stretch>
        </p:blipFill>
        <p:spPr>
          <a:xfrm>
            <a:off x="1500350" y="52550"/>
            <a:ext cx="548700" cy="548700"/>
          </a:xfrm>
          <a:prstGeom prst="rect">
            <a:avLst/>
          </a:prstGeom>
          <a:noFill/>
          <a:ln>
            <a:noFill/>
          </a:ln>
        </p:spPr>
      </p:pic>
      <p:pic>
        <p:nvPicPr>
          <p:cNvPr descr="color, day, doodle, fairytale, green, man, patrick icon" id="229" name="Google Shape;229;p25"/>
          <p:cNvPicPr preferRelativeResize="0"/>
          <p:nvPr/>
        </p:nvPicPr>
        <p:blipFill>
          <a:blip r:embed="rId3">
            <a:alphaModFix/>
          </a:blip>
          <a:stretch>
            <a:fillRect/>
          </a:stretch>
        </p:blipFill>
        <p:spPr>
          <a:xfrm>
            <a:off x="1805150" y="52550"/>
            <a:ext cx="548700" cy="548700"/>
          </a:xfrm>
          <a:prstGeom prst="rect">
            <a:avLst/>
          </a:prstGeom>
          <a:noFill/>
          <a:ln>
            <a:noFill/>
          </a:ln>
        </p:spPr>
      </p:pic>
      <p:pic>
        <p:nvPicPr>
          <p:cNvPr descr="color, day, doodle, fairytale, green, man, patrick icon" id="230" name="Google Shape;230;p25"/>
          <p:cNvPicPr preferRelativeResize="0"/>
          <p:nvPr/>
        </p:nvPicPr>
        <p:blipFill>
          <a:blip r:embed="rId3">
            <a:alphaModFix/>
          </a:blip>
          <a:stretch>
            <a:fillRect/>
          </a:stretch>
        </p:blipFill>
        <p:spPr>
          <a:xfrm>
            <a:off x="2109950" y="52550"/>
            <a:ext cx="548700" cy="548700"/>
          </a:xfrm>
          <a:prstGeom prst="rect">
            <a:avLst/>
          </a:prstGeom>
          <a:noFill/>
          <a:ln>
            <a:noFill/>
          </a:ln>
        </p:spPr>
      </p:pic>
      <p:pic>
        <p:nvPicPr>
          <p:cNvPr descr="color, day, doodle, fairytale, green, man, patrick icon" id="231" name="Google Shape;231;p25"/>
          <p:cNvPicPr preferRelativeResize="0"/>
          <p:nvPr/>
        </p:nvPicPr>
        <p:blipFill>
          <a:blip r:embed="rId3">
            <a:alphaModFix/>
          </a:blip>
          <a:stretch>
            <a:fillRect/>
          </a:stretch>
        </p:blipFill>
        <p:spPr>
          <a:xfrm>
            <a:off x="2414750" y="52550"/>
            <a:ext cx="548700" cy="548700"/>
          </a:xfrm>
          <a:prstGeom prst="rect">
            <a:avLst/>
          </a:prstGeom>
          <a:noFill/>
          <a:ln>
            <a:noFill/>
          </a:ln>
        </p:spPr>
      </p:pic>
      <p:pic>
        <p:nvPicPr>
          <p:cNvPr descr="color, day, doodle, fairytale, green, man, patrick icon" id="232" name="Google Shape;232;p25"/>
          <p:cNvPicPr preferRelativeResize="0"/>
          <p:nvPr/>
        </p:nvPicPr>
        <p:blipFill>
          <a:blip r:embed="rId3">
            <a:alphaModFix/>
          </a:blip>
          <a:stretch>
            <a:fillRect/>
          </a:stretch>
        </p:blipFill>
        <p:spPr>
          <a:xfrm>
            <a:off x="2719550" y="52550"/>
            <a:ext cx="548700" cy="548700"/>
          </a:xfrm>
          <a:prstGeom prst="rect">
            <a:avLst/>
          </a:prstGeom>
          <a:noFill/>
          <a:ln>
            <a:noFill/>
          </a:ln>
        </p:spPr>
      </p:pic>
      <p:pic>
        <p:nvPicPr>
          <p:cNvPr descr="color, day, doodle, fairytale, green, man, patrick icon" id="233" name="Google Shape;233;p25"/>
          <p:cNvPicPr preferRelativeResize="0"/>
          <p:nvPr/>
        </p:nvPicPr>
        <p:blipFill>
          <a:blip r:embed="rId3">
            <a:alphaModFix/>
          </a:blip>
          <a:stretch>
            <a:fillRect/>
          </a:stretch>
        </p:blipFill>
        <p:spPr>
          <a:xfrm>
            <a:off x="3024350" y="52550"/>
            <a:ext cx="548700" cy="548700"/>
          </a:xfrm>
          <a:prstGeom prst="rect">
            <a:avLst/>
          </a:prstGeom>
          <a:noFill/>
          <a:ln>
            <a:noFill/>
          </a:ln>
        </p:spPr>
      </p:pic>
      <p:pic>
        <p:nvPicPr>
          <p:cNvPr descr="color, day, doodle, fairytale, green, man, patrick icon" id="234" name="Google Shape;234;p25"/>
          <p:cNvPicPr preferRelativeResize="0"/>
          <p:nvPr/>
        </p:nvPicPr>
        <p:blipFill>
          <a:blip r:embed="rId3">
            <a:alphaModFix/>
          </a:blip>
          <a:stretch>
            <a:fillRect/>
          </a:stretch>
        </p:blipFill>
        <p:spPr>
          <a:xfrm>
            <a:off x="3329150" y="52550"/>
            <a:ext cx="548700" cy="548700"/>
          </a:xfrm>
          <a:prstGeom prst="rect">
            <a:avLst/>
          </a:prstGeom>
          <a:noFill/>
          <a:ln>
            <a:noFill/>
          </a:ln>
        </p:spPr>
      </p:pic>
      <p:pic>
        <p:nvPicPr>
          <p:cNvPr descr="Temple Bar, Pub, Bar, Cerveza, Cafe, Dublín, Beber" id="235" name="Google Shape;235;p25"/>
          <p:cNvPicPr preferRelativeResize="0"/>
          <p:nvPr/>
        </p:nvPicPr>
        <p:blipFill rotWithShape="1">
          <a:blip r:embed="rId4">
            <a:alphaModFix/>
          </a:blip>
          <a:srcRect b="9322" l="0" r="0" t="9330"/>
          <a:stretch/>
        </p:blipFill>
        <p:spPr>
          <a:xfrm>
            <a:off x="0" y="0"/>
            <a:ext cx="9144001" cy="5143500"/>
          </a:xfrm>
          <a:prstGeom prst="rect">
            <a:avLst/>
          </a:prstGeom>
          <a:noFill/>
          <a:ln>
            <a:noFill/>
          </a:ln>
        </p:spPr>
      </p:pic>
      <p:sp>
        <p:nvSpPr>
          <p:cNvPr id="236" name="Google Shape;236;p25"/>
          <p:cNvSpPr txBox="1"/>
          <p:nvPr>
            <p:ph type="title"/>
          </p:nvPr>
        </p:nvSpPr>
        <p:spPr>
          <a:xfrm>
            <a:off x="7627525" y="52550"/>
            <a:ext cx="1445700" cy="1589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b="1" lang="en" sz="1800">
                <a:solidFill>
                  <a:srgbClr val="FFFFFF"/>
                </a:solidFill>
                <a:latin typeface="Courier New"/>
                <a:ea typeface="Courier New"/>
                <a:cs typeface="Courier New"/>
                <a:sym typeface="Courier New"/>
              </a:rPr>
              <a:t>A good image impacts our audience</a:t>
            </a:r>
            <a:endParaRPr sz="1800">
              <a:solidFill>
                <a:srgbClr val="FFFFFF"/>
              </a:solidFill>
              <a:latin typeface="Courier New"/>
              <a:ea typeface="Courier New"/>
              <a:cs typeface="Courier New"/>
              <a:sym typeface="Courier New"/>
            </a:endParaRPr>
          </a:p>
          <a:p>
            <a:pPr indent="0" lvl="0" marL="0" rtl="0" algn="l">
              <a:spcBef>
                <a:spcPts val="0"/>
              </a:spcBef>
              <a:spcAft>
                <a:spcPts val="0"/>
              </a:spcAft>
              <a:buNone/>
            </a:pPr>
            <a:r>
              <a:t/>
            </a:r>
            <a:endParaRPr sz="1800">
              <a:solidFill>
                <a:srgbClr val="FFFFFF"/>
              </a:solidFill>
              <a:latin typeface="Courier New"/>
              <a:ea typeface="Courier New"/>
              <a:cs typeface="Courier New"/>
              <a:sym typeface="Courier New"/>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0" name="Shape 240"/>
        <p:cNvGrpSpPr/>
        <p:nvPr/>
      </p:nvGrpSpPr>
      <p:grpSpPr>
        <a:xfrm>
          <a:off x="0" y="0"/>
          <a:ext cx="0" cy="0"/>
          <a:chOff x="0" y="0"/>
          <a:chExt cx="0" cy="0"/>
        </a:xfrm>
      </p:grpSpPr>
      <p:sp>
        <p:nvSpPr>
          <p:cNvPr id="241" name="Google Shape;241;p26"/>
          <p:cNvSpPr txBox="1"/>
          <p:nvPr>
            <p:ph type="title"/>
          </p:nvPr>
        </p:nvSpPr>
        <p:spPr>
          <a:xfrm>
            <a:off x="606200" y="1141500"/>
            <a:ext cx="2946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Bree Serif"/>
                <a:ea typeface="Bree Serif"/>
                <a:cs typeface="Bree Serif"/>
                <a:sym typeface="Bree Serif"/>
              </a:rPr>
              <a:t>USO OF TABLES</a:t>
            </a:r>
            <a:endParaRPr>
              <a:solidFill>
                <a:srgbClr val="000000"/>
              </a:solidFill>
              <a:latin typeface="Bree Serif"/>
              <a:ea typeface="Bree Serif"/>
              <a:cs typeface="Bree Serif"/>
              <a:sym typeface="Bree Serif"/>
            </a:endParaRPr>
          </a:p>
        </p:txBody>
      </p:sp>
      <p:graphicFrame>
        <p:nvGraphicFramePr>
          <p:cNvPr id="242" name="Google Shape;242;p26"/>
          <p:cNvGraphicFramePr/>
          <p:nvPr/>
        </p:nvGraphicFramePr>
        <p:xfrm>
          <a:off x="1229800" y="2989888"/>
          <a:ext cx="3000000" cy="3000000"/>
        </p:xfrm>
        <a:graphic>
          <a:graphicData uri="http://schemas.openxmlformats.org/drawingml/2006/table">
            <a:tbl>
              <a:tblPr>
                <a:noFill/>
                <a:tableStyleId>{81C621A4-1FE8-4E5B-B61E-67C14AFA5909}</a:tableStyleId>
              </a:tblPr>
              <a:tblGrid>
                <a:gridCol w="1275000"/>
                <a:gridCol w="2202275"/>
                <a:gridCol w="1821050"/>
                <a:gridCol w="1238575"/>
              </a:tblGrid>
              <a:tr h="381000">
                <a:tc>
                  <a:txBody>
                    <a:bodyPr/>
                    <a:lstStyle/>
                    <a:p>
                      <a:pPr indent="0" lvl="0" marL="0" marR="0" rtl="0" algn="ctr">
                        <a:spcBef>
                          <a:spcPts val="0"/>
                        </a:spcBef>
                        <a:spcAft>
                          <a:spcPts val="0"/>
                        </a:spcAft>
                        <a:buNone/>
                      </a:pPr>
                      <a:r>
                        <a:t/>
                      </a:r>
                      <a:endParaRPr>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c>
                  <a:txBody>
                    <a:bodyPr/>
                    <a:lstStyle/>
                    <a:p>
                      <a:pPr indent="0" lvl="0" marL="0" marR="0" rtl="0" algn="ctr">
                        <a:spcBef>
                          <a:spcPts val="0"/>
                        </a:spcBef>
                        <a:spcAft>
                          <a:spcPts val="0"/>
                        </a:spcAft>
                        <a:buNone/>
                      </a:pPr>
                      <a:r>
                        <a:rPr b="1" lang="en">
                          <a:latin typeface="Bree Serif"/>
                          <a:ea typeface="Bree Serif"/>
                          <a:cs typeface="Bree Serif"/>
                          <a:sym typeface="Bree Serif"/>
                        </a:rPr>
                        <a:t>CAPITAL</a:t>
                      </a:r>
                      <a:endParaRPr b="1">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c>
                  <a:txBody>
                    <a:bodyPr/>
                    <a:lstStyle/>
                    <a:p>
                      <a:pPr indent="0" lvl="0" marL="0" marR="0" rtl="0" algn="ctr">
                        <a:lnSpc>
                          <a:spcPct val="100000"/>
                        </a:lnSpc>
                        <a:spcBef>
                          <a:spcPts val="0"/>
                        </a:spcBef>
                        <a:spcAft>
                          <a:spcPts val="0"/>
                        </a:spcAft>
                        <a:buClr>
                          <a:srgbClr val="FFFFFF"/>
                        </a:buClr>
                        <a:buFont typeface="Calibri"/>
                        <a:buNone/>
                      </a:pPr>
                      <a:r>
                        <a:rPr b="1" lang="en">
                          <a:latin typeface="Bree Serif"/>
                          <a:ea typeface="Bree Serif"/>
                          <a:cs typeface="Bree Serif"/>
                          <a:sym typeface="Bree Serif"/>
                        </a:rPr>
                        <a:t>CITIZENS</a:t>
                      </a:r>
                      <a:endParaRPr b="1">
                        <a:latin typeface="Bree Serif"/>
                        <a:ea typeface="Bree Serif"/>
                        <a:cs typeface="Bree Serif"/>
                        <a:sym typeface="Bree Serif"/>
                      </a:endParaRPr>
                    </a:p>
                    <a:p>
                      <a:pPr indent="0" lvl="0" marL="0" marR="0" rtl="0" algn="ctr">
                        <a:lnSpc>
                          <a:spcPct val="100000"/>
                        </a:lnSpc>
                        <a:spcBef>
                          <a:spcPts val="0"/>
                        </a:spcBef>
                        <a:spcAft>
                          <a:spcPts val="0"/>
                        </a:spcAft>
                        <a:buClr>
                          <a:srgbClr val="FFFFFF"/>
                        </a:buClr>
                        <a:buFont typeface="Calibri"/>
                        <a:buNone/>
                      </a:pPr>
                      <a:r>
                        <a:rPr b="1" lang="en">
                          <a:latin typeface="Bree Serif"/>
                          <a:ea typeface="Bree Serif"/>
                          <a:cs typeface="Bree Serif"/>
                          <a:sym typeface="Bree Serif"/>
                        </a:rPr>
                        <a:t>(Millions)</a:t>
                      </a:r>
                      <a:endParaRPr b="1">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c>
                  <a:txBody>
                    <a:bodyPr/>
                    <a:lstStyle/>
                    <a:p>
                      <a:pPr indent="0" lvl="0" marL="0" marR="0" rtl="0" algn="ctr">
                        <a:lnSpc>
                          <a:spcPct val="100000"/>
                        </a:lnSpc>
                        <a:spcBef>
                          <a:spcPts val="0"/>
                        </a:spcBef>
                        <a:spcAft>
                          <a:spcPts val="0"/>
                        </a:spcAft>
                        <a:buClr>
                          <a:srgbClr val="FFFFFF"/>
                        </a:buClr>
                        <a:buFont typeface="Calibri"/>
                        <a:buNone/>
                      </a:pPr>
                      <a:r>
                        <a:rPr b="1" lang="en">
                          <a:latin typeface="Bree Serif"/>
                          <a:ea typeface="Bree Serif"/>
                          <a:cs typeface="Bree Serif"/>
                          <a:sym typeface="Bree Serif"/>
                        </a:rPr>
                        <a:t>CURRENCY</a:t>
                      </a:r>
                      <a:endParaRPr b="1">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r>
              <a:tr h="381000">
                <a:tc>
                  <a:txBody>
                    <a:bodyPr/>
                    <a:lstStyle/>
                    <a:p>
                      <a:pPr indent="0" lvl="0" marL="0" marR="0" rtl="0" algn="ctr">
                        <a:spcBef>
                          <a:spcPts val="0"/>
                        </a:spcBef>
                        <a:spcAft>
                          <a:spcPts val="0"/>
                        </a:spcAft>
                        <a:buNone/>
                      </a:pPr>
                      <a:r>
                        <a:rPr b="1" lang="en">
                          <a:latin typeface="Bree Serif"/>
                          <a:ea typeface="Bree Serif"/>
                          <a:cs typeface="Bree Serif"/>
                          <a:sym typeface="Bree Serif"/>
                        </a:rPr>
                        <a:t>MÉXICO</a:t>
                      </a:r>
                      <a:endParaRPr>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c>
                  <a:txBody>
                    <a:bodyPr/>
                    <a:lstStyle/>
                    <a:p>
                      <a:pPr indent="0" lvl="0" marL="0" marR="0" rtl="0" algn="ctr">
                        <a:spcBef>
                          <a:spcPts val="0"/>
                        </a:spcBef>
                        <a:spcAft>
                          <a:spcPts val="0"/>
                        </a:spcAft>
                        <a:buNone/>
                      </a:pPr>
                      <a:r>
                        <a:rPr lang="en">
                          <a:latin typeface="Bree Serif"/>
                          <a:ea typeface="Bree Serif"/>
                          <a:cs typeface="Bree Serif"/>
                          <a:sym typeface="Bree Serif"/>
                        </a:rPr>
                        <a:t>CIUDAD DE MÉXICO</a:t>
                      </a:r>
                      <a:endParaRPr>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c>
                  <a:txBody>
                    <a:bodyPr/>
                    <a:lstStyle/>
                    <a:p>
                      <a:pPr indent="0" lvl="0" marL="0" marR="0" rtl="0" algn="ctr">
                        <a:spcBef>
                          <a:spcPts val="0"/>
                        </a:spcBef>
                        <a:spcAft>
                          <a:spcPts val="0"/>
                        </a:spcAft>
                        <a:buNone/>
                      </a:pPr>
                      <a:r>
                        <a:rPr lang="en">
                          <a:latin typeface="Bree Serif"/>
                          <a:ea typeface="Bree Serif"/>
                          <a:cs typeface="Bree Serif"/>
                          <a:sym typeface="Bree Serif"/>
                        </a:rPr>
                        <a:t>122 </a:t>
                      </a:r>
                      <a:endParaRPr>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c>
                  <a:txBody>
                    <a:bodyPr/>
                    <a:lstStyle/>
                    <a:p>
                      <a:pPr indent="0" lvl="0" marL="0" marR="0" rtl="0" algn="ctr">
                        <a:spcBef>
                          <a:spcPts val="0"/>
                        </a:spcBef>
                        <a:spcAft>
                          <a:spcPts val="0"/>
                        </a:spcAft>
                        <a:buNone/>
                      </a:pPr>
                      <a:r>
                        <a:rPr lang="en">
                          <a:latin typeface="Bree Serif"/>
                          <a:ea typeface="Bree Serif"/>
                          <a:cs typeface="Bree Serif"/>
                          <a:sym typeface="Bree Serif"/>
                        </a:rPr>
                        <a:t>PESO</a:t>
                      </a:r>
                      <a:endParaRPr>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r>
              <a:tr h="381000">
                <a:tc>
                  <a:txBody>
                    <a:bodyPr/>
                    <a:lstStyle/>
                    <a:p>
                      <a:pPr indent="0" lvl="0" marL="0" marR="0" rtl="0" algn="ctr">
                        <a:spcBef>
                          <a:spcPts val="0"/>
                        </a:spcBef>
                        <a:spcAft>
                          <a:spcPts val="0"/>
                        </a:spcAft>
                        <a:buNone/>
                      </a:pPr>
                      <a:r>
                        <a:rPr b="1" lang="en">
                          <a:latin typeface="Bree Serif"/>
                          <a:ea typeface="Bree Serif"/>
                          <a:cs typeface="Bree Serif"/>
                          <a:sym typeface="Bree Serif"/>
                        </a:rPr>
                        <a:t>USA</a:t>
                      </a:r>
                      <a:endParaRPr b="1">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c>
                  <a:txBody>
                    <a:bodyPr/>
                    <a:lstStyle/>
                    <a:p>
                      <a:pPr indent="0" lvl="0" marL="0" marR="0" rtl="0" algn="ctr">
                        <a:spcBef>
                          <a:spcPts val="0"/>
                        </a:spcBef>
                        <a:spcAft>
                          <a:spcPts val="0"/>
                        </a:spcAft>
                        <a:buNone/>
                      </a:pPr>
                      <a:r>
                        <a:rPr lang="en">
                          <a:latin typeface="Bree Serif"/>
                          <a:ea typeface="Bree Serif"/>
                          <a:cs typeface="Bree Serif"/>
                          <a:sym typeface="Bree Serif"/>
                        </a:rPr>
                        <a:t>WASHINGTON</a:t>
                      </a:r>
                      <a:endParaRPr>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c>
                  <a:txBody>
                    <a:bodyPr/>
                    <a:lstStyle/>
                    <a:p>
                      <a:pPr indent="0" lvl="0" marL="0" marR="0" rtl="0" algn="ctr">
                        <a:spcBef>
                          <a:spcPts val="0"/>
                        </a:spcBef>
                        <a:spcAft>
                          <a:spcPts val="0"/>
                        </a:spcAft>
                        <a:buNone/>
                      </a:pPr>
                      <a:r>
                        <a:rPr lang="en">
                          <a:latin typeface="Bree Serif"/>
                          <a:ea typeface="Bree Serif"/>
                          <a:cs typeface="Bree Serif"/>
                          <a:sym typeface="Bree Serif"/>
                        </a:rPr>
                        <a:t>270</a:t>
                      </a:r>
                      <a:endParaRPr>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c>
                  <a:txBody>
                    <a:bodyPr/>
                    <a:lstStyle/>
                    <a:p>
                      <a:pPr indent="0" lvl="0" marL="0" marR="0" rtl="0" algn="ctr">
                        <a:spcBef>
                          <a:spcPts val="0"/>
                        </a:spcBef>
                        <a:spcAft>
                          <a:spcPts val="0"/>
                        </a:spcAft>
                        <a:buNone/>
                      </a:pPr>
                      <a:r>
                        <a:rPr lang="en">
                          <a:latin typeface="Bree Serif"/>
                          <a:ea typeface="Bree Serif"/>
                          <a:cs typeface="Bree Serif"/>
                          <a:sym typeface="Bree Serif"/>
                        </a:rPr>
                        <a:t>DOLLAR</a:t>
                      </a:r>
                      <a:endParaRPr>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r>
              <a:tr h="381000">
                <a:tc>
                  <a:txBody>
                    <a:bodyPr/>
                    <a:lstStyle/>
                    <a:p>
                      <a:pPr indent="0" lvl="0" marL="0" marR="0" rtl="0" algn="ctr">
                        <a:spcBef>
                          <a:spcPts val="0"/>
                        </a:spcBef>
                        <a:spcAft>
                          <a:spcPts val="0"/>
                        </a:spcAft>
                        <a:buNone/>
                      </a:pPr>
                      <a:r>
                        <a:rPr b="1" lang="en">
                          <a:latin typeface="Bree Serif"/>
                          <a:ea typeface="Bree Serif"/>
                          <a:cs typeface="Bree Serif"/>
                          <a:sym typeface="Bree Serif"/>
                        </a:rPr>
                        <a:t>GERMANY</a:t>
                      </a:r>
                      <a:endParaRPr b="1">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c>
                  <a:txBody>
                    <a:bodyPr/>
                    <a:lstStyle/>
                    <a:p>
                      <a:pPr indent="0" lvl="0" marL="0" marR="0" rtl="0" algn="ctr">
                        <a:spcBef>
                          <a:spcPts val="0"/>
                        </a:spcBef>
                        <a:spcAft>
                          <a:spcPts val="0"/>
                        </a:spcAft>
                        <a:buNone/>
                      </a:pPr>
                      <a:r>
                        <a:rPr lang="en">
                          <a:latin typeface="Bree Serif"/>
                          <a:ea typeface="Bree Serif"/>
                          <a:cs typeface="Bree Serif"/>
                          <a:sym typeface="Bree Serif"/>
                        </a:rPr>
                        <a:t>BERLIN</a:t>
                      </a:r>
                      <a:endParaRPr>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c>
                  <a:txBody>
                    <a:bodyPr/>
                    <a:lstStyle/>
                    <a:p>
                      <a:pPr indent="0" lvl="0" marL="0" marR="0" rtl="0" algn="ctr">
                        <a:spcBef>
                          <a:spcPts val="0"/>
                        </a:spcBef>
                        <a:spcAft>
                          <a:spcPts val="0"/>
                        </a:spcAft>
                        <a:buNone/>
                      </a:pPr>
                      <a:r>
                        <a:rPr lang="en">
                          <a:latin typeface="Bree Serif"/>
                          <a:ea typeface="Bree Serif"/>
                          <a:cs typeface="Bree Serif"/>
                          <a:sym typeface="Bree Serif"/>
                        </a:rPr>
                        <a:t>82</a:t>
                      </a:r>
                      <a:endParaRPr>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c>
                  <a:txBody>
                    <a:bodyPr/>
                    <a:lstStyle/>
                    <a:p>
                      <a:pPr indent="0" lvl="0" marL="0" marR="0" rtl="0" algn="ctr">
                        <a:spcBef>
                          <a:spcPts val="0"/>
                        </a:spcBef>
                        <a:spcAft>
                          <a:spcPts val="0"/>
                        </a:spcAft>
                        <a:buNone/>
                      </a:pPr>
                      <a:r>
                        <a:rPr lang="en">
                          <a:latin typeface="Bree Serif"/>
                          <a:ea typeface="Bree Serif"/>
                          <a:cs typeface="Bree Serif"/>
                          <a:sym typeface="Bree Serif"/>
                        </a:rPr>
                        <a:t>EURO</a:t>
                      </a:r>
                      <a:endParaRPr>
                        <a:latin typeface="Bree Serif"/>
                        <a:ea typeface="Bree Serif"/>
                        <a:cs typeface="Bree Serif"/>
                        <a:sym typeface="Bree Serif"/>
                      </a:endParaRPr>
                    </a:p>
                  </a:txBody>
                  <a:tcPr marT="45725" marB="45725" marR="91450" marL="91450">
                    <a:lnL cap="flat" cmpd="sng" w="19050">
                      <a:solidFill>
                        <a:srgbClr val="B6D7A8"/>
                      </a:solidFill>
                      <a:prstDash val="solid"/>
                      <a:round/>
                      <a:headEnd len="sm" w="sm" type="none"/>
                      <a:tailEnd len="sm" w="sm" type="none"/>
                    </a:lnL>
                    <a:lnR cap="flat" cmpd="sng" w="19050">
                      <a:solidFill>
                        <a:srgbClr val="B6D7A8"/>
                      </a:solidFill>
                      <a:prstDash val="solid"/>
                      <a:round/>
                      <a:headEnd len="sm" w="sm" type="none"/>
                      <a:tailEnd len="sm" w="sm" type="none"/>
                    </a:lnR>
                    <a:lnT cap="flat" cmpd="sng" w="19050">
                      <a:solidFill>
                        <a:srgbClr val="B6D7A8"/>
                      </a:solidFill>
                      <a:prstDash val="solid"/>
                      <a:round/>
                      <a:headEnd len="sm" w="sm" type="none"/>
                      <a:tailEnd len="sm" w="sm" type="none"/>
                    </a:lnT>
                    <a:lnB cap="flat" cmpd="sng" w="19050">
                      <a:solidFill>
                        <a:srgbClr val="B6D7A8"/>
                      </a:solidFill>
                      <a:prstDash val="solid"/>
                      <a:round/>
                      <a:headEnd len="sm" w="sm" type="none"/>
                      <a:tailEnd len="sm" w="sm" type="none"/>
                    </a:lnB>
                    <a:solidFill>
                      <a:srgbClr val="D9EAD3"/>
                    </a:solidFill>
                  </a:tcPr>
                </a:tc>
              </a:tr>
            </a:tbl>
          </a:graphicData>
        </a:graphic>
      </p:graphicFrame>
      <p:sp>
        <p:nvSpPr>
          <p:cNvPr id="243" name="Google Shape;243;p26"/>
          <p:cNvSpPr txBox="1"/>
          <p:nvPr/>
        </p:nvSpPr>
        <p:spPr>
          <a:xfrm>
            <a:off x="409800" y="2029700"/>
            <a:ext cx="8324400" cy="6447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1600"/>
              </a:spcAft>
              <a:buNone/>
            </a:pPr>
            <a:r>
              <a:rPr lang="en" sz="1800">
                <a:latin typeface="Bree Serif"/>
                <a:ea typeface="Bree Serif"/>
                <a:cs typeface="Bree Serif"/>
                <a:sym typeface="Bree Serif"/>
              </a:rPr>
              <a:t>Graphics help to understand relationship between numerical value.</a:t>
            </a:r>
            <a:endParaRPr sz="1800">
              <a:latin typeface="Bree Serif"/>
              <a:ea typeface="Bree Serif"/>
              <a:cs typeface="Bree Serif"/>
              <a:sym typeface="Bree Serif"/>
            </a:endParaRPr>
          </a:p>
        </p:txBody>
      </p:sp>
      <p:pic>
        <p:nvPicPr>
          <p:cNvPr descr="color, day, doodle, fairytale, green, man, patrick icon" id="244" name="Google Shape;244;p26"/>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olor, day, doodle, fairytale, green, man, patrick icon" id="245" name="Google Shape;245;p26"/>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246" name="Google Shape;246;p26"/>
          <p:cNvPicPr preferRelativeResize="0"/>
          <p:nvPr/>
        </p:nvPicPr>
        <p:blipFill>
          <a:blip r:embed="rId3">
            <a:alphaModFix/>
          </a:blip>
          <a:stretch>
            <a:fillRect/>
          </a:stretch>
        </p:blipFill>
        <p:spPr>
          <a:xfrm>
            <a:off x="890750" y="52550"/>
            <a:ext cx="548700" cy="548700"/>
          </a:xfrm>
          <a:prstGeom prst="rect">
            <a:avLst/>
          </a:prstGeom>
          <a:noFill/>
          <a:ln>
            <a:noFill/>
          </a:ln>
        </p:spPr>
      </p:pic>
      <p:pic>
        <p:nvPicPr>
          <p:cNvPr descr="color, day, doodle, fairytale, green, man, patrick icon" id="247" name="Google Shape;247;p26"/>
          <p:cNvPicPr preferRelativeResize="0"/>
          <p:nvPr/>
        </p:nvPicPr>
        <p:blipFill>
          <a:blip r:embed="rId3">
            <a:alphaModFix/>
          </a:blip>
          <a:stretch>
            <a:fillRect/>
          </a:stretch>
        </p:blipFill>
        <p:spPr>
          <a:xfrm>
            <a:off x="1195550" y="52550"/>
            <a:ext cx="548700" cy="548700"/>
          </a:xfrm>
          <a:prstGeom prst="rect">
            <a:avLst/>
          </a:prstGeom>
          <a:noFill/>
          <a:ln>
            <a:noFill/>
          </a:ln>
        </p:spPr>
      </p:pic>
      <p:pic>
        <p:nvPicPr>
          <p:cNvPr descr="color, day, doodle, fairytale, green, man, patrick icon" id="248" name="Google Shape;248;p26"/>
          <p:cNvPicPr preferRelativeResize="0"/>
          <p:nvPr/>
        </p:nvPicPr>
        <p:blipFill>
          <a:blip r:embed="rId3">
            <a:alphaModFix/>
          </a:blip>
          <a:stretch>
            <a:fillRect/>
          </a:stretch>
        </p:blipFill>
        <p:spPr>
          <a:xfrm>
            <a:off x="1500350" y="52550"/>
            <a:ext cx="548700" cy="548700"/>
          </a:xfrm>
          <a:prstGeom prst="rect">
            <a:avLst/>
          </a:prstGeom>
          <a:noFill/>
          <a:ln>
            <a:noFill/>
          </a:ln>
        </p:spPr>
      </p:pic>
      <p:pic>
        <p:nvPicPr>
          <p:cNvPr descr="color, day, doodle, fairytale, green, man, patrick icon" id="249" name="Google Shape;249;p26"/>
          <p:cNvPicPr preferRelativeResize="0"/>
          <p:nvPr/>
        </p:nvPicPr>
        <p:blipFill>
          <a:blip r:embed="rId3">
            <a:alphaModFix/>
          </a:blip>
          <a:stretch>
            <a:fillRect/>
          </a:stretch>
        </p:blipFill>
        <p:spPr>
          <a:xfrm>
            <a:off x="1805150" y="52550"/>
            <a:ext cx="548700" cy="548700"/>
          </a:xfrm>
          <a:prstGeom prst="rect">
            <a:avLst/>
          </a:prstGeom>
          <a:noFill/>
          <a:ln>
            <a:noFill/>
          </a:ln>
        </p:spPr>
      </p:pic>
      <p:pic>
        <p:nvPicPr>
          <p:cNvPr descr="color, day, doodle, fairytale, green, man, patrick icon" id="250" name="Google Shape;250;p26"/>
          <p:cNvPicPr preferRelativeResize="0"/>
          <p:nvPr/>
        </p:nvPicPr>
        <p:blipFill>
          <a:blip r:embed="rId3">
            <a:alphaModFix/>
          </a:blip>
          <a:stretch>
            <a:fillRect/>
          </a:stretch>
        </p:blipFill>
        <p:spPr>
          <a:xfrm>
            <a:off x="2109950" y="52550"/>
            <a:ext cx="548700" cy="548700"/>
          </a:xfrm>
          <a:prstGeom prst="rect">
            <a:avLst/>
          </a:prstGeom>
          <a:noFill/>
          <a:ln>
            <a:noFill/>
          </a:ln>
        </p:spPr>
      </p:pic>
      <p:pic>
        <p:nvPicPr>
          <p:cNvPr descr="color, day, doodle, fairytale, green, man, patrick icon" id="251" name="Google Shape;251;p26"/>
          <p:cNvPicPr preferRelativeResize="0"/>
          <p:nvPr/>
        </p:nvPicPr>
        <p:blipFill>
          <a:blip r:embed="rId3">
            <a:alphaModFix/>
          </a:blip>
          <a:stretch>
            <a:fillRect/>
          </a:stretch>
        </p:blipFill>
        <p:spPr>
          <a:xfrm>
            <a:off x="2414750" y="52550"/>
            <a:ext cx="548700" cy="548700"/>
          </a:xfrm>
          <a:prstGeom prst="rect">
            <a:avLst/>
          </a:prstGeom>
          <a:noFill/>
          <a:ln>
            <a:noFill/>
          </a:ln>
        </p:spPr>
      </p:pic>
      <p:pic>
        <p:nvPicPr>
          <p:cNvPr descr="color, day, doodle, fairytale, green, man, patrick icon" id="252" name="Google Shape;252;p26"/>
          <p:cNvPicPr preferRelativeResize="0"/>
          <p:nvPr/>
        </p:nvPicPr>
        <p:blipFill>
          <a:blip r:embed="rId3">
            <a:alphaModFix/>
          </a:blip>
          <a:stretch>
            <a:fillRect/>
          </a:stretch>
        </p:blipFill>
        <p:spPr>
          <a:xfrm>
            <a:off x="2719550" y="52550"/>
            <a:ext cx="548700" cy="548700"/>
          </a:xfrm>
          <a:prstGeom prst="rect">
            <a:avLst/>
          </a:prstGeom>
          <a:noFill/>
          <a:ln>
            <a:noFill/>
          </a:ln>
        </p:spPr>
      </p:pic>
      <p:pic>
        <p:nvPicPr>
          <p:cNvPr descr="color, day, doodle, fairytale, green, man, patrick icon" id="253" name="Google Shape;253;p26"/>
          <p:cNvPicPr preferRelativeResize="0"/>
          <p:nvPr/>
        </p:nvPicPr>
        <p:blipFill>
          <a:blip r:embed="rId3">
            <a:alphaModFix/>
          </a:blip>
          <a:stretch>
            <a:fillRect/>
          </a:stretch>
        </p:blipFill>
        <p:spPr>
          <a:xfrm>
            <a:off x="3024350" y="52550"/>
            <a:ext cx="548700" cy="548700"/>
          </a:xfrm>
          <a:prstGeom prst="rect">
            <a:avLst/>
          </a:prstGeom>
          <a:noFill/>
          <a:ln>
            <a:noFill/>
          </a:ln>
        </p:spPr>
      </p:pic>
      <p:pic>
        <p:nvPicPr>
          <p:cNvPr descr="color, day, doodle, fairytale, green, man, patrick icon" id="254" name="Google Shape;254;p26"/>
          <p:cNvPicPr preferRelativeResize="0"/>
          <p:nvPr/>
        </p:nvPicPr>
        <p:blipFill>
          <a:blip r:embed="rId3">
            <a:alphaModFix/>
          </a:blip>
          <a:stretch>
            <a:fillRect/>
          </a:stretch>
        </p:blipFill>
        <p:spPr>
          <a:xfrm>
            <a:off x="3329150" y="52550"/>
            <a:ext cx="548700" cy="548700"/>
          </a:xfrm>
          <a:prstGeom prst="rect">
            <a:avLst/>
          </a:prstGeom>
          <a:noFill/>
          <a:ln>
            <a:noFill/>
          </a:ln>
        </p:spPr>
      </p:pic>
      <p:pic>
        <p:nvPicPr>
          <p:cNvPr descr="color, day, doodle, fairytale, green, man, patrick icon" id="255" name="Google Shape;255;p26"/>
          <p:cNvPicPr preferRelativeResize="0"/>
          <p:nvPr/>
        </p:nvPicPr>
        <p:blipFill>
          <a:blip r:embed="rId3">
            <a:alphaModFix/>
          </a:blip>
          <a:stretch>
            <a:fillRect/>
          </a:stretch>
        </p:blipFill>
        <p:spPr>
          <a:xfrm>
            <a:off x="3633950" y="52550"/>
            <a:ext cx="548700" cy="548700"/>
          </a:xfrm>
          <a:prstGeom prst="rect">
            <a:avLst/>
          </a:prstGeom>
          <a:noFill/>
          <a:ln>
            <a:noFill/>
          </a:ln>
        </p:spPr>
      </p:pic>
      <p:pic>
        <p:nvPicPr>
          <p:cNvPr descr="calendar, date, day, patrick, st icon" id="256" name="Google Shape;256;p26"/>
          <p:cNvPicPr preferRelativeResize="0"/>
          <p:nvPr/>
        </p:nvPicPr>
        <p:blipFill>
          <a:blip r:embed="rId4">
            <a:alphaModFix/>
          </a:blip>
          <a:stretch>
            <a:fillRect/>
          </a:stretch>
        </p:blipFill>
        <p:spPr>
          <a:xfrm>
            <a:off x="3502000" y="1087525"/>
            <a:ext cx="680650" cy="680650"/>
          </a:xfrm>
          <a:prstGeom prst="rect">
            <a:avLst/>
          </a:prstGeom>
          <a:noFill/>
          <a:ln>
            <a:noFill/>
          </a:ln>
        </p:spPr>
      </p:pic>
      <p:pic>
        <p:nvPicPr>
          <p:cNvPr descr="color, day, doodle, fairytale, green, man, patrick icon" id="257" name="Google Shape;257;p26"/>
          <p:cNvPicPr preferRelativeResize="0"/>
          <p:nvPr/>
        </p:nvPicPr>
        <p:blipFill>
          <a:blip r:embed="rId3">
            <a:alphaModFix/>
          </a:blip>
          <a:stretch>
            <a:fillRect/>
          </a:stretch>
        </p:blipFill>
        <p:spPr>
          <a:xfrm>
            <a:off x="-23650" y="52550"/>
            <a:ext cx="548700" cy="548700"/>
          </a:xfrm>
          <a:prstGeom prst="rect">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1" name="Shape 261"/>
        <p:cNvGrpSpPr/>
        <p:nvPr/>
      </p:nvGrpSpPr>
      <p:grpSpPr>
        <a:xfrm>
          <a:off x="0" y="0"/>
          <a:ext cx="0" cy="0"/>
          <a:chOff x="0" y="0"/>
          <a:chExt cx="0" cy="0"/>
        </a:xfrm>
      </p:grpSpPr>
      <p:sp>
        <p:nvSpPr>
          <p:cNvPr id="262" name="Google Shape;262;p27"/>
          <p:cNvSpPr txBox="1"/>
          <p:nvPr>
            <p:ph type="title"/>
          </p:nvPr>
        </p:nvSpPr>
        <p:spPr>
          <a:xfrm>
            <a:off x="5157950" y="283625"/>
            <a:ext cx="3444900" cy="572700"/>
          </a:xfrm>
          <a:prstGeom prst="rect">
            <a:avLst/>
          </a:prstGeom>
          <a:noFill/>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Bree Serif"/>
                <a:ea typeface="Bree Serif"/>
                <a:cs typeface="Bree Serif"/>
                <a:sym typeface="Bree Serif"/>
              </a:rPr>
              <a:t>USE OF GRAPHICS</a:t>
            </a:r>
            <a:endParaRPr>
              <a:solidFill>
                <a:srgbClr val="000000"/>
              </a:solidFill>
              <a:latin typeface="Bree Serif"/>
              <a:ea typeface="Bree Serif"/>
              <a:cs typeface="Bree Serif"/>
              <a:sym typeface="Bree Serif"/>
            </a:endParaRPr>
          </a:p>
        </p:txBody>
      </p:sp>
      <p:sp>
        <p:nvSpPr>
          <p:cNvPr id="263" name="Google Shape;263;p27"/>
          <p:cNvSpPr txBox="1"/>
          <p:nvPr>
            <p:ph idx="1" type="body"/>
          </p:nvPr>
        </p:nvSpPr>
        <p:spPr>
          <a:xfrm>
            <a:off x="5466275" y="1202975"/>
            <a:ext cx="3366000" cy="1765200"/>
          </a:xfrm>
          <a:prstGeom prst="rect">
            <a:avLst/>
          </a:prstGeom>
        </p:spPr>
        <p:txBody>
          <a:bodyPr anchorCtr="0" anchor="t" bIns="91425" lIns="91425" spcFirstLastPara="1" rIns="91425" wrap="square" tIns="91425">
            <a:noAutofit/>
          </a:bodyPr>
          <a:lstStyle/>
          <a:p>
            <a:pPr indent="0" lvl="0" marL="0" rtl="0" algn="l">
              <a:lnSpc>
                <a:spcPct val="150000"/>
              </a:lnSpc>
              <a:spcBef>
                <a:spcPts val="0"/>
              </a:spcBef>
              <a:spcAft>
                <a:spcPts val="0"/>
              </a:spcAft>
              <a:buClr>
                <a:schemeClr val="dk1"/>
              </a:buClr>
              <a:buSzPts val="1100"/>
              <a:buFont typeface="Arial"/>
              <a:buNone/>
            </a:pPr>
            <a:r>
              <a:rPr lang="en">
                <a:solidFill>
                  <a:srgbClr val="000000"/>
                </a:solidFill>
                <a:latin typeface="Bree Serif"/>
                <a:ea typeface="Bree Serif"/>
                <a:cs typeface="Bree Serif"/>
                <a:sym typeface="Bree Serif"/>
              </a:rPr>
              <a:t>Flow diagrams are used to graphically represent the flow or the sequence of simple routines.</a:t>
            </a:r>
            <a:endParaRPr>
              <a:solidFill>
                <a:srgbClr val="000000"/>
              </a:solidFill>
              <a:latin typeface="Bree Serif"/>
              <a:ea typeface="Bree Serif"/>
              <a:cs typeface="Bree Serif"/>
              <a:sym typeface="Bree Serif"/>
            </a:endParaRPr>
          </a:p>
        </p:txBody>
      </p:sp>
      <p:sp>
        <p:nvSpPr>
          <p:cNvPr id="264" name="Google Shape;264;p27"/>
          <p:cNvSpPr txBox="1"/>
          <p:nvPr/>
        </p:nvSpPr>
        <p:spPr>
          <a:xfrm>
            <a:off x="661875" y="3333000"/>
            <a:ext cx="3444900" cy="572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1200">
                <a:latin typeface="Bree Serif"/>
                <a:ea typeface="Bree Serif"/>
                <a:cs typeface="Bree Serif"/>
                <a:sym typeface="Bree Serif"/>
              </a:rPr>
              <a:t>You can add graphics from Google Sheets</a:t>
            </a:r>
            <a:r>
              <a:rPr lang="en" sz="1200" u="sng">
                <a:latin typeface="Bree Serif"/>
                <a:ea typeface="Bree Serif"/>
                <a:cs typeface="Bree Serif"/>
                <a:sym typeface="Bree Serif"/>
                <a:hlinkClick r:id="rId3"/>
              </a:rPr>
              <a:t> </a:t>
            </a:r>
            <a:endParaRPr sz="1200">
              <a:latin typeface="Bree Serif"/>
              <a:ea typeface="Bree Serif"/>
              <a:cs typeface="Bree Serif"/>
              <a:sym typeface="Bree Serif"/>
            </a:endParaRPr>
          </a:p>
        </p:txBody>
      </p:sp>
      <p:pic>
        <p:nvPicPr>
          <p:cNvPr id="265" name="Google Shape;265;p27" title="Points scored"/>
          <p:cNvPicPr preferRelativeResize="0"/>
          <p:nvPr/>
        </p:nvPicPr>
        <p:blipFill>
          <a:blip r:embed="rId4">
            <a:alphaModFix/>
          </a:blip>
          <a:stretch>
            <a:fillRect/>
          </a:stretch>
        </p:blipFill>
        <p:spPr>
          <a:xfrm>
            <a:off x="661875" y="1202975"/>
            <a:ext cx="3444825" cy="2130024"/>
          </a:xfrm>
          <a:prstGeom prst="rect">
            <a:avLst/>
          </a:prstGeom>
          <a:noFill/>
          <a:ln>
            <a:noFill/>
          </a:ln>
        </p:spPr>
      </p:pic>
      <p:pic>
        <p:nvPicPr>
          <p:cNvPr descr="color, day, doodle, fairytale, green, man, patrick icon" id="266" name="Google Shape;266;p27"/>
          <p:cNvPicPr preferRelativeResize="0"/>
          <p:nvPr/>
        </p:nvPicPr>
        <p:blipFill>
          <a:blip r:embed="rId5">
            <a:alphaModFix/>
          </a:blip>
          <a:stretch>
            <a:fillRect/>
          </a:stretch>
        </p:blipFill>
        <p:spPr>
          <a:xfrm>
            <a:off x="585950" y="52550"/>
            <a:ext cx="548700" cy="548700"/>
          </a:xfrm>
          <a:prstGeom prst="rect">
            <a:avLst/>
          </a:prstGeom>
          <a:noFill/>
          <a:ln>
            <a:noFill/>
          </a:ln>
        </p:spPr>
      </p:pic>
      <p:pic>
        <p:nvPicPr>
          <p:cNvPr descr="color, day, doodle, fairytale, green, man, patrick icon" id="267" name="Google Shape;267;p27"/>
          <p:cNvPicPr preferRelativeResize="0"/>
          <p:nvPr/>
        </p:nvPicPr>
        <p:blipFill>
          <a:blip r:embed="rId5">
            <a:alphaModFix/>
          </a:blip>
          <a:stretch>
            <a:fillRect/>
          </a:stretch>
        </p:blipFill>
        <p:spPr>
          <a:xfrm>
            <a:off x="281150" y="52550"/>
            <a:ext cx="548700" cy="548700"/>
          </a:xfrm>
          <a:prstGeom prst="rect">
            <a:avLst/>
          </a:prstGeom>
          <a:noFill/>
          <a:ln>
            <a:noFill/>
          </a:ln>
        </p:spPr>
      </p:pic>
      <p:pic>
        <p:nvPicPr>
          <p:cNvPr descr="color, day, doodle, fairytale, green, man, patrick icon" id="268" name="Google Shape;268;p27"/>
          <p:cNvPicPr preferRelativeResize="0"/>
          <p:nvPr/>
        </p:nvPicPr>
        <p:blipFill>
          <a:blip r:embed="rId5">
            <a:alphaModFix/>
          </a:blip>
          <a:stretch>
            <a:fillRect/>
          </a:stretch>
        </p:blipFill>
        <p:spPr>
          <a:xfrm>
            <a:off x="890750" y="52550"/>
            <a:ext cx="548700" cy="548700"/>
          </a:xfrm>
          <a:prstGeom prst="rect">
            <a:avLst/>
          </a:prstGeom>
          <a:noFill/>
          <a:ln>
            <a:noFill/>
          </a:ln>
        </p:spPr>
      </p:pic>
      <p:pic>
        <p:nvPicPr>
          <p:cNvPr descr="color, day, doodle, fairytale, green, man, patrick icon" id="269" name="Google Shape;269;p27"/>
          <p:cNvPicPr preferRelativeResize="0"/>
          <p:nvPr/>
        </p:nvPicPr>
        <p:blipFill>
          <a:blip r:embed="rId5">
            <a:alphaModFix/>
          </a:blip>
          <a:stretch>
            <a:fillRect/>
          </a:stretch>
        </p:blipFill>
        <p:spPr>
          <a:xfrm>
            <a:off x="1195550" y="52550"/>
            <a:ext cx="548700" cy="548700"/>
          </a:xfrm>
          <a:prstGeom prst="rect">
            <a:avLst/>
          </a:prstGeom>
          <a:noFill/>
          <a:ln>
            <a:noFill/>
          </a:ln>
        </p:spPr>
      </p:pic>
      <p:pic>
        <p:nvPicPr>
          <p:cNvPr descr="color, day, doodle, fairytale, green, man, patrick icon" id="270" name="Google Shape;270;p27"/>
          <p:cNvPicPr preferRelativeResize="0"/>
          <p:nvPr/>
        </p:nvPicPr>
        <p:blipFill>
          <a:blip r:embed="rId5">
            <a:alphaModFix/>
          </a:blip>
          <a:stretch>
            <a:fillRect/>
          </a:stretch>
        </p:blipFill>
        <p:spPr>
          <a:xfrm>
            <a:off x="1500350" y="52550"/>
            <a:ext cx="548700" cy="548700"/>
          </a:xfrm>
          <a:prstGeom prst="rect">
            <a:avLst/>
          </a:prstGeom>
          <a:noFill/>
          <a:ln>
            <a:noFill/>
          </a:ln>
        </p:spPr>
      </p:pic>
      <p:pic>
        <p:nvPicPr>
          <p:cNvPr descr="color, day, doodle, fairytale, green, man, patrick icon" id="271" name="Google Shape;271;p27"/>
          <p:cNvPicPr preferRelativeResize="0"/>
          <p:nvPr/>
        </p:nvPicPr>
        <p:blipFill>
          <a:blip r:embed="rId5">
            <a:alphaModFix/>
          </a:blip>
          <a:stretch>
            <a:fillRect/>
          </a:stretch>
        </p:blipFill>
        <p:spPr>
          <a:xfrm>
            <a:off x="1805150" y="52550"/>
            <a:ext cx="548700" cy="548700"/>
          </a:xfrm>
          <a:prstGeom prst="rect">
            <a:avLst/>
          </a:prstGeom>
          <a:noFill/>
          <a:ln>
            <a:noFill/>
          </a:ln>
        </p:spPr>
      </p:pic>
      <p:pic>
        <p:nvPicPr>
          <p:cNvPr descr="color, day, doodle, fairytale, green, man, patrick icon" id="272" name="Google Shape;272;p27"/>
          <p:cNvPicPr preferRelativeResize="0"/>
          <p:nvPr/>
        </p:nvPicPr>
        <p:blipFill>
          <a:blip r:embed="rId5">
            <a:alphaModFix/>
          </a:blip>
          <a:stretch>
            <a:fillRect/>
          </a:stretch>
        </p:blipFill>
        <p:spPr>
          <a:xfrm>
            <a:off x="2109950" y="52550"/>
            <a:ext cx="548700" cy="548700"/>
          </a:xfrm>
          <a:prstGeom prst="rect">
            <a:avLst/>
          </a:prstGeom>
          <a:noFill/>
          <a:ln>
            <a:noFill/>
          </a:ln>
        </p:spPr>
      </p:pic>
      <p:pic>
        <p:nvPicPr>
          <p:cNvPr descr="color, day, doodle, fairytale, green, man, patrick icon" id="273" name="Google Shape;273;p27"/>
          <p:cNvPicPr preferRelativeResize="0"/>
          <p:nvPr/>
        </p:nvPicPr>
        <p:blipFill>
          <a:blip r:embed="rId5">
            <a:alphaModFix/>
          </a:blip>
          <a:stretch>
            <a:fillRect/>
          </a:stretch>
        </p:blipFill>
        <p:spPr>
          <a:xfrm>
            <a:off x="2414750" y="52550"/>
            <a:ext cx="548700" cy="548700"/>
          </a:xfrm>
          <a:prstGeom prst="rect">
            <a:avLst/>
          </a:prstGeom>
          <a:noFill/>
          <a:ln>
            <a:noFill/>
          </a:ln>
        </p:spPr>
      </p:pic>
      <p:pic>
        <p:nvPicPr>
          <p:cNvPr descr="color, day, doodle, fairytale, green, man, patrick icon" id="274" name="Google Shape;274;p27"/>
          <p:cNvPicPr preferRelativeResize="0"/>
          <p:nvPr/>
        </p:nvPicPr>
        <p:blipFill>
          <a:blip r:embed="rId5">
            <a:alphaModFix/>
          </a:blip>
          <a:stretch>
            <a:fillRect/>
          </a:stretch>
        </p:blipFill>
        <p:spPr>
          <a:xfrm>
            <a:off x="2719550" y="52550"/>
            <a:ext cx="548700" cy="548700"/>
          </a:xfrm>
          <a:prstGeom prst="rect">
            <a:avLst/>
          </a:prstGeom>
          <a:noFill/>
          <a:ln>
            <a:noFill/>
          </a:ln>
        </p:spPr>
      </p:pic>
      <p:pic>
        <p:nvPicPr>
          <p:cNvPr descr="color, day, doodle, fairytale, green, man, patrick icon" id="275" name="Google Shape;275;p27"/>
          <p:cNvPicPr preferRelativeResize="0"/>
          <p:nvPr/>
        </p:nvPicPr>
        <p:blipFill>
          <a:blip r:embed="rId5">
            <a:alphaModFix/>
          </a:blip>
          <a:stretch>
            <a:fillRect/>
          </a:stretch>
        </p:blipFill>
        <p:spPr>
          <a:xfrm>
            <a:off x="3024350" y="52550"/>
            <a:ext cx="548700" cy="548700"/>
          </a:xfrm>
          <a:prstGeom prst="rect">
            <a:avLst/>
          </a:prstGeom>
          <a:noFill/>
          <a:ln>
            <a:noFill/>
          </a:ln>
        </p:spPr>
      </p:pic>
      <p:pic>
        <p:nvPicPr>
          <p:cNvPr descr="color, day, doodle, fairytale, green, man, patrick icon" id="276" name="Google Shape;276;p27"/>
          <p:cNvPicPr preferRelativeResize="0"/>
          <p:nvPr/>
        </p:nvPicPr>
        <p:blipFill>
          <a:blip r:embed="rId5">
            <a:alphaModFix/>
          </a:blip>
          <a:stretch>
            <a:fillRect/>
          </a:stretch>
        </p:blipFill>
        <p:spPr>
          <a:xfrm>
            <a:off x="3329150" y="52550"/>
            <a:ext cx="548700" cy="548700"/>
          </a:xfrm>
          <a:prstGeom prst="rect">
            <a:avLst/>
          </a:prstGeom>
          <a:noFill/>
          <a:ln>
            <a:noFill/>
          </a:ln>
        </p:spPr>
      </p:pic>
      <p:pic>
        <p:nvPicPr>
          <p:cNvPr descr="color, day, doodle, fairytale, green, man, patrick icon" id="277" name="Google Shape;277;p27"/>
          <p:cNvPicPr preferRelativeResize="0"/>
          <p:nvPr/>
        </p:nvPicPr>
        <p:blipFill>
          <a:blip r:embed="rId5">
            <a:alphaModFix/>
          </a:blip>
          <a:stretch>
            <a:fillRect/>
          </a:stretch>
        </p:blipFill>
        <p:spPr>
          <a:xfrm>
            <a:off x="3633950" y="52550"/>
            <a:ext cx="548700" cy="548700"/>
          </a:xfrm>
          <a:prstGeom prst="rect">
            <a:avLst/>
          </a:prstGeom>
          <a:noFill/>
          <a:ln>
            <a:noFill/>
          </a:ln>
        </p:spPr>
      </p:pic>
      <p:pic>
        <p:nvPicPr>
          <p:cNvPr descr="color, day, doodle, fairytale, green, man, patrick icon" id="278" name="Google Shape;278;p27"/>
          <p:cNvPicPr preferRelativeResize="0"/>
          <p:nvPr/>
        </p:nvPicPr>
        <p:blipFill>
          <a:blip r:embed="rId5">
            <a:alphaModFix/>
          </a:blip>
          <a:stretch>
            <a:fillRect/>
          </a:stretch>
        </p:blipFill>
        <p:spPr>
          <a:xfrm>
            <a:off x="3938750" y="52550"/>
            <a:ext cx="548700" cy="548700"/>
          </a:xfrm>
          <a:prstGeom prst="rect">
            <a:avLst/>
          </a:prstGeom>
          <a:noFill/>
          <a:ln>
            <a:noFill/>
          </a:ln>
        </p:spPr>
      </p:pic>
      <p:pic>
        <p:nvPicPr>
          <p:cNvPr descr="ad, advertisement, celebrating, hard, party, patrick, saint icon" id="279" name="Google Shape;279;p27"/>
          <p:cNvPicPr preferRelativeResize="0"/>
          <p:nvPr/>
        </p:nvPicPr>
        <p:blipFill>
          <a:blip r:embed="rId6">
            <a:alphaModFix/>
          </a:blip>
          <a:stretch>
            <a:fillRect/>
          </a:stretch>
        </p:blipFill>
        <p:spPr>
          <a:xfrm>
            <a:off x="6666275" y="3136350"/>
            <a:ext cx="966000" cy="966000"/>
          </a:xfrm>
          <a:prstGeom prst="rect">
            <a:avLst/>
          </a:prstGeom>
          <a:noFill/>
          <a:ln>
            <a:noFill/>
          </a:ln>
        </p:spPr>
      </p:pic>
      <p:pic>
        <p:nvPicPr>
          <p:cNvPr descr="color, day, doodle, fairytale, green, man, patrick icon" id="280" name="Google Shape;280;p27"/>
          <p:cNvPicPr preferRelativeResize="0"/>
          <p:nvPr/>
        </p:nvPicPr>
        <p:blipFill>
          <a:blip r:embed="rId5">
            <a:alphaModFix/>
          </a:blip>
          <a:stretch>
            <a:fillRect/>
          </a:stretch>
        </p:blipFill>
        <p:spPr>
          <a:xfrm>
            <a:off x="-23650" y="52550"/>
            <a:ext cx="548700" cy="548700"/>
          </a:xfrm>
          <a:prstGeom prst="rect">
            <a:avLst/>
          </a:prstGeom>
          <a:noFill/>
          <a:ln>
            <a:noFill/>
          </a:ln>
        </p:spPr>
      </p:pic>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4" name="Shape 284"/>
        <p:cNvGrpSpPr/>
        <p:nvPr/>
      </p:nvGrpSpPr>
      <p:grpSpPr>
        <a:xfrm>
          <a:off x="0" y="0"/>
          <a:ext cx="0" cy="0"/>
          <a:chOff x="0" y="0"/>
          <a:chExt cx="0" cy="0"/>
        </a:xfrm>
      </p:grpSpPr>
      <p:sp>
        <p:nvSpPr>
          <p:cNvPr id="285" name="Google Shape;285;p28"/>
          <p:cNvSpPr txBox="1"/>
          <p:nvPr/>
        </p:nvSpPr>
        <p:spPr>
          <a:xfrm>
            <a:off x="4731775" y="734575"/>
            <a:ext cx="38781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2800">
                <a:latin typeface="Bree Serif"/>
                <a:ea typeface="Bree Serif"/>
                <a:cs typeface="Bree Serif"/>
                <a:sym typeface="Bree Serif"/>
              </a:rPr>
              <a:t>FLOW CHARTS</a:t>
            </a:r>
            <a:endParaRPr sz="2800">
              <a:latin typeface="Bree Serif"/>
              <a:ea typeface="Bree Serif"/>
              <a:cs typeface="Bree Serif"/>
              <a:sym typeface="Bree Serif"/>
            </a:endParaRPr>
          </a:p>
        </p:txBody>
      </p:sp>
      <p:sp>
        <p:nvSpPr>
          <p:cNvPr id="286" name="Google Shape;286;p28"/>
          <p:cNvSpPr txBox="1"/>
          <p:nvPr/>
        </p:nvSpPr>
        <p:spPr>
          <a:xfrm>
            <a:off x="242450" y="734563"/>
            <a:ext cx="3806400" cy="1163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600">
                <a:latin typeface="Bree Serif"/>
                <a:ea typeface="Bree Serif"/>
                <a:cs typeface="Bree Serif"/>
                <a:sym typeface="Bree Serif"/>
              </a:rPr>
              <a:t>Flow diagrams are used to graphically represent the flow or the sequence of simple routines.</a:t>
            </a:r>
            <a:endParaRPr sz="1600">
              <a:latin typeface="Bree Serif"/>
              <a:ea typeface="Bree Serif"/>
              <a:cs typeface="Bree Serif"/>
              <a:sym typeface="Bree Serif"/>
            </a:endParaRPr>
          </a:p>
          <a:p>
            <a:pPr indent="0" lvl="0" marL="0" rtl="0" algn="l">
              <a:lnSpc>
                <a:spcPct val="115000"/>
              </a:lnSpc>
              <a:spcBef>
                <a:spcPts val="0"/>
              </a:spcBef>
              <a:spcAft>
                <a:spcPts val="1600"/>
              </a:spcAft>
              <a:buNone/>
            </a:pPr>
            <a:r>
              <a:t/>
            </a:r>
            <a:endParaRPr sz="1600">
              <a:latin typeface="Bree Serif"/>
              <a:ea typeface="Bree Serif"/>
              <a:cs typeface="Bree Serif"/>
              <a:sym typeface="Bree Serif"/>
            </a:endParaRPr>
          </a:p>
        </p:txBody>
      </p:sp>
      <p:grpSp>
        <p:nvGrpSpPr>
          <p:cNvPr id="287" name="Google Shape;287;p28"/>
          <p:cNvGrpSpPr/>
          <p:nvPr/>
        </p:nvGrpSpPr>
        <p:grpSpPr>
          <a:xfrm>
            <a:off x="5632361" y="2038963"/>
            <a:ext cx="3416441" cy="2704588"/>
            <a:chOff x="5632317" y="1189775"/>
            <a:chExt cx="3305700" cy="3483050"/>
          </a:xfrm>
        </p:grpSpPr>
        <p:sp>
          <p:nvSpPr>
            <p:cNvPr id="288" name="Google Shape;288;p28"/>
            <p:cNvSpPr/>
            <p:nvPr/>
          </p:nvSpPr>
          <p:spPr>
            <a:xfrm>
              <a:off x="5632317" y="1189775"/>
              <a:ext cx="3305700" cy="669000"/>
            </a:xfrm>
            <a:prstGeom prst="chevron">
              <a:avLst>
                <a:gd fmla="val 50000" name="adj"/>
              </a:avLst>
            </a:prstGeom>
            <a:solidFill>
              <a:srgbClr val="D9EAD3"/>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1200">
                  <a:latin typeface="Bree Serif"/>
                  <a:ea typeface="Bree Serif"/>
                  <a:cs typeface="Bree Serif"/>
                  <a:sym typeface="Bree Serif"/>
                </a:rPr>
                <a:t>Lorem 3</a:t>
              </a:r>
              <a:endParaRPr sz="1200">
                <a:latin typeface="Bree Serif"/>
                <a:ea typeface="Bree Serif"/>
                <a:cs typeface="Bree Serif"/>
                <a:sym typeface="Bree Serif"/>
              </a:endParaRPr>
            </a:p>
          </p:txBody>
        </p:sp>
        <p:sp>
          <p:nvSpPr>
            <p:cNvPr id="289" name="Google Shape;289;p28"/>
            <p:cNvSpPr txBox="1"/>
            <p:nvPr/>
          </p:nvSpPr>
          <p:spPr>
            <a:xfrm>
              <a:off x="6167063" y="2057125"/>
              <a:ext cx="2236200" cy="2615700"/>
            </a:xfrm>
            <a:prstGeom prst="rect">
              <a:avLst/>
            </a:prstGeom>
            <a:solidFill>
              <a:srgbClr val="D9EAD3"/>
            </a:solidFill>
            <a:ln cap="flat" cmpd="sng" w="9525">
              <a:solidFill>
                <a:schemeClr val="lt1"/>
              </a:solidFill>
              <a:prstDash val="solid"/>
              <a:round/>
              <a:headEnd len="sm" w="sm" type="none"/>
              <a:tailEnd len="sm" w="sm" type="none"/>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100">
                  <a:latin typeface="Bree Serif"/>
                  <a:ea typeface="Bree Serif"/>
                  <a:cs typeface="Bree Serif"/>
                  <a:sym typeface="Bree Serif"/>
                </a:rPr>
                <a:t>Lorem ipsum dolor sit amet, consectetur adipiscing elit. Duis sit amet odio vel purus bibendum luctus. Morbi iaculis dapibus tristique. In hac habitasse platea dictumst. Mauris convallis quam at. Morbi iaculis dapibus</a:t>
              </a:r>
              <a:endParaRPr sz="1100">
                <a:latin typeface="Bree Serif"/>
                <a:ea typeface="Bree Serif"/>
                <a:cs typeface="Bree Serif"/>
                <a:sym typeface="Bree Serif"/>
              </a:endParaRPr>
            </a:p>
          </p:txBody>
        </p:sp>
      </p:grpSp>
      <p:grpSp>
        <p:nvGrpSpPr>
          <p:cNvPr id="290" name="Google Shape;290;p28"/>
          <p:cNvGrpSpPr/>
          <p:nvPr/>
        </p:nvGrpSpPr>
        <p:grpSpPr>
          <a:xfrm>
            <a:off x="241200" y="2039053"/>
            <a:ext cx="3305711" cy="2704422"/>
            <a:chOff x="0" y="1189989"/>
            <a:chExt cx="3546900" cy="3482836"/>
          </a:xfrm>
        </p:grpSpPr>
        <p:sp>
          <p:nvSpPr>
            <p:cNvPr id="291" name="Google Shape;291;p28"/>
            <p:cNvSpPr/>
            <p:nvPr/>
          </p:nvSpPr>
          <p:spPr>
            <a:xfrm>
              <a:off x="0" y="1189989"/>
              <a:ext cx="3546900" cy="669000"/>
            </a:xfrm>
            <a:prstGeom prst="homePlate">
              <a:avLst>
                <a:gd fmla="val 50000" name="adj"/>
              </a:avLst>
            </a:prstGeom>
            <a:solidFill>
              <a:srgbClr val="D9EAD3"/>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1200">
                  <a:latin typeface="Bree Serif"/>
                  <a:ea typeface="Bree Serif"/>
                  <a:cs typeface="Bree Serif"/>
                  <a:sym typeface="Bree Serif"/>
                </a:rPr>
                <a:t>Lorem 1</a:t>
              </a:r>
              <a:endParaRPr sz="1200">
                <a:latin typeface="Bree Serif"/>
                <a:ea typeface="Bree Serif"/>
                <a:cs typeface="Bree Serif"/>
                <a:sym typeface="Bree Serif"/>
              </a:endParaRPr>
            </a:p>
          </p:txBody>
        </p:sp>
        <p:sp>
          <p:nvSpPr>
            <p:cNvPr id="292" name="Google Shape;292;p28"/>
            <p:cNvSpPr txBox="1"/>
            <p:nvPr/>
          </p:nvSpPr>
          <p:spPr>
            <a:xfrm>
              <a:off x="655361" y="2057125"/>
              <a:ext cx="2236200" cy="2615700"/>
            </a:xfrm>
            <a:prstGeom prst="rect">
              <a:avLst/>
            </a:prstGeom>
            <a:solidFill>
              <a:srgbClr val="D9EAD3"/>
            </a:solid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100">
                  <a:latin typeface="Bree Serif"/>
                  <a:ea typeface="Bree Serif"/>
                  <a:cs typeface="Bree Serif"/>
                  <a:sym typeface="Bree Serif"/>
                </a:rPr>
                <a:t>Lorem ipsum dolor sit amet, consectetur adipiscing elit. Duis sit amet odio vel purus bibendum luctus. Morbi iaculis dapibus tristique. In hac habitasse platea dictumst. Mauris convallis quam at. Morbi iaculis dapibus.</a:t>
              </a:r>
              <a:endParaRPr sz="1100">
                <a:latin typeface="Bree Serif"/>
                <a:ea typeface="Bree Serif"/>
                <a:cs typeface="Bree Serif"/>
                <a:sym typeface="Bree Serif"/>
              </a:endParaRPr>
            </a:p>
          </p:txBody>
        </p:sp>
      </p:grpSp>
      <p:grpSp>
        <p:nvGrpSpPr>
          <p:cNvPr id="293" name="Google Shape;293;p28"/>
          <p:cNvGrpSpPr/>
          <p:nvPr/>
        </p:nvGrpSpPr>
        <p:grpSpPr>
          <a:xfrm>
            <a:off x="2944204" y="2038963"/>
            <a:ext cx="3305700" cy="2704588"/>
            <a:chOff x="2944204" y="1189775"/>
            <a:chExt cx="3305700" cy="3483050"/>
          </a:xfrm>
        </p:grpSpPr>
        <p:sp>
          <p:nvSpPr>
            <p:cNvPr id="294" name="Google Shape;294;p28"/>
            <p:cNvSpPr/>
            <p:nvPr/>
          </p:nvSpPr>
          <p:spPr>
            <a:xfrm>
              <a:off x="2944204" y="1189775"/>
              <a:ext cx="3305700" cy="669000"/>
            </a:xfrm>
            <a:prstGeom prst="chevron">
              <a:avLst>
                <a:gd fmla="val 50000" name="adj"/>
              </a:avLst>
            </a:prstGeom>
            <a:solidFill>
              <a:srgbClr val="D9EAD3"/>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1200">
                  <a:latin typeface="Bree Serif"/>
                  <a:ea typeface="Bree Serif"/>
                  <a:cs typeface="Bree Serif"/>
                  <a:sym typeface="Bree Serif"/>
                </a:rPr>
                <a:t>Lorem 2</a:t>
              </a:r>
              <a:endParaRPr sz="1200">
                <a:latin typeface="Bree Serif"/>
                <a:ea typeface="Bree Serif"/>
                <a:cs typeface="Bree Serif"/>
                <a:sym typeface="Bree Serif"/>
              </a:endParaRPr>
            </a:p>
          </p:txBody>
        </p:sp>
        <p:sp>
          <p:nvSpPr>
            <p:cNvPr id="295" name="Google Shape;295;p28"/>
            <p:cNvSpPr txBox="1"/>
            <p:nvPr/>
          </p:nvSpPr>
          <p:spPr>
            <a:xfrm>
              <a:off x="3478949" y="2057125"/>
              <a:ext cx="2236200" cy="2615700"/>
            </a:xfrm>
            <a:prstGeom prst="rect">
              <a:avLst/>
            </a:prstGeom>
            <a:solidFill>
              <a:srgbClr val="D9EAD3"/>
            </a:solidFill>
            <a:ln cap="flat" cmpd="sng" w="9525">
              <a:solidFill>
                <a:schemeClr val="lt1"/>
              </a:solidFill>
              <a:prstDash val="solid"/>
              <a:round/>
              <a:headEnd len="sm" w="sm" type="none"/>
              <a:tailEnd len="sm" w="sm" type="none"/>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 sz="1100">
                  <a:solidFill>
                    <a:schemeClr val="dk1"/>
                  </a:solidFill>
                  <a:latin typeface="Bree Serif"/>
                  <a:ea typeface="Bree Serif"/>
                  <a:cs typeface="Bree Serif"/>
                  <a:sym typeface="Bree Serif"/>
                </a:rPr>
                <a:t>Lorem ipsum dolor sit amet, consectetur adipiscing elit. Duis sit amet odio vel purus bibendum luctus. Morbi iaculis dapibus tristique. In hac habitasse platea dictumst. Mauris convallis quam at. Morbi iaculis dapibus</a:t>
              </a:r>
              <a:endParaRPr sz="1100">
                <a:solidFill>
                  <a:schemeClr val="dk1"/>
                </a:solidFill>
                <a:latin typeface="Bree Serif"/>
                <a:ea typeface="Bree Serif"/>
                <a:cs typeface="Bree Serif"/>
                <a:sym typeface="Bree Serif"/>
              </a:endParaRPr>
            </a:p>
            <a:p>
              <a:pPr indent="0" lvl="0" marL="0" rtl="0" algn="l">
                <a:lnSpc>
                  <a:spcPct val="115000"/>
                </a:lnSpc>
                <a:spcBef>
                  <a:spcPts val="0"/>
                </a:spcBef>
                <a:spcAft>
                  <a:spcPts val="0"/>
                </a:spcAft>
                <a:buNone/>
              </a:pPr>
              <a:r>
                <a:t/>
              </a:r>
              <a:endParaRPr sz="1200">
                <a:latin typeface="Bree Serif"/>
                <a:ea typeface="Bree Serif"/>
                <a:cs typeface="Bree Serif"/>
                <a:sym typeface="Bree Serif"/>
              </a:endParaRPr>
            </a:p>
          </p:txBody>
        </p:sp>
      </p:grpSp>
      <p:pic>
        <p:nvPicPr>
          <p:cNvPr descr="color, day, doodle, fairytale, green, man, patrick icon" id="296" name="Google Shape;296;p28"/>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olor, day, doodle, fairytale, green, man, patrick icon" id="297" name="Google Shape;297;p28"/>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298" name="Google Shape;298;p28"/>
          <p:cNvPicPr preferRelativeResize="0"/>
          <p:nvPr/>
        </p:nvPicPr>
        <p:blipFill>
          <a:blip r:embed="rId3">
            <a:alphaModFix/>
          </a:blip>
          <a:stretch>
            <a:fillRect/>
          </a:stretch>
        </p:blipFill>
        <p:spPr>
          <a:xfrm>
            <a:off x="890750" y="52550"/>
            <a:ext cx="548700" cy="548700"/>
          </a:xfrm>
          <a:prstGeom prst="rect">
            <a:avLst/>
          </a:prstGeom>
          <a:noFill/>
          <a:ln>
            <a:noFill/>
          </a:ln>
        </p:spPr>
      </p:pic>
      <p:pic>
        <p:nvPicPr>
          <p:cNvPr descr="color, day, doodle, fairytale, green, man, patrick icon" id="299" name="Google Shape;299;p28"/>
          <p:cNvPicPr preferRelativeResize="0"/>
          <p:nvPr/>
        </p:nvPicPr>
        <p:blipFill>
          <a:blip r:embed="rId3">
            <a:alphaModFix/>
          </a:blip>
          <a:stretch>
            <a:fillRect/>
          </a:stretch>
        </p:blipFill>
        <p:spPr>
          <a:xfrm>
            <a:off x="1195550" y="52550"/>
            <a:ext cx="548700" cy="548700"/>
          </a:xfrm>
          <a:prstGeom prst="rect">
            <a:avLst/>
          </a:prstGeom>
          <a:noFill/>
          <a:ln>
            <a:noFill/>
          </a:ln>
        </p:spPr>
      </p:pic>
      <p:pic>
        <p:nvPicPr>
          <p:cNvPr descr="color, day, doodle, fairytale, green, man, patrick icon" id="300" name="Google Shape;300;p28"/>
          <p:cNvPicPr preferRelativeResize="0"/>
          <p:nvPr/>
        </p:nvPicPr>
        <p:blipFill>
          <a:blip r:embed="rId3">
            <a:alphaModFix/>
          </a:blip>
          <a:stretch>
            <a:fillRect/>
          </a:stretch>
        </p:blipFill>
        <p:spPr>
          <a:xfrm>
            <a:off x="1500350" y="52550"/>
            <a:ext cx="548700" cy="548700"/>
          </a:xfrm>
          <a:prstGeom prst="rect">
            <a:avLst/>
          </a:prstGeom>
          <a:noFill/>
          <a:ln>
            <a:noFill/>
          </a:ln>
        </p:spPr>
      </p:pic>
      <p:pic>
        <p:nvPicPr>
          <p:cNvPr descr="color, day, doodle, fairytale, green, man, patrick icon" id="301" name="Google Shape;301;p28"/>
          <p:cNvPicPr preferRelativeResize="0"/>
          <p:nvPr/>
        </p:nvPicPr>
        <p:blipFill>
          <a:blip r:embed="rId3">
            <a:alphaModFix/>
          </a:blip>
          <a:stretch>
            <a:fillRect/>
          </a:stretch>
        </p:blipFill>
        <p:spPr>
          <a:xfrm>
            <a:off x="1805150" y="52550"/>
            <a:ext cx="548700" cy="548700"/>
          </a:xfrm>
          <a:prstGeom prst="rect">
            <a:avLst/>
          </a:prstGeom>
          <a:noFill/>
          <a:ln>
            <a:noFill/>
          </a:ln>
        </p:spPr>
      </p:pic>
      <p:pic>
        <p:nvPicPr>
          <p:cNvPr descr="color, day, doodle, fairytale, green, man, patrick icon" id="302" name="Google Shape;302;p28"/>
          <p:cNvPicPr preferRelativeResize="0"/>
          <p:nvPr/>
        </p:nvPicPr>
        <p:blipFill>
          <a:blip r:embed="rId3">
            <a:alphaModFix/>
          </a:blip>
          <a:stretch>
            <a:fillRect/>
          </a:stretch>
        </p:blipFill>
        <p:spPr>
          <a:xfrm>
            <a:off x="2109950" y="52550"/>
            <a:ext cx="548700" cy="548700"/>
          </a:xfrm>
          <a:prstGeom prst="rect">
            <a:avLst/>
          </a:prstGeom>
          <a:noFill/>
          <a:ln>
            <a:noFill/>
          </a:ln>
        </p:spPr>
      </p:pic>
      <p:pic>
        <p:nvPicPr>
          <p:cNvPr descr="color, day, doodle, fairytale, green, man, patrick icon" id="303" name="Google Shape;303;p28"/>
          <p:cNvPicPr preferRelativeResize="0"/>
          <p:nvPr/>
        </p:nvPicPr>
        <p:blipFill>
          <a:blip r:embed="rId3">
            <a:alphaModFix/>
          </a:blip>
          <a:stretch>
            <a:fillRect/>
          </a:stretch>
        </p:blipFill>
        <p:spPr>
          <a:xfrm>
            <a:off x="2414750" y="52550"/>
            <a:ext cx="548700" cy="548700"/>
          </a:xfrm>
          <a:prstGeom prst="rect">
            <a:avLst/>
          </a:prstGeom>
          <a:noFill/>
          <a:ln>
            <a:noFill/>
          </a:ln>
        </p:spPr>
      </p:pic>
      <p:pic>
        <p:nvPicPr>
          <p:cNvPr descr="color, day, doodle, fairytale, green, man, patrick icon" id="304" name="Google Shape;304;p28"/>
          <p:cNvPicPr preferRelativeResize="0"/>
          <p:nvPr/>
        </p:nvPicPr>
        <p:blipFill>
          <a:blip r:embed="rId3">
            <a:alphaModFix/>
          </a:blip>
          <a:stretch>
            <a:fillRect/>
          </a:stretch>
        </p:blipFill>
        <p:spPr>
          <a:xfrm>
            <a:off x="2719550" y="52550"/>
            <a:ext cx="548700" cy="548700"/>
          </a:xfrm>
          <a:prstGeom prst="rect">
            <a:avLst/>
          </a:prstGeom>
          <a:noFill/>
          <a:ln>
            <a:noFill/>
          </a:ln>
        </p:spPr>
      </p:pic>
      <p:pic>
        <p:nvPicPr>
          <p:cNvPr descr="color, day, doodle, fairytale, green, man, patrick icon" id="305" name="Google Shape;305;p28"/>
          <p:cNvPicPr preferRelativeResize="0"/>
          <p:nvPr/>
        </p:nvPicPr>
        <p:blipFill>
          <a:blip r:embed="rId3">
            <a:alphaModFix/>
          </a:blip>
          <a:stretch>
            <a:fillRect/>
          </a:stretch>
        </p:blipFill>
        <p:spPr>
          <a:xfrm>
            <a:off x="3024350" y="52550"/>
            <a:ext cx="548700" cy="548700"/>
          </a:xfrm>
          <a:prstGeom prst="rect">
            <a:avLst/>
          </a:prstGeom>
          <a:noFill/>
          <a:ln>
            <a:noFill/>
          </a:ln>
        </p:spPr>
      </p:pic>
      <p:pic>
        <p:nvPicPr>
          <p:cNvPr descr="color, day, doodle, fairytale, green, man, patrick icon" id="306" name="Google Shape;306;p28"/>
          <p:cNvPicPr preferRelativeResize="0"/>
          <p:nvPr/>
        </p:nvPicPr>
        <p:blipFill>
          <a:blip r:embed="rId3">
            <a:alphaModFix/>
          </a:blip>
          <a:stretch>
            <a:fillRect/>
          </a:stretch>
        </p:blipFill>
        <p:spPr>
          <a:xfrm>
            <a:off x="3329150" y="52550"/>
            <a:ext cx="548700" cy="548700"/>
          </a:xfrm>
          <a:prstGeom prst="rect">
            <a:avLst/>
          </a:prstGeom>
          <a:noFill/>
          <a:ln>
            <a:noFill/>
          </a:ln>
        </p:spPr>
      </p:pic>
      <p:pic>
        <p:nvPicPr>
          <p:cNvPr descr="color, day, doodle, fairytale, green, man, patrick icon" id="307" name="Google Shape;307;p28"/>
          <p:cNvPicPr preferRelativeResize="0"/>
          <p:nvPr/>
        </p:nvPicPr>
        <p:blipFill>
          <a:blip r:embed="rId3">
            <a:alphaModFix/>
          </a:blip>
          <a:stretch>
            <a:fillRect/>
          </a:stretch>
        </p:blipFill>
        <p:spPr>
          <a:xfrm>
            <a:off x="3633950" y="52550"/>
            <a:ext cx="548700" cy="548700"/>
          </a:xfrm>
          <a:prstGeom prst="rect">
            <a:avLst/>
          </a:prstGeom>
          <a:noFill/>
          <a:ln>
            <a:noFill/>
          </a:ln>
        </p:spPr>
      </p:pic>
      <p:pic>
        <p:nvPicPr>
          <p:cNvPr descr="color, day, doodle, fairytale, green, man, patrick icon" id="308" name="Google Shape;308;p28"/>
          <p:cNvPicPr preferRelativeResize="0"/>
          <p:nvPr/>
        </p:nvPicPr>
        <p:blipFill>
          <a:blip r:embed="rId3">
            <a:alphaModFix/>
          </a:blip>
          <a:stretch>
            <a:fillRect/>
          </a:stretch>
        </p:blipFill>
        <p:spPr>
          <a:xfrm>
            <a:off x="3938750" y="52550"/>
            <a:ext cx="548700" cy="548700"/>
          </a:xfrm>
          <a:prstGeom prst="rect">
            <a:avLst/>
          </a:prstGeom>
          <a:noFill/>
          <a:ln>
            <a:noFill/>
          </a:ln>
        </p:spPr>
      </p:pic>
      <p:pic>
        <p:nvPicPr>
          <p:cNvPr descr="color, day, doodle, fairytale, green, man, patrick icon" id="309" name="Google Shape;309;p28"/>
          <p:cNvPicPr preferRelativeResize="0"/>
          <p:nvPr/>
        </p:nvPicPr>
        <p:blipFill>
          <a:blip r:embed="rId3">
            <a:alphaModFix/>
          </a:blip>
          <a:stretch>
            <a:fillRect/>
          </a:stretch>
        </p:blipFill>
        <p:spPr>
          <a:xfrm>
            <a:off x="4243550" y="52550"/>
            <a:ext cx="548700" cy="548700"/>
          </a:xfrm>
          <a:prstGeom prst="rect">
            <a:avLst/>
          </a:prstGeom>
          <a:noFill/>
          <a:ln>
            <a:noFill/>
          </a:ln>
        </p:spPr>
      </p:pic>
      <p:pic>
        <p:nvPicPr>
          <p:cNvPr descr="clover, fortune, leaf, luck, patrick, quatrefoil, success icon" id="310" name="Google Shape;310;p28"/>
          <p:cNvPicPr preferRelativeResize="0"/>
          <p:nvPr/>
        </p:nvPicPr>
        <p:blipFill>
          <a:blip r:embed="rId4">
            <a:alphaModFix/>
          </a:blip>
          <a:stretch>
            <a:fillRect/>
          </a:stretch>
        </p:blipFill>
        <p:spPr>
          <a:xfrm>
            <a:off x="2170850" y="2031300"/>
            <a:ext cx="548700" cy="548700"/>
          </a:xfrm>
          <a:prstGeom prst="rect">
            <a:avLst/>
          </a:prstGeom>
          <a:noFill/>
          <a:ln>
            <a:noFill/>
          </a:ln>
        </p:spPr>
      </p:pic>
      <p:pic>
        <p:nvPicPr>
          <p:cNvPr descr="clover, fortune, leaf, luck, patrick, quatrefoil, success icon" id="311" name="Google Shape;311;p28"/>
          <p:cNvPicPr preferRelativeResize="0"/>
          <p:nvPr/>
        </p:nvPicPr>
        <p:blipFill>
          <a:blip r:embed="rId4">
            <a:alphaModFix/>
          </a:blip>
          <a:stretch>
            <a:fillRect/>
          </a:stretch>
        </p:blipFill>
        <p:spPr>
          <a:xfrm>
            <a:off x="5083650" y="2031300"/>
            <a:ext cx="548700" cy="548700"/>
          </a:xfrm>
          <a:prstGeom prst="rect">
            <a:avLst/>
          </a:prstGeom>
          <a:noFill/>
          <a:ln>
            <a:noFill/>
          </a:ln>
        </p:spPr>
      </p:pic>
      <p:pic>
        <p:nvPicPr>
          <p:cNvPr descr="clover, fortune, leaf, luck, patrick, quatrefoil, success icon" id="312" name="Google Shape;312;p28"/>
          <p:cNvPicPr preferRelativeResize="0"/>
          <p:nvPr/>
        </p:nvPicPr>
        <p:blipFill>
          <a:blip r:embed="rId4">
            <a:alphaModFix/>
          </a:blip>
          <a:stretch>
            <a:fillRect/>
          </a:stretch>
        </p:blipFill>
        <p:spPr>
          <a:xfrm>
            <a:off x="7769250" y="2031300"/>
            <a:ext cx="548700" cy="548700"/>
          </a:xfrm>
          <a:prstGeom prst="rect">
            <a:avLst/>
          </a:prstGeom>
          <a:noFill/>
          <a:ln>
            <a:noFill/>
          </a:ln>
        </p:spPr>
      </p:pic>
      <p:pic>
        <p:nvPicPr>
          <p:cNvPr descr="color, day, doodle, fairytale, green, man, patrick icon" id="313" name="Google Shape;313;p28"/>
          <p:cNvPicPr preferRelativeResize="0"/>
          <p:nvPr/>
        </p:nvPicPr>
        <p:blipFill>
          <a:blip r:embed="rId3">
            <a:alphaModFix/>
          </a:blip>
          <a:stretch>
            <a:fillRect/>
          </a:stretch>
        </p:blipFill>
        <p:spPr>
          <a:xfrm>
            <a:off x="-23650" y="52550"/>
            <a:ext cx="548700" cy="548700"/>
          </a:xfrm>
          <a:prstGeom prst="rect">
            <a:avLst/>
          </a:prstGeom>
          <a:noFill/>
          <a:ln>
            <a:noFill/>
          </a:ln>
        </p:spPr>
      </p:pic>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7" name="Shape 317"/>
        <p:cNvGrpSpPr/>
        <p:nvPr/>
      </p:nvGrpSpPr>
      <p:grpSpPr>
        <a:xfrm>
          <a:off x="0" y="0"/>
          <a:ext cx="0" cy="0"/>
          <a:chOff x="0" y="0"/>
          <a:chExt cx="0" cy="0"/>
        </a:xfrm>
      </p:grpSpPr>
      <p:pic>
        <p:nvPicPr>
          <p:cNvPr descr="Mundo, Mapa, Continente, País, Geografía, Planeta" id="318" name="Google Shape;318;p29"/>
          <p:cNvPicPr preferRelativeResize="0"/>
          <p:nvPr/>
        </p:nvPicPr>
        <p:blipFill>
          <a:blip r:embed="rId3">
            <a:alphaModFix/>
          </a:blip>
          <a:stretch>
            <a:fillRect/>
          </a:stretch>
        </p:blipFill>
        <p:spPr>
          <a:xfrm>
            <a:off x="666625" y="918500"/>
            <a:ext cx="7367899" cy="3960250"/>
          </a:xfrm>
          <a:prstGeom prst="rect">
            <a:avLst/>
          </a:prstGeom>
          <a:noFill/>
          <a:ln>
            <a:noFill/>
          </a:ln>
        </p:spPr>
      </p:pic>
      <p:sp>
        <p:nvSpPr>
          <p:cNvPr id="319" name="Google Shape;319;p29"/>
          <p:cNvSpPr txBox="1"/>
          <p:nvPr>
            <p:ph type="title"/>
          </p:nvPr>
        </p:nvSpPr>
        <p:spPr>
          <a:xfrm>
            <a:off x="6377150" y="269600"/>
            <a:ext cx="1836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Bree Serif"/>
                <a:ea typeface="Bree Serif"/>
                <a:cs typeface="Bree Serif"/>
                <a:sym typeface="Bree Serif"/>
              </a:rPr>
              <a:t>MAPS</a:t>
            </a:r>
            <a:endParaRPr>
              <a:solidFill>
                <a:srgbClr val="000000"/>
              </a:solidFill>
              <a:latin typeface="Bree Serif"/>
              <a:ea typeface="Bree Serif"/>
              <a:cs typeface="Bree Serif"/>
              <a:sym typeface="Bree Serif"/>
            </a:endParaRPr>
          </a:p>
        </p:txBody>
      </p:sp>
      <p:pic>
        <p:nvPicPr>
          <p:cNvPr descr="color, day, doodle, fairytale, green, man, patrick icon" id="320" name="Google Shape;320;p29"/>
          <p:cNvPicPr preferRelativeResize="0"/>
          <p:nvPr/>
        </p:nvPicPr>
        <p:blipFill>
          <a:blip r:embed="rId4">
            <a:alphaModFix/>
          </a:blip>
          <a:stretch>
            <a:fillRect/>
          </a:stretch>
        </p:blipFill>
        <p:spPr>
          <a:xfrm>
            <a:off x="585950" y="52550"/>
            <a:ext cx="548700" cy="548700"/>
          </a:xfrm>
          <a:prstGeom prst="rect">
            <a:avLst/>
          </a:prstGeom>
          <a:noFill/>
          <a:ln>
            <a:noFill/>
          </a:ln>
        </p:spPr>
      </p:pic>
      <p:pic>
        <p:nvPicPr>
          <p:cNvPr descr="color, day, doodle, fairytale, green, man, patrick icon" id="321" name="Google Shape;321;p29"/>
          <p:cNvPicPr preferRelativeResize="0"/>
          <p:nvPr/>
        </p:nvPicPr>
        <p:blipFill>
          <a:blip r:embed="rId4">
            <a:alphaModFix/>
          </a:blip>
          <a:stretch>
            <a:fillRect/>
          </a:stretch>
        </p:blipFill>
        <p:spPr>
          <a:xfrm>
            <a:off x="281150" y="52550"/>
            <a:ext cx="548700" cy="548700"/>
          </a:xfrm>
          <a:prstGeom prst="rect">
            <a:avLst/>
          </a:prstGeom>
          <a:noFill/>
          <a:ln>
            <a:noFill/>
          </a:ln>
        </p:spPr>
      </p:pic>
      <p:pic>
        <p:nvPicPr>
          <p:cNvPr descr="color, day, doodle, fairytale, green, man, patrick icon" id="322" name="Google Shape;322;p29"/>
          <p:cNvPicPr preferRelativeResize="0"/>
          <p:nvPr/>
        </p:nvPicPr>
        <p:blipFill>
          <a:blip r:embed="rId4">
            <a:alphaModFix/>
          </a:blip>
          <a:stretch>
            <a:fillRect/>
          </a:stretch>
        </p:blipFill>
        <p:spPr>
          <a:xfrm>
            <a:off x="890750" y="52550"/>
            <a:ext cx="548700" cy="548700"/>
          </a:xfrm>
          <a:prstGeom prst="rect">
            <a:avLst/>
          </a:prstGeom>
          <a:noFill/>
          <a:ln>
            <a:noFill/>
          </a:ln>
        </p:spPr>
      </p:pic>
      <p:pic>
        <p:nvPicPr>
          <p:cNvPr descr="color, day, doodle, fairytale, green, man, patrick icon" id="323" name="Google Shape;323;p29"/>
          <p:cNvPicPr preferRelativeResize="0"/>
          <p:nvPr/>
        </p:nvPicPr>
        <p:blipFill>
          <a:blip r:embed="rId4">
            <a:alphaModFix/>
          </a:blip>
          <a:stretch>
            <a:fillRect/>
          </a:stretch>
        </p:blipFill>
        <p:spPr>
          <a:xfrm>
            <a:off x="1195550" y="52550"/>
            <a:ext cx="548700" cy="548700"/>
          </a:xfrm>
          <a:prstGeom prst="rect">
            <a:avLst/>
          </a:prstGeom>
          <a:noFill/>
          <a:ln>
            <a:noFill/>
          </a:ln>
        </p:spPr>
      </p:pic>
      <p:pic>
        <p:nvPicPr>
          <p:cNvPr descr="color, day, doodle, fairytale, green, man, patrick icon" id="324" name="Google Shape;324;p29"/>
          <p:cNvPicPr preferRelativeResize="0"/>
          <p:nvPr/>
        </p:nvPicPr>
        <p:blipFill>
          <a:blip r:embed="rId4">
            <a:alphaModFix/>
          </a:blip>
          <a:stretch>
            <a:fillRect/>
          </a:stretch>
        </p:blipFill>
        <p:spPr>
          <a:xfrm>
            <a:off x="1500350" y="52550"/>
            <a:ext cx="548700" cy="548700"/>
          </a:xfrm>
          <a:prstGeom prst="rect">
            <a:avLst/>
          </a:prstGeom>
          <a:noFill/>
          <a:ln>
            <a:noFill/>
          </a:ln>
        </p:spPr>
      </p:pic>
      <p:pic>
        <p:nvPicPr>
          <p:cNvPr descr="color, day, doodle, fairytale, green, man, patrick icon" id="325" name="Google Shape;325;p29"/>
          <p:cNvPicPr preferRelativeResize="0"/>
          <p:nvPr/>
        </p:nvPicPr>
        <p:blipFill>
          <a:blip r:embed="rId4">
            <a:alphaModFix/>
          </a:blip>
          <a:stretch>
            <a:fillRect/>
          </a:stretch>
        </p:blipFill>
        <p:spPr>
          <a:xfrm>
            <a:off x="1805150" y="52550"/>
            <a:ext cx="548700" cy="548700"/>
          </a:xfrm>
          <a:prstGeom prst="rect">
            <a:avLst/>
          </a:prstGeom>
          <a:noFill/>
          <a:ln>
            <a:noFill/>
          </a:ln>
        </p:spPr>
      </p:pic>
      <p:pic>
        <p:nvPicPr>
          <p:cNvPr descr="color, day, doodle, fairytale, green, man, patrick icon" id="326" name="Google Shape;326;p29"/>
          <p:cNvPicPr preferRelativeResize="0"/>
          <p:nvPr/>
        </p:nvPicPr>
        <p:blipFill>
          <a:blip r:embed="rId4">
            <a:alphaModFix/>
          </a:blip>
          <a:stretch>
            <a:fillRect/>
          </a:stretch>
        </p:blipFill>
        <p:spPr>
          <a:xfrm>
            <a:off x="2109950" y="52550"/>
            <a:ext cx="548700" cy="548700"/>
          </a:xfrm>
          <a:prstGeom prst="rect">
            <a:avLst/>
          </a:prstGeom>
          <a:noFill/>
          <a:ln>
            <a:noFill/>
          </a:ln>
        </p:spPr>
      </p:pic>
      <p:pic>
        <p:nvPicPr>
          <p:cNvPr descr="color, day, doodle, fairytale, green, man, patrick icon" id="327" name="Google Shape;327;p29"/>
          <p:cNvPicPr preferRelativeResize="0"/>
          <p:nvPr/>
        </p:nvPicPr>
        <p:blipFill>
          <a:blip r:embed="rId4">
            <a:alphaModFix/>
          </a:blip>
          <a:stretch>
            <a:fillRect/>
          </a:stretch>
        </p:blipFill>
        <p:spPr>
          <a:xfrm>
            <a:off x="2414750" y="52550"/>
            <a:ext cx="548700" cy="548700"/>
          </a:xfrm>
          <a:prstGeom prst="rect">
            <a:avLst/>
          </a:prstGeom>
          <a:noFill/>
          <a:ln>
            <a:noFill/>
          </a:ln>
        </p:spPr>
      </p:pic>
      <p:pic>
        <p:nvPicPr>
          <p:cNvPr descr="color, day, doodle, fairytale, green, man, patrick icon" id="328" name="Google Shape;328;p29"/>
          <p:cNvPicPr preferRelativeResize="0"/>
          <p:nvPr/>
        </p:nvPicPr>
        <p:blipFill>
          <a:blip r:embed="rId4">
            <a:alphaModFix/>
          </a:blip>
          <a:stretch>
            <a:fillRect/>
          </a:stretch>
        </p:blipFill>
        <p:spPr>
          <a:xfrm>
            <a:off x="2719550" y="52550"/>
            <a:ext cx="548700" cy="548700"/>
          </a:xfrm>
          <a:prstGeom prst="rect">
            <a:avLst/>
          </a:prstGeom>
          <a:noFill/>
          <a:ln>
            <a:noFill/>
          </a:ln>
        </p:spPr>
      </p:pic>
      <p:pic>
        <p:nvPicPr>
          <p:cNvPr descr="color, day, doodle, fairytale, green, man, patrick icon" id="329" name="Google Shape;329;p29"/>
          <p:cNvPicPr preferRelativeResize="0"/>
          <p:nvPr/>
        </p:nvPicPr>
        <p:blipFill>
          <a:blip r:embed="rId4">
            <a:alphaModFix/>
          </a:blip>
          <a:stretch>
            <a:fillRect/>
          </a:stretch>
        </p:blipFill>
        <p:spPr>
          <a:xfrm>
            <a:off x="3024350" y="52550"/>
            <a:ext cx="548700" cy="548700"/>
          </a:xfrm>
          <a:prstGeom prst="rect">
            <a:avLst/>
          </a:prstGeom>
          <a:noFill/>
          <a:ln>
            <a:noFill/>
          </a:ln>
        </p:spPr>
      </p:pic>
      <p:pic>
        <p:nvPicPr>
          <p:cNvPr descr="color, day, doodle, fairytale, green, man, patrick icon" id="330" name="Google Shape;330;p29"/>
          <p:cNvPicPr preferRelativeResize="0"/>
          <p:nvPr/>
        </p:nvPicPr>
        <p:blipFill>
          <a:blip r:embed="rId4">
            <a:alphaModFix/>
          </a:blip>
          <a:stretch>
            <a:fillRect/>
          </a:stretch>
        </p:blipFill>
        <p:spPr>
          <a:xfrm>
            <a:off x="3329150" y="52550"/>
            <a:ext cx="548700" cy="548700"/>
          </a:xfrm>
          <a:prstGeom prst="rect">
            <a:avLst/>
          </a:prstGeom>
          <a:noFill/>
          <a:ln>
            <a:noFill/>
          </a:ln>
        </p:spPr>
      </p:pic>
      <p:pic>
        <p:nvPicPr>
          <p:cNvPr descr="color, day, doodle, fairytale, green, man, patrick icon" id="331" name="Google Shape;331;p29"/>
          <p:cNvPicPr preferRelativeResize="0"/>
          <p:nvPr/>
        </p:nvPicPr>
        <p:blipFill>
          <a:blip r:embed="rId4">
            <a:alphaModFix/>
          </a:blip>
          <a:stretch>
            <a:fillRect/>
          </a:stretch>
        </p:blipFill>
        <p:spPr>
          <a:xfrm>
            <a:off x="3633950" y="52550"/>
            <a:ext cx="548700" cy="548700"/>
          </a:xfrm>
          <a:prstGeom prst="rect">
            <a:avLst/>
          </a:prstGeom>
          <a:noFill/>
          <a:ln>
            <a:noFill/>
          </a:ln>
        </p:spPr>
      </p:pic>
      <p:pic>
        <p:nvPicPr>
          <p:cNvPr descr="color, day, doodle, fairytale, green, man, patrick icon" id="332" name="Google Shape;332;p29"/>
          <p:cNvPicPr preferRelativeResize="0"/>
          <p:nvPr/>
        </p:nvPicPr>
        <p:blipFill>
          <a:blip r:embed="rId4">
            <a:alphaModFix/>
          </a:blip>
          <a:stretch>
            <a:fillRect/>
          </a:stretch>
        </p:blipFill>
        <p:spPr>
          <a:xfrm>
            <a:off x="3938750" y="52550"/>
            <a:ext cx="548700" cy="548700"/>
          </a:xfrm>
          <a:prstGeom prst="rect">
            <a:avLst/>
          </a:prstGeom>
          <a:noFill/>
          <a:ln>
            <a:noFill/>
          </a:ln>
        </p:spPr>
      </p:pic>
      <p:pic>
        <p:nvPicPr>
          <p:cNvPr descr="color, day, doodle, fairytale, green, man, patrick icon" id="333" name="Google Shape;333;p29"/>
          <p:cNvPicPr preferRelativeResize="0"/>
          <p:nvPr/>
        </p:nvPicPr>
        <p:blipFill>
          <a:blip r:embed="rId4">
            <a:alphaModFix/>
          </a:blip>
          <a:stretch>
            <a:fillRect/>
          </a:stretch>
        </p:blipFill>
        <p:spPr>
          <a:xfrm>
            <a:off x="4243550" y="52550"/>
            <a:ext cx="548700" cy="548700"/>
          </a:xfrm>
          <a:prstGeom prst="rect">
            <a:avLst/>
          </a:prstGeom>
          <a:noFill/>
          <a:ln>
            <a:noFill/>
          </a:ln>
        </p:spPr>
      </p:pic>
      <p:pic>
        <p:nvPicPr>
          <p:cNvPr descr="color, day, doodle, fairytale, green, man, patrick icon" id="334" name="Google Shape;334;p29"/>
          <p:cNvPicPr preferRelativeResize="0"/>
          <p:nvPr/>
        </p:nvPicPr>
        <p:blipFill>
          <a:blip r:embed="rId4">
            <a:alphaModFix/>
          </a:blip>
          <a:stretch>
            <a:fillRect/>
          </a:stretch>
        </p:blipFill>
        <p:spPr>
          <a:xfrm>
            <a:off x="4548350" y="52550"/>
            <a:ext cx="548700" cy="548700"/>
          </a:xfrm>
          <a:prstGeom prst="rect">
            <a:avLst/>
          </a:prstGeom>
          <a:noFill/>
          <a:ln>
            <a:noFill/>
          </a:ln>
        </p:spPr>
      </p:pic>
      <p:pic>
        <p:nvPicPr>
          <p:cNvPr descr="Leprechaun, Riendo, Cara, Gente Famosa, Irlandés" id="335" name="Google Shape;335;p29"/>
          <p:cNvPicPr preferRelativeResize="0"/>
          <p:nvPr/>
        </p:nvPicPr>
        <p:blipFill>
          <a:blip r:embed="rId5">
            <a:alphaModFix/>
          </a:blip>
          <a:stretch>
            <a:fillRect/>
          </a:stretch>
        </p:blipFill>
        <p:spPr>
          <a:xfrm>
            <a:off x="3877850" y="1863001"/>
            <a:ext cx="203250" cy="291130"/>
          </a:xfrm>
          <a:prstGeom prst="rect">
            <a:avLst/>
          </a:prstGeom>
          <a:noFill/>
          <a:ln>
            <a:noFill/>
          </a:ln>
        </p:spPr>
      </p:pic>
      <p:pic>
        <p:nvPicPr>
          <p:cNvPr descr="Leprechaun, Riendo, Cara, Gente Famosa, Irlandés" id="336" name="Google Shape;336;p29"/>
          <p:cNvPicPr preferRelativeResize="0"/>
          <p:nvPr/>
        </p:nvPicPr>
        <p:blipFill>
          <a:blip r:embed="rId5">
            <a:alphaModFix/>
          </a:blip>
          <a:stretch>
            <a:fillRect/>
          </a:stretch>
        </p:blipFill>
        <p:spPr>
          <a:xfrm>
            <a:off x="2760200" y="1940176"/>
            <a:ext cx="203250" cy="291130"/>
          </a:xfrm>
          <a:prstGeom prst="rect">
            <a:avLst/>
          </a:prstGeom>
          <a:noFill/>
          <a:ln>
            <a:noFill/>
          </a:ln>
        </p:spPr>
      </p:pic>
      <p:pic>
        <p:nvPicPr>
          <p:cNvPr descr="Leprechaun, Riendo, Cara, Gente Famosa, Irlandés" id="337" name="Google Shape;337;p29"/>
          <p:cNvPicPr preferRelativeResize="0"/>
          <p:nvPr/>
        </p:nvPicPr>
        <p:blipFill>
          <a:blip r:embed="rId5">
            <a:alphaModFix/>
          </a:blip>
          <a:stretch>
            <a:fillRect/>
          </a:stretch>
        </p:blipFill>
        <p:spPr>
          <a:xfrm>
            <a:off x="2587475" y="3140101"/>
            <a:ext cx="203250" cy="291130"/>
          </a:xfrm>
          <a:prstGeom prst="rect">
            <a:avLst/>
          </a:prstGeom>
          <a:noFill/>
          <a:ln>
            <a:noFill/>
          </a:ln>
        </p:spPr>
      </p:pic>
      <p:pic>
        <p:nvPicPr>
          <p:cNvPr descr="Leprechaun, Riendo, Cara, Gente Famosa, Irlandés" id="338" name="Google Shape;338;p29"/>
          <p:cNvPicPr preferRelativeResize="0"/>
          <p:nvPr/>
        </p:nvPicPr>
        <p:blipFill>
          <a:blip r:embed="rId5">
            <a:alphaModFix/>
          </a:blip>
          <a:stretch>
            <a:fillRect/>
          </a:stretch>
        </p:blipFill>
        <p:spPr>
          <a:xfrm>
            <a:off x="829850" y="1649051"/>
            <a:ext cx="203250" cy="291130"/>
          </a:xfrm>
          <a:prstGeom prst="rect">
            <a:avLst/>
          </a:prstGeom>
          <a:noFill/>
          <a:ln>
            <a:noFill/>
          </a:ln>
        </p:spPr>
      </p:pic>
      <p:pic>
        <p:nvPicPr>
          <p:cNvPr descr="Leprechaun, Riendo, Cara, Gente Famosa, Irlandés" id="339" name="Google Shape;339;p29"/>
          <p:cNvPicPr preferRelativeResize="0"/>
          <p:nvPr/>
        </p:nvPicPr>
        <p:blipFill>
          <a:blip r:embed="rId5">
            <a:alphaModFix/>
          </a:blip>
          <a:stretch>
            <a:fillRect/>
          </a:stretch>
        </p:blipFill>
        <p:spPr>
          <a:xfrm>
            <a:off x="4792250" y="3582151"/>
            <a:ext cx="203250" cy="291130"/>
          </a:xfrm>
          <a:prstGeom prst="rect">
            <a:avLst/>
          </a:prstGeom>
          <a:noFill/>
          <a:ln>
            <a:noFill/>
          </a:ln>
        </p:spPr>
      </p:pic>
      <p:pic>
        <p:nvPicPr>
          <p:cNvPr descr="Leprechaun, Riendo, Cara, Gente Famosa, Irlandés" id="340" name="Google Shape;340;p29"/>
          <p:cNvPicPr preferRelativeResize="0"/>
          <p:nvPr/>
        </p:nvPicPr>
        <p:blipFill>
          <a:blip r:embed="rId5">
            <a:alphaModFix/>
          </a:blip>
          <a:stretch>
            <a:fillRect/>
          </a:stretch>
        </p:blipFill>
        <p:spPr>
          <a:xfrm>
            <a:off x="6173900" y="1245501"/>
            <a:ext cx="203250" cy="291130"/>
          </a:xfrm>
          <a:prstGeom prst="rect">
            <a:avLst/>
          </a:prstGeom>
          <a:noFill/>
          <a:ln>
            <a:noFill/>
          </a:ln>
        </p:spPr>
      </p:pic>
      <p:pic>
        <p:nvPicPr>
          <p:cNvPr descr="Leprechaun, Riendo, Cara, Gente Famosa, Irlandés" id="341" name="Google Shape;341;p29"/>
          <p:cNvPicPr preferRelativeResize="0"/>
          <p:nvPr/>
        </p:nvPicPr>
        <p:blipFill>
          <a:blip r:embed="rId5">
            <a:alphaModFix/>
          </a:blip>
          <a:stretch>
            <a:fillRect/>
          </a:stretch>
        </p:blipFill>
        <p:spPr>
          <a:xfrm>
            <a:off x="6835375" y="2382251"/>
            <a:ext cx="203250" cy="291130"/>
          </a:xfrm>
          <a:prstGeom prst="rect">
            <a:avLst/>
          </a:prstGeom>
          <a:noFill/>
          <a:ln>
            <a:noFill/>
          </a:ln>
        </p:spPr>
      </p:pic>
      <p:pic>
        <p:nvPicPr>
          <p:cNvPr descr="Leprechaun, Riendo, Cara, Gente Famosa, Irlandés" id="342" name="Google Shape;342;p29"/>
          <p:cNvPicPr preferRelativeResize="0"/>
          <p:nvPr/>
        </p:nvPicPr>
        <p:blipFill>
          <a:blip r:embed="rId5">
            <a:alphaModFix/>
          </a:blip>
          <a:stretch>
            <a:fillRect/>
          </a:stretch>
        </p:blipFill>
        <p:spPr>
          <a:xfrm>
            <a:off x="7038625" y="4115476"/>
            <a:ext cx="203250" cy="291130"/>
          </a:xfrm>
          <a:prstGeom prst="rect">
            <a:avLst/>
          </a:prstGeom>
          <a:noFill/>
          <a:ln>
            <a:noFill/>
          </a:ln>
        </p:spPr>
      </p:pic>
      <p:pic>
        <p:nvPicPr>
          <p:cNvPr descr="color, day, doodle, fairytale, green, man, patrick icon" id="343" name="Google Shape;343;p29"/>
          <p:cNvPicPr preferRelativeResize="0"/>
          <p:nvPr/>
        </p:nvPicPr>
        <p:blipFill>
          <a:blip r:embed="rId4">
            <a:alphaModFix/>
          </a:blip>
          <a:stretch>
            <a:fillRect/>
          </a:stretch>
        </p:blipFill>
        <p:spPr>
          <a:xfrm>
            <a:off x="-23650" y="52550"/>
            <a:ext cx="548700" cy="548700"/>
          </a:xfrm>
          <a:prstGeom prst="rect">
            <a:avLst/>
          </a:prstGeom>
          <a:noFill/>
          <a:ln>
            <a:noFill/>
          </a:ln>
        </p:spPr>
      </p:pic>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7" name="Shape 347"/>
        <p:cNvGrpSpPr/>
        <p:nvPr/>
      </p:nvGrpSpPr>
      <p:grpSpPr>
        <a:xfrm>
          <a:off x="0" y="0"/>
          <a:ext cx="0" cy="0"/>
          <a:chOff x="0" y="0"/>
          <a:chExt cx="0" cy="0"/>
        </a:xfrm>
      </p:grpSpPr>
      <p:sp>
        <p:nvSpPr>
          <p:cNvPr id="348" name="Google Shape;348;p30"/>
          <p:cNvSpPr txBox="1"/>
          <p:nvPr>
            <p:ph type="title"/>
          </p:nvPr>
        </p:nvSpPr>
        <p:spPr>
          <a:xfrm>
            <a:off x="289547" y="982100"/>
            <a:ext cx="4701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400">
                <a:solidFill>
                  <a:srgbClr val="000000"/>
                </a:solidFill>
                <a:latin typeface="Bree Serif"/>
                <a:ea typeface="Bree Serif"/>
                <a:cs typeface="Bree Serif"/>
                <a:sym typeface="Bree Serif"/>
              </a:rPr>
              <a:t>TECHNOLOGY PRESENTATIONS</a:t>
            </a:r>
            <a:endParaRPr>
              <a:solidFill>
                <a:srgbClr val="000000"/>
              </a:solidFill>
              <a:latin typeface="Bree Serif"/>
              <a:ea typeface="Bree Serif"/>
              <a:cs typeface="Bree Serif"/>
              <a:sym typeface="Bree Serif"/>
            </a:endParaRPr>
          </a:p>
        </p:txBody>
      </p:sp>
      <p:sp>
        <p:nvSpPr>
          <p:cNvPr id="349" name="Google Shape;349;p30"/>
          <p:cNvSpPr txBox="1"/>
          <p:nvPr>
            <p:ph idx="1" type="body"/>
          </p:nvPr>
        </p:nvSpPr>
        <p:spPr>
          <a:xfrm>
            <a:off x="262275" y="1964500"/>
            <a:ext cx="4701600" cy="1541100"/>
          </a:xfrm>
          <a:prstGeom prst="rect">
            <a:avLst/>
          </a:prstGeom>
        </p:spPr>
        <p:txBody>
          <a:bodyPr anchorCtr="0" anchor="t" bIns="91425" lIns="91425" spcFirstLastPara="1" rIns="91425" wrap="square" tIns="91425">
            <a:noAutofit/>
          </a:bodyPr>
          <a:lstStyle/>
          <a:p>
            <a:pPr indent="0" lvl="0" marL="0" rtl="0" algn="l">
              <a:spcBef>
                <a:spcPts val="0"/>
              </a:spcBef>
              <a:spcAft>
                <a:spcPts val="1600"/>
              </a:spcAft>
              <a:buClr>
                <a:schemeClr val="accent2"/>
              </a:buClr>
              <a:buFont typeface="Arial"/>
              <a:buNone/>
            </a:pPr>
            <a:r>
              <a:rPr lang="en" sz="2000">
                <a:solidFill>
                  <a:srgbClr val="000000"/>
                </a:solidFill>
                <a:latin typeface="Bree Serif"/>
                <a:ea typeface="Bree Serif"/>
                <a:cs typeface="Bree Serif"/>
                <a:sym typeface="Bree Serif"/>
              </a:rPr>
              <a:t>In the next slides, we provide some templates for your App/web presentations.</a:t>
            </a:r>
            <a:endParaRPr>
              <a:solidFill>
                <a:srgbClr val="000000"/>
              </a:solidFill>
              <a:latin typeface="Bree Serif"/>
              <a:ea typeface="Bree Serif"/>
              <a:cs typeface="Bree Serif"/>
              <a:sym typeface="Bree Serif"/>
            </a:endParaRPr>
          </a:p>
        </p:txBody>
      </p:sp>
      <p:pic>
        <p:nvPicPr>
          <p:cNvPr descr="color, day, doodle, fairytale, green, man, patrick icon" id="350" name="Google Shape;350;p30"/>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olor, day, doodle, fairytale, green, man, patrick icon" id="351" name="Google Shape;351;p30"/>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352" name="Google Shape;352;p30"/>
          <p:cNvPicPr preferRelativeResize="0"/>
          <p:nvPr/>
        </p:nvPicPr>
        <p:blipFill>
          <a:blip r:embed="rId3">
            <a:alphaModFix/>
          </a:blip>
          <a:stretch>
            <a:fillRect/>
          </a:stretch>
        </p:blipFill>
        <p:spPr>
          <a:xfrm>
            <a:off x="890750" y="52550"/>
            <a:ext cx="548700" cy="548700"/>
          </a:xfrm>
          <a:prstGeom prst="rect">
            <a:avLst/>
          </a:prstGeom>
          <a:noFill/>
          <a:ln>
            <a:noFill/>
          </a:ln>
        </p:spPr>
      </p:pic>
      <p:pic>
        <p:nvPicPr>
          <p:cNvPr descr="color, day, doodle, fairytale, green, man, patrick icon" id="353" name="Google Shape;353;p30"/>
          <p:cNvPicPr preferRelativeResize="0"/>
          <p:nvPr/>
        </p:nvPicPr>
        <p:blipFill>
          <a:blip r:embed="rId3">
            <a:alphaModFix/>
          </a:blip>
          <a:stretch>
            <a:fillRect/>
          </a:stretch>
        </p:blipFill>
        <p:spPr>
          <a:xfrm>
            <a:off x="1195550" y="52550"/>
            <a:ext cx="548700" cy="548700"/>
          </a:xfrm>
          <a:prstGeom prst="rect">
            <a:avLst/>
          </a:prstGeom>
          <a:noFill/>
          <a:ln>
            <a:noFill/>
          </a:ln>
        </p:spPr>
      </p:pic>
      <p:pic>
        <p:nvPicPr>
          <p:cNvPr descr="color, day, doodle, fairytale, green, man, patrick icon" id="354" name="Google Shape;354;p30"/>
          <p:cNvPicPr preferRelativeResize="0"/>
          <p:nvPr/>
        </p:nvPicPr>
        <p:blipFill>
          <a:blip r:embed="rId3">
            <a:alphaModFix/>
          </a:blip>
          <a:stretch>
            <a:fillRect/>
          </a:stretch>
        </p:blipFill>
        <p:spPr>
          <a:xfrm>
            <a:off x="1500350" y="52550"/>
            <a:ext cx="548700" cy="548700"/>
          </a:xfrm>
          <a:prstGeom prst="rect">
            <a:avLst/>
          </a:prstGeom>
          <a:noFill/>
          <a:ln>
            <a:noFill/>
          </a:ln>
        </p:spPr>
      </p:pic>
      <p:pic>
        <p:nvPicPr>
          <p:cNvPr descr="color, day, doodle, fairytale, green, man, patrick icon" id="355" name="Google Shape;355;p30"/>
          <p:cNvPicPr preferRelativeResize="0"/>
          <p:nvPr/>
        </p:nvPicPr>
        <p:blipFill>
          <a:blip r:embed="rId3">
            <a:alphaModFix/>
          </a:blip>
          <a:stretch>
            <a:fillRect/>
          </a:stretch>
        </p:blipFill>
        <p:spPr>
          <a:xfrm>
            <a:off x="1805150" y="52550"/>
            <a:ext cx="548700" cy="548700"/>
          </a:xfrm>
          <a:prstGeom prst="rect">
            <a:avLst/>
          </a:prstGeom>
          <a:noFill/>
          <a:ln>
            <a:noFill/>
          </a:ln>
        </p:spPr>
      </p:pic>
      <p:pic>
        <p:nvPicPr>
          <p:cNvPr descr="color, day, doodle, fairytale, green, man, patrick icon" id="356" name="Google Shape;356;p30"/>
          <p:cNvPicPr preferRelativeResize="0"/>
          <p:nvPr/>
        </p:nvPicPr>
        <p:blipFill>
          <a:blip r:embed="rId3">
            <a:alphaModFix/>
          </a:blip>
          <a:stretch>
            <a:fillRect/>
          </a:stretch>
        </p:blipFill>
        <p:spPr>
          <a:xfrm>
            <a:off x="2109950" y="52550"/>
            <a:ext cx="548700" cy="548700"/>
          </a:xfrm>
          <a:prstGeom prst="rect">
            <a:avLst/>
          </a:prstGeom>
          <a:noFill/>
          <a:ln>
            <a:noFill/>
          </a:ln>
        </p:spPr>
      </p:pic>
      <p:pic>
        <p:nvPicPr>
          <p:cNvPr descr="color, day, doodle, fairytale, green, man, patrick icon" id="357" name="Google Shape;357;p30"/>
          <p:cNvPicPr preferRelativeResize="0"/>
          <p:nvPr/>
        </p:nvPicPr>
        <p:blipFill>
          <a:blip r:embed="rId3">
            <a:alphaModFix/>
          </a:blip>
          <a:stretch>
            <a:fillRect/>
          </a:stretch>
        </p:blipFill>
        <p:spPr>
          <a:xfrm>
            <a:off x="2414750" y="52550"/>
            <a:ext cx="548700" cy="548700"/>
          </a:xfrm>
          <a:prstGeom prst="rect">
            <a:avLst/>
          </a:prstGeom>
          <a:noFill/>
          <a:ln>
            <a:noFill/>
          </a:ln>
        </p:spPr>
      </p:pic>
      <p:pic>
        <p:nvPicPr>
          <p:cNvPr descr="color, day, doodle, fairytale, green, man, patrick icon" id="358" name="Google Shape;358;p30"/>
          <p:cNvPicPr preferRelativeResize="0"/>
          <p:nvPr/>
        </p:nvPicPr>
        <p:blipFill>
          <a:blip r:embed="rId3">
            <a:alphaModFix/>
          </a:blip>
          <a:stretch>
            <a:fillRect/>
          </a:stretch>
        </p:blipFill>
        <p:spPr>
          <a:xfrm>
            <a:off x="2719550" y="52550"/>
            <a:ext cx="548700" cy="548700"/>
          </a:xfrm>
          <a:prstGeom prst="rect">
            <a:avLst/>
          </a:prstGeom>
          <a:noFill/>
          <a:ln>
            <a:noFill/>
          </a:ln>
        </p:spPr>
      </p:pic>
      <p:pic>
        <p:nvPicPr>
          <p:cNvPr descr="color, day, doodle, fairytale, green, man, patrick icon" id="359" name="Google Shape;359;p30"/>
          <p:cNvPicPr preferRelativeResize="0"/>
          <p:nvPr/>
        </p:nvPicPr>
        <p:blipFill>
          <a:blip r:embed="rId3">
            <a:alphaModFix/>
          </a:blip>
          <a:stretch>
            <a:fillRect/>
          </a:stretch>
        </p:blipFill>
        <p:spPr>
          <a:xfrm>
            <a:off x="3024350" y="52550"/>
            <a:ext cx="548700" cy="548700"/>
          </a:xfrm>
          <a:prstGeom prst="rect">
            <a:avLst/>
          </a:prstGeom>
          <a:noFill/>
          <a:ln>
            <a:noFill/>
          </a:ln>
        </p:spPr>
      </p:pic>
      <p:pic>
        <p:nvPicPr>
          <p:cNvPr descr="color, day, doodle, fairytale, green, man, patrick icon" id="360" name="Google Shape;360;p30"/>
          <p:cNvPicPr preferRelativeResize="0"/>
          <p:nvPr/>
        </p:nvPicPr>
        <p:blipFill>
          <a:blip r:embed="rId3">
            <a:alphaModFix/>
          </a:blip>
          <a:stretch>
            <a:fillRect/>
          </a:stretch>
        </p:blipFill>
        <p:spPr>
          <a:xfrm>
            <a:off x="3329150" y="52550"/>
            <a:ext cx="548700" cy="548700"/>
          </a:xfrm>
          <a:prstGeom prst="rect">
            <a:avLst/>
          </a:prstGeom>
          <a:noFill/>
          <a:ln>
            <a:noFill/>
          </a:ln>
        </p:spPr>
      </p:pic>
      <p:pic>
        <p:nvPicPr>
          <p:cNvPr descr="color, day, doodle, fairytale, green, man, patrick icon" id="361" name="Google Shape;361;p30"/>
          <p:cNvPicPr preferRelativeResize="0"/>
          <p:nvPr/>
        </p:nvPicPr>
        <p:blipFill>
          <a:blip r:embed="rId3">
            <a:alphaModFix/>
          </a:blip>
          <a:stretch>
            <a:fillRect/>
          </a:stretch>
        </p:blipFill>
        <p:spPr>
          <a:xfrm>
            <a:off x="3633950" y="52550"/>
            <a:ext cx="548700" cy="548700"/>
          </a:xfrm>
          <a:prstGeom prst="rect">
            <a:avLst/>
          </a:prstGeom>
          <a:noFill/>
          <a:ln>
            <a:noFill/>
          </a:ln>
        </p:spPr>
      </p:pic>
      <p:pic>
        <p:nvPicPr>
          <p:cNvPr descr="color, day, doodle, fairytale, green, man, patrick icon" id="362" name="Google Shape;362;p30"/>
          <p:cNvPicPr preferRelativeResize="0"/>
          <p:nvPr/>
        </p:nvPicPr>
        <p:blipFill>
          <a:blip r:embed="rId3">
            <a:alphaModFix/>
          </a:blip>
          <a:stretch>
            <a:fillRect/>
          </a:stretch>
        </p:blipFill>
        <p:spPr>
          <a:xfrm>
            <a:off x="3938750" y="52550"/>
            <a:ext cx="548700" cy="548700"/>
          </a:xfrm>
          <a:prstGeom prst="rect">
            <a:avLst/>
          </a:prstGeom>
          <a:noFill/>
          <a:ln>
            <a:noFill/>
          </a:ln>
        </p:spPr>
      </p:pic>
      <p:pic>
        <p:nvPicPr>
          <p:cNvPr descr="color, day, doodle, fairytale, green, man, patrick icon" id="363" name="Google Shape;363;p30"/>
          <p:cNvPicPr preferRelativeResize="0"/>
          <p:nvPr/>
        </p:nvPicPr>
        <p:blipFill>
          <a:blip r:embed="rId3">
            <a:alphaModFix/>
          </a:blip>
          <a:stretch>
            <a:fillRect/>
          </a:stretch>
        </p:blipFill>
        <p:spPr>
          <a:xfrm>
            <a:off x="4243550" y="52550"/>
            <a:ext cx="548700" cy="548700"/>
          </a:xfrm>
          <a:prstGeom prst="rect">
            <a:avLst/>
          </a:prstGeom>
          <a:noFill/>
          <a:ln>
            <a:noFill/>
          </a:ln>
        </p:spPr>
      </p:pic>
      <p:pic>
        <p:nvPicPr>
          <p:cNvPr descr="color, day, doodle, fairytale, green, man, patrick icon" id="364" name="Google Shape;364;p30"/>
          <p:cNvPicPr preferRelativeResize="0"/>
          <p:nvPr/>
        </p:nvPicPr>
        <p:blipFill>
          <a:blip r:embed="rId3">
            <a:alphaModFix/>
          </a:blip>
          <a:stretch>
            <a:fillRect/>
          </a:stretch>
        </p:blipFill>
        <p:spPr>
          <a:xfrm>
            <a:off x="4548350" y="52550"/>
            <a:ext cx="548700" cy="548700"/>
          </a:xfrm>
          <a:prstGeom prst="rect">
            <a:avLst/>
          </a:prstGeom>
          <a:noFill/>
          <a:ln>
            <a:noFill/>
          </a:ln>
        </p:spPr>
      </p:pic>
      <p:pic>
        <p:nvPicPr>
          <p:cNvPr descr="color, day, doodle, fairytale, green, man, patrick icon" id="365" name="Google Shape;365;p30"/>
          <p:cNvPicPr preferRelativeResize="0"/>
          <p:nvPr/>
        </p:nvPicPr>
        <p:blipFill>
          <a:blip r:embed="rId3">
            <a:alphaModFix/>
          </a:blip>
          <a:stretch>
            <a:fillRect/>
          </a:stretch>
        </p:blipFill>
        <p:spPr>
          <a:xfrm>
            <a:off x="4853150" y="52550"/>
            <a:ext cx="548700" cy="548700"/>
          </a:xfrm>
          <a:prstGeom prst="rect">
            <a:avLst/>
          </a:prstGeom>
          <a:noFill/>
          <a:ln>
            <a:noFill/>
          </a:ln>
        </p:spPr>
      </p:pic>
      <p:pic>
        <p:nvPicPr>
          <p:cNvPr descr="color, day, doodle, fairytale, green, man, patrick icon" id="366" name="Google Shape;366;p30"/>
          <p:cNvPicPr preferRelativeResize="0"/>
          <p:nvPr/>
        </p:nvPicPr>
        <p:blipFill>
          <a:blip r:embed="rId3">
            <a:alphaModFix/>
          </a:blip>
          <a:stretch>
            <a:fillRect/>
          </a:stretch>
        </p:blipFill>
        <p:spPr>
          <a:xfrm>
            <a:off x="-23650" y="52550"/>
            <a:ext cx="548700" cy="548700"/>
          </a:xfrm>
          <a:prstGeom prst="rect">
            <a:avLst/>
          </a:prstGeom>
          <a:noFill/>
          <a:ln>
            <a:noFill/>
          </a:ln>
        </p:spPr>
      </p:pic>
      <p:pic>
        <p:nvPicPr>
          <p:cNvPr descr="computer, technology, working icon" id="367" name="Google Shape;367;p30"/>
          <p:cNvPicPr preferRelativeResize="0"/>
          <p:nvPr/>
        </p:nvPicPr>
        <p:blipFill>
          <a:blip r:embed="rId4">
            <a:alphaModFix/>
          </a:blip>
          <a:stretch>
            <a:fillRect/>
          </a:stretch>
        </p:blipFill>
        <p:spPr>
          <a:xfrm>
            <a:off x="5445225" y="1436475"/>
            <a:ext cx="947300" cy="947300"/>
          </a:xfrm>
          <a:prstGeom prst="rect">
            <a:avLst/>
          </a:prstGeom>
          <a:noFill/>
          <a:ln>
            <a:noFill/>
          </a:ln>
        </p:spPr>
      </p:pic>
      <p:pic>
        <p:nvPicPr>
          <p:cNvPr descr="apple, device, ipad, tablet, technology icon" id="368" name="Google Shape;368;p30"/>
          <p:cNvPicPr preferRelativeResize="0"/>
          <p:nvPr/>
        </p:nvPicPr>
        <p:blipFill>
          <a:blip r:embed="rId5">
            <a:alphaModFix/>
          </a:blip>
          <a:stretch>
            <a:fillRect/>
          </a:stretch>
        </p:blipFill>
        <p:spPr>
          <a:xfrm>
            <a:off x="7227600" y="1436475"/>
            <a:ext cx="947300" cy="947300"/>
          </a:xfrm>
          <a:prstGeom prst="rect">
            <a:avLst/>
          </a:prstGeom>
          <a:noFill/>
          <a:ln>
            <a:noFill/>
          </a:ln>
        </p:spPr>
      </p:pic>
      <p:cxnSp>
        <p:nvCxnSpPr>
          <p:cNvPr id="369" name="Google Shape;369;p30"/>
          <p:cNvCxnSpPr/>
          <p:nvPr/>
        </p:nvCxnSpPr>
        <p:spPr>
          <a:xfrm>
            <a:off x="5918875" y="2592275"/>
            <a:ext cx="1782300" cy="0"/>
          </a:xfrm>
          <a:prstGeom prst="straightConnector1">
            <a:avLst/>
          </a:prstGeom>
          <a:noFill/>
          <a:ln cap="flat" cmpd="sng" w="9525">
            <a:solidFill>
              <a:schemeClr val="dk2"/>
            </a:solidFill>
            <a:prstDash val="solid"/>
            <a:round/>
            <a:headEnd len="med" w="med" type="none"/>
            <a:tailEnd len="med" w="med" type="none"/>
          </a:ln>
        </p:spPr>
      </p:cxnSp>
      <p:cxnSp>
        <p:nvCxnSpPr>
          <p:cNvPr id="370" name="Google Shape;370;p30"/>
          <p:cNvCxnSpPr/>
          <p:nvPr/>
        </p:nvCxnSpPr>
        <p:spPr>
          <a:xfrm>
            <a:off x="5918875" y="2434925"/>
            <a:ext cx="0" cy="157200"/>
          </a:xfrm>
          <a:prstGeom prst="straightConnector1">
            <a:avLst/>
          </a:prstGeom>
          <a:noFill/>
          <a:ln cap="flat" cmpd="sng" w="9525">
            <a:solidFill>
              <a:schemeClr val="dk2"/>
            </a:solidFill>
            <a:prstDash val="solid"/>
            <a:round/>
            <a:headEnd len="med" w="med" type="none"/>
            <a:tailEnd len="med" w="med" type="none"/>
          </a:ln>
        </p:spPr>
      </p:cxnSp>
      <p:cxnSp>
        <p:nvCxnSpPr>
          <p:cNvPr id="371" name="Google Shape;371;p30"/>
          <p:cNvCxnSpPr/>
          <p:nvPr/>
        </p:nvCxnSpPr>
        <p:spPr>
          <a:xfrm>
            <a:off x="7701250" y="2434925"/>
            <a:ext cx="0" cy="157200"/>
          </a:xfrm>
          <a:prstGeom prst="straightConnector1">
            <a:avLst/>
          </a:prstGeom>
          <a:noFill/>
          <a:ln cap="flat" cmpd="sng" w="9525">
            <a:solidFill>
              <a:schemeClr val="dk2"/>
            </a:solidFill>
            <a:prstDash val="solid"/>
            <a:round/>
            <a:headEnd len="med" w="med" type="none"/>
            <a:tailEnd len="med" w="med" type="none"/>
          </a:ln>
        </p:spPr>
      </p:cxnSp>
      <p:sp>
        <p:nvSpPr>
          <p:cNvPr id="372" name="Google Shape;372;p30"/>
          <p:cNvSpPr/>
          <p:nvPr/>
        </p:nvSpPr>
        <p:spPr>
          <a:xfrm>
            <a:off x="5862775" y="2383775"/>
            <a:ext cx="112200" cy="112200"/>
          </a:xfrm>
          <a:prstGeom prst="rect">
            <a:avLst/>
          </a:prstGeom>
          <a:solidFill>
            <a:srgbClr val="000000"/>
          </a:solidFill>
          <a:ln cap="flat" cmpd="sng" w="9525">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 name="Google Shape;373;p30"/>
          <p:cNvSpPr/>
          <p:nvPr/>
        </p:nvSpPr>
        <p:spPr>
          <a:xfrm>
            <a:off x="7645150" y="2383775"/>
            <a:ext cx="112200" cy="112200"/>
          </a:xfrm>
          <a:prstGeom prst="rect">
            <a:avLst/>
          </a:prstGeom>
          <a:solidFill>
            <a:srgbClr val="000000"/>
          </a:solidFill>
          <a:ln cap="flat" cmpd="sng" w="9525">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day, leprechaun, patrick, st icon" id="374" name="Google Shape;374;p30"/>
          <p:cNvPicPr preferRelativeResize="0"/>
          <p:nvPr/>
        </p:nvPicPr>
        <p:blipFill>
          <a:blip r:embed="rId6">
            <a:alphaModFix/>
          </a:blip>
          <a:stretch>
            <a:fillRect/>
          </a:stretch>
        </p:blipFill>
        <p:spPr>
          <a:xfrm>
            <a:off x="6336375" y="3168775"/>
            <a:ext cx="947300" cy="947300"/>
          </a:xfrm>
          <a:prstGeom prst="rect">
            <a:avLst/>
          </a:prstGeom>
          <a:noFill/>
          <a:ln>
            <a:noFill/>
          </a:ln>
        </p:spPr>
      </p:pic>
      <p:cxnSp>
        <p:nvCxnSpPr>
          <p:cNvPr id="375" name="Google Shape;375;p30"/>
          <p:cNvCxnSpPr/>
          <p:nvPr/>
        </p:nvCxnSpPr>
        <p:spPr>
          <a:xfrm>
            <a:off x="6810025" y="2592275"/>
            <a:ext cx="0" cy="464100"/>
          </a:xfrm>
          <a:prstGeom prst="straightConnector1">
            <a:avLst/>
          </a:prstGeom>
          <a:noFill/>
          <a:ln cap="flat" cmpd="sng" w="9525">
            <a:solidFill>
              <a:schemeClr val="dk2"/>
            </a:solidFill>
            <a:prstDash val="solid"/>
            <a:round/>
            <a:headEnd len="med" w="med" type="none"/>
            <a:tailEnd len="med" w="med" type="triangle"/>
          </a:ln>
        </p:spPr>
      </p:cxn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9" name="Shape 379"/>
        <p:cNvGrpSpPr/>
        <p:nvPr/>
      </p:nvGrpSpPr>
      <p:grpSpPr>
        <a:xfrm>
          <a:off x="0" y="0"/>
          <a:ext cx="0" cy="0"/>
          <a:chOff x="0" y="0"/>
          <a:chExt cx="0" cy="0"/>
        </a:xfrm>
      </p:grpSpPr>
      <p:sp>
        <p:nvSpPr>
          <p:cNvPr id="380" name="Google Shape;380;p31"/>
          <p:cNvSpPr txBox="1"/>
          <p:nvPr>
            <p:ph idx="1" type="body"/>
          </p:nvPr>
        </p:nvSpPr>
        <p:spPr>
          <a:xfrm>
            <a:off x="311700" y="1727100"/>
            <a:ext cx="4436100" cy="24345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 sz="2000">
                <a:solidFill>
                  <a:srgbClr val="000000"/>
                </a:solidFill>
                <a:latin typeface="Bree Serif"/>
                <a:ea typeface="Bree Serif"/>
                <a:cs typeface="Bree Serif"/>
                <a:sym typeface="Bree Serif"/>
              </a:rPr>
              <a:t>Present your App using this template.</a:t>
            </a:r>
            <a:endParaRPr sz="2000">
              <a:solidFill>
                <a:srgbClr val="000000"/>
              </a:solidFill>
              <a:latin typeface="Bree Serif"/>
              <a:ea typeface="Bree Serif"/>
              <a:cs typeface="Bree Serif"/>
              <a:sym typeface="Bree Serif"/>
            </a:endParaRPr>
          </a:p>
          <a:p>
            <a:pPr indent="0" lvl="0" marL="0" rtl="0" algn="l">
              <a:lnSpc>
                <a:spcPct val="115000"/>
              </a:lnSpc>
              <a:spcBef>
                <a:spcPts val="0"/>
              </a:spcBef>
              <a:spcAft>
                <a:spcPts val="0"/>
              </a:spcAft>
              <a:buClr>
                <a:schemeClr val="dk1"/>
              </a:buClr>
              <a:buSzPts val="1100"/>
              <a:buFont typeface="Arial"/>
              <a:buNone/>
            </a:pPr>
            <a:r>
              <a:t/>
            </a:r>
            <a:endParaRPr sz="2000">
              <a:solidFill>
                <a:srgbClr val="000000"/>
              </a:solidFill>
              <a:latin typeface="Bree Serif"/>
              <a:ea typeface="Bree Serif"/>
              <a:cs typeface="Bree Serif"/>
              <a:sym typeface="Bree Serif"/>
            </a:endParaRPr>
          </a:p>
          <a:p>
            <a:pPr indent="0" lvl="0" marL="0" rtl="0" algn="l">
              <a:lnSpc>
                <a:spcPct val="115000"/>
              </a:lnSpc>
              <a:spcBef>
                <a:spcPts val="0"/>
              </a:spcBef>
              <a:spcAft>
                <a:spcPts val="0"/>
              </a:spcAft>
              <a:buClr>
                <a:schemeClr val="dk1"/>
              </a:buClr>
              <a:buSzPts val="1100"/>
              <a:buFont typeface="Arial"/>
              <a:buNone/>
            </a:pPr>
            <a:r>
              <a:rPr lang="en" sz="2000">
                <a:solidFill>
                  <a:srgbClr val="000000"/>
                </a:solidFill>
                <a:latin typeface="Bree Serif"/>
                <a:ea typeface="Bree Serif"/>
                <a:cs typeface="Bree Serif"/>
                <a:sym typeface="Bree Serif"/>
              </a:rPr>
              <a:t>You can modify the image or add text. </a:t>
            </a:r>
            <a:endParaRPr sz="2000">
              <a:solidFill>
                <a:srgbClr val="000000"/>
              </a:solidFill>
              <a:latin typeface="Bree Serif"/>
              <a:ea typeface="Bree Serif"/>
              <a:cs typeface="Bree Serif"/>
              <a:sym typeface="Bree Serif"/>
            </a:endParaRPr>
          </a:p>
        </p:txBody>
      </p:sp>
      <p:sp>
        <p:nvSpPr>
          <p:cNvPr id="381" name="Google Shape;381;p31"/>
          <p:cNvSpPr txBox="1"/>
          <p:nvPr>
            <p:ph type="title"/>
          </p:nvPr>
        </p:nvSpPr>
        <p:spPr>
          <a:xfrm>
            <a:off x="423425" y="913950"/>
            <a:ext cx="42780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400">
                <a:solidFill>
                  <a:srgbClr val="000000"/>
                </a:solidFill>
                <a:latin typeface="Bree Serif"/>
                <a:ea typeface="Bree Serif"/>
                <a:cs typeface="Bree Serif"/>
                <a:sym typeface="Bree Serif"/>
              </a:rPr>
              <a:t>IPHONE</a:t>
            </a:r>
            <a:endParaRPr>
              <a:solidFill>
                <a:srgbClr val="000000"/>
              </a:solidFill>
              <a:latin typeface="Bree Serif"/>
              <a:ea typeface="Bree Serif"/>
              <a:cs typeface="Bree Serif"/>
              <a:sym typeface="Bree Serif"/>
            </a:endParaRPr>
          </a:p>
        </p:txBody>
      </p:sp>
      <p:pic>
        <p:nvPicPr>
          <p:cNvPr id="382" name="Google Shape;382;p31"/>
          <p:cNvPicPr preferRelativeResize="0"/>
          <p:nvPr/>
        </p:nvPicPr>
        <p:blipFill rotWithShape="1">
          <a:blip r:embed="rId3">
            <a:alphaModFix/>
          </a:blip>
          <a:srcRect b="0" l="15071" r="27948" t="0"/>
          <a:stretch/>
        </p:blipFill>
        <p:spPr>
          <a:xfrm>
            <a:off x="5541175" y="981775"/>
            <a:ext cx="2717906" cy="3179952"/>
          </a:xfrm>
          <a:prstGeom prst="rect">
            <a:avLst/>
          </a:prstGeom>
          <a:noFill/>
          <a:ln>
            <a:noFill/>
          </a:ln>
        </p:spPr>
      </p:pic>
      <p:pic>
        <p:nvPicPr>
          <p:cNvPr descr="color, day, doodle, fairytale, green, man, patrick icon" id="383" name="Google Shape;383;p31"/>
          <p:cNvPicPr preferRelativeResize="0"/>
          <p:nvPr/>
        </p:nvPicPr>
        <p:blipFill>
          <a:blip r:embed="rId4">
            <a:alphaModFix/>
          </a:blip>
          <a:stretch>
            <a:fillRect/>
          </a:stretch>
        </p:blipFill>
        <p:spPr>
          <a:xfrm>
            <a:off x="585950" y="52550"/>
            <a:ext cx="548700" cy="548700"/>
          </a:xfrm>
          <a:prstGeom prst="rect">
            <a:avLst/>
          </a:prstGeom>
          <a:noFill/>
          <a:ln>
            <a:noFill/>
          </a:ln>
        </p:spPr>
      </p:pic>
      <p:pic>
        <p:nvPicPr>
          <p:cNvPr descr="color, day, doodle, fairytale, green, man, patrick icon" id="384" name="Google Shape;384;p31"/>
          <p:cNvPicPr preferRelativeResize="0"/>
          <p:nvPr/>
        </p:nvPicPr>
        <p:blipFill>
          <a:blip r:embed="rId4">
            <a:alphaModFix/>
          </a:blip>
          <a:stretch>
            <a:fillRect/>
          </a:stretch>
        </p:blipFill>
        <p:spPr>
          <a:xfrm>
            <a:off x="281150" y="52550"/>
            <a:ext cx="548700" cy="548700"/>
          </a:xfrm>
          <a:prstGeom prst="rect">
            <a:avLst/>
          </a:prstGeom>
          <a:noFill/>
          <a:ln>
            <a:noFill/>
          </a:ln>
        </p:spPr>
      </p:pic>
      <p:pic>
        <p:nvPicPr>
          <p:cNvPr descr="color, day, doodle, fairytale, green, man, patrick icon" id="385" name="Google Shape;385;p31"/>
          <p:cNvPicPr preferRelativeResize="0"/>
          <p:nvPr/>
        </p:nvPicPr>
        <p:blipFill>
          <a:blip r:embed="rId4">
            <a:alphaModFix/>
          </a:blip>
          <a:stretch>
            <a:fillRect/>
          </a:stretch>
        </p:blipFill>
        <p:spPr>
          <a:xfrm>
            <a:off x="890750" y="52550"/>
            <a:ext cx="548700" cy="548700"/>
          </a:xfrm>
          <a:prstGeom prst="rect">
            <a:avLst/>
          </a:prstGeom>
          <a:noFill/>
          <a:ln>
            <a:noFill/>
          </a:ln>
        </p:spPr>
      </p:pic>
      <p:pic>
        <p:nvPicPr>
          <p:cNvPr descr="color, day, doodle, fairytale, green, man, patrick icon" id="386" name="Google Shape;386;p31"/>
          <p:cNvPicPr preferRelativeResize="0"/>
          <p:nvPr/>
        </p:nvPicPr>
        <p:blipFill>
          <a:blip r:embed="rId4">
            <a:alphaModFix/>
          </a:blip>
          <a:stretch>
            <a:fillRect/>
          </a:stretch>
        </p:blipFill>
        <p:spPr>
          <a:xfrm>
            <a:off x="1195550" y="52550"/>
            <a:ext cx="548700" cy="548700"/>
          </a:xfrm>
          <a:prstGeom prst="rect">
            <a:avLst/>
          </a:prstGeom>
          <a:noFill/>
          <a:ln>
            <a:noFill/>
          </a:ln>
        </p:spPr>
      </p:pic>
      <p:pic>
        <p:nvPicPr>
          <p:cNvPr descr="color, day, doodle, fairytale, green, man, patrick icon" id="387" name="Google Shape;387;p31"/>
          <p:cNvPicPr preferRelativeResize="0"/>
          <p:nvPr/>
        </p:nvPicPr>
        <p:blipFill>
          <a:blip r:embed="rId4">
            <a:alphaModFix/>
          </a:blip>
          <a:stretch>
            <a:fillRect/>
          </a:stretch>
        </p:blipFill>
        <p:spPr>
          <a:xfrm>
            <a:off x="1500350" y="52550"/>
            <a:ext cx="548700" cy="548700"/>
          </a:xfrm>
          <a:prstGeom prst="rect">
            <a:avLst/>
          </a:prstGeom>
          <a:noFill/>
          <a:ln>
            <a:noFill/>
          </a:ln>
        </p:spPr>
      </p:pic>
      <p:pic>
        <p:nvPicPr>
          <p:cNvPr descr="color, day, doodle, fairytale, green, man, patrick icon" id="388" name="Google Shape;388;p31"/>
          <p:cNvPicPr preferRelativeResize="0"/>
          <p:nvPr/>
        </p:nvPicPr>
        <p:blipFill>
          <a:blip r:embed="rId4">
            <a:alphaModFix/>
          </a:blip>
          <a:stretch>
            <a:fillRect/>
          </a:stretch>
        </p:blipFill>
        <p:spPr>
          <a:xfrm>
            <a:off x="1805150" y="52550"/>
            <a:ext cx="548700" cy="548700"/>
          </a:xfrm>
          <a:prstGeom prst="rect">
            <a:avLst/>
          </a:prstGeom>
          <a:noFill/>
          <a:ln>
            <a:noFill/>
          </a:ln>
        </p:spPr>
      </p:pic>
      <p:pic>
        <p:nvPicPr>
          <p:cNvPr descr="color, day, doodle, fairytale, green, man, patrick icon" id="389" name="Google Shape;389;p31"/>
          <p:cNvPicPr preferRelativeResize="0"/>
          <p:nvPr/>
        </p:nvPicPr>
        <p:blipFill>
          <a:blip r:embed="rId4">
            <a:alphaModFix/>
          </a:blip>
          <a:stretch>
            <a:fillRect/>
          </a:stretch>
        </p:blipFill>
        <p:spPr>
          <a:xfrm>
            <a:off x="2109950" y="52550"/>
            <a:ext cx="548700" cy="548700"/>
          </a:xfrm>
          <a:prstGeom prst="rect">
            <a:avLst/>
          </a:prstGeom>
          <a:noFill/>
          <a:ln>
            <a:noFill/>
          </a:ln>
        </p:spPr>
      </p:pic>
      <p:pic>
        <p:nvPicPr>
          <p:cNvPr descr="color, day, doodle, fairytale, green, man, patrick icon" id="390" name="Google Shape;390;p31"/>
          <p:cNvPicPr preferRelativeResize="0"/>
          <p:nvPr/>
        </p:nvPicPr>
        <p:blipFill>
          <a:blip r:embed="rId4">
            <a:alphaModFix/>
          </a:blip>
          <a:stretch>
            <a:fillRect/>
          </a:stretch>
        </p:blipFill>
        <p:spPr>
          <a:xfrm>
            <a:off x="2414750" y="52550"/>
            <a:ext cx="548700" cy="548700"/>
          </a:xfrm>
          <a:prstGeom prst="rect">
            <a:avLst/>
          </a:prstGeom>
          <a:noFill/>
          <a:ln>
            <a:noFill/>
          </a:ln>
        </p:spPr>
      </p:pic>
      <p:pic>
        <p:nvPicPr>
          <p:cNvPr descr="color, day, doodle, fairytale, green, man, patrick icon" id="391" name="Google Shape;391;p31"/>
          <p:cNvPicPr preferRelativeResize="0"/>
          <p:nvPr/>
        </p:nvPicPr>
        <p:blipFill>
          <a:blip r:embed="rId4">
            <a:alphaModFix/>
          </a:blip>
          <a:stretch>
            <a:fillRect/>
          </a:stretch>
        </p:blipFill>
        <p:spPr>
          <a:xfrm>
            <a:off x="2719550" y="52550"/>
            <a:ext cx="548700" cy="548700"/>
          </a:xfrm>
          <a:prstGeom prst="rect">
            <a:avLst/>
          </a:prstGeom>
          <a:noFill/>
          <a:ln>
            <a:noFill/>
          </a:ln>
        </p:spPr>
      </p:pic>
      <p:pic>
        <p:nvPicPr>
          <p:cNvPr descr="color, day, doodle, fairytale, green, man, patrick icon" id="392" name="Google Shape;392;p31"/>
          <p:cNvPicPr preferRelativeResize="0"/>
          <p:nvPr/>
        </p:nvPicPr>
        <p:blipFill>
          <a:blip r:embed="rId4">
            <a:alphaModFix/>
          </a:blip>
          <a:stretch>
            <a:fillRect/>
          </a:stretch>
        </p:blipFill>
        <p:spPr>
          <a:xfrm>
            <a:off x="3024350" y="52550"/>
            <a:ext cx="548700" cy="548700"/>
          </a:xfrm>
          <a:prstGeom prst="rect">
            <a:avLst/>
          </a:prstGeom>
          <a:noFill/>
          <a:ln>
            <a:noFill/>
          </a:ln>
        </p:spPr>
      </p:pic>
      <p:pic>
        <p:nvPicPr>
          <p:cNvPr descr="color, day, doodle, fairytale, green, man, patrick icon" id="393" name="Google Shape;393;p31"/>
          <p:cNvPicPr preferRelativeResize="0"/>
          <p:nvPr/>
        </p:nvPicPr>
        <p:blipFill>
          <a:blip r:embed="rId4">
            <a:alphaModFix/>
          </a:blip>
          <a:stretch>
            <a:fillRect/>
          </a:stretch>
        </p:blipFill>
        <p:spPr>
          <a:xfrm>
            <a:off x="3329150" y="52550"/>
            <a:ext cx="548700" cy="548700"/>
          </a:xfrm>
          <a:prstGeom prst="rect">
            <a:avLst/>
          </a:prstGeom>
          <a:noFill/>
          <a:ln>
            <a:noFill/>
          </a:ln>
        </p:spPr>
      </p:pic>
      <p:pic>
        <p:nvPicPr>
          <p:cNvPr descr="color, day, doodle, fairytale, green, man, patrick icon" id="394" name="Google Shape;394;p31"/>
          <p:cNvPicPr preferRelativeResize="0"/>
          <p:nvPr/>
        </p:nvPicPr>
        <p:blipFill>
          <a:blip r:embed="rId4">
            <a:alphaModFix/>
          </a:blip>
          <a:stretch>
            <a:fillRect/>
          </a:stretch>
        </p:blipFill>
        <p:spPr>
          <a:xfrm>
            <a:off x="3633950" y="52550"/>
            <a:ext cx="548700" cy="548700"/>
          </a:xfrm>
          <a:prstGeom prst="rect">
            <a:avLst/>
          </a:prstGeom>
          <a:noFill/>
          <a:ln>
            <a:noFill/>
          </a:ln>
        </p:spPr>
      </p:pic>
      <p:pic>
        <p:nvPicPr>
          <p:cNvPr descr="color, day, doodle, fairytale, green, man, patrick icon" id="395" name="Google Shape;395;p31"/>
          <p:cNvPicPr preferRelativeResize="0"/>
          <p:nvPr/>
        </p:nvPicPr>
        <p:blipFill>
          <a:blip r:embed="rId4">
            <a:alphaModFix/>
          </a:blip>
          <a:stretch>
            <a:fillRect/>
          </a:stretch>
        </p:blipFill>
        <p:spPr>
          <a:xfrm>
            <a:off x="3938750" y="52550"/>
            <a:ext cx="548700" cy="548700"/>
          </a:xfrm>
          <a:prstGeom prst="rect">
            <a:avLst/>
          </a:prstGeom>
          <a:noFill/>
          <a:ln>
            <a:noFill/>
          </a:ln>
        </p:spPr>
      </p:pic>
      <p:pic>
        <p:nvPicPr>
          <p:cNvPr descr="color, day, doodle, fairytale, green, man, patrick icon" id="396" name="Google Shape;396;p31"/>
          <p:cNvPicPr preferRelativeResize="0"/>
          <p:nvPr/>
        </p:nvPicPr>
        <p:blipFill>
          <a:blip r:embed="rId4">
            <a:alphaModFix/>
          </a:blip>
          <a:stretch>
            <a:fillRect/>
          </a:stretch>
        </p:blipFill>
        <p:spPr>
          <a:xfrm>
            <a:off x="4243550" y="52550"/>
            <a:ext cx="548700" cy="548700"/>
          </a:xfrm>
          <a:prstGeom prst="rect">
            <a:avLst/>
          </a:prstGeom>
          <a:noFill/>
          <a:ln>
            <a:noFill/>
          </a:ln>
        </p:spPr>
      </p:pic>
      <p:pic>
        <p:nvPicPr>
          <p:cNvPr descr="color, day, doodle, fairytale, green, man, patrick icon" id="397" name="Google Shape;397;p31"/>
          <p:cNvPicPr preferRelativeResize="0"/>
          <p:nvPr/>
        </p:nvPicPr>
        <p:blipFill>
          <a:blip r:embed="rId4">
            <a:alphaModFix/>
          </a:blip>
          <a:stretch>
            <a:fillRect/>
          </a:stretch>
        </p:blipFill>
        <p:spPr>
          <a:xfrm>
            <a:off x="4548350" y="52550"/>
            <a:ext cx="548700" cy="548700"/>
          </a:xfrm>
          <a:prstGeom prst="rect">
            <a:avLst/>
          </a:prstGeom>
          <a:noFill/>
          <a:ln>
            <a:noFill/>
          </a:ln>
        </p:spPr>
      </p:pic>
      <p:pic>
        <p:nvPicPr>
          <p:cNvPr descr="color, day, doodle, fairytale, green, man, patrick icon" id="398" name="Google Shape;398;p31"/>
          <p:cNvPicPr preferRelativeResize="0"/>
          <p:nvPr/>
        </p:nvPicPr>
        <p:blipFill>
          <a:blip r:embed="rId4">
            <a:alphaModFix/>
          </a:blip>
          <a:stretch>
            <a:fillRect/>
          </a:stretch>
        </p:blipFill>
        <p:spPr>
          <a:xfrm>
            <a:off x="4853150" y="52550"/>
            <a:ext cx="548700" cy="548700"/>
          </a:xfrm>
          <a:prstGeom prst="rect">
            <a:avLst/>
          </a:prstGeom>
          <a:noFill/>
          <a:ln>
            <a:noFill/>
          </a:ln>
        </p:spPr>
      </p:pic>
      <p:pic>
        <p:nvPicPr>
          <p:cNvPr descr="color, day, doodle, fairytale, green, man, patrick icon" id="399" name="Google Shape;399;p31"/>
          <p:cNvPicPr preferRelativeResize="0"/>
          <p:nvPr/>
        </p:nvPicPr>
        <p:blipFill>
          <a:blip r:embed="rId4">
            <a:alphaModFix/>
          </a:blip>
          <a:stretch>
            <a:fillRect/>
          </a:stretch>
        </p:blipFill>
        <p:spPr>
          <a:xfrm>
            <a:off x="5157950" y="52550"/>
            <a:ext cx="548700" cy="548700"/>
          </a:xfrm>
          <a:prstGeom prst="rect">
            <a:avLst/>
          </a:prstGeom>
          <a:noFill/>
          <a:ln>
            <a:noFill/>
          </a:ln>
        </p:spPr>
      </p:pic>
      <p:pic>
        <p:nvPicPr>
          <p:cNvPr descr="color, day, doodle, fairytale, green, man, patrick icon" id="400" name="Google Shape;400;p31"/>
          <p:cNvPicPr preferRelativeResize="0"/>
          <p:nvPr/>
        </p:nvPicPr>
        <p:blipFill>
          <a:blip r:embed="rId4">
            <a:alphaModFix/>
          </a:blip>
          <a:stretch>
            <a:fillRect/>
          </a:stretch>
        </p:blipFill>
        <p:spPr>
          <a:xfrm>
            <a:off x="-23650" y="52550"/>
            <a:ext cx="548700" cy="548700"/>
          </a:xfrm>
          <a:prstGeom prst="rect">
            <a:avLst/>
          </a:prstGeom>
          <a:noFill/>
          <a:ln>
            <a:noFill/>
          </a:ln>
        </p:spPr>
      </p:pic>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4" name="Shape 404"/>
        <p:cNvGrpSpPr/>
        <p:nvPr/>
      </p:nvGrpSpPr>
      <p:grpSpPr>
        <a:xfrm>
          <a:off x="0" y="0"/>
          <a:ext cx="0" cy="0"/>
          <a:chOff x="0" y="0"/>
          <a:chExt cx="0" cy="0"/>
        </a:xfrm>
      </p:grpSpPr>
      <p:sp>
        <p:nvSpPr>
          <p:cNvPr id="405" name="Google Shape;405;p32"/>
          <p:cNvSpPr txBox="1"/>
          <p:nvPr>
            <p:ph type="title"/>
          </p:nvPr>
        </p:nvSpPr>
        <p:spPr>
          <a:xfrm>
            <a:off x="311700" y="887100"/>
            <a:ext cx="41160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400">
                <a:solidFill>
                  <a:srgbClr val="000000"/>
                </a:solidFill>
                <a:latin typeface="Bree Serif"/>
                <a:ea typeface="Bree Serif"/>
                <a:cs typeface="Bree Serif"/>
                <a:sym typeface="Bree Serif"/>
              </a:rPr>
              <a:t>ANDROID</a:t>
            </a:r>
            <a:endParaRPr>
              <a:solidFill>
                <a:srgbClr val="000000"/>
              </a:solidFill>
              <a:latin typeface="Bree Serif"/>
              <a:ea typeface="Bree Serif"/>
              <a:cs typeface="Bree Serif"/>
              <a:sym typeface="Bree Serif"/>
            </a:endParaRPr>
          </a:p>
        </p:txBody>
      </p:sp>
      <p:sp>
        <p:nvSpPr>
          <p:cNvPr id="406" name="Google Shape;406;p32"/>
          <p:cNvSpPr txBox="1"/>
          <p:nvPr>
            <p:ph idx="1" type="body"/>
          </p:nvPr>
        </p:nvSpPr>
        <p:spPr>
          <a:xfrm>
            <a:off x="311700" y="2172325"/>
            <a:ext cx="4409100" cy="18930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 sz="2000">
                <a:solidFill>
                  <a:srgbClr val="000000"/>
                </a:solidFill>
                <a:latin typeface="Bree Serif"/>
                <a:ea typeface="Bree Serif"/>
                <a:cs typeface="Bree Serif"/>
                <a:sym typeface="Bree Serif"/>
              </a:rPr>
              <a:t>Present your App using this template.</a:t>
            </a:r>
            <a:endParaRPr sz="2000">
              <a:solidFill>
                <a:srgbClr val="000000"/>
              </a:solidFill>
              <a:latin typeface="Bree Serif"/>
              <a:ea typeface="Bree Serif"/>
              <a:cs typeface="Bree Serif"/>
              <a:sym typeface="Bree Serif"/>
            </a:endParaRPr>
          </a:p>
          <a:p>
            <a:pPr indent="0" lvl="0" marL="0" rtl="0" algn="l">
              <a:lnSpc>
                <a:spcPct val="115000"/>
              </a:lnSpc>
              <a:spcBef>
                <a:spcPts val="0"/>
              </a:spcBef>
              <a:spcAft>
                <a:spcPts val="0"/>
              </a:spcAft>
              <a:buClr>
                <a:schemeClr val="dk1"/>
              </a:buClr>
              <a:buSzPts val="1100"/>
              <a:buFont typeface="Arial"/>
              <a:buNone/>
            </a:pPr>
            <a:r>
              <a:t/>
            </a:r>
            <a:endParaRPr sz="2000">
              <a:solidFill>
                <a:srgbClr val="000000"/>
              </a:solidFill>
              <a:latin typeface="Bree Serif"/>
              <a:ea typeface="Bree Serif"/>
              <a:cs typeface="Bree Serif"/>
              <a:sym typeface="Bree Serif"/>
            </a:endParaRPr>
          </a:p>
          <a:p>
            <a:pPr indent="0" lvl="0" marL="0" rtl="0" algn="l">
              <a:lnSpc>
                <a:spcPct val="115000"/>
              </a:lnSpc>
              <a:spcBef>
                <a:spcPts val="0"/>
              </a:spcBef>
              <a:spcAft>
                <a:spcPts val="0"/>
              </a:spcAft>
              <a:buClr>
                <a:schemeClr val="dk1"/>
              </a:buClr>
              <a:buSzPts val="1100"/>
              <a:buFont typeface="Arial"/>
              <a:buNone/>
            </a:pPr>
            <a:r>
              <a:rPr lang="en" sz="2000">
                <a:solidFill>
                  <a:srgbClr val="000000"/>
                </a:solidFill>
                <a:latin typeface="Bree Serif"/>
                <a:ea typeface="Bree Serif"/>
                <a:cs typeface="Bree Serif"/>
                <a:sym typeface="Bree Serif"/>
              </a:rPr>
              <a:t>You can modify the image or add text. </a:t>
            </a:r>
            <a:endParaRPr sz="2000">
              <a:solidFill>
                <a:srgbClr val="000000"/>
              </a:solidFill>
              <a:latin typeface="Bree Serif"/>
              <a:ea typeface="Bree Serif"/>
              <a:cs typeface="Bree Serif"/>
              <a:sym typeface="Bree Serif"/>
            </a:endParaRPr>
          </a:p>
        </p:txBody>
      </p:sp>
      <p:pic>
        <p:nvPicPr>
          <p:cNvPr descr="Android, Sistema Operativo, Reinicio, Apertura" id="407" name="Google Shape;407;p32"/>
          <p:cNvPicPr preferRelativeResize="0"/>
          <p:nvPr/>
        </p:nvPicPr>
        <p:blipFill>
          <a:blip r:embed="rId3">
            <a:alphaModFix/>
          </a:blip>
          <a:stretch>
            <a:fillRect/>
          </a:stretch>
        </p:blipFill>
        <p:spPr>
          <a:xfrm>
            <a:off x="6572202" y="601250"/>
            <a:ext cx="1866775" cy="3464126"/>
          </a:xfrm>
          <a:prstGeom prst="rect">
            <a:avLst/>
          </a:prstGeom>
          <a:noFill/>
          <a:ln>
            <a:noFill/>
          </a:ln>
        </p:spPr>
      </p:pic>
      <p:pic>
        <p:nvPicPr>
          <p:cNvPr descr="color, day, doodle, fairytale, green, man, patrick icon" id="408" name="Google Shape;408;p32"/>
          <p:cNvPicPr preferRelativeResize="0"/>
          <p:nvPr/>
        </p:nvPicPr>
        <p:blipFill>
          <a:blip r:embed="rId4">
            <a:alphaModFix/>
          </a:blip>
          <a:stretch>
            <a:fillRect/>
          </a:stretch>
        </p:blipFill>
        <p:spPr>
          <a:xfrm>
            <a:off x="585950" y="52550"/>
            <a:ext cx="548700" cy="548700"/>
          </a:xfrm>
          <a:prstGeom prst="rect">
            <a:avLst/>
          </a:prstGeom>
          <a:noFill/>
          <a:ln>
            <a:noFill/>
          </a:ln>
        </p:spPr>
      </p:pic>
      <p:pic>
        <p:nvPicPr>
          <p:cNvPr descr="color, day, doodle, fairytale, green, man, patrick icon" id="409" name="Google Shape;409;p32"/>
          <p:cNvPicPr preferRelativeResize="0"/>
          <p:nvPr/>
        </p:nvPicPr>
        <p:blipFill>
          <a:blip r:embed="rId4">
            <a:alphaModFix/>
          </a:blip>
          <a:stretch>
            <a:fillRect/>
          </a:stretch>
        </p:blipFill>
        <p:spPr>
          <a:xfrm>
            <a:off x="281150" y="52550"/>
            <a:ext cx="548700" cy="548700"/>
          </a:xfrm>
          <a:prstGeom prst="rect">
            <a:avLst/>
          </a:prstGeom>
          <a:noFill/>
          <a:ln>
            <a:noFill/>
          </a:ln>
        </p:spPr>
      </p:pic>
      <p:pic>
        <p:nvPicPr>
          <p:cNvPr descr="color, day, doodle, fairytale, green, man, patrick icon" id="410" name="Google Shape;410;p32"/>
          <p:cNvPicPr preferRelativeResize="0"/>
          <p:nvPr/>
        </p:nvPicPr>
        <p:blipFill>
          <a:blip r:embed="rId4">
            <a:alphaModFix/>
          </a:blip>
          <a:stretch>
            <a:fillRect/>
          </a:stretch>
        </p:blipFill>
        <p:spPr>
          <a:xfrm>
            <a:off x="890750" y="52550"/>
            <a:ext cx="548700" cy="548700"/>
          </a:xfrm>
          <a:prstGeom prst="rect">
            <a:avLst/>
          </a:prstGeom>
          <a:noFill/>
          <a:ln>
            <a:noFill/>
          </a:ln>
        </p:spPr>
      </p:pic>
      <p:pic>
        <p:nvPicPr>
          <p:cNvPr descr="color, day, doodle, fairytale, green, man, patrick icon" id="411" name="Google Shape;411;p32"/>
          <p:cNvPicPr preferRelativeResize="0"/>
          <p:nvPr/>
        </p:nvPicPr>
        <p:blipFill>
          <a:blip r:embed="rId4">
            <a:alphaModFix/>
          </a:blip>
          <a:stretch>
            <a:fillRect/>
          </a:stretch>
        </p:blipFill>
        <p:spPr>
          <a:xfrm>
            <a:off x="1195550" y="52550"/>
            <a:ext cx="548700" cy="548700"/>
          </a:xfrm>
          <a:prstGeom prst="rect">
            <a:avLst/>
          </a:prstGeom>
          <a:noFill/>
          <a:ln>
            <a:noFill/>
          </a:ln>
        </p:spPr>
      </p:pic>
      <p:pic>
        <p:nvPicPr>
          <p:cNvPr descr="color, day, doodle, fairytale, green, man, patrick icon" id="412" name="Google Shape;412;p32"/>
          <p:cNvPicPr preferRelativeResize="0"/>
          <p:nvPr/>
        </p:nvPicPr>
        <p:blipFill>
          <a:blip r:embed="rId4">
            <a:alphaModFix/>
          </a:blip>
          <a:stretch>
            <a:fillRect/>
          </a:stretch>
        </p:blipFill>
        <p:spPr>
          <a:xfrm>
            <a:off x="1500350" y="52550"/>
            <a:ext cx="548700" cy="548700"/>
          </a:xfrm>
          <a:prstGeom prst="rect">
            <a:avLst/>
          </a:prstGeom>
          <a:noFill/>
          <a:ln>
            <a:noFill/>
          </a:ln>
        </p:spPr>
      </p:pic>
      <p:pic>
        <p:nvPicPr>
          <p:cNvPr descr="color, day, doodle, fairytale, green, man, patrick icon" id="413" name="Google Shape;413;p32"/>
          <p:cNvPicPr preferRelativeResize="0"/>
          <p:nvPr/>
        </p:nvPicPr>
        <p:blipFill>
          <a:blip r:embed="rId4">
            <a:alphaModFix/>
          </a:blip>
          <a:stretch>
            <a:fillRect/>
          </a:stretch>
        </p:blipFill>
        <p:spPr>
          <a:xfrm>
            <a:off x="1805150" y="52550"/>
            <a:ext cx="548700" cy="548700"/>
          </a:xfrm>
          <a:prstGeom prst="rect">
            <a:avLst/>
          </a:prstGeom>
          <a:noFill/>
          <a:ln>
            <a:noFill/>
          </a:ln>
        </p:spPr>
      </p:pic>
      <p:pic>
        <p:nvPicPr>
          <p:cNvPr descr="color, day, doodle, fairytale, green, man, patrick icon" id="414" name="Google Shape;414;p32"/>
          <p:cNvPicPr preferRelativeResize="0"/>
          <p:nvPr/>
        </p:nvPicPr>
        <p:blipFill>
          <a:blip r:embed="rId4">
            <a:alphaModFix/>
          </a:blip>
          <a:stretch>
            <a:fillRect/>
          </a:stretch>
        </p:blipFill>
        <p:spPr>
          <a:xfrm>
            <a:off x="2109950" y="52550"/>
            <a:ext cx="548700" cy="548700"/>
          </a:xfrm>
          <a:prstGeom prst="rect">
            <a:avLst/>
          </a:prstGeom>
          <a:noFill/>
          <a:ln>
            <a:noFill/>
          </a:ln>
        </p:spPr>
      </p:pic>
      <p:pic>
        <p:nvPicPr>
          <p:cNvPr descr="color, day, doodle, fairytale, green, man, patrick icon" id="415" name="Google Shape;415;p32"/>
          <p:cNvPicPr preferRelativeResize="0"/>
          <p:nvPr/>
        </p:nvPicPr>
        <p:blipFill>
          <a:blip r:embed="rId4">
            <a:alphaModFix/>
          </a:blip>
          <a:stretch>
            <a:fillRect/>
          </a:stretch>
        </p:blipFill>
        <p:spPr>
          <a:xfrm>
            <a:off x="2414750" y="52550"/>
            <a:ext cx="548700" cy="548700"/>
          </a:xfrm>
          <a:prstGeom prst="rect">
            <a:avLst/>
          </a:prstGeom>
          <a:noFill/>
          <a:ln>
            <a:noFill/>
          </a:ln>
        </p:spPr>
      </p:pic>
      <p:pic>
        <p:nvPicPr>
          <p:cNvPr descr="color, day, doodle, fairytale, green, man, patrick icon" id="416" name="Google Shape;416;p32"/>
          <p:cNvPicPr preferRelativeResize="0"/>
          <p:nvPr/>
        </p:nvPicPr>
        <p:blipFill>
          <a:blip r:embed="rId4">
            <a:alphaModFix/>
          </a:blip>
          <a:stretch>
            <a:fillRect/>
          </a:stretch>
        </p:blipFill>
        <p:spPr>
          <a:xfrm>
            <a:off x="2719550" y="52550"/>
            <a:ext cx="548700" cy="548700"/>
          </a:xfrm>
          <a:prstGeom prst="rect">
            <a:avLst/>
          </a:prstGeom>
          <a:noFill/>
          <a:ln>
            <a:noFill/>
          </a:ln>
        </p:spPr>
      </p:pic>
      <p:pic>
        <p:nvPicPr>
          <p:cNvPr descr="color, day, doodle, fairytale, green, man, patrick icon" id="417" name="Google Shape;417;p32"/>
          <p:cNvPicPr preferRelativeResize="0"/>
          <p:nvPr/>
        </p:nvPicPr>
        <p:blipFill>
          <a:blip r:embed="rId4">
            <a:alphaModFix/>
          </a:blip>
          <a:stretch>
            <a:fillRect/>
          </a:stretch>
        </p:blipFill>
        <p:spPr>
          <a:xfrm>
            <a:off x="3024350" y="52550"/>
            <a:ext cx="548700" cy="548700"/>
          </a:xfrm>
          <a:prstGeom prst="rect">
            <a:avLst/>
          </a:prstGeom>
          <a:noFill/>
          <a:ln>
            <a:noFill/>
          </a:ln>
        </p:spPr>
      </p:pic>
      <p:pic>
        <p:nvPicPr>
          <p:cNvPr descr="color, day, doodle, fairytale, green, man, patrick icon" id="418" name="Google Shape;418;p32"/>
          <p:cNvPicPr preferRelativeResize="0"/>
          <p:nvPr/>
        </p:nvPicPr>
        <p:blipFill>
          <a:blip r:embed="rId4">
            <a:alphaModFix/>
          </a:blip>
          <a:stretch>
            <a:fillRect/>
          </a:stretch>
        </p:blipFill>
        <p:spPr>
          <a:xfrm>
            <a:off x="3329150" y="52550"/>
            <a:ext cx="548700" cy="548700"/>
          </a:xfrm>
          <a:prstGeom prst="rect">
            <a:avLst/>
          </a:prstGeom>
          <a:noFill/>
          <a:ln>
            <a:noFill/>
          </a:ln>
        </p:spPr>
      </p:pic>
      <p:pic>
        <p:nvPicPr>
          <p:cNvPr descr="color, day, doodle, fairytale, green, man, patrick icon" id="419" name="Google Shape;419;p32"/>
          <p:cNvPicPr preferRelativeResize="0"/>
          <p:nvPr/>
        </p:nvPicPr>
        <p:blipFill>
          <a:blip r:embed="rId4">
            <a:alphaModFix/>
          </a:blip>
          <a:stretch>
            <a:fillRect/>
          </a:stretch>
        </p:blipFill>
        <p:spPr>
          <a:xfrm>
            <a:off x="3633950" y="52550"/>
            <a:ext cx="548700" cy="548700"/>
          </a:xfrm>
          <a:prstGeom prst="rect">
            <a:avLst/>
          </a:prstGeom>
          <a:noFill/>
          <a:ln>
            <a:noFill/>
          </a:ln>
        </p:spPr>
      </p:pic>
      <p:pic>
        <p:nvPicPr>
          <p:cNvPr descr="color, day, doodle, fairytale, green, man, patrick icon" id="420" name="Google Shape;420;p32"/>
          <p:cNvPicPr preferRelativeResize="0"/>
          <p:nvPr/>
        </p:nvPicPr>
        <p:blipFill>
          <a:blip r:embed="rId4">
            <a:alphaModFix/>
          </a:blip>
          <a:stretch>
            <a:fillRect/>
          </a:stretch>
        </p:blipFill>
        <p:spPr>
          <a:xfrm>
            <a:off x="3938750" y="52550"/>
            <a:ext cx="548700" cy="548700"/>
          </a:xfrm>
          <a:prstGeom prst="rect">
            <a:avLst/>
          </a:prstGeom>
          <a:noFill/>
          <a:ln>
            <a:noFill/>
          </a:ln>
        </p:spPr>
      </p:pic>
      <p:pic>
        <p:nvPicPr>
          <p:cNvPr descr="color, day, doodle, fairytale, green, man, patrick icon" id="421" name="Google Shape;421;p32"/>
          <p:cNvPicPr preferRelativeResize="0"/>
          <p:nvPr/>
        </p:nvPicPr>
        <p:blipFill>
          <a:blip r:embed="rId4">
            <a:alphaModFix/>
          </a:blip>
          <a:stretch>
            <a:fillRect/>
          </a:stretch>
        </p:blipFill>
        <p:spPr>
          <a:xfrm>
            <a:off x="4243550" y="52550"/>
            <a:ext cx="548700" cy="548700"/>
          </a:xfrm>
          <a:prstGeom prst="rect">
            <a:avLst/>
          </a:prstGeom>
          <a:noFill/>
          <a:ln>
            <a:noFill/>
          </a:ln>
        </p:spPr>
      </p:pic>
      <p:pic>
        <p:nvPicPr>
          <p:cNvPr descr="color, day, doodle, fairytale, green, man, patrick icon" id="422" name="Google Shape;422;p32"/>
          <p:cNvPicPr preferRelativeResize="0"/>
          <p:nvPr/>
        </p:nvPicPr>
        <p:blipFill>
          <a:blip r:embed="rId4">
            <a:alphaModFix/>
          </a:blip>
          <a:stretch>
            <a:fillRect/>
          </a:stretch>
        </p:blipFill>
        <p:spPr>
          <a:xfrm>
            <a:off x="4548350" y="52550"/>
            <a:ext cx="548700" cy="548700"/>
          </a:xfrm>
          <a:prstGeom prst="rect">
            <a:avLst/>
          </a:prstGeom>
          <a:noFill/>
          <a:ln>
            <a:noFill/>
          </a:ln>
        </p:spPr>
      </p:pic>
      <p:pic>
        <p:nvPicPr>
          <p:cNvPr descr="color, day, doodle, fairytale, green, man, patrick icon" id="423" name="Google Shape;423;p32"/>
          <p:cNvPicPr preferRelativeResize="0"/>
          <p:nvPr/>
        </p:nvPicPr>
        <p:blipFill>
          <a:blip r:embed="rId4">
            <a:alphaModFix/>
          </a:blip>
          <a:stretch>
            <a:fillRect/>
          </a:stretch>
        </p:blipFill>
        <p:spPr>
          <a:xfrm>
            <a:off x="4853150" y="52550"/>
            <a:ext cx="548700" cy="548700"/>
          </a:xfrm>
          <a:prstGeom prst="rect">
            <a:avLst/>
          </a:prstGeom>
          <a:noFill/>
          <a:ln>
            <a:noFill/>
          </a:ln>
        </p:spPr>
      </p:pic>
      <p:pic>
        <p:nvPicPr>
          <p:cNvPr descr="color, day, doodle, fairytale, green, man, patrick icon" id="424" name="Google Shape;424;p32"/>
          <p:cNvPicPr preferRelativeResize="0"/>
          <p:nvPr/>
        </p:nvPicPr>
        <p:blipFill>
          <a:blip r:embed="rId4">
            <a:alphaModFix/>
          </a:blip>
          <a:stretch>
            <a:fillRect/>
          </a:stretch>
        </p:blipFill>
        <p:spPr>
          <a:xfrm>
            <a:off x="5157950" y="52550"/>
            <a:ext cx="548700" cy="548700"/>
          </a:xfrm>
          <a:prstGeom prst="rect">
            <a:avLst/>
          </a:prstGeom>
          <a:noFill/>
          <a:ln>
            <a:noFill/>
          </a:ln>
        </p:spPr>
      </p:pic>
      <p:pic>
        <p:nvPicPr>
          <p:cNvPr descr="color, day, doodle, fairytale, green, man, patrick icon" id="425" name="Google Shape;425;p32"/>
          <p:cNvPicPr preferRelativeResize="0"/>
          <p:nvPr/>
        </p:nvPicPr>
        <p:blipFill>
          <a:blip r:embed="rId4">
            <a:alphaModFix/>
          </a:blip>
          <a:stretch>
            <a:fillRect/>
          </a:stretch>
        </p:blipFill>
        <p:spPr>
          <a:xfrm>
            <a:off x="5462750" y="52550"/>
            <a:ext cx="548700" cy="548700"/>
          </a:xfrm>
          <a:prstGeom prst="rect">
            <a:avLst/>
          </a:prstGeom>
          <a:noFill/>
          <a:ln>
            <a:noFill/>
          </a:ln>
        </p:spPr>
      </p:pic>
      <p:pic>
        <p:nvPicPr>
          <p:cNvPr descr="color, day, doodle, fairytale, green, man, patrick icon" id="426" name="Google Shape;426;p32"/>
          <p:cNvPicPr preferRelativeResize="0"/>
          <p:nvPr/>
        </p:nvPicPr>
        <p:blipFill>
          <a:blip r:embed="rId4">
            <a:alphaModFix/>
          </a:blip>
          <a:stretch>
            <a:fillRect/>
          </a:stretch>
        </p:blipFill>
        <p:spPr>
          <a:xfrm>
            <a:off x="-23650" y="52550"/>
            <a:ext cx="548700" cy="548700"/>
          </a:xfrm>
          <a:prstGeom prst="rect">
            <a:avLst/>
          </a:prstGeom>
          <a:noFill/>
          <a:ln>
            <a:noFill/>
          </a:ln>
        </p:spPr>
      </p:pic>
      <p:sp>
        <p:nvSpPr>
          <p:cNvPr id="427" name="Google Shape;427;p32"/>
          <p:cNvSpPr/>
          <p:nvPr/>
        </p:nvSpPr>
        <p:spPr>
          <a:xfrm>
            <a:off x="6638125" y="785900"/>
            <a:ext cx="1733100" cy="2848800"/>
          </a:xfrm>
          <a:prstGeom prst="rect">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Leprechaun, Riendo, Cara, Gente Famosa, Irlandés" id="428" name="Google Shape;428;p32"/>
          <p:cNvPicPr preferRelativeResize="0"/>
          <p:nvPr/>
        </p:nvPicPr>
        <p:blipFill>
          <a:blip r:embed="rId5">
            <a:alphaModFix/>
          </a:blip>
          <a:stretch>
            <a:fillRect/>
          </a:stretch>
        </p:blipFill>
        <p:spPr>
          <a:xfrm>
            <a:off x="6871775" y="1303751"/>
            <a:ext cx="1265800" cy="1813099"/>
          </a:xfrm>
          <a:prstGeom prst="rect">
            <a:avLst/>
          </a:prstGeom>
          <a:noFill/>
          <a:ln>
            <a:noFill/>
          </a:ln>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2" name="Shape 432"/>
        <p:cNvGrpSpPr/>
        <p:nvPr/>
      </p:nvGrpSpPr>
      <p:grpSpPr>
        <a:xfrm>
          <a:off x="0" y="0"/>
          <a:ext cx="0" cy="0"/>
          <a:chOff x="0" y="0"/>
          <a:chExt cx="0" cy="0"/>
        </a:xfrm>
      </p:grpSpPr>
      <p:pic>
        <p:nvPicPr>
          <p:cNvPr descr="Tablet, Tecnología, Móvil, Movilidad, Electrónica" id="433" name="Google Shape;433;p33"/>
          <p:cNvPicPr preferRelativeResize="0"/>
          <p:nvPr/>
        </p:nvPicPr>
        <p:blipFill>
          <a:blip r:embed="rId3">
            <a:alphaModFix/>
          </a:blip>
          <a:stretch>
            <a:fillRect/>
          </a:stretch>
        </p:blipFill>
        <p:spPr>
          <a:xfrm>
            <a:off x="5593400" y="1517725"/>
            <a:ext cx="2804099" cy="1984553"/>
          </a:xfrm>
          <a:prstGeom prst="rect">
            <a:avLst/>
          </a:prstGeom>
          <a:noFill/>
          <a:ln>
            <a:noFill/>
          </a:ln>
        </p:spPr>
      </p:pic>
      <p:pic>
        <p:nvPicPr>
          <p:cNvPr descr="Patrick, Santo, St Patrick, Día De San Patricio" id="434" name="Google Shape;434;p33"/>
          <p:cNvPicPr preferRelativeResize="0"/>
          <p:nvPr/>
        </p:nvPicPr>
        <p:blipFill rotWithShape="1">
          <a:blip r:embed="rId4">
            <a:alphaModFix/>
          </a:blip>
          <a:srcRect b="22969" l="4517" r="5319" t="15597"/>
          <a:stretch/>
        </p:blipFill>
        <p:spPr>
          <a:xfrm>
            <a:off x="5972400" y="1917725"/>
            <a:ext cx="2027925" cy="975375"/>
          </a:xfrm>
          <a:prstGeom prst="rect">
            <a:avLst/>
          </a:prstGeom>
          <a:noFill/>
          <a:ln>
            <a:noFill/>
          </a:ln>
        </p:spPr>
      </p:pic>
      <p:sp>
        <p:nvSpPr>
          <p:cNvPr id="435" name="Google Shape;435;p33"/>
          <p:cNvSpPr txBox="1"/>
          <p:nvPr>
            <p:ph type="title"/>
          </p:nvPr>
        </p:nvSpPr>
        <p:spPr>
          <a:xfrm>
            <a:off x="311700" y="871450"/>
            <a:ext cx="42681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400">
                <a:solidFill>
                  <a:srgbClr val="000000"/>
                </a:solidFill>
                <a:latin typeface="Bree Serif"/>
                <a:ea typeface="Bree Serif"/>
                <a:cs typeface="Bree Serif"/>
                <a:sym typeface="Bree Serif"/>
              </a:rPr>
              <a:t>TABLET</a:t>
            </a:r>
            <a:endParaRPr>
              <a:solidFill>
                <a:srgbClr val="000000"/>
              </a:solidFill>
              <a:latin typeface="Bree Serif"/>
              <a:ea typeface="Bree Serif"/>
              <a:cs typeface="Bree Serif"/>
              <a:sym typeface="Bree Serif"/>
            </a:endParaRPr>
          </a:p>
        </p:txBody>
      </p:sp>
      <p:sp>
        <p:nvSpPr>
          <p:cNvPr id="436" name="Google Shape;436;p33"/>
          <p:cNvSpPr txBox="1"/>
          <p:nvPr>
            <p:ph idx="1" type="body"/>
          </p:nvPr>
        </p:nvSpPr>
        <p:spPr>
          <a:xfrm>
            <a:off x="311700" y="1763900"/>
            <a:ext cx="4268100" cy="20238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 sz="2000">
                <a:solidFill>
                  <a:srgbClr val="000000"/>
                </a:solidFill>
                <a:latin typeface="Bree Serif"/>
                <a:ea typeface="Bree Serif"/>
                <a:cs typeface="Bree Serif"/>
                <a:sym typeface="Bree Serif"/>
              </a:rPr>
              <a:t>Present your App using this template.</a:t>
            </a:r>
            <a:endParaRPr sz="2000">
              <a:solidFill>
                <a:srgbClr val="000000"/>
              </a:solidFill>
              <a:latin typeface="Bree Serif"/>
              <a:ea typeface="Bree Serif"/>
              <a:cs typeface="Bree Serif"/>
              <a:sym typeface="Bree Serif"/>
            </a:endParaRPr>
          </a:p>
          <a:p>
            <a:pPr indent="0" lvl="0" marL="0" rtl="0" algn="l">
              <a:lnSpc>
                <a:spcPct val="115000"/>
              </a:lnSpc>
              <a:spcBef>
                <a:spcPts val="0"/>
              </a:spcBef>
              <a:spcAft>
                <a:spcPts val="0"/>
              </a:spcAft>
              <a:buClr>
                <a:schemeClr val="dk1"/>
              </a:buClr>
              <a:buSzPts val="1100"/>
              <a:buFont typeface="Arial"/>
              <a:buNone/>
            </a:pPr>
            <a:r>
              <a:t/>
            </a:r>
            <a:endParaRPr sz="2000">
              <a:solidFill>
                <a:srgbClr val="000000"/>
              </a:solidFill>
              <a:latin typeface="Bree Serif"/>
              <a:ea typeface="Bree Serif"/>
              <a:cs typeface="Bree Serif"/>
              <a:sym typeface="Bree Serif"/>
            </a:endParaRPr>
          </a:p>
          <a:p>
            <a:pPr indent="0" lvl="0" marL="0" rtl="0" algn="l">
              <a:lnSpc>
                <a:spcPct val="115000"/>
              </a:lnSpc>
              <a:spcBef>
                <a:spcPts val="0"/>
              </a:spcBef>
              <a:spcAft>
                <a:spcPts val="0"/>
              </a:spcAft>
              <a:buClr>
                <a:schemeClr val="dk1"/>
              </a:buClr>
              <a:buSzPts val="1100"/>
              <a:buFont typeface="Arial"/>
              <a:buNone/>
            </a:pPr>
            <a:r>
              <a:rPr lang="en" sz="2000">
                <a:solidFill>
                  <a:srgbClr val="000000"/>
                </a:solidFill>
                <a:latin typeface="Bree Serif"/>
                <a:ea typeface="Bree Serif"/>
                <a:cs typeface="Bree Serif"/>
                <a:sym typeface="Bree Serif"/>
              </a:rPr>
              <a:t>You can modify the image or add text. </a:t>
            </a:r>
            <a:endParaRPr sz="2000">
              <a:solidFill>
                <a:srgbClr val="000000"/>
              </a:solidFill>
              <a:latin typeface="Bree Serif"/>
              <a:ea typeface="Bree Serif"/>
              <a:cs typeface="Bree Serif"/>
              <a:sym typeface="Bree Serif"/>
            </a:endParaRPr>
          </a:p>
        </p:txBody>
      </p:sp>
      <p:sp>
        <p:nvSpPr>
          <p:cNvPr id="437" name="Google Shape;437;p33"/>
          <p:cNvSpPr txBox="1"/>
          <p:nvPr/>
        </p:nvSpPr>
        <p:spPr>
          <a:xfrm>
            <a:off x="6166175" y="2881375"/>
            <a:ext cx="1640400" cy="295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100">
                <a:solidFill>
                  <a:srgbClr val="93C47D"/>
                </a:solidFill>
                <a:latin typeface="Bree Serif"/>
                <a:ea typeface="Bree Serif"/>
                <a:cs typeface="Bree Serif"/>
                <a:sym typeface="Bree Serif"/>
              </a:rPr>
              <a:t>www.slidespower.com</a:t>
            </a:r>
            <a:endParaRPr sz="1100">
              <a:solidFill>
                <a:srgbClr val="93C47D"/>
              </a:solidFill>
              <a:latin typeface="Bree Serif"/>
              <a:ea typeface="Bree Serif"/>
              <a:cs typeface="Bree Serif"/>
              <a:sym typeface="Bree Serif"/>
            </a:endParaRPr>
          </a:p>
        </p:txBody>
      </p:sp>
      <p:pic>
        <p:nvPicPr>
          <p:cNvPr descr="color, day, doodle, fairytale, green, man, patrick icon" id="438" name="Google Shape;438;p33"/>
          <p:cNvPicPr preferRelativeResize="0"/>
          <p:nvPr/>
        </p:nvPicPr>
        <p:blipFill>
          <a:blip r:embed="rId5">
            <a:alphaModFix/>
          </a:blip>
          <a:stretch>
            <a:fillRect/>
          </a:stretch>
        </p:blipFill>
        <p:spPr>
          <a:xfrm>
            <a:off x="585950" y="52550"/>
            <a:ext cx="548700" cy="548700"/>
          </a:xfrm>
          <a:prstGeom prst="rect">
            <a:avLst/>
          </a:prstGeom>
          <a:noFill/>
          <a:ln>
            <a:noFill/>
          </a:ln>
        </p:spPr>
      </p:pic>
      <p:pic>
        <p:nvPicPr>
          <p:cNvPr descr="color, day, doodle, fairytale, green, man, patrick icon" id="439" name="Google Shape;439;p33"/>
          <p:cNvPicPr preferRelativeResize="0"/>
          <p:nvPr/>
        </p:nvPicPr>
        <p:blipFill>
          <a:blip r:embed="rId5">
            <a:alphaModFix/>
          </a:blip>
          <a:stretch>
            <a:fillRect/>
          </a:stretch>
        </p:blipFill>
        <p:spPr>
          <a:xfrm>
            <a:off x="281150" y="52550"/>
            <a:ext cx="548700" cy="548700"/>
          </a:xfrm>
          <a:prstGeom prst="rect">
            <a:avLst/>
          </a:prstGeom>
          <a:noFill/>
          <a:ln>
            <a:noFill/>
          </a:ln>
        </p:spPr>
      </p:pic>
      <p:pic>
        <p:nvPicPr>
          <p:cNvPr descr="color, day, doodle, fairytale, green, man, patrick icon" id="440" name="Google Shape;440;p33"/>
          <p:cNvPicPr preferRelativeResize="0"/>
          <p:nvPr/>
        </p:nvPicPr>
        <p:blipFill>
          <a:blip r:embed="rId5">
            <a:alphaModFix/>
          </a:blip>
          <a:stretch>
            <a:fillRect/>
          </a:stretch>
        </p:blipFill>
        <p:spPr>
          <a:xfrm>
            <a:off x="890750" y="52550"/>
            <a:ext cx="548700" cy="548700"/>
          </a:xfrm>
          <a:prstGeom prst="rect">
            <a:avLst/>
          </a:prstGeom>
          <a:noFill/>
          <a:ln>
            <a:noFill/>
          </a:ln>
        </p:spPr>
      </p:pic>
      <p:pic>
        <p:nvPicPr>
          <p:cNvPr descr="color, day, doodle, fairytale, green, man, patrick icon" id="441" name="Google Shape;441;p33"/>
          <p:cNvPicPr preferRelativeResize="0"/>
          <p:nvPr/>
        </p:nvPicPr>
        <p:blipFill>
          <a:blip r:embed="rId5">
            <a:alphaModFix/>
          </a:blip>
          <a:stretch>
            <a:fillRect/>
          </a:stretch>
        </p:blipFill>
        <p:spPr>
          <a:xfrm>
            <a:off x="1195550" y="52550"/>
            <a:ext cx="548700" cy="548700"/>
          </a:xfrm>
          <a:prstGeom prst="rect">
            <a:avLst/>
          </a:prstGeom>
          <a:noFill/>
          <a:ln>
            <a:noFill/>
          </a:ln>
        </p:spPr>
      </p:pic>
      <p:pic>
        <p:nvPicPr>
          <p:cNvPr descr="color, day, doodle, fairytale, green, man, patrick icon" id="442" name="Google Shape;442;p33"/>
          <p:cNvPicPr preferRelativeResize="0"/>
          <p:nvPr/>
        </p:nvPicPr>
        <p:blipFill>
          <a:blip r:embed="rId5">
            <a:alphaModFix/>
          </a:blip>
          <a:stretch>
            <a:fillRect/>
          </a:stretch>
        </p:blipFill>
        <p:spPr>
          <a:xfrm>
            <a:off x="1500350" y="52550"/>
            <a:ext cx="548700" cy="548700"/>
          </a:xfrm>
          <a:prstGeom prst="rect">
            <a:avLst/>
          </a:prstGeom>
          <a:noFill/>
          <a:ln>
            <a:noFill/>
          </a:ln>
        </p:spPr>
      </p:pic>
      <p:pic>
        <p:nvPicPr>
          <p:cNvPr descr="color, day, doodle, fairytale, green, man, patrick icon" id="443" name="Google Shape;443;p33"/>
          <p:cNvPicPr preferRelativeResize="0"/>
          <p:nvPr/>
        </p:nvPicPr>
        <p:blipFill>
          <a:blip r:embed="rId5">
            <a:alphaModFix/>
          </a:blip>
          <a:stretch>
            <a:fillRect/>
          </a:stretch>
        </p:blipFill>
        <p:spPr>
          <a:xfrm>
            <a:off x="1805150" y="52550"/>
            <a:ext cx="548700" cy="548700"/>
          </a:xfrm>
          <a:prstGeom prst="rect">
            <a:avLst/>
          </a:prstGeom>
          <a:noFill/>
          <a:ln>
            <a:noFill/>
          </a:ln>
        </p:spPr>
      </p:pic>
      <p:pic>
        <p:nvPicPr>
          <p:cNvPr descr="color, day, doodle, fairytale, green, man, patrick icon" id="444" name="Google Shape;444;p33"/>
          <p:cNvPicPr preferRelativeResize="0"/>
          <p:nvPr/>
        </p:nvPicPr>
        <p:blipFill>
          <a:blip r:embed="rId5">
            <a:alphaModFix/>
          </a:blip>
          <a:stretch>
            <a:fillRect/>
          </a:stretch>
        </p:blipFill>
        <p:spPr>
          <a:xfrm>
            <a:off x="2109950" y="52550"/>
            <a:ext cx="548700" cy="548700"/>
          </a:xfrm>
          <a:prstGeom prst="rect">
            <a:avLst/>
          </a:prstGeom>
          <a:noFill/>
          <a:ln>
            <a:noFill/>
          </a:ln>
        </p:spPr>
      </p:pic>
      <p:pic>
        <p:nvPicPr>
          <p:cNvPr descr="color, day, doodle, fairytale, green, man, patrick icon" id="445" name="Google Shape;445;p33"/>
          <p:cNvPicPr preferRelativeResize="0"/>
          <p:nvPr/>
        </p:nvPicPr>
        <p:blipFill>
          <a:blip r:embed="rId5">
            <a:alphaModFix/>
          </a:blip>
          <a:stretch>
            <a:fillRect/>
          </a:stretch>
        </p:blipFill>
        <p:spPr>
          <a:xfrm>
            <a:off x="2414750" y="52550"/>
            <a:ext cx="548700" cy="548700"/>
          </a:xfrm>
          <a:prstGeom prst="rect">
            <a:avLst/>
          </a:prstGeom>
          <a:noFill/>
          <a:ln>
            <a:noFill/>
          </a:ln>
        </p:spPr>
      </p:pic>
      <p:pic>
        <p:nvPicPr>
          <p:cNvPr descr="color, day, doodle, fairytale, green, man, patrick icon" id="446" name="Google Shape;446;p33"/>
          <p:cNvPicPr preferRelativeResize="0"/>
          <p:nvPr/>
        </p:nvPicPr>
        <p:blipFill>
          <a:blip r:embed="rId5">
            <a:alphaModFix/>
          </a:blip>
          <a:stretch>
            <a:fillRect/>
          </a:stretch>
        </p:blipFill>
        <p:spPr>
          <a:xfrm>
            <a:off x="2719550" y="52550"/>
            <a:ext cx="548700" cy="548700"/>
          </a:xfrm>
          <a:prstGeom prst="rect">
            <a:avLst/>
          </a:prstGeom>
          <a:noFill/>
          <a:ln>
            <a:noFill/>
          </a:ln>
        </p:spPr>
      </p:pic>
      <p:pic>
        <p:nvPicPr>
          <p:cNvPr descr="color, day, doodle, fairytale, green, man, patrick icon" id="447" name="Google Shape;447;p33"/>
          <p:cNvPicPr preferRelativeResize="0"/>
          <p:nvPr/>
        </p:nvPicPr>
        <p:blipFill>
          <a:blip r:embed="rId5">
            <a:alphaModFix/>
          </a:blip>
          <a:stretch>
            <a:fillRect/>
          </a:stretch>
        </p:blipFill>
        <p:spPr>
          <a:xfrm>
            <a:off x="3024350" y="52550"/>
            <a:ext cx="548700" cy="548700"/>
          </a:xfrm>
          <a:prstGeom prst="rect">
            <a:avLst/>
          </a:prstGeom>
          <a:noFill/>
          <a:ln>
            <a:noFill/>
          </a:ln>
        </p:spPr>
      </p:pic>
      <p:pic>
        <p:nvPicPr>
          <p:cNvPr descr="color, day, doodle, fairytale, green, man, patrick icon" id="448" name="Google Shape;448;p33"/>
          <p:cNvPicPr preferRelativeResize="0"/>
          <p:nvPr/>
        </p:nvPicPr>
        <p:blipFill>
          <a:blip r:embed="rId5">
            <a:alphaModFix/>
          </a:blip>
          <a:stretch>
            <a:fillRect/>
          </a:stretch>
        </p:blipFill>
        <p:spPr>
          <a:xfrm>
            <a:off x="3329150" y="52550"/>
            <a:ext cx="548700" cy="548700"/>
          </a:xfrm>
          <a:prstGeom prst="rect">
            <a:avLst/>
          </a:prstGeom>
          <a:noFill/>
          <a:ln>
            <a:noFill/>
          </a:ln>
        </p:spPr>
      </p:pic>
      <p:pic>
        <p:nvPicPr>
          <p:cNvPr descr="color, day, doodle, fairytale, green, man, patrick icon" id="449" name="Google Shape;449;p33"/>
          <p:cNvPicPr preferRelativeResize="0"/>
          <p:nvPr/>
        </p:nvPicPr>
        <p:blipFill>
          <a:blip r:embed="rId5">
            <a:alphaModFix/>
          </a:blip>
          <a:stretch>
            <a:fillRect/>
          </a:stretch>
        </p:blipFill>
        <p:spPr>
          <a:xfrm>
            <a:off x="3633950" y="52550"/>
            <a:ext cx="548700" cy="548700"/>
          </a:xfrm>
          <a:prstGeom prst="rect">
            <a:avLst/>
          </a:prstGeom>
          <a:noFill/>
          <a:ln>
            <a:noFill/>
          </a:ln>
        </p:spPr>
      </p:pic>
      <p:pic>
        <p:nvPicPr>
          <p:cNvPr descr="color, day, doodle, fairytale, green, man, patrick icon" id="450" name="Google Shape;450;p33"/>
          <p:cNvPicPr preferRelativeResize="0"/>
          <p:nvPr/>
        </p:nvPicPr>
        <p:blipFill>
          <a:blip r:embed="rId5">
            <a:alphaModFix/>
          </a:blip>
          <a:stretch>
            <a:fillRect/>
          </a:stretch>
        </p:blipFill>
        <p:spPr>
          <a:xfrm>
            <a:off x="3938750" y="52550"/>
            <a:ext cx="548700" cy="548700"/>
          </a:xfrm>
          <a:prstGeom prst="rect">
            <a:avLst/>
          </a:prstGeom>
          <a:noFill/>
          <a:ln>
            <a:noFill/>
          </a:ln>
        </p:spPr>
      </p:pic>
      <p:pic>
        <p:nvPicPr>
          <p:cNvPr descr="color, day, doodle, fairytale, green, man, patrick icon" id="451" name="Google Shape;451;p33"/>
          <p:cNvPicPr preferRelativeResize="0"/>
          <p:nvPr/>
        </p:nvPicPr>
        <p:blipFill>
          <a:blip r:embed="rId5">
            <a:alphaModFix/>
          </a:blip>
          <a:stretch>
            <a:fillRect/>
          </a:stretch>
        </p:blipFill>
        <p:spPr>
          <a:xfrm>
            <a:off x="4243550" y="52550"/>
            <a:ext cx="548700" cy="548700"/>
          </a:xfrm>
          <a:prstGeom prst="rect">
            <a:avLst/>
          </a:prstGeom>
          <a:noFill/>
          <a:ln>
            <a:noFill/>
          </a:ln>
        </p:spPr>
      </p:pic>
      <p:pic>
        <p:nvPicPr>
          <p:cNvPr descr="color, day, doodle, fairytale, green, man, patrick icon" id="452" name="Google Shape;452;p33"/>
          <p:cNvPicPr preferRelativeResize="0"/>
          <p:nvPr/>
        </p:nvPicPr>
        <p:blipFill>
          <a:blip r:embed="rId5">
            <a:alphaModFix/>
          </a:blip>
          <a:stretch>
            <a:fillRect/>
          </a:stretch>
        </p:blipFill>
        <p:spPr>
          <a:xfrm>
            <a:off x="4548350" y="52550"/>
            <a:ext cx="548700" cy="548700"/>
          </a:xfrm>
          <a:prstGeom prst="rect">
            <a:avLst/>
          </a:prstGeom>
          <a:noFill/>
          <a:ln>
            <a:noFill/>
          </a:ln>
        </p:spPr>
      </p:pic>
      <p:pic>
        <p:nvPicPr>
          <p:cNvPr descr="color, day, doodle, fairytale, green, man, patrick icon" id="453" name="Google Shape;453;p33"/>
          <p:cNvPicPr preferRelativeResize="0"/>
          <p:nvPr/>
        </p:nvPicPr>
        <p:blipFill>
          <a:blip r:embed="rId5">
            <a:alphaModFix/>
          </a:blip>
          <a:stretch>
            <a:fillRect/>
          </a:stretch>
        </p:blipFill>
        <p:spPr>
          <a:xfrm>
            <a:off x="4853150" y="52550"/>
            <a:ext cx="548700" cy="548700"/>
          </a:xfrm>
          <a:prstGeom prst="rect">
            <a:avLst/>
          </a:prstGeom>
          <a:noFill/>
          <a:ln>
            <a:noFill/>
          </a:ln>
        </p:spPr>
      </p:pic>
      <p:pic>
        <p:nvPicPr>
          <p:cNvPr descr="color, day, doodle, fairytale, green, man, patrick icon" id="454" name="Google Shape;454;p33"/>
          <p:cNvPicPr preferRelativeResize="0"/>
          <p:nvPr/>
        </p:nvPicPr>
        <p:blipFill>
          <a:blip r:embed="rId5">
            <a:alphaModFix/>
          </a:blip>
          <a:stretch>
            <a:fillRect/>
          </a:stretch>
        </p:blipFill>
        <p:spPr>
          <a:xfrm>
            <a:off x="5157950" y="52550"/>
            <a:ext cx="548700" cy="548700"/>
          </a:xfrm>
          <a:prstGeom prst="rect">
            <a:avLst/>
          </a:prstGeom>
          <a:noFill/>
          <a:ln>
            <a:noFill/>
          </a:ln>
        </p:spPr>
      </p:pic>
      <p:pic>
        <p:nvPicPr>
          <p:cNvPr descr="color, day, doodle, fairytale, green, man, patrick icon" id="455" name="Google Shape;455;p33"/>
          <p:cNvPicPr preferRelativeResize="0"/>
          <p:nvPr/>
        </p:nvPicPr>
        <p:blipFill>
          <a:blip r:embed="rId5">
            <a:alphaModFix/>
          </a:blip>
          <a:stretch>
            <a:fillRect/>
          </a:stretch>
        </p:blipFill>
        <p:spPr>
          <a:xfrm>
            <a:off x="5462750" y="52550"/>
            <a:ext cx="548700" cy="548700"/>
          </a:xfrm>
          <a:prstGeom prst="rect">
            <a:avLst/>
          </a:prstGeom>
          <a:noFill/>
          <a:ln>
            <a:noFill/>
          </a:ln>
        </p:spPr>
      </p:pic>
      <p:pic>
        <p:nvPicPr>
          <p:cNvPr descr="color, day, doodle, fairytale, green, man, patrick icon" id="456" name="Google Shape;456;p33"/>
          <p:cNvPicPr preferRelativeResize="0"/>
          <p:nvPr/>
        </p:nvPicPr>
        <p:blipFill>
          <a:blip r:embed="rId5">
            <a:alphaModFix/>
          </a:blip>
          <a:stretch>
            <a:fillRect/>
          </a:stretch>
        </p:blipFill>
        <p:spPr>
          <a:xfrm>
            <a:off x="5767550" y="52550"/>
            <a:ext cx="548700" cy="548700"/>
          </a:xfrm>
          <a:prstGeom prst="rect">
            <a:avLst/>
          </a:prstGeom>
          <a:noFill/>
          <a:ln>
            <a:noFill/>
          </a:ln>
        </p:spPr>
      </p:pic>
      <p:pic>
        <p:nvPicPr>
          <p:cNvPr descr="color, day, doodle, fairytale, green, man, patrick icon" id="457" name="Google Shape;457;p33"/>
          <p:cNvPicPr preferRelativeResize="0"/>
          <p:nvPr/>
        </p:nvPicPr>
        <p:blipFill>
          <a:blip r:embed="rId5">
            <a:alphaModFix/>
          </a:blip>
          <a:stretch>
            <a:fillRect/>
          </a:stretch>
        </p:blipFill>
        <p:spPr>
          <a:xfrm>
            <a:off x="-23650" y="52550"/>
            <a:ext cx="548700" cy="548700"/>
          </a:xfrm>
          <a:prstGeom prst="rect">
            <a:avLst/>
          </a:prstGeom>
          <a:noFill/>
          <a:ln>
            <a:noFill/>
          </a:ln>
        </p:spPr>
      </p:pic>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1" name="Shape 461"/>
        <p:cNvGrpSpPr/>
        <p:nvPr/>
      </p:nvGrpSpPr>
      <p:grpSpPr>
        <a:xfrm>
          <a:off x="0" y="0"/>
          <a:ext cx="0" cy="0"/>
          <a:chOff x="0" y="0"/>
          <a:chExt cx="0" cy="0"/>
        </a:xfrm>
      </p:grpSpPr>
      <p:sp>
        <p:nvSpPr>
          <p:cNvPr id="462" name="Google Shape;462;p34"/>
          <p:cNvSpPr txBox="1"/>
          <p:nvPr>
            <p:ph type="title"/>
          </p:nvPr>
        </p:nvSpPr>
        <p:spPr>
          <a:xfrm>
            <a:off x="2082350" y="786988"/>
            <a:ext cx="42615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a:solidFill>
                  <a:srgbClr val="000000"/>
                </a:solidFill>
                <a:latin typeface="Bree Serif"/>
                <a:ea typeface="Bree Serif"/>
                <a:cs typeface="Bree Serif"/>
                <a:sym typeface="Bree Serif"/>
              </a:rPr>
              <a:t>FINAL CONCLUSIONS</a:t>
            </a:r>
            <a:endParaRPr>
              <a:solidFill>
                <a:srgbClr val="000000"/>
              </a:solidFill>
              <a:latin typeface="Bree Serif"/>
              <a:ea typeface="Bree Serif"/>
              <a:cs typeface="Bree Serif"/>
              <a:sym typeface="Bree Serif"/>
            </a:endParaRPr>
          </a:p>
          <a:p>
            <a:pPr indent="0" lvl="0" marL="0" rtl="0" algn="ctr">
              <a:spcBef>
                <a:spcPts val="0"/>
              </a:spcBef>
              <a:spcAft>
                <a:spcPts val="0"/>
              </a:spcAft>
              <a:buClr>
                <a:schemeClr val="dk1"/>
              </a:buClr>
              <a:buSzPts val="1100"/>
              <a:buFont typeface="Arial"/>
              <a:buNone/>
            </a:pPr>
            <a:r>
              <a:t/>
            </a:r>
            <a:endParaRPr>
              <a:solidFill>
                <a:srgbClr val="000000"/>
              </a:solidFill>
              <a:latin typeface="Bree Serif"/>
              <a:ea typeface="Bree Serif"/>
              <a:cs typeface="Bree Serif"/>
              <a:sym typeface="Bree Serif"/>
            </a:endParaRPr>
          </a:p>
          <a:p>
            <a:pPr indent="0" lvl="0" marL="0" rtl="0" algn="ctr">
              <a:spcBef>
                <a:spcPts val="0"/>
              </a:spcBef>
              <a:spcAft>
                <a:spcPts val="0"/>
              </a:spcAft>
              <a:buClr>
                <a:schemeClr val="dk1"/>
              </a:buClr>
              <a:buSzPts val="1100"/>
              <a:buFont typeface="Arial"/>
              <a:buNone/>
            </a:pPr>
            <a:r>
              <a:t/>
            </a:r>
            <a:endParaRPr>
              <a:solidFill>
                <a:srgbClr val="000000"/>
              </a:solidFill>
              <a:latin typeface="Bree Serif"/>
              <a:ea typeface="Bree Serif"/>
              <a:cs typeface="Bree Serif"/>
              <a:sym typeface="Bree Serif"/>
            </a:endParaRPr>
          </a:p>
        </p:txBody>
      </p:sp>
      <p:sp>
        <p:nvSpPr>
          <p:cNvPr id="463" name="Google Shape;463;p34"/>
          <p:cNvSpPr txBox="1"/>
          <p:nvPr>
            <p:ph idx="1" type="body"/>
          </p:nvPr>
        </p:nvSpPr>
        <p:spPr>
          <a:xfrm>
            <a:off x="311700" y="1545425"/>
            <a:ext cx="8520600" cy="4506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600">
                <a:solidFill>
                  <a:srgbClr val="000000"/>
                </a:solidFill>
                <a:latin typeface="Bree Serif"/>
                <a:ea typeface="Bree Serif"/>
                <a:cs typeface="Bree Serif"/>
                <a:sym typeface="Bree Serif"/>
              </a:rPr>
              <a:t>We proceed to make a summary of the main discussed points in the presentation.</a:t>
            </a:r>
            <a:endParaRPr sz="1600">
              <a:solidFill>
                <a:srgbClr val="000000"/>
              </a:solidFill>
              <a:latin typeface="Bree Serif"/>
              <a:ea typeface="Bree Serif"/>
              <a:cs typeface="Bree Serif"/>
              <a:sym typeface="Bree Serif"/>
            </a:endParaRPr>
          </a:p>
          <a:p>
            <a:pPr indent="0" lvl="0" marL="0" rtl="0" algn="l">
              <a:spcBef>
                <a:spcPts val="1600"/>
              </a:spcBef>
              <a:spcAft>
                <a:spcPts val="0"/>
              </a:spcAft>
              <a:buClr>
                <a:schemeClr val="dk1"/>
              </a:buClr>
              <a:buSzPts val="1100"/>
              <a:buFont typeface="Arial"/>
              <a:buNone/>
            </a:pPr>
            <a:r>
              <a:t/>
            </a:r>
            <a:endParaRPr sz="1600">
              <a:solidFill>
                <a:srgbClr val="000000"/>
              </a:solidFill>
              <a:latin typeface="Bree Serif"/>
              <a:ea typeface="Bree Serif"/>
              <a:cs typeface="Bree Serif"/>
              <a:sym typeface="Bree Serif"/>
            </a:endParaRPr>
          </a:p>
          <a:p>
            <a:pPr indent="0" lvl="0" marL="0" rtl="0" algn="l">
              <a:spcBef>
                <a:spcPts val="1600"/>
              </a:spcBef>
              <a:spcAft>
                <a:spcPts val="1600"/>
              </a:spcAft>
              <a:buClr>
                <a:schemeClr val="accent2"/>
              </a:buClr>
              <a:buFont typeface="Arial"/>
              <a:buNone/>
            </a:pPr>
            <a:r>
              <a:t/>
            </a:r>
            <a:endParaRPr sz="1600">
              <a:solidFill>
                <a:srgbClr val="000000"/>
              </a:solidFill>
              <a:latin typeface="Bree Serif"/>
              <a:ea typeface="Bree Serif"/>
              <a:cs typeface="Bree Serif"/>
              <a:sym typeface="Bree Serif"/>
            </a:endParaRPr>
          </a:p>
        </p:txBody>
      </p:sp>
      <p:graphicFrame>
        <p:nvGraphicFramePr>
          <p:cNvPr id="464" name="Google Shape;464;p34"/>
          <p:cNvGraphicFramePr/>
          <p:nvPr/>
        </p:nvGraphicFramePr>
        <p:xfrm>
          <a:off x="311700" y="2198600"/>
          <a:ext cx="3000000" cy="3000000"/>
        </p:xfrm>
        <a:graphic>
          <a:graphicData uri="http://schemas.openxmlformats.org/drawingml/2006/table">
            <a:tbl>
              <a:tblPr>
                <a:noFill/>
                <a:tableStyleId>{81C621A4-1FE8-4E5B-B61E-67C14AFA5909}</a:tableStyleId>
              </a:tblPr>
              <a:tblGrid>
                <a:gridCol w="2090600"/>
                <a:gridCol w="2130150"/>
                <a:gridCol w="2169700"/>
                <a:gridCol w="2130150"/>
              </a:tblGrid>
              <a:tr h="2263350">
                <a:tc>
                  <a:txBody>
                    <a:bodyPr/>
                    <a:lstStyle/>
                    <a:p>
                      <a:pPr indent="0" lvl="0" marL="0" rtl="0" algn="l">
                        <a:spcBef>
                          <a:spcPts val="0"/>
                        </a:spcBef>
                        <a:spcAft>
                          <a:spcPts val="0"/>
                        </a:spcAft>
                        <a:buClr>
                          <a:schemeClr val="dk1"/>
                        </a:buClr>
                        <a:buSzPts val="1100"/>
                        <a:buFont typeface="Arial"/>
                        <a:buNone/>
                      </a:pPr>
                      <a:r>
                        <a:rPr b="1" lang="en">
                          <a:latin typeface="Bree Serif"/>
                          <a:ea typeface="Bree Serif"/>
                          <a:cs typeface="Bree Serif"/>
                          <a:sym typeface="Bree Serif"/>
                        </a:rPr>
                        <a:t>FONT</a:t>
                      </a:r>
                      <a:endParaRPr b="1">
                        <a:latin typeface="Bree Serif"/>
                        <a:ea typeface="Bree Serif"/>
                        <a:cs typeface="Bree Serif"/>
                        <a:sym typeface="Bree Serif"/>
                      </a:endParaRPr>
                    </a:p>
                    <a:p>
                      <a:pPr indent="0" lvl="0" marL="0" rtl="0" algn="l">
                        <a:spcBef>
                          <a:spcPts val="0"/>
                        </a:spcBef>
                        <a:spcAft>
                          <a:spcPts val="0"/>
                        </a:spcAft>
                        <a:buClr>
                          <a:schemeClr val="dk1"/>
                        </a:buClr>
                        <a:buSzPts val="1100"/>
                        <a:buFont typeface="Arial"/>
                        <a:buNone/>
                      </a:pPr>
                      <a:r>
                        <a:t/>
                      </a:r>
                      <a:endParaRPr b="1">
                        <a:latin typeface="Bree Serif"/>
                        <a:ea typeface="Bree Serif"/>
                        <a:cs typeface="Bree Serif"/>
                        <a:sym typeface="Bree Serif"/>
                      </a:endParaRPr>
                    </a:p>
                    <a:p>
                      <a:pPr indent="0" lvl="0" marL="0" rtl="0" algn="l">
                        <a:spcBef>
                          <a:spcPts val="0"/>
                        </a:spcBef>
                        <a:spcAft>
                          <a:spcPts val="0"/>
                        </a:spcAft>
                        <a:buClr>
                          <a:schemeClr val="dk1"/>
                        </a:buClr>
                        <a:buSzPts val="1100"/>
                        <a:buFont typeface="Arial"/>
                        <a:buNone/>
                      </a:pPr>
                      <a:r>
                        <a:rPr lang="en">
                          <a:latin typeface="Bree Serif"/>
                          <a:ea typeface="Bree Serif"/>
                          <a:cs typeface="Bree Serif"/>
                          <a:sym typeface="Bree Serif"/>
                        </a:rPr>
                        <a:t>It is important to choose a types that can be easily read without being bold. For example: “ Impact”</a:t>
                      </a:r>
                      <a:endParaRPr>
                        <a:latin typeface="Bree Serif"/>
                        <a:ea typeface="Bree Serif"/>
                        <a:cs typeface="Bree Serif"/>
                        <a:sym typeface="Bree Serif"/>
                      </a:endParaRPr>
                    </a:p>
                  </a:txBody>
                  <a:tcPr marT="91425" marB="91425" marR="91425" marL="91425">
                    <a:lnL cap="flat" cmpd="sng" w="28575">
                      <a:solidFill>
                        <a:srgbClr val="B6D7A8"/>
                      </a:solidFill>
                      <a:prstDash val="solid"/>
                      <a:round/>
                      <a:headEnd len="sm" w="sm" type="none"/>
                      <a:tailEnd len="sm" w="sm" type="none"/>
                    </a:lnL>
                    <a:lnR cap="flat" cmpd="sng" w="28575">
                      <a:solidFill>
                        <a:srgbClr val="B6D7A8"/>
                      </a:solidFill>
                      <a:prstDash val="solid"/>
                      <a:round/>
                      <a:headEnd len="sm" w="sm" type="none"/>
                      <a:tailEnd len="sm" w="sm" type="none"/>
                    </a:lnR>
                    <a:lnT cap="flat" cmpd="sng" w="28575">
                      <a:solidFill>
                        <a:srgbClr val="B6D7A8"/>
                      </a:solidFill>
                      <a:prstDash val="solid"/>
                      <a:round/>
                      <a:headEnd len="sm" w="sm" type="none"/>
                      <a:tailEnd len="sm" w="sm" type="none"/>
                    </a:lnT>
                    <a:lnB cap="flat" cmpd="sng" w="28575">
                      <a:solidFill>
                        <a:srgbClr val="B6D7A8"/>
                      </a:solidFill>
                      <a:prstDash val="solid"/>
                      <a:round/>
                      <a:headEnd len="sm" w="sm" type="none"/>
                      <a:tailEnd len="sm" w="sm" type="none"/>
                    </a:lnB>
                    <a:solidFill>
                      <a:srgbClr val="D9EAD3"/>
                    </a:solidFill>
                  </a:tcPr>
                </a:tc>
                <a:tc>
                  <a:txBody>
                    <a:bodyPr/>
                    <a:lstStyle/>
                    <a:p>
                      <a:pPr indent="0" lvl="0" marL="0" rtl="0" algn="l">
                        <a:spcBef>
                          <a:spcPts val="0"/>
                        </a:spcBef>
                        <a:spcAft>
                          <a:spcPts val="0"/>
                        </a:spcAft>
                        <a:buClr>
                          <a:schemeClr val="dk1"/>
                        </a:buClr>
                        <a:buSzPts val="1100"/>
                        <a:buFont typeface="Arial"/>
                        <a:buNone/>
                      </a:pPr>
                      <a:r>
                        <a:rPr b="1" lang="en">
                          <a:latin typeface="Bree Serif"/>
                          <a:ea typeface="Bree Serif"/>
                          <a:cs typeface="Bree Serif"/>
                          <a:sym typeface="Bree Serif"/>
                        </a:rPr>
                        <a:t>TIME IN EACH SLIDE</a:t>
                      </a:r>
                      <a:endParaRPr b="1">
                        <a:latin typeface="Bree Serif"/>
                        <a:ea typeface="Bree Serif"/>
                        <a:cs typeface="Bree Serif"/>
                        <a:sym typeface="Bree Serif"/>
                      </a:endParaRPr>
                    </a:p>
                    <a:p>
                      <a:pPr indent="0" lvl="0" marL="0" rtl="0" algn="l">
                        <a:spcBef>
                          <a:spcPts val="0"/>
                        </a:spcBef>
                        <a:spcAft>
                          <a:spcPts val="0"/>
                        </a:spcAft>
                        <a:buClr>
                          <a:schemeClr val="dk1"/>
                        </a:buClr>
                        <a:buSzPts val="1100"/>
                        <a:buFont typeface="Arial"/>
                        <a:buNone/>
                      </a:pPr>
                      <a:r>
                        <a:t/>
                      </a:r>
                      <a:endParaRPr b="1">
                        <a:latin typeface="Bree Serif"/>
                        <a:ea typeface="Bree Serif"/>
                        <a:cs typeface="Bree Serif"/>
                        <a:sym typeface="Bree Serif"/>
                      </a:endParaRPr>
                    </a:p>
                    <a:p>
                      <a:pPr indent="0" lvl="0" marL="0" rtl="0" algn="l">
                        <a:spcBef>
                          <a:spcPts val="0"/>
                        </a:spcBef>
                        <a:spcAft>
                          <a:spcPts val="0"/>
                        </a:spcAft>
                        <a:buClr>
                          <a:schemeClr val="dk1"/>
                        </a:buClr>
                        <a:buSzPts val="1100"/>
                        <a:buFont typeface="Arial"/>
                        <a:buNone/>
                      </a:pPr>
                      <a:r>
                        <a:rPr lang="en">
                          <a:latin typeface="Bree Serif"/>
                          <a:ea typeface="Bree Serif"/>
                          <a:cs typeface="Bree Serif"/>
                          <a:sym typeface="Bree Serif"/>
                        </a:rPr>
                        <a:t>In a quality slide, time should not be more than 30 seconds of exposure. </a:t>
                      </a:r>
                      <a:endParaRPr>
                        <a:latin typeface="Bree Serif"/>
                        <a:ea typeface="Bree Serif"/>
                        <a:cs typeface="Bree Serif"/>
                        <a:sym typeface="Bree Serif"/>
                      </a:endParaRPr>
                    </a:p>
                  </a:txBody>
                  <a:tcPr marT="91425" marB="91425" marR="91425" marL="91425">
                    <a:lnL cap="flat" cmpd="sng" w="28575">
                      <a:solidFill>
                        <a:srgbClr val="B6D7A8"/>
                      </a:solidFill>
                      <a:prstDash val="solid"/>
                      <a:round/>
                      <a:headEnd len="sm" w="sm" type="none"/>
                      <a:tailEnd len="sm" w="sm" type="none"/>
                    </a:lnL>
                    <a:lnR cap="flat" cmpd="sng" w="28575">
                      <a:solidFill>
                        <a:srgbClr val="B6D7A8"/>
                      </a:solidFill>
                      <a:prstDash val="solid"/>
                      <a:round/>
                      <a:headEnd len="sm" w="sm" type="none"/>
                      <a:tailEnd len="sm" w="sm" type="none"/>
                    </a:lnR>
                    <a:lnT cap="flat" cmpd="sng" w="28575">
                      <a:solidFill>
                        <a:srgbClr val="B6D7A8"/>
                      </a:solidFill>
                      <a:prstDash val="solid"/>
                      <a:round/>
                      <a:headEnd len="sm" w="sm" type="none"/>
                      <a:tailEnd len="sm" w="sm" type="none"/>
                    </a:lnT>
                    <a:lnB cap="flat" cmpd="sng" w="28575">
                      <a:solidFill>
                        <a:srgbClr val="B6D7A8"/>
                      </a:solidFill>
                      <a:prstDash val="solid"/>
                      <a:round/>
                      <a:headEnd len="sm" w="sm" type="none"/>
                      <a:tailEnd len="sm" w="sm" type="none"/>
                    </a:lnB>
                    <a:solidFill>
                      <a:srgbClr val="D9EAD3"/>
                    </a:solidFill>
                  </a:tcPr>
                </a:tc>
                <a:tc>
                  <a:txBody>
                    <a:bodyPr/>
                    <a:lstStyle/>
                    <a:p>
                      <a:pPr indent="0" lvl="0" marL="0" rtl="0" algn="l">
                        <a:spcBef>
                          <a:spcPts val="0"/>
                        </a:spcBef>
                        <a:spcAft>
                          <a:spcPts val="0"/>
                        </a:spcAft>
                        <a:buClr>
                          <a:schemeClr val="dk1"/>
                        </a:buClr>
                        <a:buSzPts val="1100"/>
                        <a:buFont typeface="Arial"/>
                        <a:buNone/>
                      </a:pPr>
                      <a:r>
                        <a:rPr b="1" lang="en">
                          <a:latin typeface="Bree Serif"/>
                          <a:ea typeface="Bree Serif"/>
                          <a:cs typeface="Bree Serif"/>
                          <a:sym typeface="Bree Serif"/>
                        </a:rPr>
                        <a:t>DESIGN</a:t>
                      </a:r>
                      <a:endParaRPr b="1">
                        <a:latin typeface="Bree Serif"/>
                        <a:ea typeface="Bree Serif"/>
                        <a:cs typeface="Bree Serif"/>
                        <a:sym typeface="Bree Serif"/>
                      </a:endParaRPr>
                    </a:p>
                    <a:p>
                      <a:pPr indent="0" lvl="0" marL="0" rtl="0" algn="l">
                        <a:spcBef>
                          <a:spcPts val="0"/>
                        </a:spcBef>
                        <a:spcAft>
                          <a:spcPts val="0"/>
                        </a:spcAft>
                        <a:buClr>
                          <a:schemeClr val="dk1"/>
                        </a:buClr>
                        <a:buSzPts val="1100"/>
                        <a:buFont typeface="Arial"/>
                        <a:buNone/>
                      </a:pPr>
                      <a:r>
                        <a:t/>
                      </a:r>
                      <a:endParaRPr>
                        <a:latin typeface="Bree Serif"/>
                        <a:ea typeface="Bree Serif"/>
                        <a:cs typeface="Bree Serif"/>
                        <a:sym typeface="Bree Serif"/>
                      </a:endParaRPr>
                    </a:p>
                    <a:p>
                      <a:pPr indent="0" lvl="0" marL="0" rtl="0" algn="l">
                        <a:spcBef>
                          <a:spcPts val="0"/>
                        </a:spcBef>
                        <a:spcAft>
                          <a:spcPts val="0"/>
                        </a:spcAft>
                        <a:buClr>
                          <a:schemeClr val="dk1"/>
                        </a:buClr>
                        <a:buSzPts val="1100"/>
                        <a:buFont typeface="Arial"/>
                        <a:buNone/>
                      </a:pPr>
                      <a:r>
                        <a:rPr lang="en">
                          <a:latin typeface="Bree Serif"/>
                          <a:ea typeface="Bree Serif"/>
                          <a:cs typeface="Bree Serif"/>
                          <a:sym typeface="Bree Serif"/>
                        </a:rPr>
                        <a:t>A well-designed slide is an ideal way to transmit with simplicity and clarity.</a:t>
                      </a:r>
                      <a:endParaRPr>
                        <a:latin typeface="Bree Serif"/>
                        <a:ea typeface="Bree Serif"/>
                        <a:cs typeface="Bree Serif"/>
                        <a:sym typeface="Bree Serif"/>
                      </a:endParaRPr>
                    </a:p>
                  </a:txBody>
                  <a:tcPr marT="91425" marB="91425" marR="91425" marL="91425">
                    <a:lnL cap="flat" cmpd="sng" w="28575">
                      <a:solidFill>
                        <a:srgbClr val="B6D7A8"/>
                      </a:solidFill>
                      <a:prstDash val="solid"/>
                      <a:round/>
                      <a:headEnd len="sm" w="sm" type="none"/>
                      <a:tailEnd len="sm" w="sm" type="none"/>
                    </a:lnL>
                    <a:lnR cap="flat" cmpd="sng" w="28575">
                      <a:solidFill>
                        <a:srgbClr val="B6D7A8"/>
                      </a:solidFill>
                      <a:prstDash val="solid"/>
                      <a:round/>
                      <a:headEnd len="sm" w="sm" type="none"/>
                      <a:tailEnd len="sm" w="sm" type="none"/>
                    </a:lnR>
                    <a:lnT cap="flat" cmpd="sng" w="28575">
                      <a:solidFill>
                        <a:srgbClr val="B6D7A8"/>
                      </a:solidFill>
                      <a:prstDash val="solid"/>
                      <a:round/>
                      <a:headEnd len="sm" w="sm" type="none"/>
                      <a:tailEnd len="sm" w="sm" type="none"/>
                    </a:lnT>
                    <a:lnB cap="flat" cmpd="sng" w="28575">
                      <a:solidFill>
                        <a:srgbClr val="B6D7A8"/>
                      </a:solidFill>
                      <a:prstDash val="solid"/>
                      <a:round/>
                      <a:headEnd len="sm" w="sm" type="none"/>
                      <a:tailEnd len="sm" w="sm" type="none"/>
                    </a:lnB>
                    <a:solidFill>
                      <a:srgbClr val="D9EAD3"/>
                    </a:solidFill>
                  </a:tcPr>
                </a:tc>
                <a:tc>
                  <a:txBody>
                    <a:bodyPr/>
                    <a:lstStyle/>
                    <a:p>
                      <a:pPr indent="0" lvl="0" marL="0" rtl="0" algn="l">
                        <a:spcBef>
                          <a:spcPts val="0"/>
                        </a:spcBef>
                        <a:spcAft>
                          <a:spcPts val="0"/>
                        </a:spcAft>
                        <a:buClr>
                          <a:schemeClr val="dk1"/>
                        </a:buClr>
                        <a:buSzPts val="1100"/>
                        <a:buFont typeface="Arial"/>
                        <a:buNone/>
                      </a:pPr>
                      <a:r>
                        <a:rPr b="1" lang="en">
                          <a:latin typeface="Bree Serif"/>
                          <a:ea typeface="Bree Serif"/>
                          <a:cs typeface="Bree Serif"/>
                          <a:sym typeface="Bree Serif"/>
                        </a:rPr>
                        <a:t>PREPARATION</a:t>
                      </a:r>
                      <a:endParaRPr b="1">
                        <a:latin typeface="Bree Serif"/>
                        <a:ea typeface="Bree Serif"/>
                        <a:cs typeface="Bree Serif"/>
                        <a:sym typeface="Bree Serif"/>
                      </a:endParaRPr>
                    </a:p>
                    <a:p>
                      <a:pPr indent="0" lvl="0" marL="0" rtl="0" algn="l">
                        <a:spcBef>
                          <a:spcPts val="0"/>
                        </a:spcBef>
                        <a:spcAft>
                          <a:spcPts val="0"/>
                        </a:spcAft>
                        <a:buClr>
                          <a:schemeClr val="dk1"/>
                        </a:buClr>
                        <a:buSzPts val="1100"/>
                        <a:buFont typeface="Arial"/>
                        <a:buNone/>
                      </a:pPr>
                      <a:r>
                        <a:t/>
                      </a:r>
                      <a:endParaRPr>
                        <a:latin typeface="Bree Serif"/>
                        <a:ea typeface="Bree Serif"/>
                        <a:cs typeface="Bree Serif"/>
                        <a:sym typeface="Bree Serif"/>
                      </a:endParaRPr>
                    </a:p>
                    <a:p>
                      <a:pPr indent="0" lvl="0" marL="0" rtl="0" algn="l">
                        <a:spcBef>
                          <a:spcPts val="0"/>
                        </a:spcBef>
                        <a:spcAft>
                          <a:spcPts val="0"/>
                        </a:spcAft>
                        <a:buClr>
                          <a:schemeClr val="dk1"/>
                        </a:buClr>
                        <a:buSzPts val="1100"/>
                        <a:buFont typeface="Arial"/>
                        <a:buNone/>
                      </a:pPr>
                      <a:r>
                        <a:rPr lang="en">
                          <a:latin typeface="Bree Serif"/>
                          <a:ea typeface="Bree Serif"/>
                          <a:cs typeface="Bree Serif"/>
                          <a:sym typeface="Bree Serif"/>
                        </a:rPr>
                        <a:t>Out of respect for the audience, it is essential to prepare the presentation very well and try not to leave nothing to improvisation.</a:t>
                      </a:r>
                      <a:endParaRPr>
                        <a:latin typeface="Bree Serif"/>
                        <a:ea typeface="Bree Serif"/>
                        <a:cs typeface="Bree Serif"/>
                        <a:sym typeface="Bree Serif"/>
                      </a:endParaRPr>
                    </a:p>
                  </a:txBody>
                  <a:tcPr marT="91425" marB="91425" marR="91425" marL="91425">
                    <a:lnL cap="flat" cmpd="sng" w="28575">
                      <a:solidFill>
                        <a:srgbClr val="B6D7A8"/>
                      </a:solidFill>
                      <a:prstDash val="solid"/>
                      <a:round/>
                      <a:headEnd len="sm" w="sm" type="none"/>
                      <a:tailEnd len="sm" w="sm" type="none"/>
                    </a:lnL>
                    <a:lnR cap="flat" cmpd="sng" w="28575">
                      <a:solidFill>
                        <a:srgbClr val="B6D7A8"/>
                      </a:solidFill>
                      <a:prstDash val="solid"/>
                      <a:round/>
                      <a:headEnd len="sm" w="sm" type="none"/>
                      <a:tailEnd len="sm" w="sm" type="none"/>
                    </a:lnR>
                    <a:lnT cap="flat" cmpd="sng" w="28575">
                      <a:solidFill>
                        <a:srgbClr val="B6D7A8"/>
                      </a:solidFill>
                      <a:prstDash val="solid"/>
                      <a:round/>
                      <a:headEnd len="sm" w="sm" type="none"/>
                      <a:tailEnd len="sm" w="sm" type="none"/>
                    </a:lnT>
                    <a:lnB cap="flat" cmpd="sng" w="28575">
                      <a:solidFill>
                        <a:srgbClr val="B6D7A8"/>
                      </a:solidFill>
                      <a:prstDash val="solid"/>
                      <a:round/>
                      <a:headEnd len="sm" w="sm" type="none"/>
                      <a:tailEnd len="sm" w="sm" type="none"/>
                    </a:lnB>
                    <a:solidFill>
                      <a:srgbClr val="D9EAD3"/>
                    </a:solidFill>
                  </a:tcPr>
                </a:tc>
              </a:tr>
            </a:tbl>
          </a:graphicData>
        </a:graphic>
      </p:graphicFrame>
      <p:pic>
        <p:nvPicPr>
          <p:cNvPr descr="color, day, doodle, fairytale, green, man, patrick icon" id="465" name="Google Shape;465;p34"/>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olor, day, doodle, fairytale, green, man, patrick icon" id="466" name="Google Shape;466;p34"/>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467" name="Google Shape;467;p34"/>
          <p:cNvPicPr preferRelativeResize="0"/>
          <p:nvPr/>
        </p:nvPicPr>
        <p:blipFill>
          <a:blip r:embed="rId3">
            <a:alphaModFix/>
          </a:blip>
          <a:stretch>
            <a:fillRect/>
          </a:stretch>
        </p:blipFill>
        <p:spPr>
          <a:xfrm>
            <a:off x="890750" y="52550"/>
            <a:ext cx="548700" cy="548700"/>
          </a:xfrm>
          <a:prstGeom prst="rect">
            <a:avLst/>
          </a:prstGeom>
          <a:noFill/>
          <a:ln>
            <a:noFill/>
          </a:ln>
        </p:spPr>
      </p:pic>
      <p:pic>
        <p:nvPicPr>
          <p:cNvPr descr="color, day, doodle, fairytale, green, man, patrick icon" id="468" name="Google Shape;468;p34"/>
          <p:cNvPicPr preferRelativeResize="0"/>
          <p:nvPr/>
        </p:nvPicPr>
        <p:blipFill>
          <a:blip r:embed="rId3">
            <a:alphaModFix/>
          </a:blip>
          <a:stretch>
            <a:fillRect/>
          </a:stretch>
        </p:blipFill>
        <p:spPr>
          <a:xfrm>
            <a:off x="1195550" y="52550"/>
            <a:ext cx="548700" cy="548700"/>
          </a:xfrm>
          <a:prstGeom prst="rect">
            <a:avLst/>
          </a:prstGeom>
          <a:noFill/>
          <a:ln>
            <a:noFill/>
          </a:ln>
        </p:spPr>
      </p:pic>
      <p:pic>
        <p:nvPicPr>
          <p:cNvPr descr="color, day, doodle, fairytale, green, man, patrick icon" id="469" name="Google Shape;469;p34"/>
          <p:cNvPicPr preferRelativeResize="0"/>
          <p:nvPr/>
        </p:nvPicPr>
        <p:blipFill>
          <a:blip r:embed="rId3">
            <a:alphaModFix/>
          </a:blip>
          <a:stretch>
            <a:fillRect/>
          </a:stretch>
        </p:blipFill>
        <p:spPr>
          <a:xfrm>
            <a:off x="1500350" y="52550"/>
            <a:ext cx="548700" cy="548700"/>
          </a:xfrm>
          <a:prstGeom prst="rect">
            <a:avLst/>
          </a:prstGeom>
          <a:noFill/>
          <a:ln>
            <a:noFill/>
          </a:ln>
        </p:spPr>
      </p:pic>
      <p:pic>
        <p:nvPicPr>
          <p:cNvPr descr="color, day, doodle, fairytale, green, man, patrick icon" id="470" name="Google Shape;470;p34"/>
          <p:cNvPicPr preferRelativeResize="0"/>
          <p:nvPr/>
        </p:nvPicPr>
        <p:blipFill>
          <a:blip r:embed="rId3">
            <a:alphaModFix/>
          </a:blip>
          <a:stretch>
            <a:fillRect/>
          </a:stretch>
        </p:blipFill>
        <p:spPr>
          <a:xfrm>
            <a:off x="1805150" y="52550"/>
            <a:ext cx="548700" cy="548700"/>
          </a:xfrm>
          <a:prstGeom prst="rect">
            <a:avLst/>
          </a:prstGeom>
          <a:noFill/>
          <a:ln>
            <a:noFill/>
          </a:ln>
        </p:spPr>
      </p:pic>
      <p:pic>
        <p:nvPicPr>
          <p:cNvPr descr="color, day, doodle, fairytale, green, man, patrick icon" id="471" name="Google Shape;471;p34"/>
          <p:cNvPicPr preferRelativeResize="0"/>
          <p:nvPr/>
        </p:nvPicPr>
        <p:blipFill>
          <a:blip r:embed="rId3">
            <a:alphaModFix/>
          </a:blip>
          <a:stretch>
            <a:fillRect/>
          </a:stretch>
        </p:blipFill>
        <p:spPr>
          <a:xfrm>
            <a:off x="2109950" y="52550"/>
            <a:ext cx="548700" cy="548700"/>
          </a:xfrm>
          <a:prstGeom prst="rect">
            <a:avLst/>
          </a:prstGeom>
          <a:noFill/>
          <a:ln>
            <a:noFill/>
          </a:ln>
        </p:spPr>
      </p:pic>
      <p:pic>
        <p:nvPicPr>
          <p:cNvPr descr="color, day, doodle, fairytale, green, man, patrick icon" id="472" name="Google Shape;472;p34"/>
          <p:cNvPicPr preferRelativeResize="0"/>
          <p:nvPr/>
        </p:nvPicPr>
        <p:blipFill>
          <a:blip r:embed="rId3">
            <a:alphaModFix/>
          </a:blip>
          <a:stretch>
            <a:fillRect/>
          </a:stretch>
        </p:blipFill>
        <p:spPr>
          <a:xfrm>
            <a:off x="2414750" y="52550"/>
            <a:ext cx="548700" cy="548700"/>
          </a:xfrm>
          <a:prstGeom prst="rect">
            <a:avLst/>
          </a:prstGeom>
          <a:noFill/>
          <a:ln>
            <a:noFill/>
          </a:ln>
        </p:spPr>
      </p:pic>
      <p:pic>
        <p:nvPicPr>
          <p:cNvPr descr="color, day, doodle, fairytale, green, man, patrick icon" id="473" name="Google Shape;473;p34"/>
          <p:cNvPicPr preferRelativeResize="0"/>
          <p:nvPr/>
        </p:nvPicPr>
        <p:blipFill>
          <a:blip r:embed="rId3">
            <a:alphaModFix/>
          </a:blip>
          <a:stretch>
            <a:fillRect/>
          </a:stretch>
        </p:blipFill>
        <p:spPr>
          <a:xfrm>
            <a:off x="2719550" y="52550"/>
            <a:ext cx="548700" cy="548700"/>
          </a:xfrm>
          <a:prstGeom prst="rect">
            <a:avLst/>
          </a:prstGeom>
          <a:noFill/>
          <a:ln>
            <a:noFill/>
          </a:ln>
        </p:spPr>
      </p:pic>
      <p:pic>
        <p:nvPicPr>
          <p:cNvPr descr="color, day, doodle, fairytale, green, man, patrick icon" id="474" name="Google Shape;474;p34"/>
          <p:cNvPicPr preferRelativeResize="0"/>
          <p:nvPr/>
        </p:nvPicPr>
        <p:blipFill>
          <a:blip r:embed="rId3">
            <a:alphaModFix/>
          </a:blip>
          <a:stretch>
            <a:fillRect/>
          </a:stretch>
        </p:blipFill>
        <p:spPr>
          <a:xfrm>
            <a:off x="3024350" y="52550"/>
            <a:ext cx="548700" cy="548700"/>
          </a:xfrm>
          <a:prstGeom prst="rect">
            <a:avLst/>
          </a:prstGeom>
          <a:noFill/>
          <a:ln>
            <a:noFill/>
          </a:ln>
        </p:spPr>
      </p:pic>
      <p:pic>
        <p:nvPicPr>
          <p:cNvPr descr="color, day, doodle, fairytale, green, man, patrick icon" id="475" name="Google Shape;475;p34"/>
          <p:cNvPicPr preferRelativeResize="0"/>
          <p:nvPr/>
        </p:nvPicPr>
        <p:blipFill>
          <a:blip r:embed="rId3">
            <a:alphaModFix/>
          </a:blip>
          <a:stretch>
            <a:fillRect/>
          </a:stretch>
        </p:blipFill>
        <p:spPr>
          <a:xfrm>
            <a:off x="3329150" y="52550"/>
            <a:ext cx="548700" cy="548700"/>
          </a:xfrm>
          <a:prstGeom prst="rect">
            <a:avLst/>
          </a:prstGeom>
          <a:noFill/>
          <a:ln>
            <a:noFill/>
          </a:ln>
        </p:spPr>
      </p:pic>
      <p:pic>
        <p:nvPicPr>
          <p:cNvPr descr="color, day, doodle, fairytale, green, man, patrick icon" id="476" name="Google Shape;476;p34"/>
          <p:cNvPicPr preferRelativeResize="0"/>
          <p:nvPr/>
        </p:nvPicPr>
        <p:blipFill>
          <a:blip r:embed="rId3">
            <a:alphaModFix/>
          </a:blip>
          <a:stretch>
            <a:fillRect/>
          </a:stretch>
        </p:blipFill>
        <p:spPr>
          <a:xfrm>
            <a:off x="3633950" y="52550"/>
            <a:ext cx="548700" cy="548700"/>
          </a:xfrm>
          <a:prstGeom prst="rect">
            <a:avLst/>
          </a:prstGeom>
          <a:noFill/>
          <a:ln>
            <a:noFill/>
          </a:ln>
        </p:spPr>
      </p:pic>
      <p:pic>
        <p:nvPicPr>
          <p:cNvPr descr="color, day, doodle, fairytale, green, man, patrick icon" id="477" name="Google Shape;477;p34"/>
          <p:cNvPicPr preferRelativeResize="0"/>
          <p:nvPr/>
        </p:nvPicPr>
        <p:blipFill>
          <a:blip r:embed="rId3">
            <a:alphaModFix/>
          </a:blip>
          <a:stretch>
            <a:fillRect/>
          </a:stretch>
        </p:blipFill>
        <p:spPr>
          <a:xfrm>
            <a:off x="3938750" y="52550"/>
            <a:ext cx="548700" cy="548700"/>
          </a:xfrm>
          <a:prstGeom prst="rect">
            <a:avLst/>
          </a:prstGeom>
          <a:noFill/>
          <a:ln>
            <a:noFill/>
          </a:ln>
        </p:spPr>
      </p:pic>
      <p:pic>
        <p:nvPicPr>
          <p:cNvPr descr="color, day, doodle, fairytale, green, man, patrick icon" id="478" name="Google Shape;478;p34"/>
          <p:cNvPicPr preferRelativeResize="0"/>
          <p:nvPr/>
        </p:nvPicPr>
        <p:blipFill>
          <a:blip r:embed="rId3">
            <a:alphaModFix/>
          </a:blip>
          <a:stretch>
            <a:fillRect/>
          </a:stretch>
        </p:blipFill>
        <p:spPr>
          <a:xfrm>
            <a:off x="4243550" y="52550"/>
            <a:ext cx="548700" cy="548700"/>
          </a:xfrm>
          <a:prstGeom prst="rect">
            <a:avLst/>
          </a:prstGeom>
          <a:noFill/>
          <a:ln>
            <a:noFill/>
          </a:ln>
        </p:spPr>
      </p:pic>
      <p:pic>
        <p:nvPicPr>
          <p:cNvPr descr="color, day, doodle, fairytale, green, man, patrick icon" id="479" name="Google Shape;479;p34"/>
          <p:cNvPicPr preferRelativeResize="0"/>
          <p:nvPr/>
        </p:nvPicPr>
        <p:blipFill>
          <a:blip r:embed="rId3">
            <a:alphaModFix/>
          </a:blip>
          <a:stretch>
            <a:fillRect/>
          </a:stretch>
        </p:blipFill>
        <p:spPr>
          <a:xfrm>
            <a:off x="4548350" y="52550"/>
            <a:ext cx="548700" cy="548700"/>
          </a:xfrm>
          <a:prstGeom prst="rect">
            <a:avLst/>
          </a:prstGeom>
          <a:noFill/>
          <a:ln>
            <a:noFill/>
          </a:ln>
        </p:spPr>
      </p:pic>
      <p:pic>
        <p:nvPicPr>
          <p:cNvPr descr="color, day, doodle, fairytale, green, man, patrick icon" id="480" name="Google Shape;480;p34"/>
          <p:cNvPicPr preferRelativeResize="0"/>
          <p:nvPr/>
        </p:nvPicPr>
        <p:blipFill>
          <a:blip r:embed="rId3">
            <a:alphaModFix/>
          </a:blip>
          <a:stretch>
            <a:fillRect/>
          </a:stretch>
        </p:blipFill>
        <p:spPr>
          <a:xfrm>
            <a:off x="4853150" y="52550"/>
            <a:ext cx="548700" cy="548700"/>
          </a:xfrm>
          <a:prstGeom prst="rect">
            <a:avLst/>
          </a:prstGeom>
          <a:noFill/>
          <a:ln>
            <a:noFill/>
          </a:ln>
        </p:spPr>
      </p:pic>
      <p:pic>
        <p:nvPicPr>
          <p:cNvPr descr="color, day, doodle, fairytale, green, man, patrick icon" id="481" name="Google Shape;481;p34"/>
          <p:cNvPicPr preferRelativeResize="0"/>
          <p:nvPr/>
        </p:nvPicPr>
        <p:blipFill>
          <a:blip r:embed="rId3">
            <a:alphaModFix/>
          </a:blip>
          <a:stretch>
            <a:fillRect/>
          </a:stretch>
        </p:blipFill>
        <p:spPr>
          <a:xfrm>
            <a:off x="5157950" y="52550"/>
            <a:ext cx="548700" cy="548700"/>
          </a:xfrm>
          <a:prstGeom prst="rect">
            <a:avLst/>
          </a:prstGeom>
          <a:noFill/>
          <a:ln>
            <a:noFill/>
          </a:ln>
        </p:spPr>
      </p:pic>
      <p:pic>
        <p:nvPicPr>
          <p:cNvPr descr="color, day, doodle, fairytale, green, man, patrick icon" id="482" name="Google Shape;482;p34"/>
          <p:cNvPicPr preferRelativeResize="0"/>
          <p:nvPr/>
        </p:nvPicPr>
        <p:blipFill>
          <a:blip r:embed="rId3">
            <a:alphaModFix/>
          </a:blip>
          <a:stretch>
            <a:fillRect/>
          </a:stretch>
        </p:blipFill>
        <p:spPr>
          <a:xfrm>
            <a:off x="5462750" y="52550"/>
            <a:ext cx="548700" cy="548700"/>
          </a:xfrm>
          <a:prstGeom prst="rect">
            <a:avLst/>
          </a:prstGeom>
          <a:noFill/>
          <a:ln>
            <a:noFill/>
          </a:ln>
        </p:spPr>
      </p:pic>
      <p:pic>
        <p:nvPicPr>
          <p:cNvPr descr="color, day, doodle, fairytale, green, man, patrick icon" id="483" name="Google Shape;483;p34"/>
          <p:cNvPicPr preferRelativeResize="0"/>
          <p:nvPr/>
        </p:nvPicPr>
        <p:blipFill>
          <a:blip r:embed="rId3">
            <a:alphaModFix/>
          </a:blip>
          <a:stretch>
            <a:fillRect/>
          </a:stretch>
        </p:blipFill>
        <p:spPr>
          <a:xfrm>
            <a:off x="5767550" y="52550"/>
            <a:ext cx="548700" cy="548700"/>
          </a:xfrm>
          <a:prstGeom prst="rect">
            <a:avLst/>
          </a:prstGeom>
          <a:noFill/>
          <a:ln>
            <a:noFill/>
          </a:ln>
        </p:spPr>
      </p:pic>
      <p:pic>
        <p:nvPicPr>
          <p:cNvPr descr="color, day, doodle, fairytale, green, man, patrick icon" id="484" name="Google Shape;484;p34"/>
          <p:cNvPicPr preferRelativeResize="0"/>
          <p:nvPr/>
        </p:nvPicPr>
        <p:blipFill>
          <a:blip r:embed="rId3">
            <a:alphaModFix/>
          </a:blip>
          <a:stretch>
            <a:fillRect/>
          </a:stretch>
        </p:blipFill>
        <p:spPr>
          <a:xfrm>
            <a:off x="6072350" y="52550"/>
            <a:ext cx="548700" cy="548700"/>
          </a:xfrm>
          <a:prstGeom prst="rect">
            <a:avLst/>
          </a:prstGeom>
          <a:noFill/>
          <a:ln>
            <a:noFill/>
          </a:ln>
        </p:spPr>
      </p:pic>
      <p:pic>
        <p:nvPicPr>
          <p:cNvPr descr="color, day, doodle, fairytale, green, man, patrick icon" id="485" name="Google Shape;485;p34"/>
          <p:cNvPicPr preferRelativeResize="0"/>
          <p:nvPr/>
        </p:nvPicPr>
        <p:blipFill>
          <a:blip r:embed="rId3">
            <a:alphaModFix/>
          </a:blip>
          <a:stretch>
            <a:fillRect/>
          </a:stretch>
        </p:blipFill>
        <p:spPr>
          <a:xfrm>
            <a:off x="-23650" y="52550"/>
            <a:ext cx="548700" cy="548700"/>
          </a:xfrm>
          <a:prstGeom prst="rect">
            <a:avLst/>
          </a:prstGeom>
          <a:noFill/>
          <a:ln>
            <a:noFill/>
          </a:ln>
        </p:spPr>
      </p:pic>
      <p:pic>
        <p:nvPicPr>
          <p:cNvPr descr="beer, clover, patrick, st icon" id="486" name="Google Shape;486;p34"/>
          <p:cNvPicPr preferRelativeResize="0"/>
          <p:nvPr/>
        </p:nvPicPr>
        <p:blipFill>
          <a:blip r:embed="rId4">
            <a:alphaModFix/>
          </a:blip>
          <a:stretch>
            <a:fillRect/>
          </a:stretch>
        </p:blipFill>
        <p:spPr>
          <a:xfrm>
            <a:off x="1340600" y="719112"/>
            <a:ext cx="708450" cy="708450"/>
          </a:xfrm>
          <a:prstGeom prst="rect">
            <a:avLst/>
          </a:prstGeom>
          <a:noFill/>
          <a:ln>
            <a:noFill/>
          </a:ln>
        </p:spPr>
      </p:pic>
      <p:pic>
        <p:nvPicPr>
          <p:cNvPr descr="day, hat, leprechaun, patrick, st icon" id="487" name="Google Shape;487;p34"/>
          <p:cNvPicPr preferRelativeResize="0"/>
          <p:nvPr/>
        </p:nvPicPr>
        <p:blipFill>
          <a:blip r:embed="rId5">
            <a:alphaModFix/>
          </a:blip>
          <a:stretch>
            <a:fillRect/>
          </a:stretch>
        </p:blipFill>
        <p:spPr>
          <a:xfrm>
            <a:off x="6343850" y="719125"/>
            <a:ext cx="708450" cy="708450"/>
          </a:xfrm>
          <a:prstGeom prst="rect">
            <a:avLst/>
          </a:prstGeom>
          <a:noFill/>
          <a:ln>
            <a:noFill/>
          </a:ln>
        </p:spPr>
      </p:pic>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1" name="Shape 491"/>
        <p:cNvGrpSpPr/>
        <p:nvPr/>
      </p:nvGrpSpPr>
      <p:grpSpPr>
        <a:xfrm>
          <a:off x="0" y="0"/>
          <a:ext cx="0" cy="0"/>
          <a:chOff x="0" y="0"/>
          <a:chExt cx="0" cy="0"/>
        </a:xfrm>
      </p:grpSpPr>
      <p:pic>
        <p:nvPicPr>
          <p:cNvPr descr="color, day, doodle, fairytale, green, man, patrick icon" id="492" name="Google Shape;492;p35"/>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olor, day, doodle, fairytale, green, man, patrick icon" id="493" name="Google Shape;493;p35"/>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494" name="Google Shape;494;p35"/>
          <p:cNvPicPr preferRelativeResize="0"/>
          <p:nvPr/>
        </p:nvPicPr>
        <p:blipFill>
          <a:blip r:embed="rId3">
            <a:alphaModFix/>
          </a:blip>
          <a:stretch>
            <a:fillRect/>
          </a:stretch>
        </p:blipFill>
        <p:spPr>
          <a:xfrm>
            <a:off x="890750" y="52550"/>
            <a:ext cx="548700" cy="548700"/>
          </a:xfrm>
          <a:prstGeom prst="rect">
            <a:avLst/>
          </a:prstGeom>
          <a:noFill/>
          <a:ln>
            <a:noFill/>
          </a:ln>
        </p:spPr>
      </p:pic>
      <p:pic>
        <p:nvPicPr>
          <p:cNvPr descr="color, day, doodle, fairytale, green, man, patrick icon" id="495" name="Google Shape;495;p35"/>
          <p:cNvPicPr preferRelativeResize="0"/>
          <p:nvPr/>
        </p:nvPicPr>
        <p:blipFill>
          <a:blip r:embed="rId3">
            <a:alphaModFix/>
          </a:blip>
          <a:stretch>
            <a:fillRect/>
          </a:stretch>
        </p:blipFill>
        <p:spPr>
          <a:xfrm>
            <a:off x="1195550" y="52550"/>
            <a:ext cx="548700" cy="548700"/>
          </a:xfrm>
          <a:prstGeom prst="rect">
            <a:avLst/>
          </a:prstGeom>
          <a:noFill/>
          <a:ln>
            <a:noFill/>
          </a:ln>
        </p:spPr>
      </p:pic>
      <p:pic>
        <p:nvPicPr>
          <p:cNvPr descr="color, day, doodle, fairytale, green, man, patrick icon" id="496" name="Google Shape;496;p35"/>
          <p:cNvPicPr preferRelativeResize="0"/>
          <p:nvPr/>
        </p:nvPicPr>
        <p:blipFill>
          <a:blip r:embed="rId3">
            <a:alphaModFix/>
          </a:blip>
          <a:stretch>
            <a:fillRect/>
          </a:stretch>
        </p:blipFill>
        <p:spPr>
          <a:xfrm>
            <a:off x="1500350" y="52550"/>
            <a:ext cx="548700" cy="548700"/>
          </a:xfrm>
          <a:prstGeom prst="rect">
            <a:avLst/>
          </a:prstGeom>
          <a:noFill/>
          <a:ln>
            <a:noFill/>
          </a:ln>
        </p:spPr>
      </p:pic>
      <p:pic>
        <p:nvPicPr>
          <p:cNvPr descr="color, day, doodle, fairytale, green, man, patrick icon" id="497" name="Google Shape;497;p35"/>
          <p:cNvPicPr preferRelativeResize="0"/>
          <p:nvPr/>
        </p:nvPicPr>
        <p:blipFill>
          <a:blip r:embed="rId3">
            <a:alphaModFix/>
          </a:blip>
          <a:stretch>
            <a:fillRect/>
          </a:stretch>
        </p:blipFill>
        <p:spPr>
          <a:xfrm>
            <a:off x="1805150" y="52550"/>
            <a:ext cx="548700" cy="548700"/>
          </a:xfrm>
          <a:prstGeom prst="rect">
            <a:avLst/>
          </a:prstGeom>
          <a:noFill/>
          <a:ln>
            <a:noFill/>
          </a:ln>
        </p:spPr>
      </p:pic>
      <p:pic>
        <p:nvPicPr>
          <p:cNvPr descr="color, day, doodle, fairytale, green, man, patrick icon" id="498" name="Google Shape;498;p35"/>
          <p:cNvPicPr preferRelativeResize="0"/>
          <p:nvPr/>
        </p:nvPicPr>
        <p:blipFill>
          <a:blip r:embed="rId3">
            <a:alphaModFix/>
          </a:blip>
          <a:stretch>
            <a:fillRect/>
          </a:stretch>
        </p:blipFill>
        <p:spPr>
          <a:xfrm>
            <a:off x="2109950" y="52550"/>
            <a:ext cx="548700" cy="548700"/>
          </a:xfrm>
          <a:prstGeom prst="rect">
            <a:avLst/>
          </a:prstGeom>
          <a:noFill/>
          <a:ln>
            <a:noFill/>
          </a:ln>
        </p:spPr>
      </p:pic>
      <p:pic>
        <p:nvPicPr>
          <p:cNvPr descr="color, day, doodle, fairytale, green, man, patrick icon" id="499" name="Google Shape;499;p35"/>
          <p:cNvPicPr preferRelativeResize="0"/>
          <p:nvPr/>
        </p:nvPicPr>
        <p:blipFill>
          <a:blip r:embed="rId3">
            <a:alphaModFix/>
          </a:blip>
          <a:stretch>
            <a:fillRect/>
          </a:stretch>
        </p:blipFill>
        <p:spPr>
          <a:xfrm>
            <a:off x="2414750" y="52550"/>
            <a:ext cx="548700" cy="548700"/>
          </a:xfrm>
          <a:prstGeom prst="rect">
            <a:avLst/>
          </a:prstGeom>
          <a:noFill/>
          <a:ln>
            <a:noFill/>
          </a:ln>
        </p:spPr>
      </p:pic>
      <p:pic>
        <p:nvPicPr>
          <p:cNvPr descr="color, day, doodle, fairytale, green, man, patrick icon" id="500" name="Google Shape;500;p35"/>
          <p:cNvPicPr preferRelativeResize="0"/>
          <p:nvPr/>
        </p:nvPicPr>
        <p:blipFill>
          <a:blip r:embed="rId3">
            <a:alphaModFix/>
          </a:blip>
          <a:stretch>
            <a:fillRect/>
          </a:stretch>
        </p:blipFill>
        <p:spPr>
          <a:xfrm>
            <a:off x="2719550" y="52550"/>
            <a:ext cx="548700" cy="548700"/>
          </a:xfrm>
          <a:prstGeom prst="rect">
            <a:avLst/>
          </a:prstGeom>
          <a:noFill/>
          <a:ln>
            <a:noFill/>
          </a:ln>
        </p:spPr>
      </p:pic>
      <p:pic>
        <p:nvPicPr>
          <p:cNvPr descr="color, day, doodle, fairytale, green, man, patrick icon" id="501" name="Google Shape;501;p35"/>
          <p:cNvPicPr preferRelativeResize="0"/>
          <p:nvPr/>
        </p:nvPicPr>
        <p:blipFill>
          <a:blip r:embed="rId3">
            <a:alphaModFix/>
          </a:blip>
          <a:stretch>
            <a:fillRect/>
          </a:stretch>
        </p:blipFill>
        <p:spPr>
          <a:xfrm>
            <a:off x="3024350" y="52550"/>
            <a:ext cx="548700" cy="548700"/>
          </a:xfrm>
          <a:prstGeom prst="rect">
            <a:avLst/>
          </a:prstGeom>
          <a:noFill/>
          <a:ln>
            <a:noFill/>
          </a:ln>
        </p:spPr>
      </p:pic>
      <p:pic>
        <p:nvPicPr>
          <p:cNvPr descr="color, day, doodle, fairytale, green, man, patrick icon" id="502" name="Google Shape;502;p35"/>
          <p:cNvPicPr preferRelativeResize="0"/>
          <p:nvPr/>
        </p:nvPicPr>
        <p:blipFill>
          <a:blip r:embed="rId3">
            <a:alphaModFix/>
          </a:blip>
          <a:stretch>
            <a:fillRect/>
          </a:stretch>
        </p:blipFill>
        <p:spPr>
          <a:xfrm>
            <a:off x="3329150" y="52550"/>
            <a:ext cx="548700" cy="548700"/>
          </a:xfrm>
          <a:prstGeom prst="rect">
            <a:avLst/>
          </a:prstGeom>
          <a:noFill/>
          <a:ln>
            <a:noFill/>
          </a:ln>
        </p:spPr>
      </p:pic>
      <p:pic>
        <p:nvPicPr>
          <p:cNvPr descr="color, day, doodle, fairytale, green, man, patrick icon" id="503" name="Google Shape;503;p35"/>
          <p:cNvPicPr preferRelativeResize="0"/>
          <p:nvPr/>
        </p:nvPicPr>
        <p:blipFill>
          <a:blip r:embed="rId3">
            <a:alphaModFix/>
          </a:blip>
          <a:stretch>
            <a:fillRect/>
          </a:stretch>
        </p:blipFill>
        <p:spPr>
          <a:xfrm>
            <a:off x="3633950" y="52550"/>
            <a:ext cx="548700" cy="548700"/>
          </a:xfrm>
          <a:prstGeom prst="rect">
            <a:avLst/>
          </a:prstGeom>
          <a:noFill/>
          <a:ln>
            <a:noFill/>
          </a:ln>
        </p:spPr>
      </p:pic>
      <p:pic>
        <p:nvPicPr>
          <p:cNvPr descr="color, day, doodle, fairytale, green, man, patrick icon" id="504" name="Google Shape;504;p35"/>
          <p:cNvPicPr preferRelativeResize="0"/>
          <p:nvPr/>
        </p:nvPicPr>
        <p:blipFill>
          <a:blip r:embed="rId3">
            <a:alphaModFix/>
          </a:blip>
          <a:stretch>
            <a:fillRect/>
          </a:stretch>
        </p:blipFill>
        <p:spPr>
          <a:xfrm>
            <a:off x="3938750" y="52550"/>
            <a:ext cx="548700" cy="548700"/>
          </a:xfrm>
          <a:prstGeom prst="rect">
            <a:avLst/>
          </a:prstGeom>
          <a:noFill/>
          <a:ln>
            <a:noFill/>
          </a:ln>
        </p:spPr>
      </p:pic>
      <p:pic>
        <p:nvPicPr>
          <p:cNvPr descr="color, day, doodle, fairytale, green, man, patrick icon" id="505" name="Google Shape;505;p35"/>
          <p:cNvPicPr preferRelativeResize="0"/>
          <p:nvPr/>
        </p:nvPicPr>
        <p:blipFill>
          <a:blip r:embed="rId3">
            <a:alphaModFix/>
          </a:blip>
          <a:stretch>
            <a:fillRect/>
          </a:stretch>
        </p:blipFill>
        <p:spPr>
          <a:xfrm>
            <a:off x="4243550" y="52550"/>
            <a:ext cx="548700" cy="548700"/>
          </a:xfrm>
          <a:prstGeom prst="rect">
            <a:avLst/>
          </a:prstGeom>
          <a:noFill/>
          <a:ln>
            <a:noFill/>
          </a:ln>
        </p:spPr>
      </p:pic>
      <p:pic>
        <p:nvPicPr>
          <p:cNvPr descr="color, day, doodle, fairytale, green, man, patrick icon" id="506" name="Google Shape;506;p35"/>
          <p:cNvPicPr preferRelativeResize="0"/>
          <p:nvPr/>
        </p:nvPicPr>
        <p:blipFill>
          <a:blip r:embed="rId3">
            <a:alphaModFix/>
          </a:blip>
          <a:stretch>
            <a:fillRect/>
          </a:stretch>
        </p:blipFill>
        <p:spPr>
          <a:xfrm>
            <a:off x="4548350" y="52550"/>
            <a:ext cx="548700" cy="548700"/>
          </a:xfrm>
          <a:prstGeom prst="rect">
            <a:avLst/>
          </a:prstGeom>
          <a:noFill/>
          <a:ln>
            <a:noFill/>
          </a:ln>
        </p:spPr>
      </p:pic>
      <p:pic>
        <p:nvPicPr>
          <p:cNvPr descr="color, day, doodle, fairytale, green, man, patrick icon" id="507" name="Google Shape;507;p35"/>
          <p:cNvPicPr preferRelativeResize="0"/>
          <p:nvPr/>
        </p:nvPicPr>
        <p:blipFill>
          <a:blip r:embed="rId3">
            <a:alphaModFix/>
          </a:blip>
          <a:stretch>
            <a:fillRect/>
          </a:stretch>
        </p:blipFill>
        <p:spPr>
          <a:xfrm>
            <a:off x="4853150" y="52550"/>
            <a:ext cx="548700" cy="548700"/>
          </a:xfrm>
          <a:prstGeom prst="rect">
            <a:avLst/>
          </a:prstGeom>
          <a:noFill/>
          <a:ln>
            <a:noFill/>
          </a:ln>
        </p:spPr>
      </p:pic>
      <p:pic>
        <p:nvPicPr>
          <p:cNvPr descr="color, day, doodle, fairytale, green, man, patrick icon" id="508" name="Google Shape;508;p35"/>
          <p:cNvPicPr preferRelativeResize="0"/>
          <p:nvPr/>
        </p:nvPicPr>
        <p:blipFill>
          <a:blip r:embed="rId3">
            <a:alphaModFix/>
          </a:blip>
          <a:stretch>
            <a:fillRect/>
          </a:stretch>
        </p:blipFill>
        <p:spPr>
          <a:xfrm>
            <a:off x="5157950" y="52550"/>
            <a:ext cx="548700" cy="548700"/>
          </a:xfrm>
          <a:prstGeom prst="rect">
            <a:avLst/>
          </a:prstGeom>
          <a:noFill/>
          <a:ln>
            <a:noFill/>
          </a:ln>
        </p:spPr>
      </p:pic>
      <p:pic>
        <p:nvPicPr>
          <p:cNvPr descr="color, day, doodle, fairytale, green, man, patrick icon" id="509" name="Google Shape;509;p35"/>
          <p:cNvPicPr preferRelativeResize="0"/>
          <p:nvPr/>
        </p:nvPicPr>
        <p:blipFill>
          <a:blip r:embed="rId3">
            <a:alphaModFix/>
          </a:blip>
          <a:stretch>
            <a:fillRect/>
          </a:stretch>
        </p:blipFill>
        <p:spPr>
          <a:xfrm>
            <a:off x="5462750" y="52550"/>
            <a:ext cx="548700" cy="548700"/>
          </a:xfrm>
          <a:prstGeom prst="rect">
            <a:avLst/>
          </a:prstGeom>
          <a:noFill/>
          <a:ln>
            <a:noFill/>
          </a:ln>
        </p:spPr>
      </p:pic>
      <p:pic>
        <p:nvPicPr>
          <p:cNvPr descr="color, day, doodle, fairytale, green, man, patrick icon" id="510" name="Google Shape;510;p35"/>
          <p:cNvPicPr preferRelativeResize="0"/>
          <p:nvPr/>
        </p:nvPicPr>
        <p:blipFill>
          <a:blip r:embed="rId3">
            <a:alphaModFix/>
          </a:blip>
          <a:stretch>
            <a:fillRect/>
          </a:stretch>
        </p:blipFill>
        <p:spPr>
          <a:xfrm>
            <a:off x="5767550" y="52550"/>
            <a:ext cx="548700" cy="548700"/>
          </a:xfrm>
          <a:prstGeom prst="rect">
            <a:avLst/>
          </a:prstGeom>
          <a:noFill/>
          <a:ln>
            <a:noFill/>
          </a:ln>
        </p:spPr>
      </p:pic>
      <p:pic>
        <p:nvPicPr>
          <p:cNvPr descr="color, day, doodle, fairytale, green, man, patrick icon" id="511" name="Google Shape;511;p35"/>
          <p:cNvPicPr preferRelativeResize="0"/>
          <p:nvPr/>
        </p:nvPicPr>
        <p:blipFill>
          <a:blip r:embed="rId3">
            <a:alphaModFix/>
          </a:blip>
          <a:stretch>
            <a:fillRect/>
          </a:stretch>
        </p:blipFill>
        <p:spPr>
          <a:xfrm>
            <a:off x="6072350" y="52550"/>
            <a:ext cx="548700" cy="548700"/>
          </a:xfrm>
          <a:prstGeom prst="rect">
            <a:avLst/>
          </a:prstGeom>
          <a:noFill/>
          <a:ln>
            <a:noFill/>
          </a:ln>
        </p:spPr>
      </p:pic>
      <p:pic>
        <p:nvPicPr>
          <p:cNvPr descr="color, day, doodle, fairytale, green, man, patrick icon" id="512" name="Google Shape;512;p35"/>
          <p:cNvPicPr preferRelativeResize="0"/>
          <p:nvPr/>
        </p:nvPicPr>
        <p:blipFill>
          <a:blip r:embed="rId3">
            <a:alphaModFix/>
          </a:blip>
          <a:stretch>
            <a:fillRect/>
          </a:stretch>
        </p:blipFill>
        <p:spPr>
          <a:xfrm>
            <a:off x="6377150" y="52550"/>
            <a:ext cx="548700" cy="548700"/>
          </a:xfrm>
          <a:prstGeom prst="rect">
            <a:avLst/>
          </a:prstGeom>
          <a:noFill/>
          <a:ln>
            <a:noFill/>
          </a:ln>
        </p:spPr>
      </p:pic>
      <p:sp>
        <p:nvSpPr>
          <p:cNvPr id="513" name="Google Shape;513;p35"/>
          <p:cNvSpPr/>
          <p:nvPr/>
        </p:nvSpPr>
        <p:spPr>
          <a:xfrm>
            <a:off x="1458897" y="717990"/>
            <a:ext cx="5086642" cy="4017103"/>
          </a:xfrm>
          <a:prstGeom prst="rect">
            <a:avLst/>
          </a:prstGeom>
        </p:spPr>
        <p:txBody>
          <a:bodyPr>
            <a:prstTxWarp prst="textPlain"/>
          </a:bodyPr>
          <a:lstStyle/>
          <a:p>
            <a:pPr lvl="0" algn="ctr"/>
            <a:r>
              <a:rPr b="1" i="0">
                <a:ln cap="flat" cmpd="sng" w="9525">
                  <a:solidFill>
                    <a:srgbClr val="38761D"/>
                  </a:solidFill>
                  <a:prstDash val="solid"/>
                  <a:round/>
                  <a:headEnd len="sm" w="sm" type="none"/>
                  <a:tailEnd len="sm" w="sm" type="none"/>
                </a:ln>
                <a:solidFill>
                  <a:srgbClr val="6AA84F"/>
                </a:solidFill>
                <a:latin typeface="Bree Serif"/>
              </a:rPr>
              <a:t>Thank</a:t>
            </a:r>
            <a:br>
              <a:rPr b="1" i="0">
                <a:ln cap="flat" cmpd="sng" w="9525">
                  <a:solidFill>
                    <a:srgbClr val="38761D"/>
                  </a:solidFill>
                  <a:prstDash val="solid"/>
                  <a:round/>
                  <a:headEnd len="sm" w="sm" type="none"/>
                  <a:tailEnd len="sm" w="sm" type="none"/>
                </a:ln>
                <a:solidFill>
                  <a:srgbClr val="6AA84F"/>
                </a:solidFill>
                <a:latin typeface="Bree Serif"/>
              </a:rPr>
            </a:br>
            <a:r>
              <a:rPr b="1" i="0">
                <a:ln cap="flat" cmpd="sng" w="9525">
                  <a:solidFill>
                    <a:srgbClr val="38761D"/>
                  </a:solidFill>
                  <a:prstDash val="solid"/>
                  <a:round/>
                  <a:headEnd len="sm" w="sm" type="none"/>
                  <a:tailEnd len="sm" w="sm" type="none"/>
                </a:ln>
                <a:solidFill>
                  <a:srgbClr val="6AA84F"/>
                </a:solidFill>
                <a:latin typeface="Bree Serif"/>
              </a:rPr>
              <a:t>you</a:t>
            </a:r>
          </a:p>
        </p:txBody>
      </p:sp>
      <p:pic>
        <p:nvPicPr>
          <p:cNvPr descr="color, day, doodle, fairytale, green, man, patrick icon" id="514" name="Google Shape;514;p35"/>
          <p:cNvPicPr preferRelativeResize="0"/>
          <p:nvPr/>
        </p:nvPicPr>
        <p:blipFill>
          <a:blip r:embed="rId3">
            <a:alphaModFix/>
          </a:blip>
          <a:stretch>
            <a:fillRect/>
          </a:stretch>
        </p:blipFill>
        <p:spPr>
          <a:xfrm>
            <a:off x="-23650" y="52550"/>
            <a:ext cx="548700" cy="548700"/>
          </a:xfrm>
          <a:prstGeom prst="rect">
            <a:avLst/>
          </a:prstGeom>
          <a:noFill/>
          <a:ln>
            <a:noFill/>
          </a:ln>
        </p:spPr>
      </p:pic>
      <p:pic>
        <p:nvPicPr>
          <p:cNvPr descr="day, hat, leprechaun, patrick, st icon" id="515" name="Google Shape;515;p35"/>
          <p:cNvPicPr preferRelativeResize="0"/>
          <p:nvPr/>
        </p:nvPicPr>
        <p:blipFill>
          <a:blip r:embed="rId4">
            <a:alphaModFix/>
          </a:blip>
          <a:stretch>
            <a:fillRect/>
          </a:stretch>
        </p:blipFill>
        <p:spPr>
          <a:xfrm rot="-1661892">
            <a:off x="3460063" y="2902410"/>
            <a:ext cx="747599" cy="747599"/>
          </a:xfrm>
          <a:prstGeom prst="rect">
            <a:avLst/>
          </a:prstGeom>
          <a:noFill/>
          <a:ln>
            <a:noFill/>
          </a:ln>
        </p:spPr>
      </p:pic>
      <p:pic>
        <p:nvPicPr>
          <p:cNvPr descr="clover, coin, day, gold, patrick, st icon" id="516" name="Google Shape;516;p35"/>
          <p:cNvPicPr preferRelativeResize="0"/>
          <p:nvPr/>
        </p:nvPicPr>
        <p:blipFill>
          <a:blip r:embed="rId5">
            <a:alphaModFix/>
          </a:blip>
          <a:stretch>
            <a:fillRect/>
          </a:stretch>
        </p:blipFill>
        <p:spPr>
          <a:xfrm>
            <a:off x="5630175" y="3894500"/>
            <a:ext cx="548700" cy="548700"/>
          </a:xfrm>
          <a:prstGeom prst="rect">
            <a:avLst/>
          </a:prstGeom>
          <a:noFill/>
          <a:ln>
            <a:noFill/>
          </a:ln>
        </p:spPr>
      </p:pic>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0" name="Shape 520"/>
        <p:cNvGrpSpPr/>
        <p:nvPr/>
      </p:nvGrpSpPr>
      <p:grpSpPr>
        <a:xfrm>
          <a:off x="0" y="0"/>
          <a:ext cx="0" cy="0"/>
          <a:chOff x="0" y="0"/>
          <a:chExt cx="0" cy="0"/>
        </a:xfrm>
      </p:grpSpPr>
      <p:sp>
        <p:nvSpPr>
          <p:cNvPr id="521" name="Google Shape;521;p36"/>
          <p:cNvSpPr txBox="1"/>
          <p:nvPr>
            <p:ph type="title"/>
          </p:nvPr>
        </p:nvSpPr>
        <p:spPr>
          <a:xfrm>
            <a:off x="585950" y="1272125"/>
            <a:ext cx="82542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Bree Serif"/>
                <a:ea typeface="Bree Serif"/>
                <a:cs typeface="Bree Serif"/>
                <a:sym typeface="Bree Serif"/>
              </a:rPr>
              <a:t>BIBLIOGRAPHY</a:t>
            </a:r>
            <a:endParaRPr>
              <a:solidFill>
                <a:srgbClr val="000000"/>
              </a:solidFill>
              <a:latin typeface="Bree Serif"/>
              <a:ea typeface="Bree Serif"/>
              <a:cs typeface="Bree Serif"/>
              <a:sym typeface="Bree Serif"/>
            </a:endParaRPr>
          </a:p>
        </p:txBody>
      </p:sp>
      <p:sp>
        <p:nvSpPr>
          <p:cNvPr id="522" name="Google Shape;522;p36"/>
          <p:cNvSpPr txBox="1"/>
          <p:nvPr>
            <p:ph idx="1" type="body"/>
          </p:nvPr>
        </p:nvSpPr>
        <p:spPr>
          <a:xfrm>
            <a:off x="327025" y="2187475"/>
            <a:ext cx="4622400" cy="2324400"/>
          </a:xfrm>
          <a:prstGeom prst="rect">
            <a:avLst/>
          </a:prstGeom>
        </p:spPr>
        <p:txBody>
          <a:bodyPr anchorCtr="0" anchor="t" bIns="91425" lIns="91425" spcFirstLastPara="1" rIns="91425" wrap="square" tIns="91425">
            <a:noAutofit/>
          </a:bodyPr>
          <a:lstStyle/>
          <a:p>
            <a:pPr indent="-266700" lvl="0" marL="342900" rtl="0" algn="l">
              <a:spcBef>
                <a:spcPts val="640"/>
              </a:spcBef>
              <a:spcAft>
                <a:spcPts val="0"/>
              </a:spcAft>
              <a:buClr>
                <a:srgbClr val="000000"/>
              </a:buClr>
              <a:buSzPts val="2000"/>
              <a:buFont typeface="Bree Serif"/>
              <a:buChar char="•"/>
            </a:pPr>
            <a:r>
              <a:rPr lang="en" sz="2000">
                <a:solidFill>
                  <a:srgbClr val="000000"/>
                </a:solidFill>
                <a:latin typeface="Bree Serif"/>
                <a:ea typeface="Bree Serif"/>
                <a:cs typeface="Bree Serif"/>
                <a:sym typeface="Bree Serif"/>
              </a:rPr>
              <a:t>Google Images.</a:t>
            </a:r>
            <a:endParaRPr sz="2000">
              <a:solidFill>
                <a:srgbClr val="000000"/>
              </a:solidFill>
              <a:latin typeface="Bree Serif"/>
              <a:ea typeface="Bree Serif"/>
              <a:cs typeface="Bree Serif"/>
              <a:sym typeface="Bree Serif"/>
            </a:endParaRPr>
          </a:p>
          <a:p>
            <a:pPr indent="-266700" lvl="0" marL="342900" rtl="0" algn="l">
              <a:spcBef>
                <a:spcPts val="640"/>
              </a:spcBef>
              <a:spcAft>
                <a:spcPts val="0"/>
              </a:spcAft>
              <a:buClr>
                <a:srgbClr val="000000"/>
              </a:buClr>
              <a:buSzPts val="2000"/>
              <a:buFont typeface="Bree Serif"/>
              <a:buChar char="•"/>
            </a:pPr>
            <a:r>
              <a:rPr lang="en" sz="2000">
                <a:solidFill>
                  <a:srgbClr val="000000"/>
                </a:solidFill>
                <a:latin typeface="Bree Serif"/>
                <a:ea typeface="Bree Serif"/>
                <a:cs typeface="Bree Serif"/>
                <a:sym typeface="Bree Serif"/>
              </a:rPr>
              <a:t>Prof. Reynel A. Llanes Belett.</a:t>
            </a:r>
            <a:endParaRPr sz="2000">
              <a:solidFill>
                <a:srgbClr val="000000"/>
              </a:solidFill>
              <a:latin typeface="Bree Serif"/>
              <a:ea typeface="Bree Serif"/>
              <a:cs typeface="Bree Serif"/>
              <a:sym typeface="Bree Serif"/>
            </a:endParaRPr>
          </a:p>
          <a:p>
            <a:pPr indent="-266700" lvl="0" marL="342900" rtl="0" algn="l">
              <a:spcBef>
                <a:spcPts val="640"/>
              </a:spcBef>
              <a:spcAft>
                <a:spcPts val="0"/>
              </a:spcAft>
              <a:buClr>
                <a:srgbClr val="000000"/>
              </a:buClr>
              <a:buSzPts val="2000"/>
              <a:buFont typeface="Bree Serif"/>
              <a:buChar char="•"/>
            </a:pPr>
            <a:r>
              <a:rPr lang="en" sz="2000">
                <a:solidFill>
                  <a:srgbClr val="000000"/>
                </a:solidFill>
                <a:latin typeface="Bree Serif"/>
                <a:ea typeface="Bree Serif"/>
                <a:cs typeface="Bree Serif"/>
                <a:sym typeface="Bree Serif"/>
              </a:rPr>
              <a:t>Google Images.</a:t>
            </a:r>
            <a:endParaRPr sz="2000">
              <a:solidFill>
                <a:srgbClr val="000000"/>
              </a:solidFill>
              <a:latin typeface="Bree Serif"/>
              <a:ea typeface="Bree Serif"/>
              <a:cs typeface="Bree Serif"/>
              <a:sym typeface="Bree Serif"/>
            </a:endParaRPr>
          </a:p>
          <a:p>
            <a:pPr indent="-266700" lvl="0" marL="342900" rtl="0" algn="l">
              <a:spcBef>
                <a:spcPts val="640"/>
              </a:spcBef>
              <a:spcAft>
                <a:spcPts val="0"/>
              </a:spcAft>
              <a:buClr>
                <a:srgbClr val="000000"/>
              </a:buClr>
              <a:buSzPts val="2000"/>
              <a:buFont typeface="Bree Serif"/>
              <a:buChar char="•"/>
            </a:pPr>
            <a:r>
              <a:rPr lang="en" sz="2000">
                <a:solidFill>
                  <a:srgbClr val="000000"/>
                </a:solidFill>
                <a:latin typeface="Bree Serif"/>
                <a:ea typeface="Bree Serif"/>
                <a:cs typeface="Bree Serif"/>
                <a:sym typeface="Bree Serif"/>
              </a:rPr>
              <a:t>Prof. Reynel A. Llanes Belett.</a:t>
            </a:r>
            <a:endParaRPr sz="2000">
              <a:solidFill>
                <a:srgbClr val="000000"/>
              </a:solidFill>
              <a:latin typeface="Bree Serif"/>
              <a:ea typeface="Bree Serif"/>
              <a:cs typeface="Bree Serif"/>
              <a:sym typeface="Bree Serif"/>
            </a:endParaRPr>
          </a:p>
          <a:p>
            <a:pPr indent="-266700" lvl="0" marL="342900" rtl="0" algn="l">
              <a:spcBef>
                <a:spcPts val="640"/>
              </a:spcBef>
              <a:spcAft>
                <a:spcPts val="0"/>
              </a:spcAft>
              <a:buClr>
                <a:srgbClr val="000000"/>
              </a:buClr>
              <a:buSzPts val="2000"/>
              <a:buFont typeface="Bree Serif"/>
              <a:buChar char="•"/>
            </a:pPr>
            <a:r>
              <a:rPr lang="en" sz="2000">
                <a:solidFill>
                  <a:srgbClr val="000000"/>
                </a:solidFill>
                <a:latin typeface="Bree Serif"/>
                <a:ea typeface="Bree Serif"/>
                <a:cs typeface="Bree Serif"/>
                <a:sym typeface="Bree Serif"/>
              </a:rPr>
              <a:t>El Arte de presentar.</a:t>
            </a:r>
            <a:endParaRPr>
              <a:solidFill>
                <a:srgbClr val="000000"/>
              </a:solidFill>
              <a:latin typeface="Bree Serif"/>
              <a:ea typeface="Bree Serif"/>
              <a:cs typeface="Bree Serif"/>
              <a:sym typeface="Bree Serif"/>
            </a:endParaRPr>
          </a:p>
        </p:txBody>
      </p:sp>
      <p:pic>
        <p:nvPicPr>
          <p:cNvPr descr="color, day, doodle, fairytale, green, man, patrick icon" id="523" name="Google Shape;523;p36"/>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olor, day, doodle, fairytale, green, man, patrick icon" id="524" name="Google Shape;524;p36"/>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525" name="Google Shape;525;p36"/>
          <p:cNvPicPr preferRelativeResize="0"/>
          <p:nvPr/>
        </p:nvPicPr>
        <p:blipFill>
          <a:blip r:embed="rId3">
            <a:alphaModFix/>
          </a:blip>
          <a:stretch>
            <a:fillRect/>
          </a:stretch>
        </p:blipFill>
        <p:spPr>
          <a:xfrm>
            <a:off x="890750" y="52550"/>
            <a:ext cx="548700" cy="548700"/>
          </a:xfrm>
          <a:prstGeom prst="rect">
            <a:avLst/>
          </a:prstGeom>
          <a:noFill/>
          <a:ln>
            <a:noFill/>
          </a:ln>
        </p:spPr>
      </p:pic>
      <p:pic>
        <p:nvPicPr>
          <p:cNvPr descr="color, day, doodle, fairytale, green, man, patrick icon" id="526" name="Google Shape;526;p36"/>
          <p:cNvPicPr preferRelativeResize="0"/>
          <p:nvPr/>
        </p:nvPicPr>
        <p:blipFill>
          <a:blip r:embed="rId3">
            <a:alphaModFix/>
          </a:blip>
          <a:stretch>
            <a:fillRect/>
          </a:stretch>
        </p:blipFill>
        <p:spPr>
          <a:xfrm>
            <a:off x="1195550" y="52550"/>
            <a:ext cx="548700" cy="548700"/>
          </a:xfrm>
          <a:prstGeom prst="rect">
            <a:avLst/>
          </a:prstGeom>
          <a:noFill/>
          <a:ln>
            <a:noFill/>
          </a:ln>
        </p:spPr>
      </p:pic>
      <p:pic>
        <p:nvPicPr>
          <p:cNvPr descr="color, day, doodle, fairytale, green, man, patrick icon" id="527" name="Google Shape;527;p36"/>
          <p:cNvPicPr preferRelativeResize="0"/>
          <p:nvPr/>
        </p:nvPicPr>
        <p:blipFill>
          <a:blip r:embed="rId3">
            <a:alphaModFix/>
          </a:blip>
          <a:stretch>
            <a:fillRect/>
          </a:stretch>
        </p:blipFill>
        <p:spPr>
          <a:xfrm>
            <a:off x="1500350" y="52550"/>
            <a:ext cx="548700" cy="548700"/>
          </a:xfrm>
          <a:prstGeom prst="rect">
            <a:avLst/>
          </a:prstGeom>
          <a:noFill/>
          <a:ln>
            <a:noFill/>
          </a:ln>
        </p:spPr>
      </p:pic>
      <p:pic>
        <p:nvPicPr>
          <p:cNvPr descr="color, day, doodle, fairytale, green, man, patrick icon" id="528" name="Google Shape;528;p36"/>
          <p:cNvPicPr preferRelativeResize="0"/>
          <p:nvPr/>
        </p:nvPicPr>
        <p:blipFill>
          <a:blip r:embed="rId3">
            <a:alphaModFix/>
          </a:blip>
          <a:stretch>
            <a:fillRect/>
          </a:stretch>
        </p:blipFill>
        <p:spPr>
          <a:xfrm>
            <a:off x="1805150" y="52550"/>
            <a:ext cx="548700" cy="548700"/>
          </a:xfrm>
          <a:prstGeom prst="rect">
            <a:avLst/>
          </a:prstGeom>
          <a:noFill/>
          <a:ln>
            <a:noFill/>
          </a:ln>
        </p:spPr>
      </p:pic>
      <p:pic>
        <p:nvPicPr>
          <p:cNvPr descr="color, day, doodle, fairytale, green, man, patrick icon" id="529" name="Google Shape;529;p36"/>
          <p:cNvPicPr preferRelativeResize="0"/>
          <p:nvPr/>
        </p:nvPicPr>
        <p:blipFill>
          <a:blip r:embed="rId3">
            <a:alphaModFix/>
          </a:blip>
          <a:stretch>
            <a:fillRect/>
          </a:stretch>
        </p:blipFill>
        <p:spPr>
          <a:xfrm>
            <a:off x="2109950" y="52550"/>
            <a:ext cx="548700" cy="548700"/>
          </a:xfrm>
          <a:prstGeom prst="rect">
            <a:avLst/>
          </a:prstGeom>
          <a:noFill/>
          <a:ln>
            <a:noFill/>
          </a:ln>
        </p:spPr>
      </p:pic>
      <p:pic>
        <p:nvPicPr>
          <p:cNvPr descr="color, day, doodle, fairytale, green, man, patrick icon" id="530" name="Google Shape;530;p36"/>
          <p:cNvPicPr preferRelativeResize="0"/>
          <p:nvPr/>
        </p:nvPicPr>
        <p:blipFill>
          <a:blip r:embed="rId3">
            <a:alphaModFix/>
          </a:blip>
          <a:stretch>
            <a:fillRect/>
          </a:stretch>
        </p:blipFill>
        <p:spPr>
          <a:xfrm>
            <a:off x="2414750" y="52550"/>
            <a:ext cx="548700" cy="548700"/>
          </a:xfrm>
          <a:prstGeom prst="rect">
            <a:avLst/>
          </a:prstGeom>
          <a:noFill/>
          <a:ln>
            <a:noFill/>
          </a:ln>
        </p:spPr>
      </p:pic>
      <p:pic>
        <p:nvPicPr>
          <p:cNvPr descr="color, day, doodle, fairytale, green, man, patrick icon" id="531" name="Google Shape;531;p36"/>
          <p:cNvPicPr preferRelativeResize="0"/>
          <p:nvPr/>
        </p:nvPicPr>
        <p:blipFill>
          <a:blip r:embed="rId3">
            <a:alphaModFix/>
          </a:blip>
          <a:stretch>
            <a:fillRect/>
          </a:stretch>
        </p:blipFill>
        <p:spPr>
          <a:xfrm>
            <a:off x="2719550" y="52550"/>
            <a:ext cx="548700" cy="548700"/>
          </a:xfrm>
          <a:prstGeom prst="rect">
            <a:avLst/>
          </a:prstGeom>
          <a:noFill/>
          <a:ln>
            <a:noFill/>
          </a:ln>
        </p:spPr>
      </p:pic>
      <p:pic>
        <p:nvPicPr>
          <p:cNvPr descr="color, day, doodle, fairytale, green, man, patrick icon" id="532" name="Google Shape;532;p36"/>
          <p:cNvPicPr preferRelativeResize="0"/>
          <p:nvPr/>
        </p:nvPicPr>
        <p:blipFill>
          <a:blip r:embed="rId3">
            <a:alphaModFix/>
          </a:blip>
          <a:stretch>
            <a:fillRect/>
          </a:stretch>
        </p:blipFill>
        <p:spPr>
          <a:xfrm>
            <a:off x="3024350" y="52550"/>
            <a:ext cx="548700" cy="548700"/>
          </a:xfrm>
          <a:prstGeom prst="rect">
            <a:avLst/>
          </a:prstGeom>
          <a:noFill/>
          <a:ln>
            <a:noFill/>
          </a:ln>
        </p:spPr>
      </p:pic>
      <p:pic>
        <p:nvPicPr>
          <p:cNvPr descr="color, day, doodle, fairytale, green, man, patrick icon" id="533" name="Google Shape;533;p36"/>
          <p:cNvPicPr preferRelativeResize="0"/>
          <p:nvPr/>
        </p:nvPicPr>
        <p:blipFill>
          <a:blip r:embed="rId3">
            <a:alphaModFix/>
          </a:blip>
          <a:stretch>
            <a:fillRect/>
          </a:stretch>
        </p:blipFill>
        <p:spPr>
          <a:xfrm>
            <a:off x="3329150" y="52550"/>
            <a:ext cx="548700" cy="548700"/>
          </a:xfrm>
          <a:prstGeom prst="rect">
            <a:avLst/>
          </a:prstGeom>
          <a:noFill/>
          <a:ln>
            <a:noFill/>
          </a:ln>
        </p:spPr>
      </p:pic>
      <p:pic>
        <p:nvPicPr>
          <p:cNvPr descr="color, day, doodle, fairytale, green, man, patrick icon" id="534" name="Google Shape;534;p36"/>
          <p:cNvPicPr preferRelativeResize="0"/>
          <p:nvPr/>
        </p:nvPicPr>
        <p:blipFill>
          <a:blip r:embed="rId3">
            <a:alphaModFix/>
          </a:blip>
          <a:stretch>
            <a:fillRect/>
          </a:stretch>
        </p:blipFill>
        <p:spPr>
          <a:xfrm>
            <a:off x="3633950" y="52550"/>
            <a:ext cx="548700" cy="548700"/>
          </a:xfrm>
          <a:prstGeom prst="rect">
            <a:avLst/>
          </a:prstGeom>
          <a:noFill/>
          <a:ln>
            <a:noFill/>
          </a:ln>
        </p:spPr>
      </p:pic>
      <p:pic>
        <p:nvPicPr>
          <p:cNvPr descr="color, day, doodle, fairytale, green, man, patrick icon" id="535" name="Google Shape;535;p36"/>
          <p:cNvPicPr preferRelativeResize="0"/>
          <p:nvPr/>
        </p:nvPicPr>
        <p:blipFill>
          <a:blip r:embed="rId3">
            <a:alphaModFix/>
          </a:blip>
          <a:stretch>
            <a:fillRect/>
          </a:stretch>
        </p:blipFill>
        <p:spPr>
          <a:xfrm>
            <a:off x="3938750" y="52550"/>
            <a:ext cx="548700" cy="548700"/>
          </a:xfrm>
          <a:prstGeom prst="rect">
            <a:avLst/>
          </a:prstGeom>
          <a:noFill/>
          <a:ln>
            <a:noFill/>
          </a:ln>
        </p:spPr>
      </p:pic>
      <p:pic>
        <p:nvPicPr>
          <p:cNvPr descr="color, day, doodle, fairytale, green, man, patrick icon" id="536" name="Google Shape;536;p36"/>
          <p:cNvPicPr preferRelativeResize="0"/>
          <p:nvPr/>
        </p:nvPicPr>
        <p:blipFill>
          <a:blip r:embed="rId3">
            <a:alphaModFix/>
          </a:blip>
          <a:stretch>
            <a:fillRect/>
          </a:stretch>
        </p:blipFill>
        <p:spPr>
          <a:xfrm>
            <a:off x="4243550" y="52550"/>
            <a:ext cx="548700" cy="548700"/>
          </a:xfrm>
          <a:prstGeom prst="rect">
            <a:avLst/>
          </a:prstGeom>
          <a:noFill/>
          <a:ln>
            <a:noFill/>
          </a:ln>
        </p:spPr>
      </p:pic>
      <p:pic>
        <p:nvPicPr>
          <p:cNvPr descr="color, day, doodle, fairytale, green, man, patrick icon" id="537" name="Google Shape;537;p36"/>
          <p:cNvPicPr preferRelativeResize="0"/>
          <p:nvPr/>
        </p:nvPicPr>
        <p:blipFill>
          <a:blip r:embed="rId3">
            <a:alphaModFix/>
          </a:blip>
          <a:stretch>
            <a:fillRect/>
          </a:stretch>
        </p:blipFill>
        <p:spPr>
          <a:xfrm>
            <a:off x="4548350" y="52550"/>
            <a:ext cx="548700" cy="548700"/>
          </a:xfrm>
          <a:prstGeom prst="rect">
            <a:avLst/>
          </a:prstGeom>
          <a:noFill/>
          <a:ln>
            <a:noFill/>
          </a:ln>
        </p:spPr>
      </p:pic>
      <p:pic>
        <p:nvPicPr>
          <p:cNvPr descr="color, day, doodle, fairytale, green, man, patrick icon" id="538" name="Google Shape;538;p36"/>
          <p:cNvPicPr preferRelativeResize="0"/>
          <p:nvPr/>
        </p:nvPicPr>
        <p:blipFill>
          <a:blip r:embed="rId3">
            <a:alphaModFix/>
          </a:blip>
          <a:stretch>
            <a:fillRect/>
          </a:stretch>
        </p:blipFill>
        <p:spPr>
          <a:xfrm>
            <a:off x="4853150" y="52550"/>
            <a:ext cx="548700" cy="548700"/>
          </a:xfrm>
          <a:prstGeom prst="rect">
            <a:avLst/>
          </a:prstGeom>
          <a:noFill/>
          <a:ln>
            <a:noFill/>
          </a:ln>
        </p:spPr>
      </p:pic>
      <p:pic>
        <p:nvPicPr>
          <p:cNvPr descr="color, day, doodle, fairytale, green, man, patrick icon" id="539" name="Google Shape;539;p36"/>
          <p:cNvPicPr preferRelativeResize="0"/>
          <p:nvPr/>
        </p:nvPicPr>
        <p:blipFill>
          <a:blip r:embed="rId3">
            <a:alphaModFix/>
          </a:blip>
          <a:stretch>
            <a:fillRect/>
          </a:stretch>
        </p:blipFill>
        <p:spPr>
          <a:xfrm>
            <a:off x="5157950" y="52550"/>
            <a:ext cx="548700" cy="548700"/>
          </a:xfrm>
          <a:prstGeom prst="rect">
            <a:avLst/>
          </a:prstGeom>
          <a:noFill/>
          <a:ln>
            <a:noFill/>
          </a:ln>
        </p:spPr>
      </p:pic>
      <p:pic>
        <p:nvPicPr>
          <p:cNvPr descr="color, day, doodle, fairytale, green, man, patrick icon" id="540" name="Google Shape;540;p36"/>
          <p:cNvPicPr preferRelativeResize="0"/>
          <p:nvPr/>
        </p:nvPicPr>
        <p:blipFill>
          <a:blip r:embed="rId3">
            <a:alphaModFix/>
          </a:blip>
          <a:stretch>
            <a:fillRect/>
          </a:stretch>
        </p:blipFill>
        <p:spPr>
          <a:xfrm>
            <a:off x="5462750" y="52550"/>
            <a:ext cx="548700" cy="548700"/>
          </a:xfrm>
          <a:prstGeom prst="rect">
            <a:avLst/>
          </a:prstGeom>
          <a:noFill/>
          <a:ln>
            <a:noFill/>
          </a:ln>
        </p:spPr>
      </p:pic>
      <p:pic>
        <p:nvPicPr>
          <p:cNvPr descr="color, day, doodle, fairytale, green, man, patrick icon" id="541" name="Google Shape;541;p36"/>
          <p:cNvPicPr preferRelativeResize="0"/>
          <p:nvPr/>
        </p:nvPicPr>
        <p:blipFill>
          <a:blip r:embed="rId3">
            <a:alphaModFix/>
          </a:blip>
          <a:stretch>
            <a:fillRect/>
          </a:stretch>
        </p:blipFill>
        <p:spPr>
          <a:xfrm>
            <a:off x="5767550" y="52550"/>
            <a:ext cx="548700" cy="548700"/>
          </a:xfrm>
          <a:prstGeom prst="rect">
            <a:avLst/>
          </a:prstGeom>
          <a:noFill/>
          <a:ln>
            <a:noFill/>
          </a:ln>
        </p:spPr>
      </p:pic>
      <p:pic>
        <p:nvPicPr>
          <p:cNvPr descr="color, day, doodle, fairytale, green, man, patrick icon" id="542" name="Google Shape;542;p36"/>
          <p:cNvPicPr preferRelativeResize="0"/>
          <p:nvPr/>
        </p:nvPicPr>
        <p:blipFill>
          <a:blip r:embed="rId3">
            <a:alphaModFix/>
          </a:blip>
          <a:stretch>
            <a:fillRect/>
          </a:stretch>
        </p:blipFill>
        <p:spPr>
          <a:xfrm>
            <a:off x="6072350" y="52550"/>
            <a:ext cx="548700" cy="548700"/>
          </a:xfrm>
          <a:prstGeom prst="rect">
            <a:avLst/>
          </a:prstGeom>
          <a:noFill/>
          <a:ln>
            <a:noFill/>
          </a:ln>
        </p:spPr>
      </p:pic>
      <p:pic>
        <p:nvPicPr>
          <p:cNvPr descr="color, day, doodle, fairytale, green, man, patrick icon" id="543" name="Google Shape;543;p36"/>
          <p:cNvPicPr preferRelativeResize="0"/>
          <p:nvPr/>
        </p:nvPicPr>
        <p:blipFill>
          <a:blip r:embed="rId3">
            <a:alphaModFix/>
          </a:blip>
          <a:stretch>
            <a:fillRect/>
          </a:stretch>
        </p:blipFill>
        <p:spPr>
          <a:xfrm>
            <a:off x="6377150" y="52550"/>
            <a:ext cx="548700" cy="548700"/>
          </a:xfrm>
          <a:prstGeom prst="rect">
            <a:avLst/>
          </a:prstGeom>
          <a:noFill/>
          <a:ln>
            <a:noFill/>
          </a:ln>
        </p:spPr>
      </p:pic>
      <p:pic>
        <p:nvPicPr>
          <p:cNvPr descr="color, day, doodle, fairytale, green, man, patrick icon" id="544" name="Google Shape;544;p36"/>
          <p:cNvPicPr preferRelativeResize="0"/>
          <p:nvPr/>
        </p:nvPicPr>
        <p:blipFill>
          <a:blip r:embed="rId3">
            <a:alphaModFix/>
          </a:blip>
          <a:stretch>
            <a:fillRect/>
          </a:stretch>
        </p:blipFill>
        <p:spPr>
          <a:xfrm>
            <a:off x="6681950" y="52550"/>
            <a:ext cx="548700" cy="548700"/>
          </a:xfrm>
          <a:prstGeom prst="rect">
            <a:avLst/>
          </a:prstGeom>
          <a:noFill/>
          <a:ln>
            <a:noFill/>
          </a:ln>
        </p:spPr>
      </p:pic>
      <p:sp>
        <p:nvSpPr>
          <p:cNvPr id="545" name="Google Shape;545;p36"/>
          <p:cNvSpPr/>
          <p:nvPr/>
        </p:nvSpPr>
        <p:spPr>
          <a:xfrm>
            <a:off x="5499500" y="1347050"/>
            <a:ext cx="2913600" cy="2913600"/>
          </a:xfrm>
          <a:prstGeom prst="teardrop">
            <a:avLst>
              <a:gd fmla="val 100000" name="adj"/>
            </a:avLst>
          </a:prstGeom>
          <a:solidFill>
            <a:srgbClr val="D9EA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Lindo, Día De San Patricio, Patrick, Trébol, Santo, St" id="546" name="Google Shape;546;p36"/>
          <p:cNvPicPr preferRelativeResize="0"/>
          <p:nvPr/>
        </p:nvPicPr>
        <p:blipFill>
          <a:blip r:embed="rId4">
            <a:alphaModFix/>
          </a:blip>
          <a:stretch>
            <a:fillRect/>
          </a:stretch>
        </p:blipFill>
        <p:spPr>
          <a:xfrm>
            <a:off x="6339425" y="1679287"/>
            <a:ext cx="1386150" cy="2096726"/>
          </a:xfrm>
          <a:prstGeom prst="rect">
            <a:avLst/>
          </a:prstGeom>
          <a:noFill/>
          <a:ln>
            <a:noFill/>
          </a:ln>
        </p:spPr>
      </p:pic>
      <p:pic>
        <p:nvPicPr>
          <p:cNvPr descr="color, day, doodle, fairytale, green, man, patrick icon" id="547" name="Google Shape;547;p36"/>
          <p:cNvPicPr preferRelativeResize="0"/>
          <p:nvPr/>
        </p:nvPicPr>
        <p:blipFill>
          <a:blip r:embed="rId3">
            <a:alphaModFix/>
          </a:blip>
          <a:stretch>
            <a:fillRect/>
          </a:stretch>
        </p:blipFill>
        <p:spPr>
          <a:xfrm>
            <a:off x="-23650" y="52550"/>
            <a:ext cx="548700" cy="548700"/>
          </a:xfrm>
          <a:prstGeom prst="rect">
            <a:avLst/>
          </a:prstGeom>
          <a:noFill/>
          <a:ln>
            <a:noFill/>
          </a:ln>
        </p:spPr>
      </p:pic>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1" name="Shape 551"/>
        <p:cNvGrpSpPr/>
        <p:nvPr/>
      </p:nvGrpSpPr>
      <p:grpSpPr>
        <a:xfrm>
          <a:off x="0" y="0"/>
          <a:ext cx="0" cy="0"/>
          <a:chOff x="0" y="0"/>
          <a:chExt cx="0" cy="0"/>
        </a:xfrm>
      </p:grpSpPr>
      <p:sp>
        <p:nvSpPr>
          <p:cNvPr id="552" name="Google Shape;552;p37"/>
          <p:cNvSpPr txBox="1"/>
          <p:nvPr>
            <p:ph type="title"/>
          </p:nvPr>
        </p:nvSpPr>
        <p:spPr>
          <a:xfrm>
            <a:off x="289350" y="1033075"/>
            <a:ext cx="55488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Bree Serif"/>
                <a:ea typeface="Bree Serif"/>
                <a:cs typeface="Bree Serif"/>
                <a:sym typeface="Bree Serif"/>
              </a:rPr>
              <a:t>PRESENTATION DESIGN</a:t>
            </a:r>
            <a:endParaRPr>
              <a:solidFill>
                <a:srgbClr val="000000"/>
              </a:solidFill>
              <a:latin typeface="Bree Serif"/>
              <a:ea typeface="Bree Serif"/>
              <a:cs typeface="Bree Serif"/>
              <a:sym typeface="Bree Serif"/>
            </a:endParaRPr>
          </a:p>
        </p:txBody>
      </p:sp>
      <p:sp>
        <p:nvSpPr>
          <p:cNvPr id="553" name="Google Shape;553;p37"/>
          <p:cNvSpPr txBox="1"/>
          <p:nvPr>
            <p:ph idx="1" type="body"/>
          </p:nvPr>
        </p:nvSpPr>
        <p:spPr>
          <a:xfrm>
            <a:off x="267075" y="1817425"/>
            <a:ext cx="4473300" cy="3097500"/>
          </a:xfrm>
          <a:prstGeom prst="rect">
            <a:avLst/>
          </a:prstGeom>
        </p:spPr>
        <p:txBody>
          <a:bodyPr anchorCtr="0" anchor="t" bIns="91425" lIns="91425" spcFirstLastPara="1" rIns="91425" wrap="square" tIns="91425">
            <a:noAutofit/>
          </a:bodyPr>
          <a:lstStyle/>
          <a:p>
            <a:pPr indent="-254000" lvl="0" marL="342900" rtl="0" algn="l">
              <a:spcBef>
                <a:spcPts val="0"/>
              </a:spcBef>
              <a:spcAft>
                <a:spcPts val="0"/>
              </a:spcAft>
              <a:buClr>
                <a:srgbClr val="000000"/>
              </a:buClr>
              <a:buSzPts val="1800"/>
              <a:buFont typeface="Bree Serif"/>
              <a:buChar char="•"/>
            </a:pPr>
            <a:r>
              <a:rPr lang="en">
                <a:solidFill>
                  <a:srgbClr val="000000"/>
                </a:solidFill>
                <a:latin typeface="Bree Serif"/>
                <a:ea typeface="Bree Serif"/>
                <a:cs typeface="Bree Serif"/>
                <a:sym typeface="Bree Serif"/>
              </a:rPr>
              <a:t>Font: Bree Serif</a:t>
            </a:r>
            <a:endParaRPr>
              <a:solidFill>
                <a:srgbClr val="000000"/>
              </a:solidFill>
              <a:latin typeface="Bree Serif"/>
              <a:ea typeface="Bree Serif"/>
              <a:cs typeface="Bree Serif"/>
              <a:sym typeface="Bree Serif"/>
            </a:endParaRPr>
          </a:p>
          <a:p>
            <a:pPr indent="0" lvl="0" marL="0" rtl="0" algn="l">
              <a:spcBef>
                <a:spcPts val="0"/>
              </a:spcBef>
              <a:spcAft>
                <a:spcPts val="0"/>
              </a:spcAft>
              <a:buNone/>
            </a:pPr>
            <a:r>
              <a:t/>
            </a:r>
            <a:endParaRPr>
              <a:solidFill>
                <a:srgbClr val="000000"/>
              </a:solidFill>
              <a:latin typeface="Bree Serif"/>
              <a:ea typeface="Bree Serif"/>
              <a:cs typeface="Bree Serif"/>
              <a:sym typeface="Bree Serif"/>
            </a:endParaRPr>
          </a:p>
          <a:p>
            <a:pPr indent="-254000" lvl="0" marL="342900" rtl="0" algn="l">
              <a:spcBef>
                <a:spcPts val="640"/>
              </a:spcBef>
              <a:spcAft>
                <a:spcPts val="0"/>
              </a:spcAft>
              <a:buClr>
                <a:srgbClr val="000000"/>
              </a:buClr>
              <a:buSzPts val="1800"/>
              <a:buFont typeface="Bree Serif"/>
              <a:buChar char="•"/>
            </a:pPr>
            <a:r>
              <a:rPr lang="en">
                <a:solidFill>
                  <a:srgbClr val="000000"/>
                </a:solidFill>
                <a:latin typeface="Bree Serif"/>
                <a:ea typeface="Bree Serif"/>
                <a:cs typeface="Bree Serif"/>
                <a:sym typeface="Bree Serif"/>
              </a:rPr>
              <a:t>Slides background: Slidespower.</a:t>
            </a:r>
            <a:endParaRPr>
              <a:solidFill>
                <a:srgbClr val="000000"/>
              </a:solidFill>
              <a:latin typeface="Bree Serif"/>
              <a:ea typeface="Bree Serif"/>
              <a:cs typeface="Bree Serif"/>
              <a:sym typeface="Bree Serif"/>
            </a:endParaRPr>
          </a:p>
          <a:p>
            <a:pPr indent="0" lvl="0" marL="0" rtl="0" algn="l">
              <a:spcBef>
                <a:spcPts val="640"/>
              </a:spcBef>
              <a:spcAft>
                <a:spcPts val="0"/>
              </a:spcAft>
              <a:buNone/>
            </a:pPr>
            <a:r>
              <a:t/>
            </a:r>
            <a:endParaRPr>
              <a:solidFill>
                <a:srgbClr val="000000"/>
              </a:solidFill>
              <a:latin typeface="Bree Serif"/>
              <a:ea typeface="Bree Serif"/>
              <a:cs typeface="Bree Serif"/>
              <a:sym typeface="Bree Serif"/>
            </a:endParaRPr>
          </a:p>
          <a:p>
            <a:pPr indent="-254000" lvl="0" marL="342900" rtl="0" algn="l">
              <a:spcBef>
                <a:spcPts val="640"/>
              </a:spcBef>
              <a:spcAft>
                <a:spcPts val="0"/>
              </a:spcAft>
              <a:buClr>
                <a:srgbClr val="000000"/>
              </a:buClr>
              <a:buSzPts val="1800"/>
              <a:buFont typeface="Bree Serif"/>
              <a:buChar char="•"/>
            </a:pPr>
            <a:r>
              <a:rPr lang="en">
                <a:solidFill>
                  <a:srgbClr val="000000"/>
                </a:solidFill>
                <a:latin typeface="Bree Serif"/>
                <a:ea typeface="Bree Serif"/>
                <a:cs typeface="Bree Serif"/>
                <a:sym typeface="Bree Serif"/>
              </a:rPr>
              <a:t>Images:     https://pixabay.com</a:t>
            </a:r>
            <a:endParaRPr>
              <a:solidFill>
                <a:srgbClr val="000000"/>
              </a:solidFill>
              <a:latin typeface="Bree Serif"/>
              <a:ea typeface="Bree Serif"/>
              <a:cs typeface="Bree Serif"/>
              <a:sym typeface="Bree Serif"/>
            </a:endParaRPr>
          </a:p>
          <a:p>
            <a:pPr indent="457200" lvl="0" marL="914400" rtl="0" algn="l">
              <a:spcBef>
                <a:spcPts val="640"/>
              </a:spcBef>
              <a:spcAft>
                <a:spcPts val="0"/>
              </a:spcAft>
              <a:buNone/>
            </a:pPr>
            <a:r>
              <a:rPr lang="en">
                <a:solidFill>
                  <a:srgbClr val="000000"/>
                </a:solidFill>
                <a:latin typeface="Bree Serif"/>
                <a:ea typeface="Bree Serif"/>
                <a:cs typeface="Bree Serif"/>
                <a:sym typeface="Bree Serif"/>
              </a:rPr>
              <a:t>https://unsplash.com</a:t>
            </a:r>
            <a:endParaRPr>
              <a:solidFill>
                <a:srgbClr val="000000"/>
              </a:solidFill>
              <a:latin typeface="Bree Serif"/>
              <a:ea typeface="Bree Serif"/>
              <a:cs typeface="Bree Serif"/>
              <a:sym typeface="Bree Serif"/>
            </a:endParaRPr>
          </a:p>
          <a:p>
            <a:pPr indent="0" lvl="0" marL="0" rtl="0" algn="l">
              <a:spcBef>
                <a:spcPts val="640"/>
              </a:spcBef>
              <a:spcAft>
                <a:spcPts val="0"/>
              </a:spcAft>
              <a:buNone/>
            </a:pPr>
            <a:r>
              <a:t/>
            </a:r>
            <a:endParaRPr>
              <a:solidFill>
                <a:srgbClr val="000000"/>
              </a:solidFill>
              <a:latin typeface="Bree Serif"/>
              <a:ea typeface="Bree Serif"/>
              <a:cs typeface="Bree Serif"/>
              <a:sym typeface="Bree Serif"/>
            </a:endParaRPr>
          </a:p>
          <a:p>
            <a:pPr indent="-254000" lvl="0" marL="342900" rtl="0" algn="l">
              <a:spcBef>
                <a:spcPts val="640"/>
              </a:spcBef>
              <a:spcAft>
                <a:spcPts val="0"/>
              </a:spcAft>
              <a:buClr>
                <a:srgbClr val="000000"/>
              </a:buClr>
              <a:buSzPts val="1800"/>
              <a:buFont typeface="Bree Serif"/>
              <a:buChar char="•"/>
            </a:pPr>
            <a:r>
              <a:rPr lang="en">
                <a:solidFill>
                  <a:srgbClr val="000000"/>
                </a:solidFill>
                <a:latin typeface="Bree Serif"/>
                <a:ea typeface="Bree Serif"/>
                <a:cs typeface="Bree Serif"/>
                <a:sym typeface="Bree Serif"/>
              </a:rPr>
              <a:t>Icons:        www.iconfinder.com</a:t>
            </a:r>
            <a:endParaRPr>
              <a:solidFill>
                <a:srgbClr val="000000"/>
              </a:solidFill>
              <a:latin typeface="Bree Serif"/>
              <a:ea typeface="Bree Serif"/>
              <a:cs typeface="Bree Serif"/>
              <a:sym typeface="Bree Serif"/>
            </a:endParaRPr>
          </a:p>
        </p:txBody>
      </p:sp>
      <p:pic>
        <p:nvPicPr>
          <p:cNvPr descr="color, day, doodle, fairytale, green, man, patrick icon" id="554" name="Google Shape;554;p37"/>
          <p:cNvPicPr preferRelativeResize="0"/>
          <p:nvPr/>
        </p:nvPicPr>
        <p:blipFill>
          <a:blip r:embed="rId3">
            <a:alphaModFix/>
          </a:blip>
          <a:stretch>
            <a:fillRect/>
          </a:stretch>
        </p:blipFill>
        <p:spPr>
          <a:xfrm>
            <a:off x="585950" y="52550"/>
            <a:ext cx="548700" cy="548700"/>
          </a:xfrm>
          <a:prstGeom prst="rect">
            <a:avLst/>
          </a:prstGeom>
          <a:noFill/>
          <a:ln>
            <a:noFill/>
          </a:ln>
        </p:spPr>
      </p:pic>
      <p:pic>
        <p:nvPicPr>
          <p:cNvPr descr="color, day, doodle, fairytale, green, man, patrick icon" id="555" name="Google Shape;555;p37"/>
          <p:cNvPicPr preferRelativeResize="0"/>
          <p:nvPr/>
        </p:nvPicPr>
        <p:blipFill>
          <a:blip r:embed="rId3">
            <a:alphaModFix/>
          </a:blip>
          <a:stretch>
            <a:fillRect/>
          </a:stretch>
        </p:blipFill>
        <p:spPr>
          <a:xfrm>
            <a:off x="281150" y="52550"/>
            <a:ext cx="548700" cy="548700"/>
          </a:xfrm>
          <a:prstGeom prst="rect">
            <a:avLst/>
          </a:prstGeom>
          <a:noFill/>
          <a:ln>
            <a:noFill/>
          </a:ln>
        </p:spPr>
      </p:pic>
      <p:pic>
        <p:nvPicPr>
          <p:cNvPr descr="color, day, doodle, fairytale, green, man, patrick icon" id="556" name="Google Shape;556;p37"/>
          <p:cNvPicPr preferRelativeResize="0"/>
          <p:nvPr/>
        </p:nvPicPr>
        <p:blipFill>
          <a:blip r:embed="rId3">
            <a:alphaModFix/>
          </a:blip>
          <a:stretch>
            <a:fillRect/>
          </a:stretch>
        </p:blipFill>
        <p:spPr>
          <a:xfrm>
            <a:off x="890750" y="52550"/>
            <a:ext cx="548700" cy="548700"/>
          </a:xfrm>
          <a:prstGeom prst="rect">
            <a:avLst/>
          </a:prstGeom>
          <a:noFill/>
          <a:ln>
            <a:noFill/>
          </a:ln>
        </p:spPr>
      </p:pic>
      <p:pic>
        <p:nvPicPr>
          <p:cNvPr descr="color, day, doodle, fairytale, green, man, patrick icon" id="557" name="Google Shape;557;p37"/>
          <p:cNvPicPr preferRelativeResize="0"/>
          <p:nvPr/>
        </p:nvPicPr>
        <p:blipFill>
          <a:blip r:embed="rId3">
            <a:alphaModFix/>
          </a:blip>
          <a:stretch>
            <a:fillRect/>
          </a:stretch>
        </p:blipFill>
        <p:spPr>
          <a:xfrm>
            <a:off x="1195550" y="52550"/>
            <a:ext cx="548700" cy="548700"/>
          </a:xfrm>
          <a:prstGeom prst="rect">
            <a:avLst/>
          </a:prstGeom>
          <a:noFill/>
          <a:ln>
            <a:noFill/>
          </a:ln>
        </p:spPr>
      </p:pic>
      <p:pic>
        <p:nvPicPr>
          <p:cNvPr descr="color, day, doodle, fairytale, green, man, patrick icon" id="558" name="Google Shape;558;p37"/>
          <p:cNvPicPr preferRelativeResize="0"/>
          <p:nvPr/>
        </p:nvPicPr>
        <p:blipFill>
          <a:blip r:embed="rId3">
            <a:alphaModFix/>
          </a:blip>
          <a:stretch>
            <a:fillRect/>
          </a:stretch>
        </p:blipFill>
        <p:spPr>
          <a:xfrm>
            <a:off x="1500350" y="52550"/>
            <a:ext cx="548700" cy="548700"/>
          </a:xfrm>
          <a:prstGeom prst="rect">
            <a:avLst/>
          </a:prstGeom>
          <a:noFill/>
          <a:ln>
            <a:noFill/>
          </a:ln>
        </p:spPr>
      </p:pic>
      <p:pic>
        <p:nvPicPr>
          <p:cNvPr descr="color, day, doodle, fairytale, green, man, patrick icon" id="559" name="Google Shape;559;p37"/>
          <p:cNvPicPr preferRelativeResize="0"/>
          <p:nvPr/>
        </p:nvPicPr>
        <p:blipFill>
          <a:blip r:embed="rId3">
            <a:alphaModFix/>
          </a:blip>
          <a:stretch>
            <a:fillRect/>
          </a:stretch>
        </p:blipFill>
        <p:spPr>
          <a:xfrm>
            <a:off x="1805150" y="52550"/>
            <a:ext cx="548700" cy="548700"/>
          </a:xfrm>
          <a:prstGeom prst="rect">
            <a:avLst/>
          </a:prstGeom>
          <a:noFill/>
          <a:ln>
            <a:noFill/>
          </a:ln>
        </p:spPr>
      </p:pic>
      <p:pic>
        <p:nvPicPr>
          <p:cNvPr descr="color, day, doodle, fairytale, green, man, patrick icon" id="560" name="Google Shape;560;p37"/>
          <p:cNvPicPr preferRelativeResize="0"/>
          <p:nvPr/>
        </p:nvPicPr>
        <p:blipFill>
          <a:blip r:embed="rId3">
            <a:alphaModFix/>
          </a:blip>
          <a:stretch>
            <a:fillRect/>
          </a:stretch>
        </p:blipFill>
        <p:spPr>
          <a:xfrm>
            <a:off x="2109950" y="52550"/>
            <a:ext cx="548700" cy="548700"/>
          </a:xfrm>
          <a:prstGeom prst="rect">
            <a:avLst/>
          </a:prstGeom>
          <a:noFill/>
          <a:ln>
            <a:noFill/>
          </a:ln>
        </p:spPr>
      </p:pic>
      <p:pic>
        <p:nvPicPr>
          <p:cNvPr descr="color, day, doodle, fairytale, green, man, patrick icon" id="561" name="Google Shape;561;p37"/>
          <p:cNvPicPr preferRelativeResize="0"/>
          <p:nvPr/>
        </p:nvPicPr>
        <p:blipFill>
          <a:blip r:embed="rId3">
            <a:alphaModFix/>
          </a:blip>
          <a:stretch>
            <a:fillRect/>
          </a:stretch>
        </p:blipFill>
        <p:spPr>
          <a:xfrm>
            <a:off x="2414750" y="52550"/>
            <a:ext cx="548700" cy="548700"/>
          </a:xfrm>
          <a:prstGeom prst="rect">
            <a:avLst/>
          </a:prstGeom>
          <a:noFill/>
          <a:ln>
            <a:noFill/>
          </a:ln>
        </p:spPr>
      </p:pic>
      <p:pic>
        <p:nvPicPr>
          <p:cNvPr descr="color, day, doodle, fairytale, green, man, patrick icon" id="562" name="Google Shape;562;p37"/>
          <p:cNvPicPr preferRelativeResize="0"/>
          <p:nvPr/>
        </p:nvPicPr>
        <p:blipFill>
          <a:blip r:embed="rId3">
            <a:alphaModFix/>
          </a:blip>
          <a:stretch>
            <a:fillRect/>
          </a:stretch>
        </p:blipFill>
        <p:spPr>
          <a:xfrm>
            <a:off x="2719550" y="52550"/>
            <a:ext cx="548700" cy="548700"/>
          </a:xfrm>
          <a:prstGeom prst="rect">
            <a:avLst/>
          </a:prstGeom>
          <a:noFill/>
          <a:ln>
            <a:noFill/>
          </a:ln>
        </p:spPr>
      </p:pic>
      <p:pic>
        <p:nvPicPr>
          <p:cNvPr descr="color, day, doodle, fairytale, green, man, patrick icon" id="563" name="Google Shape;563;p37"/>
          <p:cNvPicPr preferRelativeResize="0"/>
          <p:nvPr/>
        </p:nvPicPr>
        <p:blipFill>
          <a:blip r:embed="rId3">
            <a:alphaModFix/>
          </a:blip>
          <a:stretch>
            <a:fillRect/>
          </a:stretch>
        </p:blipFill>
        <p:spPr>
          <a:xfrm>
            <a:off x="3024350" y="52550"/>
            <a:ext cx="548700" cy="548700"/>
          </a:xfrm>
          <a:prstGeom prst="rect">
            <a:avLst/>
          </a:prstGeom>
          <a:noFill/>
          <a:ln>
            <a:noFill/>
          </a:ln>
        </p:spPr>
      </p:pic>
      <p:pic>
        <p:nvPicPr>
          <p:cNvPr descr="color, day, doodle, fairytale, green, man, patrick icon" id="564" name="Google Shape;564;p37"/>
          <p:cNvPicPr preferRelativeResize="0"/>
          <p:nvPr/>
        </p:nvPicPr>
        <p:blipFill>
          <a:blip r:embed="rId3">
            <a:alphaModFix/>
          </a:blip>
          <a:stretch>
            <a:fillRect/>
          </a:stretch>
        </p:blipFill>
        <p:spPr>
          <a:xfrm>
            <a:off x="3329150" y="52550"/>
            <a:ext cx="548700" cy="548700"/>
          </a:xfrm>
          <a:prstGeom prst="rect">
            <a:avLst/>
          </a:prstGeom>
          <a:noFill/>
          <a:ln>
            <a:noFill/>
          </a:ln>
        </p:spPr>
      </p:pic>
      <p:pic>
        <p:nvPicPr>
          <p:cNvPr descr="color, day, doodle, fairytale, green, man, patrick icon" id="565" name="Google Shape;565;p37"/>
          <p:cNvPicPr preferRelativeResize="0"/>
          <p:nvPr/>
        </p:nvPicPr>
        <p:blipFill>
          <a:blip r:embed="rId3">
            <a:alphaModFix/>
          </a:blip>
          <a:stretch>
            <a:fillRect/>
          </a:stretch>
        </p:blipFill>
        <p:spPr>
          <a:xfrm>
            <a:off x="3633950" y="52550"/>
            <a:ext cx="548700" cy="548700"/>
          </a:xfrm>
          <a:prstGeom prst="rect">
            <a:avLst/>
          </a:prstGeom>
          <a:noFill/>
          <a:ln>
            <a:noFill/>
          </a:ln>
        </p:spPr>
      </p:pic>
      <p:pic>
        <p:nvPicPr>
          <p:cNvPr descr="color, day, doodle, fairytale, green, man, patrick icon" id="566" name="Google Shape;566;p37"/>
          <p:cNvPicPr preferRelativeResize="0"/>
          <p:nvPr/>
        </p:nvPicPr>
        <p:blipFill>
          <a:blip r:embed="rId3">
            <a:alphaModFix/>
          </a:blip>
          <a:stretch>
            <a:fillRect/>
          </a:stretch>
        </p:blipFill>
        <p:spPr>
          <a:xfrm>
            <a:off x="3938750" y="52550"/>
            <a:ext cx="548700" cy="548700"/>
          </a:xfrm>
          <a:prstGeom prst="rect">
            <a:avLst/>
          </a:prstGeom>
          <a:noFill/>
          <a:ln>
            <a:noFill/>
          </a:ln>
        </p:spPr>
      </p:pic>
      <p:pic>
        <p:nvPicPr>
          <p:cNvPr descr="color, day, doodle, fairytale, green, man, patrick icon" id="567" name="Google Shape;567;p37"/>
          <p:cNvPicPr preferRelativeResize="0"/>
          <p:nvPr/>
        </p:nvPicPr>
        <p:blipFill>
          <a:blip r:embed="rId3">
            <a:alphaModFix/>
          </a:blip>
          <a:stretch>
            <a:fillRect/>
          </a:stretch>
        </p:blipFill>
        <p:spPr>
          <a:xfrm>
            <a:off x="4243550" y="52550"/>
            <a:ext cx="548700" cy="548700"/>
          </a:xfrm>
          <a:prstGeom prst="rect">
            <a:avLst/>
          </a:prstGeom>
          <a:noFill/>
          <a:ln>
            <a:noFill/>
          </a:ln>
        </p:spPr>
      </p:pic>
      <p:pic>
        <p:nvPicPr>
          <p:cNvPr descr="color, day, doodle, fairytale, green, man, patrick icon" id="568" name="Google Shape;568;p37"/>
          <p:cNvPicPr preferRelativeResize="0"/>
          <p:nvPr/>
        </p:nvPicPr>
        <p:blipFill>
          <a:blip r:embed="rId3">
            <a:alphaModFix/>
          </a:blip>
          <a:stretch>
            <a:fillRect/>
          </a:stretch>
        </p:blipFill>
        <p:spPr>
          <a:xfrm>
            <a:off x="4548350" y="52550"/>
            <a:ext cx="548700" cy="548700"/>
          </a:xfrm>
          <a:prstGeom prst="rect">
            <a:avLst/>
          </a:prstGeom>
          <a:noFill/>
          <a:ln>
            <a:noFill/>
          </a:ln>
        </p:spPr>
      </p:pic>
      <p:pic>
        <p:nvPicPr>
          <p:cNvPr descr="color, day, doodle, fairytale, green, man, patrick icon" id="569" name="Google Shape;569;p37"/>
          <p:cNvPicPr preferRelativeResize="0"/>
          <p:nvPr/>
        </p:nvPicPr>
        <p:blipFill>
          <a:blip r:embed="rId3">
            <a:alphaModFix/>
          </a:blip>
          <a:stretch>
            <a:fillRect/>
          </a:stretch>
        </p:blipFill>
        <p:spPr>
          <a:xfrm>
            <a:off x="4853150" y="52550"/>
            <a:ext cx="548700" cy="548700"/>
          </a:xfrm>
          <a:prstGeom prst="rect">
            <a:avLst/>
          </a:prstGeom>
          <a:noFill/>
          <a:ln>
            <a:noFill/>
          </a:ln>
        </p:spPr>
      </p:pic>
      <p:pic>
        <p:nvPicPr>
          <p:cNvPr descr="color, day, doodle, fairytale, green, man, patrick icon" id="570" name="Google Shape;570;p37"/>
          <p:cNvPicPr preferRelativeResize="0"/>
          <p:nvPr/>
        </p:nvPicPr>
        <p:blipFill>
          <a:blip r:embed="rId3">
            <a:alphaModFix/>
          </a:blip>
          <a:stretch>
            <a:fillRect/>
          </a:stretch>
        </p:blipFill>
        <p:spPr>
          <a:xfrm>
            <a:off x="5157950" y="52550"/>
            <a:ext cx="548700" cy="548700"/>
          </a:xfrm>
          <a:prstGeom prst="rect">
            <a:avLst/>
          </a:prstGeom>
          <a:noFill/>
          <a:ln>
            <a:noFill/>
          </a:ln>
        </p:spPr>
      </p:pic>
      <p:pic>
        <p:nvPicPr>
          <p:cNvPr descr="color, day, doodle, fairytale, green, man, patrick icon" id="571" name="Google Shape;571;p37"/>
          <p:cNvPicPr preferRelativeResize="0"/>
          <p:nvPr/>
        </p:nvPicPr>
        <p:blipFill>
          <a:blip r:embed="rId3">
            <a:alphaModFix/>
          </a:blip>
          <a:stretch>
            <a:fillRect/>
          </a:stretch>
        </p:blipFill>
        <p:spPr>
          <a:xfrm>
            <a:off x="5462750" y="52550"/>
            <a:ext cx="548700" cy="548700"/>
          </a:xfrm>
          <a:prstGeom prst="rect">
            <a:avLst/>
          </a:prstGeom>
          <a:noFill/>
          <a:ln>
            <a:noFill/>
          </a:ln>
        </p:spPr>
      </p:pic>
      <p:pic>
        <p:nvPicPr>
          <p:cNvPr descr="color, day, doodle, fairytale, green, man, patrick icon" id="572" name="Google Shape;572;p37"/>
          <p:cNvPicPr preferRelativeResize="0"/>
          <p:nvPr/>
        </p:nvPicPr>
        <p:blipFill>
          <a:blip r:embed="rId3">
            <a:alphaModFix/>
          </a:blip>
          <a:stretch>
            <a:fillRect/>
          </a:stretch>
        </p:blipFill>
        <p:spPr>
          <a:xfrm>
            <a:off x="5767550" y="52550"/>
            <a:ext cx="548700" cy="548700"/>
          </a:xfrm>
          <a:prstGeom prst="rect">
            <a:avLst/>
          </a:prstGeom>
          <a:noFill/>
          <a:ln>
            <a:noFill/>
          </a:ln>
        </p:spPr>
      </p:pic>
      <p:pic>
        <p:nvPicPr>
          <p:cNvPr descr="color, day, doodle, fairytale, green, man, patrick icon" id="573" name="Google Shape;573;p37"/>
          <p:cNvPicPr preferRelativeResize="0"/>
          <p:nvPr/>
        </p:nvPicPr>
        <p:blipFill>
          <a:blip r:embed="rId3">
            <a:alphaModFix/>
          </a:blip>
          <a:stretch>
            <a:fillRect/>
          </a:stretch>
        </p:blipFill>
        <p:spPr>
          <a:xfrm>
            <a:off x="6072350" y="52550"/>
            <a:ext cx="548700" cy="548700"/>
          </a:xfrm>
          <a:prstGeom prst="rect">
            <a:avLst/>
          </a:prstGeom>
          <a:noFill/>
          <a:ln>
            <a:noFill/>
          </a:ln>
        </p:spPr>
      </p:pic>
      <p:pic>
        <p:nvPicPr>
          <p:cNvPr descr="color, day, doodle, fairytale, green, man, patrick icon" id="574" name="Google Shape;574;p37"/>
          <p:cNvPicPr preferRelativeResize="0"/>
          <p:nvPr/>
        </p:nvPicPr>
        <p:blipFill>
          <a:blip r:embed="rId3">
            <a:alphaModFix/>
          </a:blip>
          <a:stretch>
            <a:fillRect/>
          </a:stretch>
        </p:blipFill>
        <p:spPr>
          <a:xfrm>
            <a:off x="6377150" y="52550"/>
            <a:ext cx="548700" cy="548700"/>
          </a:xfrm>
          <a:prstGeom prst="rect">
            <a:avLst/>
          </a:prstGeom>
          <a:noFill/>
          <a:ln>
            <a:noFill/>
          </a:ln>
        </p:spPr>
      </p:pic>
      <p:pic>
        <p:nvPicPr>
          <p:cNvPr descr="color, day, doodle, fairytale, green, man, patrick icon" id="575" name="Google Shape;575;p37"/>
          <p:cNvPicPr preferRelativeResize="0"/>
          <p:nvPr/>
        </p:nvPicPr>
        <p:blipFill>
          <a:blip r:embed="rId3">
            <a:alphaModFix/>
          </a:blip>
          <a:stretch>
            <a:fillRect/>
          </a:stretch>
        </p:blipFill>
        <p:spPr>
          <a:xfrm>
            <a:off x="6681950" y="52550"/>
            <a:ext cx="548700" cy="548700"/>
          </a:xfrm>
          <a:prstGeom prst="rect">
            <a:avLst/>
          </a:prstGeom>
          <a:noFill/>
          <a:ln>
            <a:noFill/>
          </a:ln>
        </p:spPr>
      </p:pic>
      <p:pic>
        <p:nvPicPr>
          <p:cNvPr descr="color, day, doodle, fairytale, green, man, patrick icon" id="576" name="Google Shape;576;p37"/>
          <p:cNvPicPr preferRelativeResize="0"/>
          <p:nvPr/>
        </p:nvPicPr>
        <p:blipFill>
          <a:blip r:embed="rId3">
            <a:alphaModFix/>
          </a:blip>
          <a:stretch>
            <a:fillRect/>
          </a:stretch>
        </p:blipFill>
        <p:spPr>
          <a:xfrm>
            <a:off x="6986750" y="52550"/>
            <a:ext cx="548700" cy="548700"/>
          </a:xfrm>
          <a:prstGeom prst="rect">
            <a:avLst/>
          </a:prstGeom>
          <a:noFill/>
          <a:ln>
            <a:noFill/>
          </a:ln>
        </p:spPr>
      </p:pic>
      <p:pic>
        <p:nvPicPr>
          <p:cNvPr descr="clear glass mug filled with green liquid" id="577" name="Google Shape;577;p37"/>
          <p:cNvPicPr preferRelativeResize="0"/>
          <p:nvPr/>
        </p:nvPicPr>
        <p:blipFill rotWithShape="1">
          <a:blip r:embed="rId4">
            <a:alphaModFix/>
          </a:blip>
          <a:srcRect b="0" l="8255" r="43576" t="0"/>
          <a:stretch/>
        </p:blipFill>
        <p:spPr>
          <a:xfrm>
            <a:off x="6072350" y="1527878"/>
            <a:ext cx="2296900" cy="3214697"/>
          </a:xfrm>
          <a:prstGeom prst="rect">
            <a:avLst/>
          </a:prstGeom>
          <a:noFill/>
          <a:ln>
            <a:noFill/>
          </a:ln>
        </p:spPr>
      </p:pic>
      <p:pic>
        <p:nvPicPr>
          <p:cNvPr descr="color, day, doodle, fairytale, green, man, patrick icon" id="578" name="Google Shape;578;p37"/>
          <p:cNvPicPr preferRelativeResize="0"/>
          <p:nvPr/>
        </p:nvPicPr>
        <p:blipFill>
          <a:blip r:embed="rId3">
            <a:alphaModFix/>
          </a:blip>
          <a:stretch>
            <a:fillRect/>
          </a:stretch>
        </p:blipFill>
        <p:spPr>
          <a:xfrm>
            <a:off x="-23650" y="52550"/>
            <a:ext cx="548700" cy="548700"/>
          </a:xfrm>
          <a:prstGeom prst="rect">
            <a:avLst/>
          </a:prstGeom>
          <a:noFill/>
          <a:ln>
            <a:noFill/>
          </a:ln>
        </p:spPr>
      </p:pic>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B6D7A8"/>
        </a:solidFill>
      </p:bgPr>
    </p:bg>
    <p:spTree>
      <p:nvGrpSpPr>
        <p:cNvPr id="582" name="Shape 582"/>
        <p:cNvGrpSpPr/>
        <p:nvPr/>
      </p:nvGrpSpPr>
      <p:grpSpPr>
        <a:xfrm>
          <a:off x="0" y="0"/>
          <a:ext cx="0" cy="0"/>
          <a:chOff x="0" y="0"/>
          <a:chExt cx="0" cy="0"/>
        </a:xfrm>
      </p:grpSpPr>
      <p:sp>
        <p:nvSpPr>
          <p:cNvPr id="583" name="Google Shape;583;p38"/>
          <p:cNvSpPr txBox="1"/>
          <p:nvPr>
            <p:ph type="title"/>
          </p:nvPr>
        </p:nvSpPr>
        <p:spPr>
          <a:xfrm>
            <a:off x="1963950" y="754425"/>
            <a:ext cx="55431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sz="1800">
                <a:solidFill>
                  <a:srgbClr val="000000"/>
                </a:solidFill>
                <a:latin typeface="Bree Serif"/>
                <a:ea typeface="Bree Serif"/>
                <a:cs typeface="Bree Serif"/>
                <a:sym typeface="Bree Serif"/>
              </a:rPr>
              <a:t>You can find more icons in our other presentations.</a:t>
            </a:r>
            <a:endParaRPr sz="1800">
              <a:solidFill>
                <a:srgbClr val="000000"/>
              </a:solidFill>
              <a:latin typeface="Bree Serif"/>
              <a:ea typeface="Bree Serif"/>
              <a:cs typeface="Bree Serif"/>
              <a:sym typeface="Bree Serif"/>
            </a:endParaRPr>
          </a:p>
        </p:txBody>
      </p:sp>
      <p:pic>
        <p:nvPicPr>
          <p:cNvPr id="584" name="Google Shape;584;p38"/>
          <p:cNvPicPr preferRelativeResize="0"/>
          <p:nvPr/>
        </p:nvPicPr>
        <p:blipFill>
          <a:blip r:embed="rId3">
            <a:alphaModFix/>
          </a:blip>
          <a:stretch>
            <a:fillRect/>
          </a:stretch>
        </p:blipFill>
        <p:spPr>
          <a:xfrm>
            <a:off x="1636925" y="857925"/>
            <a:ext cx="365701" cy="365701"/>
          </a:xfrm>
          <a:prstGeom prst="rect">
            <a:avLst/>
          </a:prstGeom>
          <a:noFill/>
          <a:ln>
            <a:noFill/>
          </a:ln>
        </p:spPr>
      </p:pic>
      <p:pic>
        <p:nvPicPr>
          <p:cNvPr descr="clover, coins, copper, kitchen, patricks, shamrock, trefoil icon" id="585" name="Google Shape;585;p38"/>
          <p:cNvPicPr preferRelativeResize="0"/>
          <p:nvPr/>
        </p:nvPicPr>
        <p:blipFill>
          <a:blip r:embed="rId4">
            <a:alphaModFix/>
          </a:blip>
          <a:stretch>
            <a:fillRect/>
          </a:stretch>
        </p:blipFill>
        <p:spPr>
          <a:xfrm>
            <a:off x="3134694" y="1795700"/>
            <a:ext cx="814206" cy="814225"/>
          </a:xfrm>
          <a:prstGeom prst="rect">
            <a:avLst/>
          </a:prstGeom>
          <a:noFill/>
          <a:ln>
            <a:noFill/>
          </a:ln>
        </p:spPr>
      </p:pic>
      <p:pic>
        <p:nvPicPr>
          <p:cNvPr descr="beer, craft, flower, glass, patricks, tumbler, wineglass icon" id="586" name="Google Shape;586;p38"/>
          <p:cNvPicPr preferRelativeResize="0"/>
          <p:nvPr/>
        </p:nvPicPr>
        <p:blipFill>
          <a:blip r:embed="rId5">
            <a:alphaModFix/>
          </a:blip>
          <a:stretch>
            <a:fillRect/>
          </a:stretch>
        </p:blipFill>
        <p:spPr>
          <a:xfrm>
            <a:off x="5196500" y="1795700"/>
            <a:ext cx="814206" cy="814225"/>
          </a:xfrm>
          <a:prstGeom prst="rect">
            <a:avLst/>
          </a:prstGeom>
          <a:noFill/>
          <a:ln>
            <a:noFill/>
          </a:ln>
        </p:spPr>
      </p:pic>
      <p:pic>
        <p:nvPicPr>
          <p:cNvPr descr="day, hat, leprechaun, patrick, st icon" id="587" name="Google Shape;587;p38"/>
          <p:cNvPicPr preferRelativeResize="0"/>
          <p:nvPr/>
        </p:nvPicPr>
        <p:blipFill>
          <a:blip r:embed="rId6">
            <a:alphaModFix/>
          </a:blip>
          <a:stretch>
            <a:fillRect/>
          </a:stretch>
        </p:blipFill>
        <p:spPr>
          <a:xfrm>
            <a:off x="7258306" y="1795700"/>
            <a:ext cx="814206" cy="814225"/>
          </a:xfrm>
          <a:prstGeom prst="rect">
            <a:avLst/>
          </a:prstGeom>
          <a:noFill/>
          <a:ln>
            <a:noFill/>
          </a:ln>
        </p:spPr>
      </p:pic>
      <p:pic>
        <p:nvPicPr>
          <p:cNvPr descr="clover, coin, day, gold, patrick, st icon" id="588" name="Google Shape;588;p38"/>
          <p:cNvPicPr preferRelativeResize="0"/>
          <p:nvPr/>
        </p:nvPicPr>
        <p:blipFill>
          <a:blip r:embed="rId7">
            <a:alphaModFix/>
          </a:blip>
          <a:stretch>
            <a:fillRect/>
          </a:stretch>
        </p:blipFill>
        <p:spPr>
          <a:xfrm>
            <a:off x="1071488" y="1795700"/>
            <a:ext cx="814206" cy="814225"/>
          </a:xfrm>
          <a:prstGeom prst="rect">
            <a:avLst/>
          </a:prstGeom>
          <a:noFill/>
          <a:ln>
            <a:noFill/>
          </a:ln>
        </p:spPr>
      </p:pic>
      <p:pic>
        <p:nvPicPr>
          <p:cNvPr descr="color, day, doodle, fairytale, green, man, patrick icon" id="589" name="Google Shape;589;p38"/>
          <p:cNvPicPr preferRelativeResize="0"/>
          <p:nvPr/>
        </p:nvPicPr>
        <p:blipFill>
          <a:blip r:embed="rId8">
            <a:alphaModFix/>
          </a:blip>
          <a:stretch>
            <a:fillRect/>
          </a:stretch>
        </p:blipFill>
        <p:spPr>
          <a:xfrm>
            <a:off x="5199342" y="3168975"/>
            <a:ext cx="814225" cy="814225"/>
          </a:xfrm>
          <a:prstGeom prst="rect">
            <a:avLst/>
          </a:prstGeom>
          <a:noFill/>
          <a:ln>
            <a:noFill/>
          </a:ln>
        </p:spPr>
      </p:pic>
      <p:pic>
        <p:nvPicPr>
          <p:cNvPr descr="advert, date, day, magic, patrick, sorcery, trefoil icon" id="590" name="Google Shape;590;p38"/>
          <p:cNvPicPr preferRelativeResize="0"/>
          <p:nvPr/>
        </p:nvPicPr>
        <p:blipFill>
          <a:blip r:embed="rId9">
            <a:alphaModFix/>
          </a:blip>
          <a:stretch>
            <a:fillRect/>
          </a:stretch>
        </p:blipFill>
        <p:spPr>
          <a:xfrm>
            <a:off x="7258313" y="3168975"/>
            <a:ext cx="814200" cy="814200"/>
          </a:xfrm>
          <a:prstGeom prst="rect">
            <a:avLst/>
          </a:prstGeom>
          <a:noFill/>
          <a:ln>
            <a:noFill/>
          </a:ln>
        </p:spPr>
      </p:pic>
      <p:pic>
        <p:nvPicPr>
          <p:cNvPr descr="boiler, gold, jewel, leprechaun, patrick, theurgy, treasure icon" id="591" name="Google Shape;591;p38"/>
          <p:cNvPicPr preferRelativeResize="0"/>
          <p:nvPr/>
        </p:nvPicPr>
        <p:blipFill>
          <a:blip r:embed="rId10">
            <a:alphaModFix/>
          </a:blip>
          <a:stretch>
            <a:fillRect/>
          </a:stretch>
        </p:blipFill>
        <p:spPr>
          <a:xfrm>
            <a:off x="3136115" y="3168975"/>
            <a:ext cx="814225" cy="814225"/>
          </a:xfrm>
          <a:prstGeom prst="rect">
            <a:avLst/>
          </a:prstGeom>
          <a:noFill/>
          <a:ln>
            <a:noFill/>
          </a:ln>
        </p:spPr>
      </p:pic>
      <p:pic>
        <p:nvPicPr>
          <p:cNvPr descr="couldron, day, patrick, rainbow, st, treasure icon" id="592" name="Google Shape;592;p38"/>
          <p:cNvPicPr preferRelativeResize="0"/>
          <p:nvPr/>
        </p:nvPicPr>
        <p:blipFill>
          <a:blip r:embed="rId11">
            <a:alphaModFix/>
          </a:blip>
          <a:stretch>
            <a:fillRect/>
          </a:stretch>
        </p:blipFill>
        <p:spPr>
          <a:xfrm>
            <a:off x="1071488" y="3168975"/>
            <a:ext cx="814225" cy="814225"/>
          </a:xfrm>
          <a:prstGeom prst="rect">
            <a:avLst/>
          </a:prstGeom>
          <a:noFill/>
          <a:ln>
            <a:noFill/>
          </a:ln>
        </p:spPr>
      </p:pic>
      <p:pic>
        <p:nvPicPr>
          <p:cNvPr descr="day, horseshoe, luck, patrick, st icon" id="593" name="Google Shape;593;p38"/>
          <p:cNvPicPr preferRelativeResize="0"/>
          <p:nvPr/>
        </p:nvPicPr>
        <p:blipFill>
          <a:blip r:embed="rId12">
            <a:alphaModFix/>
          </a:blip>
          <a:stretch>
            <a:fillRect/>
          </a:stretch>
        </p:blipFill>
        <p:spPr>
          <a:xfrm>
            <a:off x="4167725" y="2518050"/>
            <a:ext cx="814225" cy="814225"/>
          </a:xfrm>
          <a:prstGeom prst="rect">
            <a:avLst/>
          </a:prstGeom>
          <a:noFill/>
          <a:ln>
            <a:noFill/>
          </a:ln>
        </p:spPr>
      </p:pic>
      <p:pic>
        <p:nvPicPr>
          <p:cNvPr descr="color, day, doodle, fairytale, green, man, patrick icon" id="594" name="Google Shape;594;p38"/>
          <p:cNvPicPr preferRelativeResize="0"/>
          <p:nvPr/>
        </p:nvPicPr>
        <p:blipFill>
          <a:blip r:embed="rId13">
            <a:alphaModFix/>
          </a:blip>
          <a:stretch>
            <a:fillRect/>
          </a:stretch>
        </p:blipFill>
        <p:spPr>
          <a:xfrm>
            <a:off x="585950" y="52550"/>
            <a:ext cx="548700" cy="548700"/>
          </a:xfrm>
          <a:prstGeom prst="rect">
            <a:avLst/>
          </a:prstGeom>
          <a:noFill/>
          <a:ln>
            <a:noFill/>
          </a:ln>
        </p:spPr>
      </p:pic>
      <p:pic>
        <p:nvPicPr>
          <p:cNvPr descr="color, day, doodle, fairytale, green, man, patrick icon" id="595" name="Google Shape;595;p38"/>
          <p:cNvPicPr preferRelativeResize="0"/>
          <p:nvPr/>
        </p:nvPicPr>
        <p:blipFill>
          <a:blip r:embed="rId13">
            <a:alphaModFix/>
          </a:blip>
          <a:stretch>
            <a:fillRect/>
          </a:stretch>
        </p:blipFill>
        <p:spPr>
          <a:xfrm>
            <a:off x="281150" y="52550"/>
            <a:ext cx="548700" cy="548700"/>
          </a:xfrm>
          <a:prstGeom prst="rect">
            <a:avLst/>
          </a:prstGeom>
          <a:noFill/>
          <a:ln>
            <a:noFill/>
          </a:ln>
        </p:spPr>
      </p:pic>
      <p:pic>
        <p:nvPicPr>
          <p:cNvPr descr="color, day, doodle, fairytale, green, man, patrick icon" id="596" name="Google Shape;596;p38"/>
          <p:cNvPicPr preferRelativeResize="0"/>
          <p:nvPr/>
        </p:nvPicPr>
        <p:blipFill>
          <a:blip r:embed="rId13">
            <a:alphaModFix/>
          </a:blip>
          <a:stretch>
            <a:fillRect/>
          </a:stretch>
        </p:blipFill>
        <p:spPr>
          <a:xfrm>
            <a:off x="890750" y="52550"/>
            <a:ext cx="548700" cy="548700"/>
          </a:xfrm>
          <a:prstGeom prst="rect">
            <a:avLst/>
          </a:prstGeom>
          <a:noFill/>
          <a:ln>
            <a:noFill/>
          </a:ln>
        </p:spPr>
      </p:pic>
      <p:pic>
        <p:nvPicPr>
          <p:cNvPr descr="color, day, doodle, fairytale, green, man, patrick icon" id="597" name="Google Shape;597;p38"/>
          <p:cNvPicPr preferRelativeResize="0"/>
          <p:nvPr/>
        </p:nvPicPr>
        <p:blipFill>
          <a:blip r:embed="rId13">
            <a:alphaModFix/>
          </a:blip>
          <a:stretch>
            <a:fillRect/>
          </a:stretch>
        </p:blipFill>
        <p:spPr>
          <a:xfrm>
            <a:off x="1195550" y="52550"/>
            <a:ext cx="548700" cy="548700"/>
          </a:xfrm>
          <a:prstGeom prst="rect">
            <a:avLst/>
          </a:prstGeom>
          <a:noFill/>
          <a:ln>
            <a:noFill/>
          </a:ln>
        </p:spPr>
      </p:pic>
      <p:pic>
        <p:nvPicPr>
          <p:cNvPr descr="color, day, doodle, fairytale, green, man, patrick icon" id="598" name="Google Shape;598;p38"/>
          <p:cNvPicPr preferRelativeResize="0"/>
          <p:nvPr/>
        </p:nvPicPr>
        <p:blipFill>
          <a:blip r:embed="rId13">
            <a:alphaModFix/>
          </a:blip>
          <a:stretch>
            <a:fillRect/>
          </a:stretch>
        </p:blipFill>
        <p:spPr>
          <a:xfrm>
            <a:off x="1500350" y="52550"/>
            <a:ext cx="548700" cy="548700"/>
          </a:xfrm>
          <a:prstGeom prst="rect">
            <a:avLst/>
          </a:prstGeom>
          <a:noFill/>
          <a:ln>
            <a:noFill/>
          </a:ln>
        </p:spPr>
      </p:pic>
      <p:pic>
        <p:nvPicPr>
          <p:cNvPr descr="color, day, doodle, fairytale, green, man, patrick icon" id="599" name="Google Shape;599;p38"/>
          <p:cNvPicPr preferRelativeResize="0"/>
          <p:nvPr/>
        </p:nvPicPr>
        <p:blipFill>
          <a:blip r:embed="rId13">
            <a:alphaModFix/>
          </a:blip>
          <a:stretch>
            <a:fillRect/>
          </a:stretch>
        </p:blipFill>
        <p:spPr>
          <a:xfrm>
            <a:off x="1805150" y="52550"/>
            <a:ext cx="548700" cy="548700"/>
          </a:xfrm>
          <a:prstGeom prst="rect">
            <a:avLst/>
          </a:prstGeom>
          <a:noFill/>
          <a:ln>
            <a:noFill/>
          </a:ln>
        </p:spPr>
      </p:pic>
      <p:pic>
        <p:nvPicPr>
          <p:cNvPr descr="color, day, doodle, fairytale, green, man, patrick icon" id="600" name="Google Shape;600;p38"/>
          <p:cNvPicPr preferRelativeResize="0"/>
          <p:nvPr/>
        </p:nvPicPr>
        <p:blipFill>
          <a:blip r:embed="rId13">
            <a:alphaModFix/>
          </a:blip>
          <a:stretch>
            <a:fillRect/>
          </a:stretch>
        </p:blipFill>
        <p:spPr>
          <a:xfrm>
            <a:off x="2109950" y="52550"/>
            <a:ext cx="548700" cy="548700"/>
          </a:xfrm>
          <a:prstGeom prst="rect">
            <a:avLst/>
          </a:prstGeom>
          <a:noFill/>
          <a:ln>
            <a:noFill/>
          </a:ln>
        </p:spPr>
      </p:pic>
      <p:pic>
        <p:nvPicPr>
          <p:cNvPr descr="color, day, doodle, fairytale, green, man, patrick icon" id="601" name="Google Shape;601;p38"/>
          <p:cNvPicPr preferRelativeResize="0"/>
          <p:nvPr/>
        </p:nvPicPr>
        <p:blipFill>
          <a:blip r:embed="rId13">
            <a:alphaModFix/>
          </a:blip>
          <a:stretch>
            <a:fillRect/>
          </a:stretch>
        </p:blipFill>
        <p:spPr>
          <a:xfrm>
            <a:off x="2414750" y="52550"/>
            <a:ext cx="548700" cy="548700"/>
          </a:xfrm>
          <a:prstGeom prst="rect">
            <a:avLst/>
          </a:prstGeom>
          <a:noFill/>
          <a:ln>
            <a:noFill/>
          </a:ln>
        </p:spPr>
      </p:pic>
      <p:pic>
        <p:nvPicPr>
          <p:cNvPr descr="color, day, doodle, fairytale, green, man, patrick icon" id="602" name="Google Shape;602;p38"/>
          <p:cNvPicPr preferRelativeResize="0"/>
          <p:nvPr/>
        </p:nvPicPr>
        <p:blipFill>
          <a:blip r:embed="rId13">
            <a:alphaModFix/>
          </a:blip>
          <a:stretch>
            <a:fillRect/>
          </a:stretch>
        </p:blipFill>
        <p:spPr>
          <a:xfrm>
            <a:off x="2719550" y="52550"/>
            <a:ext cx="548700" cy="548700"/>
          </a:xfrm>
          <a:prstGeom prst="rect">
            <a:avLst/>
          </a:prstGeom>
          <a:noFill/>
          <a:ln>
            <a:noFill/>
          </a:ln>
        </p:spPr>
      </p:pic>
      <p:pic>
        <p:nvPicPr>
          <p:cNvPr descr="color, day, doodle, fairytale, green, man, patrick icon" id="603" name="Google Shape;603;p38"/>
          <p:cNvPicPr preferRelativeResize="0"/>
          <p:nvPr/>
        </p:nvPicPr>
        <p:blipFill>
          <a:blip r:embed="rId13">
            <a:alphaModFix/>
          </a:blip>
          <a:stretch>
            <a:fillRect/>
          </a:stretch>
        </p:blipFill>
        <p:spPr>
          <a:xfrm>
            <a:off x="3024350" y="52550"/>
            <a:ext cx="548700" cy="548700"/>
          </a:xfrm>
          <a:prstGeom prst="rect">
            <a:avLst/>
          </a:prstGeom>
          <a:noFill/>
          <a:ln>
            <a:noFill/>
          </a:ln>
        </p:spPr>
      </p:pic>
      <p:pic>
        <p:nvPicPr>
          <p:cNvPr descr="color, day, doodle, fairytale, green, man, patrick icon" id="604" name="Google Shape;604;p38"/>
          <p:cNvPicPr preferRelativeResize="0"/>
          <p:nvPr/>
        </p:nvPicPr>
        <p:blipFill>
          <a:blip r:embed="rId13">
            <a:alphaModFix/>
          </a:blip>
          <a:stretch>
            <a:fillRect/>
          </a:stretch>
        </p:blipFill>
        <p:spPr>
          <a:xfrm>
            <a:off x="3329150" y="52550"/>
            <a:ext cx="548700" cy="548700"/>
          </a:xfrm>
          <a:prstGeom prst="rect">
            <a:avLst/>
          </a:prstGeom>
          <a:noFill/>
          <a:ln>
            <a:noFill/>
          </a:ln>
        </p:spPr>
      </p:pic>
      <p:pic>
        <p:nvPicPr>
          <p:cNvPr descr="color, day, doodle, fairytale, green, man, patrick icon" id="605" name="Google Shape;605;p38"/>
          <p:cNvPicPr preferRelativeResize="0"/>
          <p:nvPr/>
        </p:nvPicPr>
        <p:blipFill>
          <a:blip r:embed="rId13">
            <a:alphaModFix/>
          </a:blip>
          <a:stretch>
            <a:fillRect/>
          </a:stretch>
        </p:blipFill>
        <p:spPr>
          <a:xfrm>
            <a:off x="3633950" y="52550"/>
            <a:ext cx="548700" cy="548700"/>
          </a:xfrm>
          <a:prstGeom prst="rect">
            <a:avLst/>
          </a:prstGeom>
          <a:noFill/>
          <a:ln>
            <a:noFill/>
          </a:ln>
        </p:spPr>
      </p:pic>
      <p:pic>
        <p:nvPicPr>
          <p:cNvPr descr="color, day, doodle, fairytale, green, man, patrick icon" id="606" name="Google Shape;606;p38"/>
          <p:cNvPicPr preferRelativeResize="0"/>
          <p:nvPr/>
        </p:nvPicPr>
        <p:blipFill>
          <a:blip r:embed="rId13">
            <a:alphaModFix/>
          </a:blip>
          <a:stretch>
            <a:fillRect/>
          </a:stretch>
        </p:blipFill>
        <p:spPr>
          <a:xfrm>
            <a:off x="3938750" y="52550"/>
            <a:ext cx="548700" cy="548700"/>
          </a:xfrm>
          <a:prstGeom prst="rect">
            <a:avLst/>
          </a:prstGeom>
          <a:noFill/>
          <a:ln>
            <a:noFill/>
          </a:ln>
        </p:spPr>
      </p:pic>
      <p:pic>
        <p:nvPicPr>
          <p:cNvPr descr="color, day, doodle, fairytale, green, man, patrick icon" id="607" name="Google Shape;607;p38"/>
          <p:cNvPicPr preferRelativeResize="0"/>
          <p:nvPr/>
        </p:nvPicPr>
        <p:blipFill>
          <a:blip r:embed="rId13">
            <a:alphaModFix/>
          </a:blip>
          <a:stretch>
            <a:fillRect/>
          </a:stretch>
        </p:blipFill>
        <p:spPr>
          <a:xfrm>
            <a:off x="4243550" y="52550"/>
            <a:ext cx="548700" cy="548700"/>
          </a:xfrm>
          <a:prstGeom prst="rect">
            <a:avLst/>
          </a:prstGeom>
          <a:noFill/>
          <a:ln>
            <a:noFill/>
          </a:ln>
        </p:spPr>
      </p:pic>
      <p:pic>
        <p:nvPicPr>
          <p:cNvPr descr="color, day, doodle, fairytale, green, man, patrick icon" id="608" name="Google Shape;608;p38"/>
          <p:cNvPicPr preferRelativeResize="0"/>
          <p:nvPr/>
        </p:nvPicPr>
        <p:blipFill>
          <a:blip r:embed="rId13">
            <a:alphaModFix/>
          </a:blip>
          <a:stretch>
            <a:fillRect/>
          </a:stretch>
        </p:blipFill>
        <p:spPr>
          <a:xfrm>
            <a:off x="4548350" y="52550"/>
            <a:ext cx="548700" cy="548700"/>
          </a:xfrm>
          <a:prstGeom prst="rect">
            <a:avLst/>
          </a:prstGeom>
          <a:noFill/>
          <a:ln>
            <a:noFill/>
          </a:ln>
        </p:spPr>
      </p:pic>
      <p:pic>
        <p:nvPicPr>
          <p:cNvPr descr="color, day, doodle, fairytale, green, man, patrick icon" id="609" name="Google Shape;609;p38"/>
          <p:cNvPicPr preferRelativeResize="0"/>
          <p:nvPr/>
        </p:nvPicPr>
        <p:blipFill>
          <a:blip r:embed="rId13">
            <a:alphaModFix/>
          </a:blip>
          <a:stretch>
            <a:fillRect/>
          </a:stretch>
        </p:blipFill>
        <p:spPr>
          <a:xfrm>
            <a:off x="4853150" y="52550"/>
            <a:ext cx="548700" cy="548700"/>
          </a:xfrm>
          <a:prstGeom prst="rect">
            <a:avLst/>
          </a:prstGeom>
          <a:noFill/>
          <a:ln>
            <a:noFill/>
          </a:ln>
        </p:spPr>
      </p:pic>
      <p:pic>
        <p:nvPicPr>
          <p:cNvPr descr="color, day, doodle, fairytale, green, man, patrick icon" id="610" name="Google Shape;610;p38"/>
          <p:cNvPicPr preferRelativeResize="0"/>
          <p:nvPr/>
        </p:nvPicPr>
        <p:blipFill>
          <a:blip r:embed="rId13">
            <a:alphaModFix/>
          </a:blip>
          <a:stretch>
            <a:fillRect/>
          </a:stretch>
        </p:blipFill>
        <p:spPr>
          <a:xfrm>
            <a:off x="5157950" y="52550"/>
            <a:ext cx="548700" cy="548700"/>
          </a:xfrm>
          <a:prstGeom prst="rect">
            <a:avLst/>
          </a:prstGeom>
          <a:noFill/>
          <a:ln>
            <a:noFill/>
          </a:ln>
        </p:spPr>
      </p:pic>
      <p:pic>
        <p:nvPicPr>
          <p:cNvPr descr="color, day, doodle, fairytale, green, man, patrick icon" id="611" name="Google Shape;611;p38"/>
          <p:cNvPicPr preferRelativeResize="0"/>
          <p:nvPr/>
        </p:nvPicPr>
        <p:blipFill>
          <a:blip r:embed="rId13">
            <a:alphaModFix/>
          </a:blip>
          <a:stretch>
            <a:fillRect/>
          </a:stretch>
        </p:blipFill>
        <p:spPr>
          <a:xfrm>
            <a:off x="5462750" y="52550"/>
            <a:ext cx="548700" cy="548700"/>
          </a:xfrm>
          <a:prstGeom prst="rect">
            <a:avLst/>
          </a:prstGeom>
          <a:noFill/>
          <a:ln>
            <a:noFill/>
          </a:ln>
        </p:spPr>
      </p:pic>
      <p:pic>
        <p:nvPicPr>
          <p:cNvPr descr="color, day, doodle, fairytale, green, man, patrick icon" id="612" name="Google Shape;612;p38"/>
          <p:cNvPicPr preferRelativeResize="0"/>
          <p:nvPr/>
        </p:nvPicPr>
        <p:blipFill>
          <a:blip r:embed="rId13">
            <a:alphaModFix/>
          </a:blip>
          <a:stretch>
            <a:fillRect/>
          </a:stretch>
        </p:blipFill>
        <p:spPr>
          <a:xfrm>
            <a:off x="5767550" y="52550"/>
            <a:ext cx="548700" cy="548700"/>
          </a:xfrm>
          <a:prstGeom prst="rect">
            <a:avLst/>
          </a:prstGeom>
          <a:noFill/>
          <a:ln>
            <a:noFill/>
          </a:ln>
        </p:spPr>
      </p:pic>
      <p:pic>
        <p:nvPicPr>
          <p:cNvPr descr="color, day, doodle, fairytale, green, man, patrick icon" id="613" name="Google Shape;613;p38"/>
          <p:cNvPicPr preferRelativeResize="0"/>
          <p:nvPr/>
        </p:nvPicPr>
        <p:blipFill>
          <a:blip r:embed="rId13">
            <a:alphaModFix/>
          </a:blip>
          <a:stretch>
            <a:fillRect/>
          </a:stretch>
        </p:blipFill>
        <p:spPr>
          <a:xfrm>
            <a:off x="6072350" y="52550"/>
            <a:ext cx="548700" cy="548700"/>
          </a:xfrm>
          <a:prstGeom prst="rect">
            <a:avLst/>
          </a:prstGeom>
          <a:noFill/>
          <a:ln>
            <a:noFill/>
          </a:ln>
        </p:spPr>
      </p:pic>
      <p:pic>
        <p:nvPicPr>
          <p:cNvPr descr="color, day, doodle, fairytale, green, man, patrick icon" id="614" name="Google Shape;614;p38"/>
          <p:cNvPicPr preferRelativeResize="0"/>
          <p:nvPr/>
        </p:nvPicPr>
        <p:blipFill>
          <a:blip r:embed="rId13">
            <a:alphaModFix/>
          </a:blip>
          <a:stretch>
            <a:fillRect/>
          </a:stretch>
        </p:blipFill>
        <p:spPr>
          <a:xfrm>
            <a:off x="6377150" y="52550"/>
            <a:ext cx="548700" cy="548700"/>
          </a:xfrm>
          <a:prstGeom prst="rect">
            <a:avLst/>
          </a:prstGeom>
          <a:noFill/>
          <a:ln>
            <a:noFill/>
          </a:ln>
        </p:spPr>
      </p:pic>
      <p:pic>
        <p:nvPicPr>
          <p:cNvPr descr="color, day, doodle, fairytale, green, man, patrick icon" id="615" name="Google Shape;615;p38"/>
          <p:cNvPicPr preferRelativeResize="0"/>
          <p:nvPr/>
        </p:nvPicPr>
        <p:blipFill>
          <a:blip r:embed="rId13">
            <a:alphaModFix/>
          </a:blip>
          <a:stretch>
            <a:fillRect/>
          </a:stretch>
        </p:blipFill>
        <p:spPr>
          <a:xfrm>
            <a:off x="6681950" y="52550"/>
            <a:ext cx="548700" cy="548700"/>
          </a:xfrm>
          <a:prstGeom prst="rect">
            <a:avLst/>
          </a:prstGeom>
          <a:noFill/>
          <a:ln>
            <a:noFill/>
          </a:ln>
        </p:spPr>
      </p:pic>
      <p:pic>
        <p:nvPicPr>
          <p:cNvPr descr="color, day, doodle, fairytale, green, man, patrick icon" id="616" name="Google Shape;616;p38"/>
          <p:cNvPicPr preferRelativeResize="0"/>
          <p:nvPr/>
        </p:nvPicPr>
        <p:blipFill>
          <a:blip r:embed="rId13">
            <a:alphaModFix/>
          </a:blip>
          <a:stretch>
            <a:fillRect/>
          </a:stretch>
        </p:blipFill>
        <p:spPr>
          <a:xfrm>
            <a:off x="6986750" y="52550"/>
            <a:ext cx="548700" cy="548700"/>
          </a:xfrm>
          <a:prstGeom prst="rect">
            <a:avLst/>
          </a:prstGeom>
          <a:noFill/>
          <a:ln>
            <a:noFill/>
          </a:ln>
        </p:spPr>
      </p:pic>
      <p:pic>
        <p:nvPicPr>
          <p:cNvPr descr="color, day, doodle, fairytale, green, man, patrick icon" id="617" name="Google Shape;617;p38"/>
          <p:cNvPicPr preferRelativeResize="0"/>
          <p:nvPr/>
        </p:nvPicPr>
        <p:blipFill>
          <a:blip r:embed="rId13">
            <a:alphaModFix/>
          </a:blip>
          <a:stretch>
            <a:fillRect/>
          </a:stretch>
        </p:blipFill>
        <p:spPr>
          <a:xfrm>
            <a:off x="7291550" y="52550"/>
            <a:ext cx="548700" cy="548700"/>
          </a:xfrm>
          <a:prstGeom prst="rect">
            <a:avLst/>
          </a:prstGeom>
          <a:noFill/>
          <a:ln>
            <a:noFill/>
          </a:ln>
        </p:spPr>
      </p:pic>
      <p:pic>
        <p:nvPicPr>
          <p:cNvPr descr="color, day, doodle, fairytale, green, man, patrick icon" id="618" name="Google Shape;618;p38"/>
          <p:cNvPicPr preferRelativeResize="0"/>
          <p:nvPr/>
        </p:nvPicPr>
        <p:blipFill>
          <a:blip r:embed="rId13">
            <a:alphaModFix/>
          </a:blip>
          <a:stretch>
            <a:fillRect/>
          </a:stretch>
        </p:blipFill>
        <p:spPr>
          <a:xfrm>
            <a:off x="-23650" y="52550"/>
            <a:ext cx="548700" cy="548700"/>
          </a:xfrm>
          <a:prstGeom prst="rect">
            <a:avLst/>
          </a:prstGeom>
          <a:noFill/>
          <a:ln>
            <a:noFill/>
          </a:ln>
        </p:spPr>
      </p:pic>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imple Light">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