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video/mp4" Extension="mp4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31"/>
    <p:sldId id="257" r:id="rId32"/>
    <p:sldId id="258" r:id="rId33"/>
    <p:sldId id="259" r:id="rId34"/>
    <p:sldId id="260" r:id="rId35"/>
    <p:sldId id="261" r:id="rId36"/>
    <p:sldId id="262" r:id="rId37"/>
    <p:sldId id="263" r:id="rId38"/>
    <p:sldId id="264" r:id="rId39"/>
    <p:sldId id="265" r:id="rId40"/>
    <p:sldId id="266" r:id="rId41"/>
    <p:sldId id="267" r:id="rId42"/>
    <p:sldId id="268" r:id="rId43"/>
    <p:sldId id="269" r:id="rId44"/>
    <p:sldId id="270" r:id="rId45"/>
    <p:sldId id="271" r:id="rId46"/>
    <p:sldId id="272" r:id="rId47"/>
    <p:sldId id="273" r:id="rId48"/>
    <p:sldId id="274" r:id="rId49"/>
    <p:sldId id="275" r:id="rId50"/>
    <p:sldId id="276" r:id="rId51"/>
    <p:sldId id="277" r:id="rId52"/>
    <p:sldId id="278" r:id="rId53"/>
    <p:sldId id="279" r:id="rId54"/>
    <p:sldId id="280" r:id="rId55"/>
    <p:sldId id="281" r:id="rId56"/>
    <p:sldId id="282" r:id="rId57"/>
  </p:sldIdLst>
  <p:sldSz cx="18288000" cy="10287000"/>
  <p:notesSz cx="6858000" cy="9144000"/>
  <p:embeddedFontLst>
    <p:embeddedFont>
      <p:font typeface="Raleway Heavy" charset="1" panose="020B0003030101060003"/>
      <p:regular r:id="rId6"/>
    </p:embeddedFont>
    <p:embeddedFont>
      <p:font typeface="PT Sans" charset="1" panose="020B0503020203020204"/>
      <p:regular r:id="rId7"/>
    </p:embeddedFont>
    <p:embeddedFont>
      <p:font typeface="PT Sans Bold" charset="1" panose="020B0703020203020204"/>
      <p:regular r:id="rId8"/>
    </p:embeddedFont>
    <p:embeddedFont>
      <p:font typeface="PT Sans Italics" charset="1" panose="020B0503020203090204"/>
      <p:regular r:id="rId9"/>
    </p:embeddedFont>
    <p:embeddedFont>
      <p:font typeface="PT Sans Bold Italics" charset="1" panose="020B0703020203090204"/>
      <p:regular r:id="rId10"/>
    </p:embeddedFont>
    <p:embeddedFont>
      <p:font typeface="Arimo" charset="1" panose="020B0604020202020204"/>
      <p:regular r:id="rId11"/>
    </p:embeddedFont>
    <p:embeddedFont>
      <p:font typeface="Arimo Bold" charset="1" panose="020B0704020202020204"/>
      <p:regular r:id="rId12"/>
    </p:embeddedFont>
    <p:embeddedFont>
      <p:font typeface="Arimo Italics" charset="1" panose="020B0604020202090204"/>
      <p:regular r:id="rId13"/>
    </p:embeddedFont>
    <p:embeddedFont>
      <p:font typeface="Arimo Bold Italics" charset="1" panose="020B0704020202090204"/>
      <p:regular r:id="rId14"/>
    </p:embeddedFont>
    <p:embeddedFont>
      <p:font typeface="Roboto" charset="1" panose="02000000000000000000"/>
      <p:regular r:id="rId15"/>
    </p:embeddedFont>
    <p:embeddedFont>
      <p:font typeface="Roboto Bold" charset="1" panose="02000000000000000000"/>
      <p:regular r:id="rId16"/>
    </p:embeddedFont>
    <p:embeddedFont>
      <p:font typeface="Roboto Italics" charset="1" panose="02000000000000000000"/>
      <p:regular r:id="rId17"/>
    </p:embeddedFont>
    <p:embeddedFont>
      <p:font typeface="Roboto Bold Italics" charset="1" panose="02000000000000000000"/>
      <p:regular r:id="rId18"/>
    </p:embeddedFont>
    <p:embeddedFont>
      <p:font typeface="Exo 2 Black" charset="1" panose="00000A00000000000000"/>
      <p:regular r:id="rId19"/>
    </p:embeddedFont>
    <p:embeddedFont>
      <p:font typeface="Exo 2 Black Italics" charset="1" panose="00000A00000000000000"/>
      <p:regular r:id="rId20"/>
    </p:embeddedFont>
    <p:embeddedFont>
      <p:font typeface="Assistant Regular" charset="1" panose="00000500000000000000"/>
      <p:regular r:id="rId21"/>
    </p:embeddedFont>
    <p:embeddedFont>
      <p:font typeface="Assistant Regular Bold" charset="1" panose="00000700000000000000"/>
      <p:regular r:id="rId22"/>
    </p:embeddedFont>
    <p:embeddedFont>
      <p:font typeface="Open Sauce" charset="1" panose="00000500000000000000"/>
      <p:regular r:id="rId23"/>
    </p:embeddedFont>
    <p:embeddedFont>
      <p:font typeface="Open Sauce Bold" charset="1" panose="00000800000000000000"/>
      <p:regular r:id="rId24"/>
    </p:embeddedFont>
    <p:embeddedFont>
      <p:font typeface="Open Sauce Italics" charset="1" panose="00000500000000000000"/>
      <p:regular r:id="rId25"/>
    </p:embeddedFont>
    <p:embeddedFont>
      <p:font typeface="Open Sauce Bold Italics" charset="1" panose="00000800000000000000"/>
      <p:regular r:id="rId26"/>
    </p:embeddedFont>
    <p:embeddedFont>
      <p:font typeface="Open Sauce SemiBold" charset="1" panose="00000700000000000000"/>
      <p:regular r:id="rId27"/>
    </p:embeddedFont>
    <p:embeddedFont>
      <p:font typeface="Open Sauce SemiBold Bold" charset="1" panose="00000A00000000000000"/>
      <p:regular r:id="rId28"/>
    </p:embeddedFont>
    <p:embeddedFont>
      <p:font typeface="Open Sauce SemiBold Italics" charset="1" panose="00000700000000000000"/>
      <p:regular r:id="rId29"/>
    </p:embeddedFont>
    <p:embeddedFont>
      <p:font typeface="Open Sauce SemiBold Bold Italics" charset="1" panose="00000A00000000000000"/>
      <p:regular r:id="rId30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fonts/font20.fntdata" Type="http://schemas.openxmlformats.org/officeDocument/2006/relationships/font"/><Relationship Id="rId21" Target="fonts/font21.fntdata" Type="http://schemas.openxmlformats.org/officeDocument/2006/relationships/font"/><Relationship Id="rId22" Target="fonts/font22.fntdata" Type="http://schemas.openxmlformats.org/officeDocument/2006/relationships/font"/><Relationship Id="rId23" Target="fonts/font23.fntdata" Type="http://schemas.openxmlformats.org/officeDocument/2006/relationships/font"/><Relationship Id="rId24" Target="fonts/font24.fntdata" Type="http://schemas.openxmlformats.org/officeDocument/2006/relationships/font"/><Relationship Id="rId25" Target="fonts/font25.fntdata" Type="http://schemas.openxmlformats.org/officeDocument/2006/relationships/font"/><Relationship Id="rId26" Target="fonts/font26.fntdata" Type="http://schemas.openxmlformats.org/officeDocument/2006/relationships/font"/><Relationship Id="rId27" Target="fonts/font27.fntdata" Type="http://schemas.openxmlformats.org/officeDocument/2006/relationships/font"/><Relationship Id="rId28" Target="fonts/font28.fntdata" Type="http://schemas.openxmlformats.org/officeDocument/2006/relationships/font"/><Relationship Id="rId29" Target="fonts/font29.fntdata" Type="http://schemas.openxmlformats.org/officeDocument/2006/relationships/font"/><Relationship Id="rId3" Target="viewProps.xml" Type="http://schemas.openxmlformats.org/officeDocument/2006/relationships/viewProps"/><Relationship Id="rId30" Target="fonts/font30.fntdata" Type="http://schemas.openxmlformats.org/officeDocument/2006/relationships/font"/><Relationship Id="rId31" Target="slides/slide1.xml" Type="http://schemas.openxmlformats.org/officeDocument/2006/relationships/slide"/><Relationship Id="rId32" Target="slides/slide2.xml" Type="http://schemas.openxmlformats.org/officeDocument/2006/relationships/slide"/><Relationship Id="rId33" Target="slides/slide3.xml" Type="http://schemas.openxmlformats.org/officeDocument/2006/relationships/slide"/><Relationship Id="rId34" Target="slides/slide4.xml" Type="http://schemas.openxmlformats.org/officeDocument/2006/relationships/slide"/><Relationship Id="rId35" Target="slides/slide5.xml" Type="http://schemas.openxmlformats.org/officeDocument/2006/relationships/slide"/><Relationship Id="rId36" Target="slides/slide6.xml" Type="http://schemas.openxmlformats.org/officeDocument/2006/relationships/slide"/><Relationship Id="rId37" Target="slides/slide7.xml" Type="http://schemas.openxmlformats.org/officeDocument/2006/relationships/slide"/><Relationship Id="rId38" Target="slides/slide8.xml" Type="http://schemas.openxmlformats.org/officeDocument/2006/relationships/slide"/><Relationship Id="rId39" Target="slides/slide9.xml" Type="http://schemas.openxmlformats.org/officeDocument/2006/relationships/slide"/><Relationship Id="rId4" Target="theme/theme1.xml" Type="http://schemas.openxmlformats.org/officeDocument/2006/relationships/theme"/><Relationship Id="rId40" Target="slides/slide10.xml" Type="http://schemas.openxmlformats.org/officeDocument/2006/relationships/slide"/><Relationship Id="rId41" Target="slides/slide11.xml" Type="http://schemas.openxmlformats.org/officeDocument/2006/relationships/slide"/><Relationship Id="rId42" Target="slides/slide12.xml" Type="http://schemas.openxmlformats.org/officeDocument/2006/relationships/slide"/><Relationship Id="rId43" Target="slides/slide13.xml" Type="http://schemas.openxmlformats.org/officeDocument/2006/relationships/slide"/><Relationship Id="rId44" Target="slides/slide14.xml" Type="http://schemas.openxmlformats.org/officeDocument/2006/relationships/slide"/><Relationship Id="rId45" Target="slides/slide15.xml" Type="http://schemas.openxmlformats.org/officeDocument/2006/relationships/slide"/><Relationship Id="rId46" Target="slides/slide16.xml" Type="http://schemas.openxmlformats.org/officeDocument/2006/relationships/slide"/><Relationship Id="rId47" Target="slides/slide17.xml" Type="http://schemas.openxmlformats.org/officeDocument/2006/relationships/slide"/><Relationship Id="rId48" Target="slides/slide18.xml" Type="http://schemas.openxmlformats.org/officeDocument/2006/relationships/slide"/><Relationship Id="rId49" Target="slides/slide19.xml" Type="http://schemas.openxmlformats.org/officeDocument/2006/relationships/slide"/><Relationship Id="rId5" Target="tableStyles.xml" Type="http://schemas.openxmlformats.org/officeDocument/2006/relationships/tableStyles"/><Relationship Id="rId50" Target="slides/slide20.xml" Type="http://schemas.openxmlformats.org/officeDocument/2006/relationships/slide"/><Relationship Id="rId51" Target="slides/slide21.xml" Type="http://schemas.openxmlformats.org/officeDocument/2006/relationships/slide"/><Relationship Id="rId52" Target="slides/slide22.xml" Type="http://schemas.openxmlformats.org/officeDocument/2006/relationships/slide"/><Relationship Id="rId53" Target="slides/slide23.xml" Type="http://schemas.openxmlformats.org/officeDocument/2006/relationships/slide"/><Relationship Id="rId54" Target="slides/slide24.xml" Type="http://schemas.openxmlformats.org/officeDocument/2006/relationships/slide"/><Relationship Id="rId55" Target="slides/slide25.xml" Type="http://schemas.openxmlformats.org/officeDocument/2006/relationships/slide"/><Relationship Id="rId56" Target="slides/slide26.xml" Type="http://schemas.openxmlformats.org/officeDocument/2006/relationships/slide"/><Relationship Id="rId57" Target="slides/slide27.xml" Type="http://schemas.openxmlformats.org/officeDocument/2006/relationships/slide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jpeg" Type="http://schemas.openxmlformats.org/officeDocument/2006/relationships/image"/><Relationship Id="rId4" Target="../media/image3.png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4.png" Type="http://schemas.openxmlformats.org/officeDocument/2006/relationships/image"/><Relationship Id="rId4" Target="../media/image5.png" Type="http://schemas.openxmlformats.org/officeDocument/2006/relationships/image"/><Relationship Id="rId5" Target="../media/image6.png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7.png" Type="http://schemas.openxmlformats.org/officeDocument/2006/relationships/image"/><Relationship Id="rId4" Target="../media/image8.png" Type="http://schemas.openxmlformats.org/officeDocument/2006/relationships/image"/><Relationship Id="rId5" Target="../media/image9.pn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7.png" Type="http://schemas.openxmlformats.org/officeDocument/2006/relationships/image"/><Relationship Id="rId4" Target="../media/image8.png" Type="http://schemas.openxmlformats.org/officeDocument/2006/relationships/image"/><Relationship Id="rId5" Target="../media/image10.png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jpeg" Type="http://schemas.openxmlformats.org/officeDocument/2006/relationships/image"/><Relationship Id="rId4" Target="../media/VAD-WBmgN28.mp4" Type="http://schemas.openxmlformats.org/officeDocument/2006/relationships/video"/><Relationship Id="rId5" Target="../media/VAD-WBmgN28.mp4" Type="http://schemas.microsoft.com/office/2007/relationships/media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VAEmFGQUUbA.mp4" Type="http://schemas.openxmlformats.org/officeDocument/2006/relationships/video"/><Relationship Id="rId11" Target="../media/VAEmFGQUUbA.mp4" Type="http://schemas.microsoft.com/office/2007/relationships/media"/><Relationship Id="rId2" Target="../media/image13.jpeg" Type="http://schemas.openxmlformats.org/officeDocument/2006/relationships/image"/><Relationship Id="rId3" Target="../media/VAEoPBn0454.mp4" Type="http://schemas.openxmlformats.org/officeDocument/2006/relationships/video"/><Relationship Id="rId4" Target="../media/VAEoPBn0454.mp4" Type="http://schemas.microsoft.com/office/2007/relationships/media"/><Relationship Id="rId5" Target="../media/image11.png" Type="http://schemas.openxmlformats.org/officeDocument/2006/relationships/image"/><Relationship Id="rId6" Target="../media/image14.jpeg" Type="http://schemas.openxmlformats.org/officeDocument/2006/relationships/image"/><Relationship Id="rId7" Target="../media/VAExgStZ8V4.mp4" Type="http://schemas.openxmlformats.org/officeDocument/2006/relationships/video"/><Relationship Id="rId8" Target="../media/VAExgStZ8V4.mp4" Type="http://schemas.microsoft.com/office/2007/relationships/media"/><Relationship Id="rId9" Target="../media/image15.jpeg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jpeg" Type="http://schemas.openxmlformats.org/officeDocument/2006/relationships/image"/><Relationship Id="rId3" Target="../media/VAEoPBn0454.mp4" Type="http://schemas.openxmlformats.org/officeDocument/2006/relationships/video"/><Relationship Id="rId4" Target="../media/VAEoPBn0454.mp4" Type="http://schemas.microsoft.com/office/2007/relationships/media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6.jpeg" Type="http://schemas.openxmlformats.org/officeDocument/2006/relationships/image"/><Relationship Id="rId4" Target="../media/VADbyF04RFM.mp4" Type="http://schemas.openxmlformats.org/officeDocument/2006/relationships/video"/><Relationship Id="rId5" Target="../media/VADbyF04RFM.mp4" Type="http://schemas.microsoft.com/office/2007/relationships/media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7.jpeg" Type="http://schemas.openxmlformats.org/officeDocument/2006/relationships/image"/><Relationship Id="rId3" Target="../media/VADbyIelaS4.mp4" Type="http://schemas.openxmlformats.org/officeDocument/2006/relationships/video"/><Relationship Id="rId4" Target="../media/VADbyIelaS4.mp4" Type="http://schemas.microsoft.com/office/2007/relationships/media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VAEe1_NloPI.mp4" Type="http://schemas.microsoft.com/office/2007/relationships/media"/><Relationship Id="rId11" Target="../media/image11.png" Type="http://schemas.openxmlformats.org/officeDocument/2006/relationships/image"/><Relationship Id="rId2" Target="../media/image18.jpeg" Type="http://schemas.openxmlformats.org/officeDocument/2006/relationships/image"/><Relationship Id="rId3" Target="../media/VAEe115ACCU.mp4" Type="http://schemas.openxmlformats.org/officeDocument/2006/relationships/video"/><Relationship Id="rId4" Target="../media/VAEe115ACCU.mp4" Type="http://schemas.microsoft.com/office/2007/relationships/media"/><Relationship Id="rId5" Target="../media/image19.jpeg" Type="http://schemas.openxmlformats.org/officeDocument/2006/relationships/image"/><Relationship Id="rId6" Target="../media/VAEe18wlYak.mp4" Type="http://schemas.openxmlformats.org/officeDocument/2006/relationships/video"/><Relationship Id="rId7" Target="../media/VAEe18wlYak.mp4" Type="http://schemas.microsoft.com/office/2007/relationships/media"/><Relationship Id="rId8" Target="../media/image20.jpeg" Type="http://schemas.openxmlformats.org/officeDocument/2006/relationships/image"/><Relationship Id="rId9" Target="../media/VAEe1_NloPI.mp4" Type="http://schemas.openxmlformats.org/officeDocument/2006/relationships/video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1.jpeg" Type="http://schemas.openxmlformats.org/officeDocument/2006/relationships/image"/><Relationship Id="rId3" Target="../media/VAE97Xm9x9o.mp4" Type="http://schemas.openxmlformats.org/officeDocument/2006/relationships/video"/><Relationship Id="rId4" Target="../media/VAE97Xm9x9o.mp4" Type="http://schemas.microsoft.com/office/2007/relationships/media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22.jpeg" Type="http://schemas.openxmlformats.org/officeDocument/2006/relationships/image"/><Relationship Id="rId4" Target="../media/image23.jpeg" Type="http://schemas.openxmlformats.org/officeDocument/2006/relationships/image"/><Relationship Id="rId5" Target="../media/image24.jpeg" Type="http://schemas.openxmlformats.org/officeDocument/2006/relationships/image"/><Relationship Id="rId6" Target="../media/image4.png" Type="http://schemas.openxmlformats.org/officeDocument/2006/relationships/image"/><Relationship Id="rId7" Target="../media/image25.png" Type="http://schemas.openxmlformats.org/officeDocument/2006/relationships/image"/><Relationship Id="rId8" Target="../media/image6.pn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6.jpeg" Type="http://schemas.openxmlformats.org/officeDocument/2006/relationships/image"/><Relationship Id="rId3" Target="../media/VAEra7f9uS0.mp4" Type="http://schemas.openxmlformats.org/officeDocument/2006/relationships/video"/><Relationship Id="rId4" Target="../media/VAEra7f9uS0.mp4" Type="http://schemas.microsoft.com/office/2007/relationships/media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27.jpeg" Type="http://schemas.openxmlformats.org/officeDocument/2006/relationships/image"/><Relationship Id="rId4" Target="../media/image28.jpeg" Type="http://schemas.openxmlformats.org/officeDocument/2006/relationships/image"/><Relationship Id="rId5" Target="../media/image29.jpeg" Type="http://schemas.openxmlformats.org/officeDocument/2006/relationships/image"/><Relationship Id="rId6" Target="../media/image30.jpeg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1.jpeg" Type="http://schemas.openxmlformats.org/officeDocument/2006/relationships/image"/><Relationship Id="rId3" Target="../media/image32.gif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3.png" Type="http://schemas.openxmlformats.org/officeDocument/2006/relationships/image"/><Relationship Id="rId3" Target="../media/image34.jpeg" Type="http://schemas.openxmlformats.org/officeDocument/2006/relationships/image"/><Relationship Id="rId4" Target="../media/image35.jpeg" Type="http://schemas.openxmlformats.org/officeDocument/2006/relationships/image"/><Relationship Id="rId5" Target="../media/image36.jpeg" Type="http://schemas.openxmlformats.org/officeDocument/2006/relationships/image"/><Relationship Id="rId6" Target="../media/image37.jpeg" Type="http://schemas.openxmlformats.org/officeDocument/2006/relationships/image"/><Relationship Id="rId7" Target="../media/image38.jpeg" Type="http://schemas.openxmlformats.org/officeDocument/2006/relationships/image"/><Relationship Id="rId8" Target="../media/image39.jpeg" Type="http://schemas.openxmlformats.org/officeDocument/2006/relationships/image"/><Relationship Id="rId9" Target="../media/image40.jpeg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2.jpeg" Type="http://schemas.openxmlformats.org/officeDocument/2006/relationships/image"/><Relationship Id="rId3" Target="../media/VAE5q8wlwRc.mp4" Type="http://schemas.openxmlformats.org/officeDocument/2006/relationships/video"/><Relationship Id="rId4" Target="../media/VAE5q8wlwRc.mp4" Type="http://schemas.microsoft.com/office/2007/relationships/media"/><Relationship Id="rId5" Target="../media/image41.png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4.jpeg" Type="http://schemas.openxmlformats.org/officeDocument/2006/relationships/image"/><Relationship Id="rId3" Target="../media/image4.png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0.png" Type="http://schemas.openxmlformats.org/officeDocument/2006/relationships/image"/><Relationship Id="rId11" Target="../media/image51.png" Type="http://schemas.openxmlformats.org/officeDocument/2006/relationships/image"/><Relationship Id="rId12" Target="../media/image52.png" Type="http://schemas.openxmlformats.org/officeDocument/2006/relationships/image"/><Relationship Id="rId13" Target="../media/image53.png" Type="http://schemas.openxmlformats.org/officeDocument/2006/relationships/image"/><Relationship Id="rId2" Target="../media/image42.png" Type="http://schemas.openxmlformats.org/officeDocument/2006/relationships/image"/><Relationship Id="rId3" Target="../media/image43.png" Type="http://schemas.openxmlformats.org/officeDocument/2006/relationships/image"/><Relationship Id="rId4" Target="../media/image44.png" Type="http://schemas.openxmlformats.org/officeDocument/2006/relationships/image"/><Relationship Id="rId5" Target="../media/image45.png" Type="http://schemas.openxmlformats.org/officeDocument/2006/relationships/image"/><Relationship Id="rId6" Target="../media/image46.png" Type="http://schemas.openxmlformats.org/officeDocument/2006/relationships/image"/><Relationship Id="rId7" Target="../media/image47.png" Type="http://schemas.openxmlformats.org/officeDocument/2006/relationships/image"/><Relationship Id="rId8" Target="../media/image48.png" Type="http://schemas.openxmlformats.org/officeDocument/2006/relationships/image"/><Relationship Id="rId9" Target="../media/image49.png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62.png" Type="http://schemas.openxmlformats.org/officeDocument/2006/relationships/image"/><Relationship Id="rId11" Target="../media/image63.svg" Type="http://schemas.openxmlformats.org/officeDocument/2006/relationships/image"/><Relationship Id="rId12" Target="../media/image64.png" Type="http://schemas.openxmlformats.org/officeDocument/2006/relationships/image"/><Relationship Id="rId13" Target="../media/image65.svg" Type="http://schemas.openxmlformats.org/officeDocument/2006/relationships/image"/><Relationship Id="rId14" Target="../media/image66.png" Type="http://schemas.openxmlformats.org/officeDocument/2006/relationships/image"/><Relationship Id="rId15" Target="../media/image67.svg" Type="http://schemas.openxmlformats.org/officeDocument/2006/relationships/image"/><Relationship Id="rId16" Target="../media/image68.png" Type="http://schemas.openxmlformats.org/officeDocument/2006/relationships/image"/><Relationship Id="rId17" Target="../media/image69.svg" Type="http://schemas.openxmlformats.org/officeDocument/2006/relationships/image"/><Relationship Id="rId18" Target="../media/image70.png" Type="http://schemas.openxmlformats.org/officeDocument/2006/relationships/image"/><Relationship Id="rId19" Target="../media/image71.svg" Type="http://schemas.openxmlformats.org/officeDocument/2006/relationships/image"/><Relationship Id="rId2" Target="../media/image54.png" Type="http://schemas.openxmlformats.org/officeDocument/2006/relationships/image"/><Relationship Id="rId20" Target="../media/image72.png" Type="http://schemas.openxmlformats.org/officeDocument/2006/relationships/image"/><Relationship Id="rId21" Target="../media/image73.svg" Type="http://schemas.openxmlformats.org/officeDocument/2006/relationships/image"/><Relationship Id="rId22" Target="../media/image74.png" Type="http://schemas.openxmlformats.org/officeDocument/2006/relationships/image"/><Relationship Id="rId23" Target="../media/image75.svg" Type="http://schemas.openxmlformats.org/officeDocument/2006/relationships/image"/><Relationship Id="rId24" Target="../media/image76.png" Type="http://schemas.openxmlformats.org/officeDocument/2006/relationships/image"/><Relationship Id="rId25" Target="../media/image77.svg" Type="http://schemas.openxmlformats.org/officeDocument/2006/relationships/image"/><Relationship Id="rId26" Target="../media/image78.png" Type="http://schemas.openxmlformats.org/officeDocument/2006/relationships/image"/><Relationship Id="rId27" Target="../media/image79.svg" Type="http://schemas.openxmlformats.org/officeDocument/2006/relationships/image"/><Relationship Id="rId28" Target="../media/image80.png" Type="http://schemas.openxmlformats.org/officeDocument/2006/relationships/image"/><Relationship Id="rId29" Target="../media/image81.svg" Type="http://schemas.openxmlformats.org/officeDocument/2006/relationships/image"/><Relationship Id="rId3" Target="../media/image55.svg" Type="http://schemas.openxmlformats.org/officeDocument/2006/relationships/image"/><Relationship Id="rId30" Target="../media/image82.png" Type="http://schemas.openxmlformats.org/officeDocument/2006/relationships/image"/><Relationship Id="rId31" Target="../media/image83.svg" Type="http://schemas.openxmlformats.org/officeDocument/2006/relationships/image"/><Relationship Id="rId32" Target="../media/image84.png" Type="http://schemas.openxmlformats.org/officeDocument/2006/relationships/image"/><Relationship Id="rId33" Target="../media/image85.svg" Type="http://schemas.openxmlformats.org/officeDocument/2006/relationships/image"/><Relationship Id="rId34" Target="../media/image86.png" Type="http://schemas.openxmlformats.org/officeDocument/2006/relationships/image"/><Relationship Id="rId35" Target="../media/image87.svg" Type="http://schemas.openxmlformats.org/officeDocument/2006/relationships/image"/><Relationship Id="rId36" Target="../media/image88.png" Type="http://schemas.openxmlformats.org/officeDocument/2006/relationships/image"/><Relationship Id="rId37" Target="../media/image89.svg" Type="http://schemas.openxmlformats.org/officeDocument/2006/relationships/image"/><Relationship Id="rId38" Target="../media/image90.png" Type="http://schemas.openxmlformats.org/officeDocument/2006/relationships/image"/><Relationship Id="rId39" Target="../media/image91.svg" Type="http://schemas.openxmlformats.org/officeDocument/2006/relationships/image"/><Relationship Id="rId4" Target="../media/image56.png" Type="http://schemas.openxmlformats.org/officeDocument/2006/relationships/image"/><Relationship Id="rId40" Target="../media/image92.png" Type="http://schemas.openxmlformats.org/officeDocument/2006/relationships/image"/><Relationship Id="rId41" Target="../media/image93.svg" Type="http://schemas.openxmlformats.org/officeDocument/2006/relationships/image"/><Relationship Id="rId42" Target="../media/image94.png" Type="http://schemas.openxmlformats.org/officeDocument/2006/relationships/image"/><Relationship Id="rId43" Target="../media/image95.svg" Type="http://schemas.openxmlformats.org/officeDocument/2006/relationships/image"/><Relationship Id="rId44" Target="../media/image96.png" Type="http://schemas.openxmlformats.org/officeDocument/2006/relationships/image"/><Relationship Id="rId45" Target="../media/image97.svg" Type="http://schemas.openxmlformats.org/officeDocument/2006/relationships/image"/><Relationship Id="rId46" Target="../media/image98.png" Type="http://schemas.openxmlformats.org/officeDocument/2006/relationships/image"/><Relationship Id="rId47" Target="../media/image99.svg" Type="http://schemas.openxmlformats.org/officeDocument/2006/relationships/image"/><Relationship Id="rId48" Target="../media/image100.png" Type="http://schemas.openxmlformats.org/officeDocument/2006/relationships/image"/><Relationship Id="rId49" Target="../media/image101.svg" Type="http://schemas.openxmlformats.org/officeDocument/2006/relationships/image"/><Relationship Id="rId5" Target="../media/image57.svg" Type="http://schemas.openxmlformats.org/officeDocument/2006/relationships/image"/><Relationship Id="rId50" Target="../media/image102.png" Type="http://schemas.openxmlformats.org/officeDocument/2006/relationships/image"/><Relationship Id="rId51" Target="../media/image103.svg" Type="http://schemas.openxmlformats.org/officeDocument/2006/relationships/image"/><Relationship Id="rId52" Target="../media/image104.png" Type="http://schemas.openxmlformats.org/officeDocument/2006/relationships/image"/><Relationship Id="rId53" Target="../media/image105.svg" Type="http://schemas.openxmlformats.org/officeDocument/2006/relationships/image"/><Relationship Id="rId54" Target="../media/image106.png" Type="http://schemas.openxmlformats.org/officeDocument/2006/relationships/image"/><Relationship Id="rId55" Target="../media/image107.svg" Type="http://schemas.openxmlformats.org/officeDocument/2006/relationships/image"/><Relationship Id="rId56" Target="../media/image108.png" Type="http://schemas.openxmlformats.org/officeDocument/2006/relationships/image"/><Relationship Id="rId57" Target="../media/image109.svg" Type="http://schemas.openxmlformats.org/officeDocument/2006/relationships/image"/><Relationship Id="rId58" Target="../media/image110.png" Type="http://schemas.openxmlformats.org/officeDocument/2006/relationships/image"/><Relationship Id="rId59" Target="../media/image111.svg" Type="http://schemas.openxmlformats.org/officeDocument/2006/relationships/image"/><Relationship Id="rId6" Target="../media/image58.png" Type="http://schemas.openxmlformats.org/officeDocument/2006/relationships/image"/><Relationship Id="rId60" Target="../media/image112.png" Type="http://schemas.openxmlformats.org/officeDocument/2006/relationships/image"/><Relationship Id="rId61" Target="../media/image113.svg" Type="http://schemas.openxmlformats.org/officeDocument/2006/relationships/image"/><Relationship Id="rId62" Target="../media/image114.png" Type="http://schemas.openxmlformats.org/officeDocument/2006/relationships/image"/><Relationship Id="rId63" Target="../media/image115.svg" Type="http://schemas.openxmlformats.org/officeDocument/2006/relationships/image"/><Relationship Id="rId64" Target="../media/image116.png" Type="http://schemas.openxmlformats.org/officeDocument/2006/relationships/image"/><Relationship Id="rId65" Target="../media/image117.svg" Type="http://schemas.openxmlformats.org/officeDocument/2006/relationships/image"/><Relationship Id="rId66" Target="../media/image118.png" Type="http://schemas.openxmlformats.org/officeDocument/2006/relationships/image"/><Relationship Id="rId67" Target="../media/image119.svg" Type="http://schemas.openxmlformats.org/officeDocument/2006/relationships/image"/><Relationship Id="rId68" Target="../media/image120.png" Type="http://schemas.openxmlformats.org/officeDocument/2006/relationships/image"/><Relationship Id="rId69" Target="../media/image121.svg" Type="http://schemas.openxmlformats.org/officeDocument/2006/relationships/image"/><Relationship Id="rId7" Target="../media/image59.svg" Type="http://schemas.openxmlformats.org/officeDocument/2006/relationships/image"/><Relationship Id="rId70" Target="../media/image122.png" Type="http://schemas.openxmlformats.org/officeDocument/2006/relationships/image"/><Relationship Id="rId71" Target="../media/image123.svg" Type="http://schemas.openxmlformats.org/officeDocument/2006/relationships/image"/><Relationship Id="rId72" Target="../media/image124.png" Type="http://schemas.openxmlformats.org/officeDocument/2006/relationships/image"/><Relationship Id="rId73" Target="../media/image125.svg" Type="http://schemas.openxmlformats.org/officeDocument/2006/relationships/image"/><Relationship Id="rId74" Target="../media/image126.png" Type="http://schemas.openxmlformats.org/officeDocument/2006/relationships/image"/><Relationship Id="rId75" Target="../media/image127.svg" Type="http://schemas.openxmlformats.org/officeDocument/2006/relationships/image"/><Relationship Id="rId76" Target="../media/image128.png" Type="http://schemas.openxmlformats.org/officeDocument/2006/relationships/image"/><Relationship Id="rId77" Target="../media/image129.svg" Type="http://schemas.openxmlformats.org/officeDocument/2006/relationships/image"/><Relationship Id="rId78" Target="../media/image130.png" Type="http://schemas.openxmlformats.org/officeDocument/2006/relationships/image"/><Relationship Id="rId79" Target="../media/image131.svg" Type="http://schemas.openxmlformats.org/officeDocument/2006/relationships/image"/><Relationship Id="rId8" Target="../media/image60.png" Type="http://schemas.openxmlformats.org/officeDocument/2006/relationships/image"/><Relationship Id="rId9" Target="../media/image61.svg" Type="http://schemas.openxmlformats.org/officeDocument/2006/relationships/image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2.png" Type="http://schemas.openxmlformats.org/officeDocument/2006/relationships/image"/><Relationship Id="rId3" Target="../media/image4.png" Type="http://schemas.openxmlformats.org/officeDocument/2006/relationships/image"/><Relationship Id="rId4" Target="../media/image5.png" Type="http://schemas.openxmlformats.org/officeDocument/2006/relationships/image"/><Relationship Id="rId5" Target="../media/image6.png" Type="http://schemas.openxmlformats.org/officeDocument/2006/relationships/image"/><Relationship Id="rId6" Target="../media/image41.pn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0005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41000"/>
          </a:blip>
          <a:srcRect l="0" t="0" r="0" b="17810"/>
          <a:stretch>
            <a:fillRect/>
          </a:stretch>
        </p:blipFill>
        <p:spPr>
          <a:xfrm flipH="false" flipV="false" rot="0">
            <a:off x="6965786" y="-2312339"/>
            <a:ext cx="16200760" cy="13315366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6972278"/>
            <a:ext cx="3805341" cy="1095986"/>
            <a:chOff x="0" y="0"/>
            <a:chExt cx="1391964" cy="400903"/>
          </a:xfrm>
        </p:grpSpPr>
        <p:sp>
          <p:nvSpPr>
            <p:cNvPr name="Freeform 4" id="4"/>
            <p:cNvSpPr/>
            <p:nvPr/>
          </p:nvSpPr>
          <p:spPr>
            <a:xfrm>
              <a:off x="203200" y="-13216"/>
              <a:ext cx="985564" cy="427335"/>
            </a:xfrm>
            <a:custGeom>
              <a:avLst/>
              <a:gdLst/>
              <a:ahLst/>
              <a:cxnLst/>
              <a:rect r="r" b="b" t="t" l="l"/>
              <a:pathLst>
                <a:path h="427335" w="985564">
                  <a:moveTo>
                    <a:pt x="985564" y="13216"/>
                  </a:moveTo>
                  <a:cubicBezTo>
                    <a:pt x="906029" y="0"/>
                    <a:pt x="826202" y="35059"/>
                    <a:pt x="782119" y="102567"/>
                  </a:cubicBezTo>
                  <a:cubicBezTo>
                    <a:pt x="738036" y="170075"/>
                    <a:pt x="738036" y="257261"/>
                    <a:pt x="782119" y="324768"/>
                  </a:cubicBezTo>
                  <a:cubicBezTo>
                    <a:pt x="826202" y="392276"/>
                    <a:pt x="906029" y="427335"/>
                    <a:pt x="985564" y="414119"/>
                  </a:cubicBezTo>
                  <a:lnTo>
                    <a:pt x="0" y="414119"/>
                  </a:lnTo>
                  <a:cubicBezTo>
                    <a:pt x="79536" y="427335"/>
                    <a:pt x="159362" y="392276"/>
                    <a:pt x="203445" y="324768"/>
                  </a:cubicBezTo>
                  <a:cubicBezTo>
                    <a:pt x="247528" y="257261"/>
                    <a:pt x="247528" y="170075"/>
                    <a:pt x="203445" y="102567"/>
                  </a:cubicBezTo>
                  <a:cubicBezTo>
                    <a:pt x="159362" y="35059"/>
                    <a:pt x="79536" y="0"/>
                    <a:pt x="0" y="13216"/>
                  </a:cubicBezTo>
                  <a:close/>
                </a:path>
              </a:pathLst>
            </a:custGeom>
            <a:solidFill>
              <a:srgbClr val="FBCB9D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406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9708084" y="285775"/>
            <a:ext cx="10249103" cy="10249103"/>
            <a:chOff x="0" y="0"/>
            <a:chExt cx="13716000" cy="13716000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13716000" cy="13716000"/>
            </a:xfrm>
            <a:custGeom>
              <a:avLst/>
              <a:gdLst/>
              <a:ahLst/>
              <a:cxnLst/>
              <a:rect r="r" b="b" t="t" l="l"/>
              <a:pathLst>
                <a:path h="13716000" w="13716000">
                  <a:moveTo>
                    <a:pt x="13716000" y="6858000"/>
                  </a:moveTo>
                  <a:cubicBezTo>
                    <a:pt x="13716000" y="4966885"/>
                    <a:pt x="12195997" y="3431050"/>
                    <a:pt x="10311096" y="3404904"/>
                  </a:cubicBezTo>
                  <a:cubicBezTo>
                    <a:pt x="10284951" y="1520002"/>
                    <a:pt x="8749115" y="0"/>
                    <a:pt x="6858000" y="0"/>
                  </a:cubicBezTo>
                  <a:cubicBezTo>
                    <a:pt x="4966885" y="0"/>
                    <a:pt x="3431050" y="1520002"/>
                    <a:pt x="3404904" y="3404904"/>
                  </a:cubicBezTo>
                  <a:cubicBezTo>
                    <a:pt x="1520003" y="3431050"/>
                    <a:pt x="0" y="4966885"/>
                    <a:pt x="0" y="6858000"/>
                  </a:cubicBezTo>
                  <a:cubicBezTo>
                    <a:pt x="0" y="8749116"/>
                    <a:pt x="1520003" y="10284951"/>
                    <a:pt x="3404904" y="10311095"/>
                  </a:cubicBezTo>
                  <a:cubicBezTo>
                    <a:pt x="3431050" y="12195998"/>
                    <a:pt x="4966885" y="13716000"/>
                    <a:pt x="6858000" y="13716000"/>
                  </a:cubicBezTo>
                  <a:cubicBezTo>
                    <a:pt x="8749116" y="13716000"/>
                    <a:pt x="10284951" y="12195998"/>
                    <a:pt x="10311095" y="10311095"/>
                  </a:cubicBezTo>
                  <a:cubicBezTo>
                    <a:pt x="12195997" y="10284951"/>
                    <a:pt x="13716000" y="8749114"/>
                    <a:pt x="13716000" y="6858000"/>
                  </a:cubicBezTo>
                  <a:close/>
                </a:path>
              </a:pathLst>
            </a:custGeom>
            <a:blipFill>
              <a:blip r:embed="rId3"/>
              <a:stretch>
                <a:fillRect l="-60361" r="-15077" t="0" b="0"/>
              </a:stretch>
            </a:blipFill>
          </p:spPr>
        </p:sp>
      </p:grpSp>
      <p:grpSp>
        <p:nvGrpSpPr>
          <p:cNvPr name="Group 8" id="8"/>
          <p:cNvGrpSpPr/>
          <p:nvPr/>
        </p:nvGrpSpPr>
        <p:grpSpPr>
          <a:xfrm rot="0">
            <a:off x="883392" y="2390832"/>
            <a:ext cx="4581359" cy="2129645"/>
            <a:chOff x="0" y="0"/>
            <a:chExt cx="1206613" cy="560894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206613" cy="560894"/>
            </a:xfrm>
            <a:custGeom>
              <a:avLst/>
              <a:gdLst/>
              <a:ahLst/>
              <a:cxnLst/>
              <a:rect r="r" b="b" t="t" l="l"/>
              <a:pathLst>
                <a:path h="560894" w="1206613">
                  <a:moveTo>
                    <a:pt x="86184" y="0"/>
                  </a:moveTo>
                  <a:lnTo>
                    <a:pt x="1120430" y="0"/>
                  </a:lnTo>
                  <a:cubicBezTo>
                    <a:pt x="1168027" y="0"/>
                    <a:pt x="1206613" y="38586"/>
                    <a:pt x="1206613" y="86184"/>
                  </a:cubicBezTo>
                  <a:lnTo>
                    <a:pt x="1206613" y="474711"/>
                  </a:lnTo>
                  <a:cubicBezTo>
                    <a:pt x="1206613" y="497568"/>
                    <a:pt x="1197533" y="519489"/>
                    <a:pt x="1181371" y="535652"/>
                  </a:cubicBezTo>
                  <a:cubicBezTo>
                    <a:pt x="1165208" y="551814"/>
                    <a:pt x="1143287" y="560894"/>
                    <a:pt x="1120430" y="560894"/>
                  </a:cubicBezTo>
                  <a:lnTo>
                    <a:pt x="86184" y="560894"/>
                  </a:lnTo>
                  <a:cubicBezTo>
                    <a:pt x="38586" y="560894"/>
                    <a:pt x="0" y="522309"/>
                    <a:pt x="0" y="474711"/>
                  </a:cubicBezTo>
                  <a:lnTo>
                    <a:pt x="0" y="86184"/>
                  </a:lnTo>
                  <a:cubicBezTo>
                    <a:pt x="0" y="63326"/>
                    <a:pt x="9080" y="41405"/>
                    <a:pt x="25243" y="25243"/>
                  </a:cubicBezTo>
                  <a:cubicBezTo>
                    <a:pt x="41405" y="9080"/>
                    <a:pt x="63326" y="0"/>
                    <a:pt x="86184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883392" y="4246459"/>
            <a:ext cx="10974894" cy="2129645"/>
            <a:chOff x="0" y="0"/>
            <a:chExt cx="2890507" cy="560894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2890507" cy="560894"/>
            </a:xfrm>
            <a:custGeom>
              <a:avLst/>
              <a:gdLst/>
              <a:ahLst/>
              <a:cxnLst/>
              <a:rect r="r" b="b" t="t" l="l"/>
              <a:pathLst>
                <a:path h="560894" w="2890507">
                  <a:moveTo>
                    <a:pt x="35976" y="0"/>
                  </a:moveTo>
                  <a:lnTo>
                    <a:pt x="2854531" y="0"/>
                  </a:lnTo>
                  <a:cubicBezTo>
                    <a:pt x="2874400" y="0"/>
                    <a:pt x="2890507" y="16107"/>
                    <a:pt x="2890507" y="35976"/>
                  </a:cubicBezTo>
                  <a:lnTo>
                    <a:pt x="2890507" y="524918"/>
                  </a:lnTo>
                  <a:cubicBezTo>
                    <a:pt x="2890507" y="544787"/>
                    <a:pt x="2874400" y="560894"/>
                    <a:pt x="2854531" y="560894"/>
                  </a:cubicBezTo>
                  <a:lnTo>
                    <a:pt x="35976" y="560894"/>
                  </a:lnTo>
                  <a:cubicBezTo>
                    <a:pt x="16107" y="560894"/>
                    <a:pt x="0" y="544787"/>
                    <a:pt x="0" y="524918"/>
                  </a:cubicBezTo>
                  <a:lnTo>
                    <a:pt x="0" y="35976"/>
                  </a:lnTo>
                  <a:cubicBezTo>
                    <a:pt x="0" y="16107"/>
                    <a:pt x="16107" y="0"/>
                    <a:pt x="35976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1219027" y="2401840"/>
            <a:ext cx="10921646" cy="366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FFFFFF"/>
                </a:solidFill>
                <a:latin typeface="Exo 2 Black"/>
              </a:rPr>
              <a:t>TECH</a:t>
            </a:r>
          </a:p>
          <a:p>
            <a:pPr>
              <a:lnSpc>
                <a:spcPts val="14400"/>
              </a:lnSpc>
            </a:pPr>
            <a:r>
              <a:rPr lang="en-US" sz="12000">
                <a:solidFill>
                  <a:srgbClr val="FFFFFF"/>
                </a:solidFill>
                <a:latin typeface="Exo 2 Black"/>
              </a:rPr>
              <a:t>NEWSLETTER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506139" y="7229758"/>
            <a:ext cx="3243129" cy="6000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799"/>
              </a:lnSpc>
            </a:pPr>
            <a:r>
              <a:rPr lang="en-US" sz="3999">
                <a:solidFill>
                  <a:srgbClr val="0000FF"/>
                </a:solidFill>
                <a:latin typeface="Roboto"/>
              </a:rPr>
              <a:t>Presentation</a:t>
            </a:r>
          </a:p>
        </p:txBody>
      </p:sp>
      <p:grpSp>
        <p:nvGrpSpPr>
          <p:cNvPr name="Group 16" id="16"/>
          <p:cNvGrpSpPr/>
          <p:nvPr/>
        </p:nvGrpSpPr>
        <p:grpSpPr>
          <a:xfrm rot="0">
            <a:off x="1303800" y="8935039"/>
            <a:ext cx="3530241" cy="587963"/>
            <a:chOff x="0" y="0"/>
            <a:chExt cx="4706988" cy="783951"/>
          </a:xfrm>
        </p:grpSpPr>
        <p:grpSp>
          <p:nvGrpSpPr>
            <p:cNvPr name="Group 17" id="17"/>
            <p:cNvGrpSpPr/>
            <p:nvPr/>
          </p:nvGrpSpPr>
          <p:grpSpPr>
            <a:xfrm rot="0">
              <a:off x="219631" y="0"/>
              <a:ext cx="408773" cy="408773"/>
              <a:chOff x="0" y="0"/>
              <a:chExt cx="812800" cy="812800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19" id="1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0" id="20"/>
            <p:cNvGrpSpPr/>
            <p:nvPr/>
          </p:nvGrpSpPr>
          <p:grpSpPr>
            <a:xfrm rot="0">
              <a:off x="219631" y="375178"/>
              <a:ext cx="408773" cy="408773"/>
              <a:chOff x="0" y="0"/>
              <a:chExt cx="812800" cy="8128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3" id="23"/>
            <p:cNvGrpSpPr/>
            <p:nvPr/>
          </p:nvGrpSpPr>
          <p:grpSpPr>
            <a:xfrm rot="0">
              <a:off x="439262" y="187589"/>
              <a:ext cx="408773" cy="408773"/>
              <a:chOff x="0" y="0"/>
              <a:chExt cx="812800" cy="812800"/>
            </a:xfrm>
          </p:grpSpPr>
          <p:sp>
            <p:nvSpPr>
              <p:cNvPr name="Freeform 24" id="2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25" id="2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6" id="26"/>
            <p:cNvGrpSpPr/>
            <p:nvPr/>
          </p:nvGrpSpPr>
          <p:grpSpPr>
            <a:xfrm rot="0">
              <a:off x="0" y="187589"/>
              <a:ext cx="408773" cy="408773"/>
              <a:chOff x="0" y="0"/>
              <a:chExt cx="812800" cy="812800"/>
            </a:xfrm>
          </p:grpSpPr>
          <p:sp>
            <p:nvSpPr>
              <p:cNvPr name="Freeform 27" id="2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28" id="2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9" id="29"/>
            <p:cNvGrpSpPr/>
            <p:nvPr/>
          </p:nvGrpSpPr>
          <p:grpSpPr>
            <a:xfrm rot="0">
              <a:off x="1505949" y="0"/>
              <a:ext cx="408773" cy="408773"/>
              <a:chOff x="0" y="0"/>
              <a:chExt cx="812800" cy="812800"/>
            </a:xfrm>
          </p:grpSpPr>
          <p:sp>
            <p:nvSpPr>
              <p:cNvPr name="Freeform 30" id="3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31" id="3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32" id="32"/>
            <p:cNvGrpSpPr/>
            <p:nvPr/>
          </p:nvGrpSpPr>
          <p:grpSpPr>
            <a:xfrm rot="0">
              <a:off x="1505949" y="375178"/>
              <a:ext cx="408773" cy="408773"/>
              <a:chOff x="0" y="0"/>
              <a:chExt cx="812800" cy="812800"/>
            </a:xfrm>
          </p:grpSpPr>
          <p:sp>
            <p:nvSpPr>
              <p:cNvPr name="Freeform 33" id="3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34" id="3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35" id="35"/>
            <p:cNvGrpSpPr/>
            <p:nvPr/>
          </p:nvGrpSpPr>
          <p:grpSpPr>
            <a:xfrm rot="0">
              <a:off x="1725580" y="187589"/>
              <a:ext cx="408773" cy="408773"/>
              <a:chOff x="0" y="0"/>
              <a:chExt cx="812800" cy="812800"/>
            </a:xfrm>
          </p:grpSpPr>
          <p:sp>
            <p:nvSpPr>
              <p:cNvPr name="Freeform 36" id="3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37" id="3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38" id="38"/>
            <p:cNvGrpSpPr/>
            <p:nvPr/>
          </p:nvGrpSpPr>
          <p:grpSpPr>
            <a:xfrm rot="0">
              <a:off x="1286318" y="187589"/>
              <a:ext cx="408773" cy="408773"/>
              <a:chOff x="0" y="0"/>
              <a:chExt cx="812800" cy="812800"/>
            </a:xfrm>
          </p:grpSpPr>
          <p:sp>
            <p:nvSpPr>
              <p:cNvPr name="Freeform 39" id="3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40" id="4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41" id="41"/>
            <p:cNvGrpSpPr/>
            <p:nvPr/>
          </p:nvGrpSpPr>
          <p:grpSpPr>
            <a:xfrm rot="0">
              <a:off x="2792267" y="0"/>
              <a:ext cx="408773" cy="408773"/>
              <a:chOff x="0" y="0"/>
              <a:chExt cx="812800" cy="812800"/>
            </a:xfrm>
          </p:grpSpPr>
          <p:sp>
            <p:nvSpPr>
              <p:cNvPr name="Freeform 42" id="4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43" id="4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44" id="44"/>
            <p:cNvGrpSpPr/>
            <p:nvPr/>
          </p:nvGrpSpPr>
          <p:grpSpPr>
            <a:xfrm rot="0">
              <a:off x="2792267" y="375178"/>
              <a:ext cx="408773" cy="408773"/>
              <a:chOff x="0" y="0"/>
              <a:chExt cx="812800" cy="812800"/>
            </a:xfrm>
          </p:grpSpPr>
          <p:sp>
            <p:nvSpPr>
              <p:cNvPr name="Freeform 45" id="4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46" id="4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47" id="47"/>
            <p:cNvGrpSpPr/>
            <p:nvPr/>
          </p:nvGrpSpPr>
          <p:grpSpPr>
            <a:xfrm rot="0">
              <a:off x="3011898" y="187589"/>
              <a:ext cx="408773" cy="408773"/>
              <a:chOff x="0" y="0"/>
              <a:chExt cx="812800" cy="812800"/>
            </a:xfrm>
          </p:grpSpPr>
          <p:sp>
            <p:nvSpPr>
              <p:cNvPr name="Freeform 48" id="4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49" id="4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50" id="50"/>
            <p:cNvGrpSpPr/>
            <p:nvPr/>
          </p:nvGrpSpPr>
          <p:grpSpPr>
            <a:xfrm rot="0">
              <a:off x="2572636" y="187589"/>
              <a:ext cx="408773" cy="408773"/>
              <a:chOff x="0" y="0"/>
              <a:chExt cx="812800" cy="812800"/>
            </a:xfrm>
          </p:grpSpPr>
          <p:sp>
            <p:nvSpPr>
              <p:cNvPr name="Freeform 51" id="5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52" id="5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53" id="53"/>
            <p:cNvGrpSpPr/>
            <p:nvPr/>
          </p:nvGrpSpPr>
          <p:grpSpPr>
            <a:xfrm rot="0">
              <a:off x="4078585" y="0"/>
              <a:ext cx="408773" cy="408773"/>
              <a:chOff x="0" y="0"/>
              <a:chExt cx="812800" cy="812800"/>
            </a:xfrm>
          </p:grpSpPr>
          <p:sp>
            <p:nvSpPr>
              <p:cNvPr name="Freeform 54" id="5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55" id="5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56" id="56"/>
            <p:cNvGrpSpPr/>
            <p:nvPr/>
          </p:nvGrpSpPr>
          <p:grpSpPr>
            <a:xfrm rot="0">
              <a:off x="4078585" y="375178"/>
              <a:ext cx="408773" cy="408773"/>
              <a:chOff x="0" y="0"/>
              <a:chExt cx="812800" cy="812800"/>
            </a:xfrm>
          </p:grpSpPr>
          <p:sp>
            <p:nvSpPr>
              <p:cNvPr name="Freeform 57" id="5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58" id="5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59" id="59"/>
            <p:cNvGrpSpPr/>
            <p:nvPr/>
          </p:nvGrpSpPr>
          <p:grpSpPr>
            <a:xfrm rot="0">
              <a:off x="4298216" y="187589"/>
              <a:ext cx="408773" cy="408773"/>
              <a:chOff x="0" y="0"/>
              <a:chExt cx="812800" cy="812800"/>
            </a:xfrm>
          </p:grpSpPr>
          <p:sp>
            <p:nvSpPr>
              <p:cNvPr name="Freeform 60" id="6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61" id="6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62" id="62"/>
            <p:cNvGrpSpPr/>
            <p:nvPr/>
          </p:nvGrpSpPr>
          <p:grpSpPr>
            <a:xfrm rot="0">
              <a:off x="3858954" y="187589"/>
              <a:ext cx="408773" cy="408773"/>
              <a:chOff x="0" y="0"/>
              <a:chExt cx="812800" cy="812800"/>
            </a:xfrm>
          </p:grpSpPr>
          <p:sp>
            <p:nvSpPr>
              <p:cNvPr name="Freeform 63" id="6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64" id="6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</p:grpSp>
      <p:pic>
        <p:nvPicPr>
          <p:cNvPr name="Picture 65" id="65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4915084" y="1647513"/>
            <a:ext cx="1370012" cy="1308362"/>
          </a:xfrm>
          <a:prstGeom prst="rect">
            <a:avLst/>
          </a:prstGeom>
        </p:spPr>
      </p:pic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392413" cy="4097130"/>
            <a:chOff x="0" y="0"/>
            <a:chExt cx="4844092" cy="1079079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44092" cy="1079079"/>
            </a:xfrm>
            <a:custGeom>
              <a:avLst/>
              <a:gdLst/>
              <a:ahLst/>
              <a:cxnLst/>
              <a:rect r="r" b="b" t="t" l="l"/>
              <a:pathLst>
                <a:path h="1079079" w="4844092">
                  <a:moveTo>
                    <a:pt x="0" y="0"/>
                  </a:moveTo>
                  <a:lnTo>
                    <a:pt x="4844092" y="0"/>
                  </a:lnTo>
                  <a:lnTo>
                    <a:pt x="4844092" y="1079079"/>
                  </a:lnTo>
                  <a:lnTo>
                    <a:pt x="0" y="1079079"/>
                  </a:lnTo>
                  <a:close/>
                </a:path>
              </a:pathLst>
            </a:custGeom>
            <a:solidFill>
              <a:srgbClr val="00005A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alphaModFix amt="41000"/>
          </a:blip>
          <a:srcRect l="0" t="14273" r="30113" b="60437"/>
          <a:stretch>
            <a:fillRect/>
          </a:stretch>
        </p:blipFill>
        <p:spPr>
          <a:xfrm flipH="false" flipV="false" rot="0">
            <a:off x="6965786" y="0"/>
            <a:ext cx="11322214" cy="4097130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628218" y="2048565"/>
            <a:ext cx="8145622" cy="1667590"/>
            <a:chOff x="0" y="0"/>
            <a:chExt cx="2145349" cy="439201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2145349" cy="439201"/>
            </a:xfrm>
            <a:custGeom>
              <a:avLst/>
              <a:gdLst/>
              <a:ahLst/>
              <a:cxnLst/>
              <a:rect r="r" b="b" t="t" l="l"/>
              <a:pathLst>
                <a:path h="439201" w="2145349">
                  <a:moveTo>
                    <a:pt x="48472" y="0"/>
                  </a:moveTo>
                  <a:lnTo>
                    <a:pt x="2096877" y="0"/>
                  </a:lnTo>
                  <a:cubicBezTo>
                    <a:pt x="2123647" y="0"/>
                    <a:pt x="2145349" y="21702"/>
                    <a:pt x="2145349" y="48472"/>
                  </a:cubicBezTo>
                  <a:lnTo>
                    <a:pt x="2145349" y="390728"/>
                  </a:lnTo>
                  <a:cubicBezTo>
                    <a:pt x="2145349" y="403584"/>
                    <a:pt x="2140242" y="415913"/>
                    <a:pt x="2131152" y="425003"/>
                  </a:cubicBezTo>
                  <a:cubicBezTo>
                    <a:pt x="2122062" y="434094"/>
                    <a:pt x="2109732" y="439201"/>
                    <a:pt x="2096877" y="439201"/>
                  </a:cubicBezTo>
                  <a:lnTo>
                    <a:pt x="48472" y="439201"/>
                  </a:lnTo>
                  <a:cubicBezTo>
                    <a:pt x="21702" y="439201"/>
                    <a:pt x="0" y="417499"/>
                    <a:pt x="0" y="390728"/>
                  </a:cubicBezTo>
                  <a:lnTo>
                    <a:pt x="0" y="48472"/>
                  </a:lnTo>
                  <a:cubicBezTo>
                    <a:pt x="0" y="21702"/>
                    <a:pt x="21702" y="0"/>
                    <a:pt x="48472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628218" y="737830"/>
            <a:ext cx="9868597" cy="1667590"/>
            <a:chOff x="0" y="0"/>
            <a:chExt cx="2599137" cy="439201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2599137" cy="439201"/>
            </a:xfrm>
            <a:custGeom>
              <a:avLst/>
              <a:gdLst/>
              <a:ahLst/>
              <a:cxnLst/>
              <a:rect r="r" b="b" t="t" l="l"/>
              <a:pathLst>
                <a:path h="439201" w="2599137">
                  <a:moveTo>
                    <a:pt x="40010" y="0"/>
                  </a:moveTo>
                  <a:lnTo>
                    <a:pt x="2559127" y="0"/>
                  </a:lnTo>
                  <a:cubicBezTo>
                    <a:pt x="2569738" y="0"/>
                    <a:pt x="2579915" y="4215"/>
                    <a:pt x="2587418" y="11719"/>
                  </a:cubicBezTo>
                  <a:cubicBezTo>
                    <a:pt x="2594921" y="19222"/>
                    <a:pt x="2599137" y="29398"/>
                    <a:pt x="2599137" y="40010"/>
                  </a:cubicBezTo>
                  <a:lnTo>
                    <a:pt x="2599137" y="399191"/>
                  </a:lnTo>
                  <a:cubicBezTo>
                    <a:pt x="2599137" y="409802"/>
                    <a:pt x="2594921" y="419979"/>
                    <a:pt x="2587418" y="427482"/>
                  </a:cubicBezTo>
                  <a:cubicBezTo>
                    <a:pt x="2579915" y="434985"/>
                    <a:pt x="2569738" y="439201"/>
                    <a:pt x="2559127" y="439201"/>
                  </a:cubicBezTo>
                  <a:lnTo>
                    <a:pt x="40010" y="439201"/>
                  </a:lnTo>
                  <a:cubicBezTo>
                    <a:pt x="29398" y="439201"/>
                    <a:pt x="19222" y="434985"/>
                    <a:pt x="11719" y="427482"/>
                  </a:cubicBezTo>
                  <a:cubicBezTo>
                    <a:pt x="4215" y="419979"/>
                    <a:pt x="0" y="409802"/>
                    <a:pt x="0" y="399191"/>
                  </a:cubicBezTo>
                  <a:lnTo>
                    <a:pt x="0" y="40010"/>
                  </a:lnTo>
                  <a:cubicBezTo>
                    <a:pt x="0" y="29398"/>
                    <a:pt x="4215" y="19222"/>
                    <a:pt x="11719" y="11719"/>
                  </a:cubicBezTo>
                  <a:cubicBezTo>
                    <a:pt x="19222" y="4215"/>
                    <a:pt x="29398" y="0"/>
                    <a:pt x="40010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4651864" y="4646915"/>
            <a:ext cx="933321" cy="92982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2343308" y="4612295"/>
            <a:ext cx="973634" cy="929821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5"/>
          <a:srcRect l="497" t="0" r="1895" b="947"/>
          <a:stretch>
            <a:fillRect/>
          </a:stretch>
        </p:blipFill>
        <p:spPr>
          <a:xfrm flipH="false" flipV="false" rot="0">
            <a:off x="8218570" y="4595154"/>
            <a:ext cx="873875" cy="929821"/>
          </a:xfrm>
          <a:prstGeom prst="rect">
            <a:avLst/>
          </a:prstGeom>
        </p:spPr>
      </p:pic>
      <p:sp>
        <p:nvSpPr>
          <p:cNvPr name="AutoShape 15" id="15"/>
          <p:cNvSpPr/>
          <p:nvPr/>
        </p:nvSpPr>
        <p:spPr>
          <a:xfrm rot="5400000">
            <a:off x="3038186" y="6965156"/>
            <a:ext cx="4529138" cy="0"/>
          </a:xfrm>
          <a:prstGeom prst="line">
            <a:avLst/>
          </a:prstGeom>
          <a:ln cap="flat" w="38100">
            <a:solidFill>
              <a:srgbClr val="D3D4D6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16" id="16"/>
          <p:cNvSpPr txBox="true"/>
          <p:nvPr/>
        </p:nvSpPr>
        <p:spPr>
          <a:xfrm rot="0">
            <a:off x="1028700" y="766405"/>
            <a:ext cx="9386237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Exo 2 Black"/>
              </a:rPr>
              <a:t>How to Use This Presentation</a:t>
            </a:r>
          </a:p>
        </p:txBody>
      </p:sp>
      <p:grpSp>
        <p:nvGrpSpPr>
          <p:cNvPr name="Group 17" id="17"/>
          <p:cNvGrpSpPr/>
          <p:nvPr/>
        </p:nvGrpSpPr>
        <p:grpSpPr>
          <a:xfrm rot="0">
            <a:off x="1344225" y="5665941"/>
            <a:ext cx="3086100" cy="648518"/>
            <a:chOff x="0" y="0"/>
            <a:chExt cx="812800" cy="170803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812800" cy="170803"/>
            </a:xfrm>
            <a:custGeom>
              <a:avLst/>
              <a:gdLst/>
              <a:ahLst/>
              <a:cxnLst/>
              <a:rect r="r" b="b" t="t" l="l"/>
              <a:pathLst>
                <a:path h="170803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70803"/>
                  </a:lnTo>
                  <a:lnTo>
                    <a:pt x="0" y="170803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-66675"/>
              <a:ext cx="812800" cy="8794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199"/>
                </a:lnSpc>
                <a:spcBef>
                  <a:spcPct val="0"/>
                </a:spcBef>
              </a:pPr>
              <a:r>
                <a:rPr lang="en-US" sz="2999">
                  <a:solidFill>
                    <a:srgbClr val="000000"/>
                  </a:solidFill>
                  <a:latin typeface="Roboto Bold"/>
                </a:rPr>
                <a:t>CANVA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7123913" y="5661179"/>
            <a:ext cx="3086100" cy="658044"/>
            <a:chOff x="0" y="0"/>
            <a:chExt cx="812800" cy="173312"/>
          </a:xfrm>
        </p:grpSpPr>
        <p:sp>
          <p:nvSpPr>
            <p:cNvPr name="Freeform 21" id="21"/>
            <p:cNvSpPr/>
            <p:nvPr/>
          </p:nvSpPr>
          <p:spPr>
            <a:xfrm>
              <a:off x="0" y="0"/>
              <a:ext cx="812800" cy="173312"/>
            </a:xfrm>
            <a:custGeom>
              <a:avLst/>
              <a:gdLst/>
              <a:ahLst/>
              <a:cxnLst/>
              <a:rect r="r" b="b" t="t" l="l"/>
              <a:pathLst>
                <a:path h="17331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73312"/>
                  </a:lnTo>
                  <a:lnTo>
                    <a:pt x="0" y="17331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22" id="22"/>
            <p:cNvSpPr txBox="true"/>
            <p:nvPr/>
          </p:nvSpPr>
          <p:spPr>
            <a:xfrm>
              <a:off x="0" y="-76200"/>
              <a:ext cx="812800" cy="8890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2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Roboto Bold"/>
                </a:rPr>
                <a:t>POWERPOINT</a:t>
              </a: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13501002" y="5665941"/>
            <a:ext cx="3086100" cy="658044"/>
            <a:chOff x="0" y="0"/>
            <a:chExt cx="812800" cy="173312"/>
          </a:xfrm>
        </p:grpSpPr>
        <p:sp>
          <p:nvSpPr>
            <p:cNvPr name="Freeform 24" id="24"/>
            <p:cNvSpPr/>
            <p:nvPr/>
          </p:nvSpPr>
          <p:spPr>
            <a:xfrm>
              <a:off x="0" y="0"/>
              <a:ext cx="812800" cy="173312"/>
            </a:xfrm>
            <a:custGeom>
              <a:avLst/>
              <a:gdLst/>
              <a:ahLst/>
              <a:cxnLst/>
              <a:rect r="r" b="b" t="t" l="l"/>
              <a:pathLst>
                <a:path h="17331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73312"/>
                  </a:lnTo>
                  <a:lnTo>
                    <a:pt x="0" y="17331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25" id="25"/>
            <p:cNvSpPr txBox="true"/>
            <p:nvPr/>
          </p:nvSpPr>
          <p:spPr>
            <a:xfrm>
              <a:off x="0" y="-76200"/>
              <a:ext cx="812800" cy="8890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200"/>
                </a:lnSpc>
                <a:spcBef>
                  <a:spcPct val="0"/>
                </a:spcBef>
              </a:pPr>
              <a:r>
                <a:rPr lang="en-US" sz="3000">
                  <a:solidFill>
                    <a:srgbClr val="000000"/>
                  </a:solidFill>
                  <a:latin typeface="Roboto Bold"/>
                </a:rPr>
                <a:t>GOOGLE SLIDES</a:t>
              </a:r>
            </a:p>
          </p:txBody>
        </p:sp>
      </p:grpSp>
      <p:sp>
        <p:nvSpPr>
          <p:cNvPr name="TextBox 26" id="26"/>
          <p:cNvSpPr txBox="true"/>
          <p:nvPr/>
        </p:nvSpPr>
        <p:spPr>
          <a:xfrm rot="0">
            <a:off x="1007063" y="6361112"/>
            <a:ext cx="3760423" cy="26130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499"/>
              </a:lnSpc>
              <a:spcBef>
                <a:spcPct val="0"/>
              </a:spcBef>
            </a:pPr>
            <a:r>
              <a:rPr lang="en-US" sz="2499">
                <a:solidFill>
                  <a:srgbClr val="000000"/>
                </a:solidFill>
                <a:latin typeface="Roboto"/>
              </a:rPr>
              <a:t>Click on the </a:t>
            </a:r>
            <a:r>
              <a:rPr lang="en-US" sz="2499">
                <a:solidFill>
                  <a:srgbClr val="000000"/>
                </a:solidFill>
                <a:latin typeface="Roboto Bold"/>
              </a:rPr>
              <a:t>"Canva"</a:t>
            </a:r>
            <a:r>
              <a:rPr lang="en-US" sz="2499">
                <a:solidFill>
                  <a:srgbClr val="000000"/>
                </a:solidFill>
                <a:latin typeface="Roboto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5836155" y="6356350"/>
            <a:ext cx="5661616" cy="26130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499"/>
              </a:lnSpc>
              <a:spcBef>
                <a:spcPct val="0"/>
              </a:spcBef>
            </a:pPr>
            <a:r>
              <a:rPr lang="en-US" sz="2499">
                <a:solidFill>
                  <a:srgbClr val="000000"/>
                </a:solidFill>
                <a:latin typeface="Roboto"/>
              </a:rPr>
              <a:t>Export this design from Canva as a </a:t>
            </a:r>
            <a:r>
              <a:rPr lang="en-US" sz="2499">
                <a:solidFill>
                  <a:srgbClr val="000000"/>
                </a:solidFill>
                <a:latin typeface="Roboto Bold"/>
              </a:rPr>
              <a:t>PowerPoint template</a:t>
            </a:r>
            <a:r>
              <a:rPr lang="en-US" sz="2499">
                <a:solidFill>
                  <a:srgbClr val="000000"/>
                </a:solidFill>
                <a:latin typeface="Roboto"/>
              </a:rPr>
              <a:t>. Open the design in </a:t>
            </a:r>
            <a:r>
              <a:rPr lang="en-US" sz="2499">
                <a:solidFill>
                  <a:srgbClr val="000000"/>
                </a:solidFill>
                <a:latin typeface="Roboto Bold"/>
              </a:rPr>
              <a:t>Canva</a:t>
            </a:r>
            <a:r>
              <a:rPr lang="en-US" sz="2499">
                <a:solidFill>
                  <a:srgbClr val="000000"/>
                </a:solidFill>
                <a:latin typeface="Roboto"/>
              </a:rPr>
              <a:t>. This will provide you with all the fonts used and elements used in this presentation as listed on page 21. Learn more on slide 3.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2664654" y="6361112"/>
            <a:ext cx="4758796" cy="26130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499"/>
              </a:lnSpc>
              <a:spcBef>
                <a:spcPct val="0"/>
              </a:spcBef>
            </a:pPr>
            <a:r>
              <a:rPr lang="en-US" sz="2499">
                <a:solidFill>
                  <a:srgbClr val="000000"/>
                </a:solidFill>
                <a:latin typeface="Roboto"/>
              </a:rPr>
              <a:t>Export this design from Canva as a </a:t>
            </a:r>
            <a:r>
              <a:rPr lang="en-US" sz="2499">
                <a:solidFill>
                  <a:srgbClr val="000000"/>
                </a:solidFill>
                <a:latin typeface="Roboto Bold"/>
              </a:rPr>
              <a:t>GoogleSlide template</a:t>
            </a:r>
            <a:r>
              <a:rPr lang="en-US" sz="2499">
                <a:solidFill>
                  <a:srgbClr val="000000"/>
                </a:solidFill>
                <a:latin typeface="Roboto"/>
              </a:rPr>
              <a:t>. This will provide you with all the fonts used and elements used in this presentation as listed on page 21. Learn more on slide 4.</a:t>
            </a:r>
          </a:p>
        </p:txBody>
      </p:sp>
      <p:sp>
        <p:nvSpPr>
          <p:cNvPr name="AutoShape 29" id="29"/>
          <p:cNvSpPr/>
          <p:nvPr/>
        </p:nvSpPr>
        <p:spPr>
          <a:xfrm rot="5400000">
            <a:off x="9743691" y="6965156"/>
            <a:ext cx="4529138" cy="0"/>
          </a:xfrm>
          <a:prstGeom prst="line">
            <a:avLst/>
          </a:prstGeom>
          <a:ln cap="flat" w="38100">
            <a:solidFill>
              <a:srgbClr val="D3D4D6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392413" cy="3534276"/>
            <a:chOff x="0" y="0"/>
            <a:chExt cx="4844092" cy="930838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44092" cy="930838"/>
            </a:xfrm>
            <a:custGeom>
              <a:avLst/>
              <a:gdLst/>
              <a:ahLst/>
              <a:cxnLst/>
              <a:rect r="r" b="b" t="t" l="l"/>
              <a:pathLst>
                <a:path h="930838" w="4844092">
                  <a:moveTo>
                    <a:pt x="0" y="0"/>
                  </a:moveTo>
                  <a:lnTo>
                    <a:pt x="4844092" y="0"/>
                  </a:lnTo>
                  <a:lnTo>
                    <a:pt x="4844092" y="930838"/>
                  </a:lnTo>
                  <a:lnTo>
                    <a:pt x="0" y="930838"/>
                  </a:lnTo>
                  <a:close/>
                </a:path>
              </a:pathLst>
            </a:custGeom>
            <a:solidFill>
              <a:srgbClr val="00005A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alphaModFix amt="41000"/>
          </a:blip>
          <a:srcRect l="1351" t="14273" r="30031" b="63945"/>
          <a:stretch>
            <a:fillRect/>
          </a:stretch>
        </p:blipFill>
        <p:spPr>
          <a:xfrm flipH="false" flipV="false" rot="0">
            <a:off x="7184728" y="0"/>
            <a:ext cx="11116436" cy="3528737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628218" y="779464"/>
            <a:ext cx="10881802" cy="1379682"/>
            <a:chOff x="0" y="0"/>
            <a:chExt cx="3243951" cy="411294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3243951" cy="411294"/>
            </a:xfrm>
            <a:custGeom>
              <a:avLst/>
              <a:gdLst/>
              <a:ahLst/>
              <a:cxnLst/>
              <a:rect r="r" b="b" t="t" l="l"/>
              <a:pathLst>
                <a:path h="411294" w="3243951">
                  <a:moveTo>
                    <a:pt x="36284" y="0"/>
                  </a:moveTo>
                  <a:lnTo>
                    <a:pt x="3207667" y="0"/>
                  </a:lnTo>
                  <a:cubicBezTo>
                    <a:pt x="3217290" y="0"/>
                    <a:pt x="3226519" y="3823"/>
                    <a:pt x="3233324" y="10627"/>
                  </a:cubicBezTo>
                  <a:cubicBezTo>
                    <a:pt x="3240129" y="17432"/>
                    <a:pt x="3243951" y="26661"/>
                    <a:pt x="3243951" y="36284"/>
                  </a:cubicBezTo>
                  <a:lnTo>
                    <a:pt x="3243951" y="375010"/>
                  </a:lnTo>
                  <a:cubicBezTo>
                    <a:pt x="3243951" y="384633"/>
                    <a:pt x="3240129" y="393862"/>
                    <a:pt x="3233324" y="400667"/>
                  </a:cubicBezTo>
                  <a:cubicBezTo>
                    <a:pt x="3226519" y="407471"/>
                    <a:pt x="3217290" y="411294"/>
                    <a:pt x="3207667" y="411294"/>
                  </a:cubicBezTo>
                  <a:lnTo>
                    <a:pt x="36284" y="411294"/>
                  </a:lnTo>
                  <a:cubicBezTo>
                    <a:pt x="26661" y="411294"/>
                    <a:pt x="17432" y="407471"/>
                    <a:pt x="10627" y="400667"/>
                  </a:cubicBezTo>
                  <a:cubicBezTo>
                    <a:pt x="3823" y="393862"/>
                    <a:pt x="0" y="384633"/>
                    <a:pt x="0" y="375010"/>
                  </a:cubicBezTo>
                  <a:lnTo>
                    <a:pt x="0" y="36284"/>
                  </a:lnTo>
                  <a:cubicBezTo>
                    <a:pt x="0" y="26661"/>
                    <a:pt x="3823" y="17432"/>
                    <a:pt x="10627" y="10627"/>
                  </a:cubicBezTo>
                  <a:cubicBezTo>
                    <a:pt x="17432" y="3823"/>
                    <a:pt x="26661" y="0"/>
                    <a:pt x="36284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647268" y="1631230"/>
            <a:ext cx="10460548" cy="1379682"/>
            <a:chOff x="0" y="0"/>
            <a:chExt cx="3118372" cy="411294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3118372" cy="411294"/>
            </a:xfrm>
            <a:custGeom>
              <a:avLst/>
              <a:gdLst/>
              <a:ahLst/>
              <a:cxnLst/>
              <a:rect r="r" b="b" t="t" l="l"/>
              <a:pathLst>
                <a:path h="411294" w="3118372">
                  <a:moveTo>
                    <a:pt x="37745" y="0"/>
                  </a:moveTo>
                  <a:lnTo>
                    <a:pt x="3080627" y="0"/>
                  </a:lnTo>
                  <a:cubicBezTo>
                    <a:pt x="3090638" y="0"/>
                    <a:pt x="3100238" y="3977"/>
                    <a:pt x="3107317" y="11055"/>
                  </a:cubicBezTo>
                  <a:cubicBezTo>
                    <a:pt x="3114396" y="18134"/>
                    <a:pt x="3118372" y="27735"/>
                    <a:pt x="3118372" y="37745"/>
                  </a:cubicBezTo>
                  <a:lnTo>
                    <a:pt x="3118372" y="373549"/>
                  </a:lnTo>
                  <a:cubicBezTo>
                    <a:pt x="3118372" y="394395"/>
                    <a:pt x="3101473" y="411294"/>
                    <a:pt x="3080627" y="411294"/>
                  </a:cubicBezTo>
                  <a:lnTo>
                    <a:pt x="37745" y="411294"/>
                  </a:lnTo>
                  <a:cubicBezTo>
                    <a:pt x="16899" y="411294"/>
                    <a:pt x="0" y="394395"/>
                    <a:pt x="0" y="373549"/>
                  </a:cubicBezTo>
                  <a:lnTo>
                    <a:pt x="0" y="37745"/>
                  </a:lnTo>
                  <a:cubicBezTo>
                    <a:pt x="0" y="27735"/>
                    <a:pt x="3977" y="18134"/>
                    <a:pt x="11055" y="11055"/>
                  </a:cubicBezTo>
                  <a:cubicBezTo>
                    <a:pt x="18134" y="3977"/>
                    <a:pt x="27735" y="0"/>
                    <a:pt x="37745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2" id="12"/>
          <p:cNvSpPr txBox="true"/>
          <p:nvPr/>
        </p:nvSpPr>
        <p:spPr>
          <a:xfrm rot="0">
            <a:off x="1028700" y="1009650"/>
            <a:ext cx="10590775" cy="1543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FFFFFF"/>
                </a:solidFill>
                <a:latin typeface="Exo 2 Black"/>
              </a:rPr>
              <a:t>Download this presentation as a Powerpoint template in 3 steps</a:t>
            </a:r>
          </a:p>
        </p:txBody>
      </p:sp>
      <p:pic>
        <p:nvPicPr>
          <p:cNvPr name="Picture 13" id="1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2366845" y="6081907"/>
            <a:ext cx="3080960" cy="3107368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8981121" y="6081907"/>
            <a:ext cx="2528899" cy="3941784"/>
          </a:xfrm>
          <a:prstGeom prst="rect">
            <a:avLst/>
          </a:prstGeom>
        </p:spPr>
      </p:pic>
      <p:sp>
        <p:nvSpPr>
          <p:cNvPr name="TextBox 15" id="15"/>
          <p:cNvSpPr txBox="true"/>
          <p:nvPr/>
        </p:nvSpPr>
        <p:spPr>
          <a:xfrm rot="0">
            <a:off x="8534352" y="3915276"/>
            <a:ext cx="3760423" cy="1736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49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Roboto"/>
              </a:rPr>
              <a:t>Click on the </a:t>
            </a:r>
            <a:r>
              <a:rPr lang="en-US" sz="2499" u="none">
                <a:solidFill>
                  <a:srgbClr val="000000"/>
                </a:solidFill>
                <a:latin typeface="Roboto Bold"/>
              </a:rPr>
              <a:t>"Share"</a:t>
            </a:r>
            <a:r>
              <a:rPr lang="en-US" sz="2499" u="none">
                <a:solidFill>
                  <a:srgbClr val="000000"/>
                </a:solidFill>
                <a:latin typeface="Roboto"/>
              </a:rPr>
              <a:t> button on the top right corner in Canva and click on "More" at the bottom of the menu.</a:t>
            </a:r>
          </a:p>
        </p:txBody>
      </p:sp>
      <p:pic>
        <p:nvPicPr>
          <p:cNvPr name="Picture 16" id="16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4107097" y="6081907"/>
            <a:ext cx="3002615" cy="1736997"/>
          </a:xfrm>
          <a:prstGeom prst="rect">
            <a:avLst/>
          </a:prstGeom>
        </p:spPr>
      </p:pic>
      <p:sp>
        <p:nvSpPr>
          <p:cNvPr name="TextBox 17" id="17"/>
          <p:cNvSpPr txBox="true"/>
          <p:nvPr/>
        </p:nvSpPr>
        <p:spPr>
          <a:xfrm rot="0">
            <a:off x="1960024" y="3915276"/>
            <a:ext cx="4966039" cy="1736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49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Roboto"/>
              </a:rPr>
              <a:t>Click on the </a:t>
            </a:r>
            <a:r>
              <a:rPr lang="en-US" sz="2499" u="none">
                <a:solidFill>
                  <a:srgbClr val="000000"/>
                </a:solidFill>
                <a:latin typeface="Roboto Bold"/>
              </a:rPr>
              <a:t>"Canva" </a:t>
            </a:r>
            <a:r>
              <a:rPr lang="en-US" sz="2499" u="none">
                <a:solidFill>
                  <a:srgbClr val="000000"/>
                </a:solidFill>
                <a:latin typeface="Roboto"/>
              </a:rPr>
              <a:t>button next to this presentation. Start editing your presentation. You may need to sign in to your Canva account.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4135672" y="3915276"/>
            <a:ext cx="3409378" cy="1736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49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Roboto"/>
              </a:rPr>
              <a:t>Enter</a:t>
            </a:r>
            <a:r>
              <a:rPr lang="en-US" sz="2499" u="none">
                <a:solidFill>
                  <a:srgbClr val="000000"/>
                </a:solidFill>
                <a:latin typeface="Roboto Bold"/>
              </a:rPr>
              <a:t> "PowerPoint" </a:t>
            </a:r>
            <a:r>
              <a:rPr lang="en-US" sz="2499" u="none">
                <a:solidFill>
                  <a:srgbClr val="000000"/>
                </a:solidFill>
                <a:latin typeface="Roboto"/>
              </a:rPr>
              <a:t>in the search bar and click on the PowerPoint icon to download.</a:t>
            </a:r>
          </a:p>
        </p:txBody>
      </p:sp>
      <p:grpSp>
        <p:nvGrpSpPr>
          <p:cNvPr name="Group 19" id="19"/>
          <p:cNvGrpSpPr/>
          <p:nvPr/>
        </p:nvGrpSpPr>
        <p:grpSpPr>
          <a:xfrm rot="0">
            <a:off x="1023445" y="3925115"/>
            <a:ext cx="784377" cy="784377"/>
            <a:chOff x="0" y="0"/>
            <a:chExt cx="1045835" cy="1045835"/>
          </a:xfrm>
        </p:grpSpPr>
        <p:grpSp>
          <p:nvGrpSpPr>
            <p:cNvPr name="Group 20" id="20"/>
            <p:cNvGrpSpPr/>
            <p:nvPr/>
          </p:nvGrpSpPr>
          <p:grpSpPr>
            <a:xfrm rot="0">
              <a:off x="0" y="0"/>
              <a:ext cx="1045835" cy="1045835"/>
              <a:chOff x="0" y="0"/>
              <a:chExt cx="812800" cy="8128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0006"/>
              </a:solidFill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3" id="23"/>
            <p:cNvSpPr txBox="true"/>
            <p:nvPr/>
          </p:nvSpPr>
          <p:spPr>
            <a:xfrm rot="0">
              <a:off x="312911" y="107867"/>
              <a:ext cx="504547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1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7621388" y="3925115"/>
            <a:ext cx="784377" cy="784377"/>
            <a:chOff x="0" y="0"/>
            <a:chExt cx="1045835" cy="1045835"/>
          </a:xfrm>
        </p:grpSpPr>
        <p:grpSp>
          <p:nvGrpSpPr>
            <p:cNvPr name="Group 25" id="25"/>
            <p:cNvGrpSpPr/>
            <p:nvPr/>
          </p:nvGrpSpPr>
          <p:grpSpPr>
            <a:xfrm rot="0">
              <a:off x="0" y="0"/>
              <a:ext cx="1045835" cy="1045835"/>
              <a:chOff x="0" y="0"/>
              <a:chExt cx="812800" cy="812800"/>
            </a:xfrm>
          </p:grpSpPr>
          <p:sp>
            <p:nvSpPr>
              <p:cNvPr name="Freeform 26" id="2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0006"/>
              </a:solidFill>
            </p:spPr>
          </p:sp>
          <p:sp>
            <p:nvSpPr>
              <p:cNvPr name="TextBox 27" id="2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8" id="28"/>
            <p:cNvSpPr txBox="true"/>
            <p:nvPr/>
          </p:nvSpPr>
          <p:spPr>
            <a:xfrm rot="0">
              <a:off x="312911" y="107867"/>
              <a:ext cx="504547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2</a:t>
              </a: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13198896" y="3925115"/>
            <a:ext cx="784377" cy="784377"/>
            <a:chOff x="0" y="0"/>
            <a:chExt cx="1045835" cy="1045835"/>
          </a:xfrm>
        </p:grpSpPr>
        <p:grpSp>
          <p:nvGrpSpPr>
            <p:cNvPr name="Group 30" id="30"/>
            <p:cNvGrpSpPr/>
            <p:nvPr/>
          </p:nvGrpSpPr>
          <p:grpSpPr>
            <a:xfrm rot="0">
              <a:off x="0" y="0"/>
              <a:ext cx="1045835" cy="1045835"/>
              <a:chOff x="0" y="0"/>
              <a:chExt cx="812800" cy="812800"/>
            </a:xfrm>
          </p:grpSpPr>
          <p:sp>
            <p:nvSpPr>
              <p:cNvPr name="Freeform 31" id="3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0006"/>
              </a:solidFill>
            </p:spPr>
          </p:sp>
          <p:sp>
            <p:nvSpPr>
              <p:cNvPr name="TextBox 32" id="3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33" id="33"/>
            <p:cNvSpPr txBox="true"/>
            <p:nvPr/>
          </p:nvSpPr>
          <p:spPr>
            <a:xfrm rot="0">
              <a:off x="312911" y="107867"/>
              <a:ext cx="504547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3</a:t>
              </a:r>
            </a:p>
          </p:txBody>
        </p:sp>
      </p:grp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392413" cy="3534276"/>
            <a:chOff x="0" y="0"/>
            <a:chExt cx="4844092" cy="930838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44092" cy="930838"/>
            </a:xfrm>
            <a:custGeom>
              <a:avLst/>
              <a:gdLst/>
              <a:ahLst/>
              <a:cxnLst/>
              <a:rect r="r" b="b" t="t" l="l"/>
              <a:pathLst>
                <a:path h="930838" w="4844092">
                  <a:moveTo>
                    <a:pt x="0" y="0"/>
                  </a:moveTo>
                  <a:lnTo>
                    <a:pt x="4844092" y="0"/>
                  </a:lnTo>
                  <a:lnTo>
                    <a:pt x="4844092" y="930838"/>
                  </a:lnTo>
                  <a:lnTo>
                    <a:pt x="0" y="930838"/>
                  </a:lnTo>
                  <a:close/>
                </a:path>
              </a:pathLst>
            </a:custGeom>
            <a:solidFill>
              <a:srgbClr val="00005A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alphaModFix amt="41000"/>
          </a:blip>
          <a:srcRect l="1351" t="14273" r="30031" b="63945"/>
          <a:stretch>
            <a:fillRect/>
          </a:stretch>
        </p:blipFill>
        <p:spPr>
          <a:xfrm flipH="false" flipV="false" rot="0">
            <a:off x="7184728" y="0"/>
            <a:ext cx="11116436" cy="3528737"/>
          </a:xfrm>
          <a:prstGeom prst="rect">
            <a:avLst/>
          </a:prstGeom>
        </p:spPr>
      </p:pic>
      <p:grpSp>
        <p:nvGrpSpPr>
          <p:cNvPr name="Group 6" id="6"/>
          <p:cNvGrpSpPr/>
          <p:nvPr/>
        </p:nvGrpSpPr>
        <p:grpSpPr>
          <a:xfrm rot="0">
            <a:off x="628218" y="779464"/>
            <a:ext cx="11249098" cy="1379682"/>
            <a:chOff x="0" y="0"/>
            <a:chExt cx="3353445" cy="411294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3353445" cy="411294"/>
            </a:xfrm>
            <a:custGeom>
              <a:avLst/>
              <a:gdLst/>
              <a:ahLst/>
              <a:cxnLst/>
              <a:rect r="r" b="b" t="t" l="l"/>
              <a:pathLst>
                <a:path h="411294" w="3353445">
                  <a:moveTo>
                    <a:pt x="35100" y="0"/>
                  </a:moveTo>
                  <a:lnTo>
                    <a:pt x="3318346" y="0"/>
                  </a:lnTo>
                  <a:cubicBezTo>
                    <a:pt x="3327655" y="0"/>
                    <a:pt x="3336582" y="3698"/>
                    <a:pt x="3343165" y="10280"/>
                  </a:cubicBezTo>
                  <a:cubicBezTo>
                    <a:pt x="3349747" y="16863"/>
                    <a:pt x="3353445" y="25791"/>
                    <a:pt x="3353445" y="35100"/>
                  </a:cubicBezTo>
                  <a:lnTo>
                    <a:pt x="3353445" y="376195"/>
                  </a:lnTo>
                  <a:cubicBezTo>
                    <a:pt x="3353445" y="385504"/>
                    <a:pt x="3349747" y="394431"/>
                    <a:pt x="3343165" y="401014"/>
                  </a:cubicBezTo>
                  <a:cubicBezTo>
                    <a:pt x="3336582" y="407596"/>
                    <a:pt x="3327655" y="411294"/>
                    <a:pt x="3318346" y="411294"/>
                  </a:cubicBezTo>
                  <a:lnTo>
                    <a:pt x="35100" y="411294"/>
                  </a:lnTo>
                  <a:cubicBezTo>
                    <a:pt x="25791" y="411294"/>
                    <a:pt x="16863" y="407596"/>
                    <a:pt x="10280" y="401014"/>
                  </a:cubicBezTo>
                  <a:cubicBezTo>
                    <a:pt x="3698" y="394431"/>
                    <a:pt x="0" y="385504"/>
                    <a:pt x="0" y="376195"/>
                  </a:cubicBezTo>
                  <a:lnTo>
                    <a:pt x="0" y="35100"/>
                  </a:lnTo>
                  <a:cubicBezTo>
                    <a:pt x="0" y="25791"/>
                    <a:pt x="3698" y="16863"/>
                    <a:pt x="10280" y="10280"/>
                  </a:cubicBezTo>
                  <a:cubicBezTo>
                    <a:pt x="16863" y="3698"/>
                    <a:pt x="25791" y="0"/>
                    <a:pt x="35100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647268" y="1631230"/>
            <a:ext cx="8496732" cy="1379682"/>
            <a:chOff x="0" y="0"/>
            <a:chExt cx="2532943" cy="411294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2532943" cy="411294"/>
            </a:xfrm>
            <a:custGeom>
              <a:avLst/>
              <a:gdLst/>
              <a:ahLst/>
              <a:cxnLst/>
              <a:rect r="r" b="b" t="t" l="l"/>
              <a:pathLst>
                <a:path h="411294" w="2532943">
                  <a:moveTo>
                    <a:pt x="46469" y="0"/>
                  </a:moveTo>
                  <a:lnTo>
                    <a:pt x="2486474" y="0"/>
                  </a:lnTo>
                  <a:cubicBezTo>
                    <a:pt x="2498798" y="0"/>
                    <a:pt x="2510618" y="4896"/>
                    <a:pt x="2519332" y="13611"/>
                  </a:cubicBezTo>
                  <a:cubicBezTo>
                    <a:pt x="2528047" y="22325"/>
                    <a:pt x="2532943" y="34145"/>
                    <a:pt x="2532943" y="46469"/>
                  </a:cubicBezTo>
                  <a:lnTo>
                    <a:pt x="2532943" y="364825"/>
                  </a:lnTo>
                  <a:cubicBezTo>
                    <a:pt x="2532943" y="377149"/>
                    <a:pt x="2528047" y="388969"/>
                    <a:pt x="2519332" y="397684"/>
                  </a:cubicBezTo>
                  <a:cubicBezTo>
                    <a:pt x="2510618" y="406398"/>
                    <a:pt x="2498798" y="411294"/>
                    <a:pt x="2486474" y="411294"/>
                  </a:cubicBezTo>
                  <a:lnTo>
                    <a:pt x="46469" y="411294"/>
                  </a:lnTo>
                  <a:cubicBezTo>
                    <a:pt x="20805" y="411294"/>
                    <a:pt x="0" y="390489"/>
                    <a:pt x="0" y="364825"/>
                  </a:cubicBezTo>
                  <a:lnTo>
                    <a:pt x="0" y="46469"/>
                  </a:lnTo>
                  <a:cubicBezTo>
                    <a:pt x="0" y="34145"/>
                    <a:pt x="4896" y="22325"/>
                    <a:pt x="13611" y="13611"/>
                  </a:cubicBezTo>
                  <a:cubicBezTo>
                    <a:pt x="22325" y="4896"/>
                    <a:pt x="34145" y="0"/>
                    <a:pt x="46469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2" id="12"/>
          <p:cNvSpPr txBox="true"/>
          <p:nvPr/>
        </p:nvSpPr>
        <p:spPr>
          <a:xfrm rot="0">
            <a:off x="1028700" y="1009650"/>
            <a:ext cx="10590775" cy="1543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FFFFFF"/>
                </a:solidFill>
                <a:latin typeface="Exo 2 Black"/>
              </a:rPr>
              <a:t>Use this presentation as a Google Slide template in 3 steps</a:t>
            </a:r>
          </a:p>
        </p:txBody>
      </p:sp>
      <p:pic>
        <p:nvPicPr>
          <p:cNvPr name="Picture 13" id="1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2036734" y="6494618"/>
            <a:ext cx="3132773" cy="3159625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7764143" y="5977782"/>
            <a:ext cx="2528899" cy="3941784"/>
          </a:xfrm>
          <a:prstGeom prst="rect">
            <a:avLst/>
          </a:prstGeom>
        </p:spPr>
      </p:pic>
      <p:sp>
        <p:nvSpPr>
          <p:cNvPr name="TextBox 15" id="15"/>
          <p:cNvSpPr txBox="true"/>
          <p:nvPr/>
        </p:nvSpPr>
        <p:spPr>
          <a:xfrm rot="0">
            <a:off x="7715766" y="3926732"/>
            <a:ext cx="3736095" cy="1736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49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Roboto"/>
              </a:rPr>
              <a:t>Click on the </a:t>
            </a:r>
            <a:r>
              <a:rPr lang="en-US" sz="2499" u="none">
                <a:solidFill>
                  <a:srgbClr val="000000"/>
                </a:solidFill>
                <a:latin typeface="Roboto Bold"/>
              </a:rPr>
              <a:t>"Share"</a:t>
            </a:r>
            <a:r>
              <a:rPr lang="en-US" sz="2499" u="none">
                <a:solidFill>
                  <a:srgbClr val="000000"/>
                </a:solidFill>
                <a:latin typeface="Roboto"/>
              </a:rPr>
              <a:t> button on the top right corner in Canva and click on "More" at the bottom of the menu.</a:t>
            </a:r>
          </a:p>
        </p:txBody>
      </p:sp>
      <p:pic>
        <p:nvPicPr>
          <p:cNvPr name="Picture 16" id="16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2928393" y="7227610"/>
            <a:ext cx="3066913" cy="1712692"/>
          </a:xfrm>
          <a:prstGeom prst="rect">
            <a:avLst/>
          </a:prstGeom>
        </p:spPr>
      </p:pic>
      <p:sp>
        <p:nvSpPr>
          <p:cNvPr name="TextBox 17" id="17"/>
          <p:cNvSpPr txBox="true"/>
          <p:nvPr/>
        </p:nvSpPr>
        <p:spPr>
          <a:xfrm rot="0">
            <a:off x="1993304" y="3926732"/>
            <a:ext cx="4330783" cy="2174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499"/>
              </a:lnSpc>
              <a:spcBef>
                <a:spcPct val="0"/>
              </a:spcBef>
            </a:pPr>
            <a:r>
              <a:rPr lang="en-US" sz="2499" u="none">
                <a:solidFill>
                  <a:srgbClr val="000000"/>
                </a:solidFill>
                <a:latin typeface="Roboto"/>
              </a:rPr>
              <a:t>Click on the </a:t>
            </a:r>
            <a:r>
              <a:rPr lang="en-US" sz="2499" u="none">
                <a:solidFill>
                  <a:srgbClr val="000000"/>
                </a:solidFill>
                <a:latin typeface="Roboto Bold"/>
              </a:rPr>
              <a:t>"Canva"</a:t>
            </a:r>
            <a:r>
              <a:rPr lang="en-US" sz="2499" u="none">
                <a:solidFill>
                  <a:srgbClr val="000000"/>
                </a:solidFill>
                <a:latin typeface="Roboto"/>
              </a:rPr>
              <a:t> button next to this presentation. Start editing your presentation. You may need to sign in to your Canva account.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2928393" y="3926732"/>
            <a:ext cx="4392305" cy="3051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499"/>
              </a:lnSpc>
              <a:spcBef>
                <a:spcPct val="0"/>
              </a:spcBef>
            </a:pPr>
            <a:r>
              <a:rPr lang="en-US" sz="2499">
                <a:solidFill>
                  <a:srgbClr val="000000"/>
                </a:solidFill>
                <a:latin typeface="Roboto"/>
              </a:rPr>
              <a:t>Enter </a:t>
            </a:r>
            <a:r>
              <a:rPr lang="en-US" sz="2499">
                <a:solidFill>
                  <a:srgbClr val="000000"/>
                </a:solidFill>
                <a:latin typeface="Roboto Bold"/>
              </a:rPr>
              <a:t>"Google Drive"</a:t>
            </a:r>
            <a:r>
              <a:rPr lang="en-US" sz="2499">
                <a:solidFill>
                  <a:srgbClr val="000000"/>
                </a:solidFill>
                <a:latin typeface="Roboto"/>
              </a:rPr>
              <a:t> in the search bar and click on the Google Drive icon to add this design as a Google slide in your G Drive. It will ask you to link your Google account to Canva the first time.</a:t>
            </a:r>
          </a:p>
        </p:txBody>
      </p:sp>
      <p:grpSp>
        <p:nvGrpSpPr>
          <p:cNvPr name="Group 19" id="19"/>
          <p:cNvGrpSpPr/>
          <p:nvPr/>
        </p:nvGrpSpPr>
        <p:grpSpPr>
          <a:xfrm rot="0">
            <a:off x="1023445" y="3925115"/>
            <a:ext cx="784377" cy="784377"/>
            <a:chOff x="0" y="0"/>
            <a:chExt cx="1045835" cy="1045835"/>
          </a:xfrm>
        </p:grpSpPr>
        <p:grpSp>
          <p:nvGrpSpPr>
            <p:cNvPr name="Group 20" id="20"/>
            <p:cNvGrpSpPr/>
            <p:nvPr/>
          </p:nvGrpSpPr>
          <p:grpSpPr>
            <a:xfrm rot="0">
              <a:off x="0" y="0"/>
              <a:ext cx="1045835" cy="1045835"/>
              <a:chOff x="0" y="0"/>
              <a:chExt cx="812800" cy="8128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0006"/>
              </a:solidFill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3" id="23"/>
            <p:cNvSpPr txBox="true"/>
            <p:nvPr/>
          </p:nvSpPr>
          <p:spPr>
            <a:xfrm rot="0">
              <a:off x="312911" y="107867"/>
              <a:ext cx="504547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1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6664689" y="3925115"/>
            <a:ext cx="784377" cy="784377"/>
            <a:chOff x="0" y="0"/>
            <a:chExt cx="1045835" cy="1045835"/>
          </a:xfrm>
        </p:grpSpPr>
        <p:grpSp>
          <p:nvGrpSpPr>
            <p:cNvPr name="Group 25" id="25"/>
            <p:cNvGrpSpPr/>
            <p:nvPr/>
          </p:nvGrpSpPr>
          <p:grpSpPr>
            <a:xfrm rot="0">
              <a:off x="0" y="0"/>
              <a:ext cx="1045835" cy="1045835"/>
              <a:chOff x="0" y="0"/>
              <a:chExt cx="812800" cy="812800"/>
            </a:xfrm>
          </p:grpSpPr>
          <p:sp>
            <p:nvSpPr>
              <p:cNvPr name="Freeform 26" id="2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0006"/>
              </a:solidFill>
            </p:spPr>
          </p:sp>
          <p:sp>
            <p:nvSpPr>
              <p:cNvPr name="TextBox 27" id="2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8" id="28"/>
            <p:cNvSpPr txBox="true"/>
            <p:nvPr/>
          </p:nvSpPr>
          <p:spPr>
            <a:xfrm rot="0">
              <a:off x="312911" y="107867"/>
              <a:ext cx="504547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2</a:t>
              </a: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11877316" y="3925115"/>
            <a:ext cx="784377" cy="784377"/>
            <a:chOff x="0" y="0"/>
            <a:chExt cx="1045835" cy="1045835"/>
          </a:xfrm>
        </p:grpSpPr>
        <p:grpSp>
          <p:nvGrpSpPr>
            <p:cNvPr name="Group 30" id="30"/>
            <p:cNvGrpSpPr/>
            <p:nvPr/>
          </p:nvGrpSpPr>
          <p:grpSpPr>
            <a:xfrm rot="0">
              <a:off x="0" y="0"/>
              <a:ext cx="1045835" cy="1045835"/>
              <a:chOff x="0" y="0"/>
              <a:chExt cx="812800" cy="812800"/>
            </a:xfrm>
          </p:grpSpPr>
          <p:sp>
            <p:nvSpPr>
              <p:cNvPr name="Freeform 31" id="3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0006"/>
              </a:solidFill>
            </p:spPr>
          </p:sp>
          <p:sp>
            <p:nvSpPr>
              <p:cNvPr name="TextBox 32" id="3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33" id="33"/>
            <p:cNvSpPr txBox="true"/>
            <p:nvPr/>
          </p:nvSpPr>
          <p:spPr>
            <a:xfrm rot="0">
              <a:off x="312911" y="107867"/>
              <a:ext cx="504547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3</a:t>
              </a:r>
            </a:p>
          </p:txBody>
        </p:sp>
      </p:grp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4000"/>
          </a:blip>
          <a:srcRect l="0" t="0" r="23719" b="35802"/>
          <a:stretch>
            <a:fillRect/>
          </a:stretch>
        </p:blipFill>
        <p:spPr>
          <a:xfrm flipH="false" flipV="false" rot="0">
            <a:off x="6064912" y="0"/>
            <a:ext cx="12223088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4980450" y="734719"/>
            <a:ext cx="8365201" cy="5439997"/>
            <a:chOff x="0" y="0"/>
            <a:chExt cx="11153601" cy="7253330"/>
          </a:xfrm>
        </p:grpSpPr>
        <p:pic>
          <p:nvPicPr>
            <p:cNvPr name="Picture 4" id="4">
              <a:hlinkClick action="ppaction://media"/>
            </p:cNvPr>
            <p:cNvPicPr>
              <a:picLocks noChangeAspect="true"/>
            </p:cNvPicPr>
            <p:nvPr>
              <a:videoFile r:link="rId4"/>
              <p:extLst>
                <p:ext uri="{DAA4B4D4-6D71-4841-9C94-3DE7FCFB9230}">
                  <p14:media xmlns:p14="http://schemas.microsoft.com/office/powerpoint/2010/main" r:embed="rId5"/>
                </p:ext>
              </p:extLst>
            </p:nvPr>
          </p:nvPicPr>
          <p:blipFill>
            <a:blip r:embed="rId3"/>
            <a:srcRect l="6174" t="0" r="6174" b="0"/>
            <a:stretch>
              <a:fillRect/>
            </a:stretch>
          </p:blipFill>
          <p:spPr>
            <a:xfrm>
              <a:off x="0" y="0"/>
              <a:ext cx="11153601" cy="7253330"/>
            </a:xfrm>
            <a:prstGeom prst="rect">
              <a:avLst/>
            </a:prstGeom>
          </p:spPr>
        </p:pic>
      </p:grpSp>
      <p:sp>
        <p:nvSpPr>
          <p:cNvPr name="TextBox 5" id="5"/>
          <p:cNvSpPr txBox="true"/>
          <p:nvPr/>
        </p:nvSpPr>
        <p:spPr>
          <a:xfrm rot="0">
            <a:off x="1365337" y="6326710"/>
            <a:ext cx="15557326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0000FF"/>
                </a:solidFill>
                <a:latin typeface="Exo 2 Black"/>
              </a:rPr>
              <a:t>Announcement</a:t>
            </a:r>
          </a:p>
        </p:txBody>
      </p:sp>
      <p:grpSp>
        <p:nvGrpSpPr>
          <p:cNvPr name="Group 6" id="6"/>
          <p:cNvGrpSpPr/>
          <p:nvPr/>
        </p:nvGrpSpPr>
        <p:grpSpPr>
          <a:xfrm rot="0">
            <a:off x="7529305" y="5880734"/>
            <a:ext cx="3530241" cy="587963"/>
            <a:chOff x="0" y="0"/>
            <a:chExt cx="4706988" cy="783951"/>
          </a:xfrm>
        </p:grpSpPr>
        <p:grpSp>
          <p:nvGrpSpPr>
            <p:cNvPr name="Group 7" id="7"/>
            <p:cNvGrpSpPr/>
            <p:nvPr/>
          </p:nvGrpSpPr>
          <p:grpSpPr>
            <a:xfrm rot="0">
              <a:off x="219631" y="0"/>
              <a:ext cx="408773" cy="408773"/>
              <a:chOff x="0" y="0"/>
              <a:chExt cx="812800" cy="812800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9" id="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10" id="10"/>
            <p:cNvGrpSpPr/>
            <p:nvPr/>
          </p:nvGrpSpPr>
          <p:grpSpPr>
            <a:xfrm rot="0">
              <a:off x="219631" y="375178"/>
              <a:ext cx="408773" cy="408773"/>
              <a:chOff x="0" y="0"/>
              <a:chExt cx="812800" cy="812800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12" id="1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13" id="13"/>
            <p:cNvGrpSpPr/>
            <p:nvPr/>
          </p:nvGrpSpPr>
          <p:grpSpPr>
            <a:xfrm rot="0">
              <a:off x="439262" y="187589"/>
              <a:ext cx="408773" cy="408773"/>
              <a:chOff x="0" y="0"/>
              <a:chExt cx="812800" cy="812800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15" id="1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16" id="16"/>
            <p:cNvGrpSpPr/>
            <p:nvPr/>
          </p:nvGrpSpPr>
          <p:grpSpPr>
            <a:xfrm rot="0">
              <a:off x="0" y="187589"/>
              <a:ext cx="408773" cy="408773"/>
              <a:chOff x="0" y="0"/>
              <a:chExt cx="812800" cy="812800"/>
            </a:xfrm>
          </p:grpSpPr>
          <p:sp>
            <p:nvSpPr>
              <p:cNvPr name="Freeform 17" id="1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18" id="1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19" id="19"/>
            <p:cNvGrpSpPr/>
            <p:nvPr/>
          </p:nvGrpSpPr>
          <p:grpSpPr>
            <a:xfrm rot="0">
              <a:off x="1505949" y="0"/>
              <a:ext cx="408773" cy="408773"/>
              <a:chOff x="0" y="0"/>
              <a:chExt cx="812800" cy="812800"/>
            </a:xfrm>
          </p:grpSpPr>
          <p:sp>
            <p:nvSpPr>
              <p:cNvPr name="Freeform 20" id="2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21" id="2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2" id="22"/>
            <p:cNvGrpSpPr/>
            <p:nvPr/>
          </p:nvGrpSpPr>
          <p:grpSpPr>
            <a:xfrm rot="0">
              <a:off x="1505949" y="375178"/>
              <a:ext cx="408773" cy="408773"/>
              <a:chOff x="0" y="0"/>
              <a:chExt cx="812800" cy="81280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24" id="2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5" id="25"/>
            <p:cNvGrpSpPr/>
            <p:nvPr/>
          </p:nvGrpSpPr>
          <p:grpSpPr>
            <a:xfrm rot="0">
              <a:off x="1725580" y="187589"/>
              <a:ext cx="408773" cy="408773"/>
              <a:chOff x="0" y="0"/>
              <a:chExt cx="812800" cy="812800"/>
            </a:xfrm>
          </p:grpSpPr>
          <p:sp>
            <p:nvSpPr>
              <p:cNvPr name="Freeform 26" id="2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27" id="2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8" id="28"/>
            <p:cNvGrpSpPr/>
            <p:nvPr/>
          </p:nvGrpSpPr>
          <p:grpSpPr>
            <a:xfrm rot="0">
              <a:off x="1286318" y="187589"/>
              <a:ext cx="408773" cy="408773"/>
              <a:chOff x="0" y="0"/>
              <a:chExt cx="812800" cy="812800"/>
            </a:xfrm>
          </p:grpSpPr>
          <p:sp>
            <p:nvSpPr>
              <p:cNvPr name="Freeform 29" id="2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0" id="3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31" id="31"/>
            <p:cNvGrpSpPr/>
            <p:nvPr/>
          </p:nvGrpSpPr>
          <p:grpSpPr>
            <a:xfrm rot="0">
              <a:off x="2792267" y="0"/>
              <a:ext cx="408773" cy="408773"/>
              <a:chOff x="0" y="0"/>
              <a:chExt cx="812800" cy="812800"/>
            </a:xfrm>
          </p:grpSpPr>
          <p:sp>
            <p:nvSpPr>
              <p:cNvPr name="Freeform 32" id="3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3" id="3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34" id="34"/>
            <p:cNvGrpSpPr/>
            <p:nvPr/>
          </p:nvGrpSpPr>
          <p:grpSpPr>
            <a:xfrm rot="0">
              <a:off x="2792267" y="375178"/>
              <a:ext cx="408773" cy="408773"/>
              <a:chOff x="0" y="0"/>
              <a:chExt cx="812800" cy="812800"/>
            </a:xfrm>
          </p:grpSpPr>
          <p:sp>
            <p:nvSpPr>
              <p:cNvPr name="Freeform 35" id="3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6" id="3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37" id="37"/>
            <p:cNvGrpSpPr/>
            <p:nvPr/>
          </p:nvGrpSpPr>
          <p:grpSpPr>
            <a:xfrm rot="0">
              <a:off x="3011898" y="187589"/>
              <a:ext cx="408773" cy="408773"/>
              <a:chOff x="0" y="0"/>
              <a:chExt cx="812800" cy="812800"/>
            </a:xfrm>
          </p:grpSpPr>
          <p:sp>
            <p:nvSpPr>
              <p:cNvPr name="Freeform 38" id="3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9" id="3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40" id="40"/>
            <p:cNvGrpSpPr/>
            <p:nvPr/>
          </p:nvGrpSpPr>
          <p:grpSpPr>
            <a:xfrm rot="0">
              <a:off x="2572636" y="187589"/>
              <a:ext cx="408773" cy="408773"/>
              <a:chOff x="0" y="0"/>
              <a:chExt cx="812800" cy="812800"/>
            </a:xfrm>
          </p:grpSpPr>
          <p:sp>
            <p:nvSpPr>
              <p:cNvPr name="Freeform 41" id="4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2" id="4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43" id="43"/>
            <p:cNvGrpSpPr/>
            <p:nvPr/>
          </p:nvGrpSpPr>
          <p:grpSpPr>
            <a:xfrm rot="0">
              <a:off x="4078585" y="0"/>
              <a:ext cx="408773" cy="408773"/>
              <a:chOff x="0" y="0"/>
              <a:chExt cx="812800" cy="812800"/>
            </a:xfrm>
          </p:grpSpPr>
          <p:sp>
            <p:nvSpPr>
              <p:cNvPr name="Freeform 44" id="4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5" id="4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46" id="46"/>
            <p:cNvGrpSpPr/>
            <p:nvPr/>
          </p:nvGrpSpPr>
          <p:grpSpPr>
            <a:xfrm rot="0">
              <a:off x="4078585" y="375178"/>
              <a:ext cx="408773" cy="408773"/>
              <a:chOff x="0" y="0"/>
              <a:chExt cx="812800" cy="812800"/>
            </a:xfrm>
          </p:grpSpPr>
          <p:sp>
            <p:nvSpPr>
              <p:cNvPr name="Freeform 47" id="4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8" id="4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49" id="49"/>
            <p:cNvGrpSpPr/>
            <p:nvPr/>
          </p:nvGrpSpPr>
          <p:grpSpPr>
            <a:xfrm rot="0">
              <a:off x="4298216" y="187589"/>
              <a:ext cx="408773" cy="408773"/>
              <a:chOff x="0" y="0"/>
              <a:chExt cx="812800" cy="812800"/>
            </a:xfrm>
          </p:grpSpPr>
          <p:sp>
            <p:nvSpPr>
              <p:cNvPr name="Freeform 50" id="5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51" id="5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52" id="52"/>
            <p:cNvGrpSpPr/>
            <p:nvPr/>
          </p:nvGrpSpPr>
          <p:grpSpPr>
            <a:xfrm rot="0">
              <a:off x="3858954" y="187589"/>
              <a:ext cx="408773" cy="408773"/>
              <a:chOff x="0" y="0"/>
              <a:chExt cx="812800" cy="812800"/>
            </a:xfrm>
          </p:grpSpPr>
          <p:sp>
            <p:nvSpPr>
              <p:cNvPr name="Freeform 53" id="5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54" id="5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</p:grpSp>
      <p:sp>
        <p:nvSpPr>
          <p:cNvPr name="TextBox 55" id="55"/>
          <p:cNvSpPr txBox="true"/>
          <p:nvPr/>
        </p:nvSpPr>
        <p:spPr>
          <a:xfrm rot="0">
            <a:off x="3504059" y="8022160"/>
            <a:ext cx="11580734" cy="1146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Roboto"/>
              </a:rPr>
              <a:t>I'm Rain, and I'll be sharing with you my beautiful ideas. </a:t>
            </a:r>
          </a:p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Roboto"/>
              </a:rPr>
              <a:t>Follow me at @reallygreatsite to learn more.</a:t>
            </a:r>
            <a:r>
              <a:rPr lang="en-US" sz="3500">
                <a:solidFill>
                  <a:srgbClr val="000000"/>
                </a:solidFill>
                <a:latin typeface="Roboto"/>
              </a:rPr>
              <a:t> </a:t>
            </a:r>
          </a:p>
        </p:txBody>
      </p:sp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4"/>
                </p:tgtEl>
              </p:cMediaNode>
            </p:video>
          </p:childTnLst>
        </p:cTn>
      </p:par>
    </p:tnLst>
  </p:timing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0005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933907" y="3175608"/>
            <a:ext cx="12325734" cy="1295217"/>
            <a:chOff x="0" y="0"/>
            <a:chExt cx="16434312" cy="1726956"/>
          </a:xfrm>
        </p:grpSpPr>
      </p:grpSp>
      <p:grpSp>
        <p:nvGrpSpPr>
          <p:cNvPr name="Group 3" id="3"/>
          <p:cNvGrpSpPr/>
          <p:nvPr/>
        </p:nvGrpSpPr>
        <p:grpSpPr>
          <a:xfrm rot="0">
            <a:off x="866208" y="3175608"/>
            <a:ext cx="16052057" cy="2821596"/>
            <a:chOff x="0" y="0"/>
            <a:chExt cx="21402742" cy="3762127"/>
          </a:xfrm>
        </p:grpSpPr>
        <p:grpSp>
          <p:nvGrpSpPr>
            <p:cNvPr name="Group 4" id="4"/>
            <p:cNvGrpSpPr/>
            <p:nvPr/>
          </p:nvGrpSpPr>
          <p:grpSpPr>
            <a:xfrm rot="0">
              <a:off x="0" y="38100"/>
              <a:ext cx="6693899" cy="3724027"/>
              <a:chOff x="0" y="0"/>
              <a:chExt cx="1322252" cy="735610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0" y="0"/>
                <a:ext cx="1322252" cy="735610"/>
              </a:xfrm>
              <a:custGeom>
                <a:avLst/>
                <a:gdLst/>
                <a:ahLst/>
                <a:cxnLst/>
                <a:rect r="r" b="b" t="t" l="l"/>
                <a:pathLst>
                  <a:path h="735610" w="1322252">
                    <a:moveTo>
                      <a:pt x="78646" y="0"/>
                    </a:moveTo>
                    <a:lnTo>
                      <a:pt x="1243605" y="0"/>
                    </a:lnTo>
                    <a:cubicBezTo>
                      <a:pt x="1264464" y="0"/>
                      <a:pt x="1284468" y="8286"/>
                      <a:pt x="1299217" y="23035"/>
                    </a:cubicBezTo>
                    <a:cubicBezTo>
                      <a:pt x="1313966" y="37784"/>
                      <a:pt x="1322252" y="57788"/>
                      <a:pt x="1322252" y="78646"/>
                    </a:cubicBezTo>
                    <a:lnTo>
                      <a:pt x="1322252" y="656964"/>
                    </a:lnTo>
                    <a:cubicBezTo>
                      <a:pt x="1322252" y="700399"/>
                      <a:pt x="1287041" y="735610"/>
                      <a:pt x="1243605" y="735610"/>
                    </a:cubicBezTo>
                    <a:lnTo>
                      <a:pt x="78646" y="735610"/>
                    </a:lnTo>
                    <a:cubicBezTo>
                      <a:pt x="57788" y="735610"/>
                      <a:pt x="37784" y="727324"/>
                      <a:pt x="23035" y="712575"/>
                    </a:cubicBezTo>
                    <a:cubicBezTo>
                      <a:pt x="8286" y="697826"/>
                      <a:pt x="0" y="677822"/>
                      <a:pt x="0" y="656964"/>
                    </a:cubicBezTo>
                    <a:lnTo>
                      <a:pt x="0" y="78646"/>
                    </a:lnTo>
                    <a:cubicBezTo>
                      <a:pt x="0" y="57788"/>
                      <a:pt x="8286" y="37784"/>
                      <a:pt x="23035" y="23035"/>
                    </a:cubicBezTo>
                    <a:cubicBezTo>
                      <a:pt x="37784" y="8286"/>
                      <a:pt x="57788" y="0"/>
                      <a:pt x="78646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FFFFFF"/>
                </a:solidFill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7" id="7"/>
            <p:cNvSpPr txBox="true"/>
            <p:nvPr/>
          </p:nvSpPr>
          <p:spPr>
            <a:xfrm rot="0">
              <a:off x="492394" y="1707409"/>
              <a:ext cx="5709111" cy="12999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Roboto"/>
                </a:rPr>
                <a:t>Amazing announcement for an upcoming event?</a:t>
              </a:r>
            </a:p>
          </p:txBody>
        </p:sp>
        <p:grpSp>
          <p:nvGrpSpPr>
            <p:cNvPr name="Group 8" id="8"/>
            <p:cNvGrpSpPr/>
            <p:nvPr/>
          </p:nvGrpSpPr>
          <p:grpSpPr>
            <a:xfrm rot="0">
              <a:off x="427375" y="341003"/>
              <a:ext cx="1045835" cy="1045835"/>
              <a:chOff x="0" y="0"/>
              <a:chExt cx="812800" cy="8128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10" id="1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1" id="11"/>
            <p:cNvSpPr txBox="true"/>
            <p:nvPr/>
          </p:nvSpPr>
          <p:spPr>
            <a:xfrm rot="0">
              <a:off x="598636" y="436170"/>
              <a:ext cx="804914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01</a:t>
              </a:r>
            </a:p>
          </p:txBody>
        </p:sp>
        <p:grpSp>
          <p:nvGrpSpPr>
            <p:cNvPr name="Group 12" id="12"/>
            <p:cNvGrpSpPr/>
            <p:nvPr/>
          </p:nvGrpSpPr>
          <p:grpSpPr>
            <a:xfrm rot="0">
              <a:off x="7354421" y="38100"/>
              <a:ext cx="6693899" cy="3724027"/>
              <a:chOff x="0" y="0"/>
              <a:chExt cx="1322252" cy="735610"/>
            </a:xfrm>
          </p:grpSpPr>
          <p:sp>
            <p:nvSpPr>
              <p:cNvPr name="Freeform 13" id="13"/>
              <p:cNvSpPr/>
              <p:nvPr/>
            </p:nvSpPr>
            <p:spPr>
              <a:xfrm>
                <a:off x="0" y="0"/>
                <a:ext cx="1322252" cy="735610"/>
              </a:xfrm>
              <a:custGeom>
                <a:avLst/>
                <a:gdLst/>
                <a:ahLst/>
                <a:cxnLst/>
                <a:rect r="r" b="b" t="t" l="l"/>
                <a:pathLst>
                  <a:path h="735610" w="1322252">
                    <a:moveTo>
                      <a:pt x="78646" y="0"/>
                    </a:moveTo>
                    <a:lnTo>
                      <a:pt x="1243605" y="0"/>
                    </a:lnTo>
                    <a:cubicBezTo>
                      <a:pt x="1264464" y="0"/>
                      <a:pt x="1284468" y="8286"/>
                      <a:pt x="1299217" y="23035"/>
                    </a:cubicBezTo>
                    <a:cubicBezTo>
                      <a:pt x="1313966" y="37784"/>
                      <a:pt x="1322252" y="57788"/>
                      <a:pt x="1322252" y="78646"/>
                    </a:cubicBezTo>
                    <a:lnTo>
                      <a:pt x="1322252" y="656964"/>
                    </a:lnTo>
                    <a:cubicBezTo>
                      <a:pt x="1322252" y="700399"/>
                      <a:pt x="1287041" y="735610"/>
                      <a:pt x="1243605" y="735610"/>
                    </a:cubicBezTo>
                    <a:lnTo>
                      <a:pt x="78646" y="735610"/>
                    </a:lnTo>
                    <a:cubicBezTo>
                      <a:pt x="57788" y="735610"/>
                      <a:pt x="37784" y="727324"/>
                      <a:pt x="23035" y="712575"/>
                    </a:cubicBezTo>
                    <a:cubicBezTo>
                      <a:pt x="8286" y="697826"/>
                      <a:pt x="0" y="677822"/>
                      <a:pt x="0" y="656964"/>
                    </a:cubicBezTo>
                    <a:lnTo>
                      <a:pt x="0" y="78646"/>
                    </a:lnTo>
                    <a:cubicBezTo>
                      <a:pt x="0" y="57788"/>
                      <a:pt x="8286" y="37784"/>
                      <a:pt x="23035" y="23035"/>
                    </a:cubicBezTo>
                    <a:cubicBezTo>
                      <a:pt x="37784" y="8286"/>
                      <a:pt x="57788" y="0"/>
                      <a:pt x="78646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FFFFFF"/>
                </a:solidFill>
              </a:ln>
            </p:spPr>
          </p:sp>
          <p:sp>
            <p:nvSpPr>
              <p:cNvPr name="TextBox 14" id="14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5" id="15"/>
            <p:cNvSpPr txBox="true"/>
            <p:nvPr/>
          </p:nvSpPr>
          <p:spPr>
            <a:xfrm rot="0">
              <a:off x="7846816" y="1707409"/>
              <a:ext cx="5709111" cy="12999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Roboto"/>
                </a:rPr>
                <a:t>Amazing announcement for an upcoming event?</a:t>
              </a:r>
            </a:p>
          </p:txBody>
        </p:sp>
        <p:grpSp>
          <p:nvGrpSpPr>
            <p:cNvPr name="Group 16" id="16"/>
            <p:cNvGrpSpPr/>
            <p:nvPr/>
          </p:nvGrpSpPr>
          <p:grpSpPr>
            <a:xfrm rot="0">
              <a:off x="7781796" y="341003"/>
              <a:ext cx="1045835" cy="1045835"/>
              <a:chOff x="0" y="0"/>
              <a:chExt cx="812800" cy="812800"/>
            </a:xfrm>
          </p:grpSpPr>
          <p:sp>
            <p:nvSpPr>
              <p:cNvPr name="Freeform 17" id="1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18" id="1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9" id="19"/>
            <p:cNvSpPr txBox="true"/>
            <p:nvPr/>
          </p:nvSpPr>
          <p:spPr>
            <a:xfrm rot="0">
              <a:off x="7953057" y="436170"/>
              <a:ext cx="804914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02</a:t>
              </a:r>
            </a:p>
          </p:txBody>
        </p:sp>
        <p:grpSp>
          <p:nvGrpSpPr>
            <p:cNvPr name="Group 20" id="20"/>
            <p:cNvGrpSpPr/>
            <p:nvPr/>
          </p:nvGrpSpPr>
          <p:grpSpPr>
            <a:xfrm rot="0">
              <a:off x="14708843" y="0"/>
              <a:ext cx="6693899" cy="3724027"/>
              <a:chOff x="0" y="0"/>
              <a:chExt cx="1322252" cy="73561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0" y="0"/>
                <a:ext cx="1322252" cy="735610"/>
              </a:xfrm>
              <a:custGeom>
                <a:avLst/>
                <a:gdLst/>
                <a:ahLst/>
                <a:cxnLst/>
                <a:rect r="r" b="b" t="t" l="l"/>
                <a:pathLst>
                  <a:path h="735610" w="1322252">
                    <a:moveTo>
                      <a:pt x="78646" y="0"/>
                    </a:moveTo>
                    <a:lnTo>
                      <a:pt x="1243605" y="0"/>
                    </a:lnTo>
                    <a:cubicBezTo>
                      <a:pt x="1264464" y="0"/>
                      <a:pt x="1284468" y="8286"/>
                      <a:pt x="1299217" y="23035"/>
                    </a:cubicBezTo>
                    <a:cubicBezTo>
                      <a:pt x="1313966" y="37784"/>
                      <a:pt x="1322252" y="57788"/>
                      <a:pt x="1322252" y="78646"/>
                    </a:cubicBezTo>
                    <a:lnTo>
                      <a:pt x="1322252" y="656964"/>
                    </a:lnTo>
                    <a:cubicBezTo>
                      <a:pt x="1322252" y="700399"/>
                      <a:pt x="1287041" y="735610"/>
                      <a:pt x="1243605" y="735610"/>
                    </a:cubicBezTo>
                    <a:lnTo>
                      <a:pt x="78646" y="735610"/>
                    </a:lnTo>
                    <a:cubicBezTo>
                      <a:pt x="57788" y="735610"/>
                      <a:pt x="37784" y="727324"/>
                      <a:pt x="23035" y="712575"/>
                    </a:cubicBezTo>
                    <a:cubicBezTo>
                      <a:pt x="8286" y="697826"/>
                      <a:pt x="0" y="677822"/>
                      <a:pt x="0" y="656964"/>
                    </a:cubicBezTo>
                    <a:lnTo>
                      <a:pt x="0" y="78646"/>
                    </a:lnTo>
                    <a:cubicBezTo>
                      <a:pt x="0" y="57788"/>
                      <a:pt x="8286" y="37784"/>
                      <a:pt x="23035" y="23035"/>
                    </a:cubicBezTo>
                    <a:cubicBezTo>
                      <a:pt x="37784" y="8286"/>
                      <a:pt x="57788" y="0"/>
                      <a:pt x="78646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FFFFFF"/>
                </a:solidFill>
              </a:ln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3" id="23"/>
            <p:cNvSpPr txBox="true"/>
            <p:nvPr/>
          </p:nvSpPr>
          <p:spPr>
            <a:xfrm rot="0">
              <a:off x="15201237" y="1669309"/>
              <a:ext cx="5709111" cy="12999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Roboto"/>
                </a:rPr>
                <a:t>Amazing announcement for an upcoming event?</a:t>
              </a:r>
            </a:p>
          </p:txBody>
        </p:sp>
        <p:grpSp>
          <p:nvGrpSpPr>
            <p:cNvPr name="Group 24" id="24"/>
            <p:cNvGrpSpPr/>
            <p:nvPr/>
          </p:nvGrpSpPr>
          <p:grpSpPr>
            <a:xfrm rot="0">
              <a:off x="15136218" y="302903"/>
              <a:ext cx="1045835" cy="1045835"/>
              <a:chOff x="0" y="0"/>
              <a:chExt cx="812800" cy="812800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26" id="2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7" id="27"/>
            <p:cNvSpPr txBox="true"/>
            <p:nvPr/>
          </p:nvSpPr>
          <p:spPr>
            <a:xfrm rot="0">
              <a:off x="15307478" y="398070"/>
              <a:ext cx="804914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03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943432" y="6559179"/>
            <a:ext cx="12325734" cy="1295217"/>
            <a:chOff x="0" y="0"/>
            <a:chExt cx="16434312" cy="1726956"/>
          </a:xfrm>
        </p:grpSpPr>
      </p:grpSp>
      <p:pic>
        <p:nvPicPr>
          <p:cNvPr name="Picture 29" id="29"/>
          <p:cNvPicPr>
            <a:picLocks noChangeAspect="true"/>
          </p:cNvPicPr>
          <p:nvPr/>
        </p:nvPicPr>
        <p:blipFill>
          <a:blip r:embed="rId2">
            <a:alphaModFix amt="41000"/>
          </a:blip>
          <a:srcRect l="0" t="0" r="0" b="17810"/>
          <a:stretch>
            <a:fillRect/>
          </a:stretch>
        </p:blipFill>
        <p:spPr>
          <a:xfrm flipH="false" flipV="false" rot="0">
            <a:off x="6965786" y="-2312339"/>
            <a:ext cx="16200760" cy="13315366"/>
          </a:xfrm>
          <a:prstGeom prst="rect">
            <a:avLst/>
          </a:prstGeom>
        </p:spPr>
      </p:pic>
      <p:grpSp>
        <p:nvGrpSpPr>
          <p:cNvPr name="Group 30" id="30"/>
          <p:cNvGrpSpPr/>
          <p:nvPr/>
        </p:nvGrpSpPr>
        <p:grpSpPr>
          <a:xfrm rot="0">
            <a:off x="646398" y="942975"/>
            <a:ext cx="10916871" cy="1667590"/>
            <a:chOff x="0" y="0"/>
            <a:chExt cx="2875225" cy="439201"/>
          </a:xfrm>
        </p:grpSpPr>
        <p:sp>
          <p:nvSpPr>
            <p:cNvPr name="Freeform 31" id="31"/>
            <p:cNvSpPr/>
            <p:nvPr/>
          </p:nvSpPr>
          <p:spPr>
            <a:xfrm>
              <a:off x="0" y="0"/>
              <a:ext cx="2875225" cy="439201"/>
            </a:xfrm>
            <a:custGeom>
              <a:avLst/>
              <a:gdLst/>
              <a:ahLst/>
              <a:cxnLst/>
              <a:rect r="r" b="b" t="t" l="l"/>
              <a:pathLst>
                <a:path h="439201" w="2875225">
                  <a:moveTo>
                    <a:pt x="36168" y="0"/>
                  </a:moveTo>
                  <a:lnTo>
                    <a:pt x="2839058" y="0"/>
                  </a:lnTo>
                  <a:cubicBezTo>
                    <a:pt x="2848650" y="0"/>
                    <a:pt x="2857849" y="3811"/>
                    <a:pt x="2864632" y="10593"/>
                  </a:cubicBezTo>
                  <a:cubicBezTo>
                    <a:pt x="2871415" y="17376"/>
                    <a:pt x="2875225" y="26575"/>
                    <a:pt x="2875225" y="36168"/>
                  </a:cubicBezTo>
                  <a:lnTo>
                    <a:pt x="2875225" y="403033"/>
                  </a:lnTo>
                  <a:cubicBezTo>
                    <a:pt x="2875225" y="423008"/>
                    <a:pt x="2859032" y="439201"/>
                    <a:pt x="2839058" y="439201"/>
                  </a:cubicBezTo>
                  <a:lnTo>
                    <a:pt x="36168" y="439201"/>
                  </a:lnTo>
                  <a:cubicBezTo>
                    <a:pt x="16193" y="439201"/>
                    <a:pt x="0" y="423008"/>
                    <a:pt x="0" y="403033"/>
                  </a:cubicBezTo>
                  <a:lnTo>
                    <a:pt x="0" y="36168"/>
                  </a:lnTo>
                  <a:cubicBezTo>
                    <a:pt x="0" y="16193"/>
                    <a:pt x="16193" y="0"/>
                    <a:pt x="36168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32" id="32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33" id="33"/>
          <p:cNvSpPr txBox="true"/>
          <p:nvPr/>
        </p:nvSpPr>
        <p:spPr>
          <a:xfrm rot="0">
            <a:off x="1028700" y="1019175"/>
            <a:ext cx="10267212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Exo 2 Black"/>
              </a:rPr>
              <a:t>Table of contents</a:t>
            </a:r>
          </a:p>
        </p:txBody>
      </p:sp>
      <p:grpSp>
        <p:nvGrpSpPr>
          <p:cNvPr name="Group 34" id="34"/>
          <p:cNvGrpSpPr/>
          <p:nvPr/>
        </p:nvGrpSpPr>
        <p:grpSpPr>
          <a:xfrm rot="0">
            <a:off x="866208" y="6587754"/>
            <a:ext cx="5020425" cy="2793021"/>
            <a:chOff x="0" y="0"/>
            <a:chExt cx="6693899" cy="3724027"/>
          </a:xfrm>
        </p:grpSpPr>
        <p:grpSp>
          <p:nvGrpSpPr>
            <p:cNvPr name="Group 35" id="35"/>
            <p:cNvGrpSpPr/>
            <p:nvPr/>
          </p:nvGrpSpPr>
          <p:grpSpPr>
            <a:xfrm rot="0">
              <a:off x="0" y="0"/>
              <a:ext cx="6693899" cy="3724027"/>
              <a:chOff x="0" y="0"/>
              <a:chExt cx="1322252" cy="735610"/>
            </a:xfrm>
          </p:grpSpPr>
          <p:sp>
            <p:nvSpPr>
              <p:cNvPr name="Freeform 36" id="36"/>
              <p:cNvSpPr/>
              <p:nvPr/>
            </p:nvSpPr>
            <p:spPr>
              <a:xfrm>
                <a:off x="0" y="0"/>
                <a:ext cx="1322252" cy="735610"/>
              </a:xfrm>
              <a:custGeom>
                <a:avLst/>
                <a:gdLst/>
                <a:ahLst/>
                <a:cxnLst/>
                <a:rect r="r" b="b" t="t" l="l"/>
                <a:pathLst>
                  <a:path h="735610" w="1322252">
                    <a:moveTo>
                      <a:pt x="78646" y="0"/>
                    </a:moveTo>
                    <a:lnTo>
                      <a:pt x="1243605" y="0"/>
                    </a:lnTo>
                    <a:cubicBezTo>
                      <a:pt x="1264464" y="0"/>
                      <a:pt x="1284468" y="8286"/>
                      <a:pt x="1299217" y="23035"/>
                    </a:cubicBezTo>
                    <a:cubicBezTo>
                      <a:pt x="1313966" y="37784"/>
                      <a:pt x="1322252" y="57788"/>
                      <a:pt x="1322252" y="78646"/>
                    </a:cubicBezTo>
                    <a:lnTo>
                      <a:pt x="1322252" y="656964"/>
                    </a:lnTo>
                    <a:cubicBezTo>
                      <a:pt x="1322252" y="700399"/>
                      <a:pt x="1287041" y="735610"/>
                      <a:pt x="1243605" y="735610"/>
                    </a:cubicBezTo>
                    <a:lnTo>
                      <a:pt x="78646" y="735610"/>
                    </a:lnTo>
                    <a:cubicBezTo>
                      <a:pt x="57788" y="735610"/>
                      <a:pt x="37784" y="727324"/>
                      <a:pt x="23035" y="712575"/>
                    </a:cubicBezTo>
                    <a:cubicBezTo>
                      <a:pt x="8286" y="697826"/>
                      <a:pt x="0" y="677822"/>
                      <a:pt x="0" y="656964"/>
                    </a:cubicBezTo>
                    <a:lnTo>
                      <a:pt x="0" y="78646"/>
                    </a:lnTo>
                    <a:cubicBezTo>
                      <a:pt x="0" y="57788"/>
                      <a:pt x="8286" y="37784"/>
                      <a:pt x="23035" y="23035"/>
                    </a:cubicBezTo>
                    <a:cubicBezTo>
                      <a:pt x="37784" y="8286"/>
                      <a:pt x="57788" y="0"/>
                      <a:pt x="78646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FFFFFF"/>
                </a:solidFill>
              </a:ln>
            </p:spPr>
          </p:sp>
          <p:sp>
            <p:nvSpPr>
              <p:cNvPr name="TextBox 37" id="37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38" id="38"/>
            <p:cNvSpPr txBox="true"/>
            <p:nvPr/>
          </p:nvSpPr>
          <p:spPr>
            <a:xfrm rot="0">
              <a:off x="492394" y="1669309"/>
              <a:ext cx="5709111" cy="12999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Roboto"/>
                </a:rPr>
                <a:t>Amazing announcement for an upcoming event?</a:t>
              </a:r>
            </a:p>
          </p:txBody>
        </p:sp>
        <p:grpSp>
          <p:nvGrpSpPr>
            <p:cNvPr name="Group 39" id="39"/>
            <p:cNvGrpSpPr/>
            <p:nvPr/>
          </p:nvGrpSpPr>
          <p:grpSpPr>
            <a:xfrm rot="0">
              <a:off x="427375" y="302903"/>
              <a:ext cx="1045835" cy="1045835"/>
              <a:chOff x="0" y="0"/>
              <a:chExt cx="812800" cy="812800"/>
            </a:xfrm>
          </p:grpSpPr>
          <p:sp>
            <p:nvSpPr>
              <p:cNvPr name="Freeform 40" id="4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1" id="4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42" id="42"/>
            <p:cNvSpPr txBox="true"/>
            <p:nvPr/>
          </p:nvSpPr>
          <p:spPr>
            <a:xfrm rot="0">
              <a:off x="598636" y="398070"/>
              <a:ext cx="804914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04</a:t>
              </a:r>
            </a:p>
          </p:txBody>
        </p:sp>
      </p:grpSp>
      <p:grpSp>
        <p:nvGrpSpPr>
          <p:cNvPr name="Group 43" id="43"/>
          <p:cNvGrpSpPr/>
          <p:nvPr/>
        </p:nvGrpSpPr>
        <p:grpSpPr>
          <a:xfrm rot="0">
            <a:off x="6382024" y="6587754"/>
            <a:ext cx="5020425" cy="2793021"/>
            <a:chOff x="0" y="0"/>
            <a:chExt cx="6693899" cy="3724027"/>
          </a:xfrm>
        </p:grpSpPr>
        <p:grpSp>
          <p:nvGrpSpPr>
            <p:cNvPr name="Group 44" id="44"/>
            <p:cNvGrpSpPr/>
            <p:nvPr/>
          </p:nvGrpSpPr>
          <p:grpSpPr>
            <a:xfrm rot="0">
              <a:off x="0" y="0"/>
              <a:ext cx="6693899" cy="3724027"/>
              <a:chOff x="0" y="0"/>
              <a:chExt cx="1322252" cy="735610"/>
            </a:xfrm>
          </p:grpSpPr>
          <p:sp>
            <p:nvSpPr>
              <p:cNvPr name="Freeform 45" id="45"/>
              <p:cNvSpPr/>
              <p:nvPr/>
            </p:nvSpPr>
            <p:spPr>
              <a:xfrm>
                <a:off x="0" y="0"/>
                <a:ext cx="1322252" cy="735610"/>
              </a:xfrm>
              <a:custGeom>
                <a:avLst/>
                <a:gdLst/>
                <a:ahLst/>
                <a:cxnLst/>
                <a:rect r="r" b="b" t="t" l="l"/>
                <a:pathLst>
                  <a:path h="735610" w="1322252">
                    <a:moveTo>
                      <a:pt x="78646" y="0"/>
                    </a:moveTo>
                    <a:lnTo>
                      <a:pt x="1243605" y="0"/>
                    </a:lnTo>
                    <a:cubicBezTo>
                      <a:pt x="1264464" y="0"/>
                      <a:pt x="1284468" y="8286"/>
                      <a:pt x="1299217" y="23035"/>
                    </a:cubicBezTo>
                    <a:cubicBezTo>
                      <a:pt x="1313966" y="37784"/>
                      <a:pt x="1322252" y="57788"/>
                      <a:pt x="1322252" y="78646"/>
                    </a:cubicBezTo>
                    <a:lnTo>
                      <a:pt x="1322252" y="656964"/>
                    </a:lnTo>
                    <a:cubicBezTo>
                      <a:pt x="1322252" y="700399"/>
                      <a:pt x="1287041" y="735610"/>
                      <a:pt x="1243605" y="735610"/>
                    </a:cubicBezTo>
                    <a:lnTo>
                      <a:pt x="78646" y="735610"/>
                    </a:lnTo>
                    <a:cubicBezTo>
                      <a:pt x="57788" y="735610"/>
                      <a:pt x="37784" y="727324"/>
                      <a:pt x="23035" y="712575"/>
                    </a:cubicBezTo>
                    <a:cubicBezTo>
                      <a:pt x="8286" y="697826"/>
                      <a:pt x="0" y="677822"/>
                      <a:pt x="0" y="656964"/>
                    </a:cubicBezTo>
                    <a:lnTo>
                      <a:pt x="0" y="78646"/>
                    </a:lnTo>
                    <a:cubicBezTo>
                      <a:pt x="0" y="57788"/>
                      <a:pt x="8286" y="37784"/>
                      <a:pt x="23035" y="23035"/>
                    </a:cubicBezTo>
                    <a:cubicBezTo>
                      <a:pt x="37784" y="8286"/>
                      <a:pt x="57788" y="0"/>
                      <a:pt x="78646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FFFFFF"/>
                </a:solidFill>
              </a:ln>
            </p:spPr>
          </p:sp>
          <p:sp>
            <p:nvSpPr>
              <p:cNvPr name="TextBox 46" id="46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47" id="47"/>
            <p:cNvSpPr txBox="true"/>
            <p:nvPr/>
          </p:nvSpPr>
          <p:spPr>
            <a:xfrm rot="0">
              <a:off x="492394" y="1669309"/>
              <a:ext cx="5709111" cy="12999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Roboto"/>
                </a:rPr>
                <a:t>Amazing announcement for an upcoming event?</a:t>
              </a:r>
            </a:p>
          </p:txBody>
        </p:sp>
        <p:grpSp>
          <p:nvGrpSpPr>
            <p:cNvPr name="Group 48" id="48"/>
            <p:cNvGrpSpPr/>
            <p:nvPr/>
          </p:nvGrpSpPr>
          <p:grpSpPr>
            <a:xfrm rot="0">
              <a:off x="427375" y="302903"/>
              <a:ext cx="1045835" cy="1045835"/>
              <a:chOff x="0" y="0"/>
              <a:chExt cx="812800" cy="812800"/>
            </a:xfrm>
          </p:grpSpPr>
          <p:sp>
            <p:nvSpPr>
              <p:cNvPr name="Freeform 49" id="4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50" id="5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51" id="51"/>
            <p:cNvSpPr txBox="true"/>
            <p:nvPr/>
          </p:nvSpPr>
          <p:spPr>
            <a:xfrm rot="0">
              <a:off x="598636" y="398070"/>
              <a:ext cx="804914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05</a:t>
              </a:r>
            </a:p>
          </p:txBody>
        </p:sp>
      </p:grpSp>
      <p:grpSp>
        <p:nvGrpSpPr>
          <p:cNvPr name="Group 52" id="52"/>
          <p:cNvGrpSpPr/>
          <p:nvPr/>
        </p:nvGrpSpPr>
        <p:grpSpPr>
          <a:xfrm rot="0">
            <a:off x="11897840" y="6587754"/>
            <a:ext cx="5020425" cy="2793021"/>
            <a:chOff x="0" y="0"/>
            <a:chExt cx="6693899" cy="3724027"/>
          </a:xfrm>
        </p:grpSpPr>
        <p:grpSp>
          <p:nvGrpSpPr>
            <p:cNvPr name="Group 53" id="53"/>
            <p:cNvGrpSpPr/>
            <p:nvPr/>
          </p:nvGrpSpPr>
          <p:grpSpPr>
            <a:xfrm rot="0">
              <a:off x="0" y="0"/>
              <a:ext cx="6693899" cy="3724027"/>
              <a:chOff x="0" y="0"/>
              <a:chExt cx="1322252" cy="735610"/>
            </a:xfrm>
          </p:grpSpPr>
          <p:sp>
            <p:nvSpPr>
              <p:cNvPr name="Freeform 54" id="54"/>
              <p:cNvSpPr/>
              <p:nvPr/>
            </p:nvSpPr>
            <p:spPr>
              <a:xfrm>
                <a:off x="0" y="0"/>
                <a:ext cx="1322252" cy="735610"/>
              </a:xfrm>
              <a:custGeom>
                <a:avLst/>
                <a:gdLst/>
                <a:ahLst/>
                <a:cxnLst/>
                <a:rect r="r" b="b" t="t" l="l"/>
                <a:pathLst>
                  <a:path h="735610" w="1322252">
                    <a:moveTo>
                      <a:pt x="78646" y="0"/>
                    </a:moveTo>
                    <a:lnTo>
                      <a:pt x="1243605" y="0"/>
                    </a:lnTo>
                    <a:cubicBezTo>
                      <a:pt x="1264464" y="0"/>
                      <a:pt x="1284468" y="8286"/>
                      <a:pt x="1299217" y="23035"/>
                    </a:cubicBezTo>
                    <a:cubicBezTo>
                      <a:pt x="1313966" y="37784"/>
                      <a:pt x="1322252" y="57788"/>
                      <a:pt x="1322252" y="78646"/>
                    </a:cubicBezTo>
                    <a:lnTo>
                      <a:pt x="1322252" y="656964"/>
                    </a:lnTo>
                    <a:cubicBezTo>
                      <a:pt x="1322252" y="700399"/>
                      <a:pt x="1287041" y="735610"/>
                      <a:pt x="1243605" y="735610"/>
                    </a:cubicBezTo>
                    <a:lnTo>
                      <a:pt x="78646" y="735610"/>
                    </a:lnTo>
                    <a:cubicBezTo>
                      <a:pt x="57788" y="735610"/>
                      <a:pt x="37784" y="727324"/>
                      <a:pt x="23035" y="712575"/>
                    </a:cubicBezTo>
                    <a:cubicBezTo>
                      <a:pt x="8286" y="697826"/>
                      <a:pt x="0" y="677822"/>
                      <a:pt x="0" y="656964"/>
                    </a:cubicBezTo>
                    <a:lnTo>
                      <a:pt x="0" y="78646"/>
                    </a:lnTo>
                    <a:cubicBezTo>
                      <a:pt x="0" y="57788"/>
                      <a:pt x="8286" y="37784"/>
                      <a:pt x="23035" y="23035"/>
                    </a:cubicBezTo>
                    <a:cubicBezTo>
                      <a:pt x="37784" y="8286"/>
                      <a:pt x="57788" y="0"/>
                      <a:pt x="78646" y="0"/>
                    </a:cubicBezTo>
                    <a:close/>
                  </a:path>
                </a:pathLst>
              </a:custGeom>
              <a:solidFill>
                <a:srgbClr val="000000">
                  <a:alpha val="0"/>
                </a:srgbClr>
              </a:solidFill>
              <a:ln w="38100">
                <a:solidFill>
                  <a:srgbClr val="FFFFFF"/>
                </a:solidFill>
              </a:ln>
            </p:spPr>
          </p:sp>
          <p:sp>
            <p:nvSpPr>
              <p:cNvPr name="TextBox 55" id="55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56" id="56"/>
            <p:cNvSpPr txBox="true"/>
            <p:nvPr/>
          </p:nvSpPr>
          <p:spPr>
            <a:xfrm rot="0">
              <a:off x="492394" y="1669309"/>
              <a:ext cx="5709111" cy="12999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FFFFFF"/>
                  </a:solidFill>
                  <a:latin typeface="Roboto"/>
                </a:rPr>
                <a:t>Amazing announcement for an upcoming event?</a:t>
              </a:r>
            </a:p>
          </p:txBody>
        </p:sp>
        <p:grpSp>
          <p:nvGrpSpPr>
            <p:cNvPr name="Group 57" id="57"/>
            <p:cNvGrpSpPr/>
            <p:nvPr/>
          </p:nvGrpSpPr>
          <p:grpSpPr>
            <a:xfrm rot="0">
              <a:off x="427375" y="302903"/>
              <a:ext cx="1045835" cy="1045835"/>
              <a:chOff x="0" y="0"/>
              <a:chExt cx="812800" cy="812800"/>
            </a:xfrm>
          </p:grpSpPr>
          <p:sp>
            <p:nvSpPr>
              <p:cNvPr name="Freeform 58" id="5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59" id="5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60" id="60"/>
            <p:cNvSpPr txBox="true"/>
            <p:nvPr/>
          </p:nvSpPr>
          <p:spPr>
            <a:xfrm rot="0">
              <a:off x="598636" y="398070"/>
              <a:ext cx="804914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06</a:t>
              </a:r>
            </a:p>
          </p:txBody>
        </p:sp>
      </p:grp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28700" y="4223263"/>
            <a:ext cx="4999878" cy="2775319"/>
            <a:chOff x="0" y="0"/>
            <a:chExt cx="6666504" cy="3700425"/>
          </a:xfrm>
        </p:grpSpPr>
        <p:pic>
          <p:nvPicPr>
            <p:cNvPr name="Picture 3" id="3">
              <a:hlinkClick action="ppaction://media"/>
            </p:cNvPr>
            <p:cNvPicPr>
              <a:picLocks noChangeAspect="true"/>
            </p:cNvPicPr>
            <p:nvPr>
              <a:videoFile r:link="rId3"/>
              <p:extLst>
                <p:ext uri="{DAA4B4D4-6D71-4841-9C94-3DE7FCFB9230}">
                  <p14:media xmlns:p14="http://schemas.microsoft.com/office/powerpoint/2010/main" r:embed="rId4"/>
                </p:ext>
              </p:extLst>
            </p:nvPr>
          </p:nvPicPr>
          <p:blipFill>
            <a:blip r:embed="rId2"/>
            <a:srcRect l="0" t="38236" r="0" b="32344"/>
            <a:stretch>
              <a:fillRect/>
            </a:stretch>
          </p:blipFill>
          <p:spPr>
            <a:xfrm>
              <a:off x="0" y="0"/>
              <a:ext cx="6666504" cy="3700425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646398" y="942975"/>
            <a:ext cx="10018563" cy="1667590"/>
            <a:chOff x="0" y="0"/>
            <a:chExt cx="2638634" cy="439201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2638634" cy="439201"/>
            </a:xfrm>
            <a:custGeom>
              <a:avLst/>
              <a:gdLst/>
              <a:ahLst/>
              <a:cxnLst/>
              <a:rect r="r" b="b" t="t" l="l"/>
              <a:pathLst>
                <a:path h="439201" w="2638634">
                  <a:moveTo>
                    <a:pt x="39411" y="0"/>
                  </a:moveTo>
                  <a:lnTo>
                    <a:pt x="2599223" y="0"/>
                  </a:lnTo>
                  <a:cubicBezTo>
                    <a:pt x="2620989" y="0"/>
                    <a:pt x="2638634" y="17645"/>
                    <a:pt x="2638634" y="39411"/>
                  </a:cubicBezTo>
                  <a:lnTo>
                    <a:pt x="2638634" y="399790"/>
                  </a:lnTo>
                  <a:cubicBezTo>
                    <a:pt x="2638634" y="421556"/>
                    <a:pt x="2620989" y="439201"/>
                    <a:pt x="2599223" y="439201"/>
                  </a:cubicBezTo>
                  <a:lnTo>
                    <a:pt x="39411" y="439201"/>
                  </a:lnTo>
                  <a:cubicBezTo>
                    <a:pt x="17645" y="439201"/>
                    <a:pt x="0" y="421556"/>
                    <a:pt x="0" y="399790"/>
                  </a:cubicBezTo>
                  <a:lnTo>
                    <a:pt x="0" y="39411"/>
                  </a:lnTo>
                  <a:cubicBezTo>
                    <a:pt x="0" y="17645"/>
                    <a:pt x="17645" y="0"/>
                    <a:pt x="39411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6" id="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alphaModFix amt="14000"/>
          </a:blip>
          <a:srcRect l="0" t="0" r="7094" b="25392"/>
          <a:stretch>
            <a:fillRect/>
          </a:stretch>
        </p:blipFill>
        <p:spPr>
          <a:xfrm flipH="false" flipV="false" rot="0">
            <a:off x="6028578" y="0"/>
            <a:ext cx="14887052" cy="11955028"/>
          </a:xfrm>
          <a:prstGeom prst="rect">
            <a:avLst/>
          </a:prstGeom>
        </p:spPr>
      </p:pic>
      <p:grpSp>
        <p:nvGrpSpPr>
          <p:cNvPr name="Group 8" id="8"/>
          <p:cNvGrpSpPr/>
          <p:nvPr/>
        </p:nvGrpSpPr>
        <p:grpSpPr>
          <a:xfrm rot="0">
            <a:off x="6644061" y="4223263"/>
            <a:ext cx="4999878" cy="2775319"/>
            <a:chOff x="0" y="0"/>
            <a:chExt cx="6666504" cy="3700425"/>
          </a:xfrm>
        </p:grpSpPr>
        <p:pic>
          <p:nvPicPr>
            <p:cNvPr name="Picture 9" id="9">
              <a:hlinkClick action="ppaction://media"/>
            </p:cNvPr>
            <p:cNvPicPr>
              <a:picLocks noChangeAspect="true"/>
            </p:cNvPicPr>
            <p:nvPr>
              <a:videoFile r:link="rId7"/>
              <p:extLst>
                <p:ext uri="{DAA4B4D4-6D71-4841-9C94-3DE7FCFB9230}">
                  <p14:media xmlns:p14="http://schemas.microsoft.com/office/powerpoint/2010/main" r:embed="rId8"/>
                </p:ext>
              </p:extLst>
            </p:nvPr>
          </p:nvPicPr>
          <p:blipFill>
            <a:blip r:embed="rId6"/>
            <a:srcRect l="14426" t="14191" r="27312" b="29071"/>
            <a:stretch>
              <a:fillRect/>
            </a:stretch>
          </p:blipFill>
          <p:spPr>
            <a:xfrm>
              <a:off x="0" y="0"/>
              <a:ext cx="6666504" cy="3700425"/>
            </a:xfrm>
            <a:prstGeom prst="rect">
              <a:avLst/>
            </a:prstGeom>
          </p:spPr>
        </p:pic>
      </p:grpSp>
      <p:grpSp>
        <p:nvGrpSpPr>
          <p:cNvPr name="Group 10" id="10"/>
          <p:cNvGrpSpPr/>
          <p:nvPr/>
        </p:nvGrpSpPr>
        <p:grpSpPr>
          <a:xfrm rot="0">
            <a:off x="12259422" y="4223263"/>
            <a:ext cx="4999878" cy="2775319"/>
            <a:chOff x="0" y="0"/>
            <a:chExt cx="6666504" cy="3700425"/>
          </a:xfrm>
        </p:grpSpPr>
        <p:pic>
          <p:nvPicPr>
            <p:cNvPr name="Picture 11" id="11">
              <a:hlinkClick action="ppaction://media"/>
            </p:cNvPr>
            <p:cNvPicPr>
              <a:picLocks noChangeAspect="true"/>
            </p:cNvPicPr>
            <p:nvPr>
              <a:videoFile r:link="rId10"/>
              <p:extLst>
                <p:ext uri="{DAA4B4D4-6D71-4841-9C94-3DE7FCFB9230}">
                  <p14:media xmlns:p14="http://schemas.microsoft.com/office/powerpoint/2010/main" r:embed="rId11"/>
                </p:ext>
              </p:extLst>
            </p:nvPr>
          </p:nvPicPr>
          <p:blipFill>
            <a:blip r:embed="rId9"/>
            <a:srcRect l="0" t="1309" r="0" b="1309"/>
            <a:stretch>
              <a:fillRect/>
            </a:stretch>
          </p:blipFill>
          <p:spPr>
            <a:xfrm>
              <a:off x="0" y="0"/>
              <a:ext cx="6666504" cy="3700425"/>
            </a:xfrm>
            <a:prstGeom prst="rect">
              <a:avLst/>
            </a:prstGeom>
          </p:spPr>
        </p:pic>
      </p:grpSp>
      <p:sp>
        <p:nvSpPr>
          <p:cNvPr name="TextBox 12" id="12"/>
          <p:cNvSpPr txBox="true"/>
          <p:nvPr/>
        </p:nvSpPr>
        <p:spPr>
          <a:xfrm rot="0">
            <a:off x="1028700" y="1019175"/>
            <a:ext cx="9636261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0000FF"/>
                </a:solidFill>
                <a:latin typeface="Exo 2 Black"/>
              </a:rPr>
              <a:t>Announcements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440840" y="7744951"/>
            <a:ext cx="3686471" cy="815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49"/>
              </a:lnSpc>
            </a:pPr>
            <a:r>
              <a:rPr lang="en-US" sz="2499">
                <a:solidFill>
                  <a:srgbClr val="000000"/>
                </a:solidFill>
                <a:latin typeface="Roboto"/>
              </a:rPr>
              <a:t>Amazing announcement for an upcoming event?</a:t>
            </a:r>
          </a:p>
        </p:txBody>
      </p:sp>
      <p:grpSp>
        <p:nvGrpSpPr>
          <p:cNvPr name="Group 14" id="14"/>
          <p:cNvGrpSpPr/>
          <p:nvPr/>
        </p:nvGrpSpPr>
        <p:grpSpPr>
          <a:xfrm rot="0">
            <a:off x="1263307" y="6769500"/>
            <a:ext cx="784377" cy="784377"/>
            <a:chOff x="0" y="0"/>
            <a:chExt cx="1045835" cy="1045835"/>
          </a:xfrm>
        </p:grpSpPr>
        <p:grpSp>
          <p:nvGrpSpPr>
            <p:cNvPr name="Group 15" id="15"/>
            <p:cNvGrpSpPr/>
            <p:nvPr/>
          </p:nvGrpSpPr>
          <p:grpSpPr>
            <a:xfrm rot="0">
              <a:off x="0" y="0"/>
              <a:ext cx="1045835" cy="1045835"/>
              <a:chOff x="0" y="0"/>
              <a:chExt cx="812800" cy="812800"/>
            </a:xfrm>
          </p:grpSpPr>
          <p:sp>
            <p:nvSpPr>
              <p:cNvPr name="Freeform 16" id="1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0006"/>
              </a:solidFill>
            </p:spPr>
          </p:sp>
          <p:sp>
            <p:nvSpPr>
              <p:cNvPr name="TextBox 17" id="1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8" id="18"/>
            <p:cNvSpPr txBox="true"/>
            <p:nvPr/>
          </p:nvSpPr>
          <p:spPr>
            <a:xfrm rot="0">
              <a:off x="312911" y="107867"/>
              <a:ext cx="504547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1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7013525" y="6769500"/>
            <a:ext cx="784377" cy="784377"/>
            <a:chOff x="0" y="0"/>
            <a:chExt cx="1045835" cy="1045835"/>
          </a:xfrm>
        </p:grpSpPr>
        <p:grpSp>
          <p:nvGrpSpPr>
            <p:cNvPr name="Group 20" id="20"/>
            <p:cNvGrpSpPr/>
            <p:nvPr/>
          </p:nvGrpSpPr>
          <p:grpSpPr>
            <a:xfrm rot="0">
              <a:off x="0" y="0"/>
              <a:ext cx="1045835" cy="1045835"/>
              <a:chOff x="0" y="0"/>
              <a:chExt cx="812800" cy="8128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0006"/>
              </a:solidFill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3" id="23"/>
            <p:cNvSpPr txBox="true"/>
            <p:nvPr/>
          </p:nvSpPr>
          <p:spPr>
            <a:xfrm rot="0">
              <a:off x="312911" y="107867"/>
              <a:ext cx="504547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2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12625014" y="6769500"/>
            <a:ext cx="784377" cy="784377"/>
            <a:chOff x="0" y="0"/>
            <a:chExt cx="1045835" cy="1045835"/>
          </a:xfrm>
        </p:grpSpPr>
        <p:grpSp>
          <p:nvGrpSpPr>
            <p:cNvPr name="Group 25" id="25"/>
            <p:cNvGrpSpPr/>
            <p:nvPr/>
          </p:nvGrpSpPr>
          <p:grpSpPr>
            <a:xfrm rot="0">
              <a:off x="0" y="0"/>
              <a:ext cx="1045835" cy="1045835"/>
              <a:chOff x="0" y="0"/>
              <a:chExt cx="812800" cy="812800"/>
            </a:xfrm>
          </p:grpSpPr>
          <p:sp>
            <p:nvSpPr>
              <p:cNvPr name="Freeform 26" id="2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0006"/>
              </a:solidFill>
            </p:spPr>
          </p:sp>
          <p:sp>
            <p:nvSpPr>
              <p:cNvPr name="TextBox 27" id="2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8" id="28"/>
            <p:cNvSpPr txBox="true"/>
            <p:nvPr/>
          </p:nvSpPr>
          <p:spPr>
            <a:xfrm rot="0">
              <a:off x="312911" y="107867"/>
              <a:ext cx="504547" cy="8428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5199"/>
                </a:lnSpc>
              </a:pPr>
              <a:r>
                <a:rPr lang="en-US" sz="3999">
                  <a:solidFill>
                    <a:srgbClr val="FFFFFF"/>
                  </a:solidFill>
                  <a:latin typeface="Roboto"/>
                </a:rPr>
                <a:t>3</a:t>
              </a:r>
            </a:p>
          </p:txBody>
        </p:sp>
      </p:grpSp>
      <p:sp>
        <p:nvSpPr>
          <p:cNvPr name="TextBox 29" id="29"/>
          <p:cNvSpPr txBox="true"/>
          <p:nvPr/>
        </p:nvSpPr>
        <p:spPr>
          <a:xfrm rot="0">
            <a:off x="7178483" y="7744951"/>
            <a:ext cx="3686471" cy="815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49"/>
              </a:lnSpc>
            </a:pPr>
            <a:r>
              <a:rPr lang="en-US" sz="2499">
                <a:solidFill>
                  <a:srgbClr val="000000"/>
                </a:solidFill>
                <a:latin typeface="Roboto"/>
              </a:rPr>
              <a:t>Amazing announcement for an upcoming event?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12916126" y="7744951"/>
            <a:ext cx="3686471" cy="8159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49"/>
              </a:lnSpc>
            </a:pPr>
            <a:r>
              <a:rPr lang="en-US" sz="2499">
                <a:solidFill>
                  <a:srgbClr val="000000"/>
                </a:solidFill>
                <a:latin typeface="Roboto"/>
              </a:rPr>
              <a:t>Amazing announcement for an upcoming event?</a:t>
            </a:r>
          </a:p>
        </p:txBody>
      </p:sp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3"/>
                </p:tgtEl>
              </p:cMediaNode>
            </p:video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9"/>
                </p:tgtEl>
              </p:cMediaNode>
            </p:video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11"/>
                </p:tgtEl>
              </p:cMediaNode>
            </p:video>
          </p:childTnLst>
        </p:cTn>
      </p:par>
    </p:tnLst>
  </p:timing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0005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>
            <a:hlinkClick action="ppaction://media"/>
          </p:cNvPr>
          <p:cNvPicPr>
            <a:picLocks noChangeAspect="true"/>
          </p:cNvPicPr>
          <p:nvPr>
            <a:videoFile r:link="rId3"/>
            <p:extLst>
              <p:ext uri="{DAA4B4D4-6D71-4841-9C94-3DE7FCFB9230}">
                <p14:media xmlns:p14="http://schemas.microsoft.com/office/powerpoint/2010/main" r:embed="rId4"/>
              </p:ext>
            </p:extLst>
          </p:nvPr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9799775" y="-5176823"/>
            <a:ext cx="8488225" cy="16015519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646398" y="942975"/>
            <a:ext cx="10916871" cy="1667590"/>
            <a:chOff x="0" y="0"/>
            <a:chExt cx="2875225" cy="439201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2875225" cy="439201"/>
            </a:xfrm>
            <a:custGeom>
              <a:avLst/>
              <a:gdLst/>
              <a:ahLst/>
              <a:cxnLst/>
              <a:rect r="r" b="b" t="t" l="l"/>
              <a:pathLst>
                <a:path h="439201" w="2875225">
                  <a:moveTo>
                    <a:pt x="36168" y="0"/>
                  </a:moveTo>
                  <a:lnTo>
                    <a:pt x="2839058" y="0"/>
                  </a:lnTo>
                  <a:cubicBezTo>
                    <a:pt x="2848650" y="0"/>
                    <a:pt x="2857849" y="3811"/>
                    <a:pt x="2864632" y="10593"/>
                  </a:cubicBezTo>
                  <a:cubicBezTo>
                    <a:pt x="2871415" y="17376"/>
                    <a:pt x="2875225" y="26575"/>
                    <a:pt x="2875225" y="36168"/>
                  </a:cubicBezTo>
                  <a:lnTo>
                    <a:pt x="2875225" y="403033"/>
                  </a:lnTo>
                  <a:cubicBezTo>
                    <a:pt x="2875225" y="423008"/>
                    <a:pt x="2859032" y="439201"/>
                    <a:pt x="2839058" y="439201"/>
                  </a:cubicBezTo>
                  <a:lnTo>
                    <a:pt x="36168" y="439201"/>
                  </a:lnTo>
                  <a:cubicBezTo>
                    <a:pt x="16193" y="439201"/>
                    <a:pt x="0" y="423008"/>
                    <a:pt x="0" y="403033"/>
                  </a:cubicBezTo>
                  <a:lnTo>
                    <a:pt x="0" y="36168"/>
                  </a:lnTo>
                  <a:cubicBezTo>
                    <a:pt x="0" y="16193"/>
                    <a:pt x="16193" y="0"/>
                    <a:pt x="36168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193629" y="8410882"/>
            <a:ext cx="7128132" cy="1187193"/>
            <a:chOff x="0" y="0"/>
            <a:chExt cx="9504175" cy="1582924"/>
          </a:xfrm>
        </p:grpSpPr>
        <p:grpSp>
          <p:nvGrpSpPr>
            <p:cNvPr name="Group 7" id="7"/>
            <p:cNvGrpSpPr/>
            <p:nvPr/>
          </p:nvGrpSpPr>
          <p:grpSpPr>
            <a:xfrm rot="0">
              <a:off x="443471" y="0"/>
              <a:ext cx="825378" cy="825378"/>
              <a:chOff x="0" y="0"/>
              <a:chExt cx="812800" cy="812800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9" id="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10" id="10"/>
            <p:cNvGrpSpPr/>
            <p:nvPr/>
          </p:nvGrpSpPr>
          <p:grpSpPr>
            <a:xfrm rot="0">
              <a:off x="443471" y="757546"/>
              <a:ext cx="825378" cy="825378"/>
              <a:chOff x="0" y="0"/>
              <a:chExt cx="812800" cy="812800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12" id="1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13" id="13"/>
            <p:cNvGrpSpPr/>
            <p:nvPr/>
          </p:nvGrpSpPr>
          <p:grpSpPr>
            <a:xfrm rot="0">
              <a:off x="886941" y="378773"/>
              <a:ext cx="825378" cy="825378"/>
              <a:chOff x="0" y="0"/>
              <a:chExt cx="812800" cy="812800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15" id="1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16" id="16"/>
            <p:cNvGrpSpPr/>
            <p:nvPr/>
          </p:nvGrpSpPr>
          <p:grpSpPr>
            <a:xfrm rot="0">
              <a:off x="0" y="378773"/>
              <a:ext cx="825378" cy="825378"/>
              <a:chOff x="0" y="0"/>
              <a:chExt cx="812800" cy="812800"/>
            </a:xfrm>
          </p:grpSpPr>
          <p:sp>
            <p:nvSpPr>
              <p:cNvPr name="Freeform 17" id="1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18" id="1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19" id="19"/>
            <p:cNvGrpSpPr/>
            <p:nvPr/>
          </p:nvGrpSpPr>
          <p:grpSpPr>
            <a:xfrm rot="0">
              <a:off x="3040756" y="0"/>
              <a:ext cx="825378" cy="825378"/>
              <a:chOff x="0" y="0"/>
              <a:chExt cx="812800" cy="812800"/>
            </a:xfrm>
          </p:grpSpPr>
          <p:sp>
            <p:nvSpPr>
              <p:cNvPr name="Freeform 20" id="2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21" id="2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22" id="22"/>
            <p:cNvGrpSpPr/>
            <p:nvPr/>
          </p:nvGrpSpPr>
          <p:grpSpPr>
            <a:xfrm rot="0">
              <a:off x="3040756" y="757546"/>
              <a:ext cx="825378" cy="825378"/>
              <a:chOff x="0" y="0"/>
              <a:chExt cx="812800" cy="81280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24" id="2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25" id="25"/>
            <p:cNvGrpSpPr/>
            <p:nvPr/>
          </p:nvGrpSpPr>
          <p:grpSpPr>
            <a:xfrm rot="0">
              <a:off x="3484226" y="378773"/>
              <a:ext cx="825378" cy="825378"/>
              <a:chOff x="0" y="0"/>
              <a:chExt cx="812800" cy="812800"/>
            </a:xfrm>
          </p:grpSpPr>
          <p:sp>
            <p:nvSpPr>
              <p:cNvPr name="Freeform 26" id="2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27" id="2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28" id="28"/>
            <p:cNvGrpSpPr/>
            <p:nvPr/>
          </p:nvGrpSpPr>
          <p:grpSpPr>
            <a:xfrm rot="0">
              <a:off x="2597285" y="378773"/>
              <a:ext cx="825378" cy="825378"/>
              <a:chOff x="0" y="0"/>
              <a:chExt cx="812800" cy="812800"/>
            </a:xfrm>
          </p:grpSpPr>
          <p:sp>
            <p:nvSpPr>
              <p:cNvPr name="Freeform 29" id="2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0" id="3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31" id="31"/>
            <p:cNvGrpSpPr/>
            <p:nvPr/>
          </p:nvGrpSpPr>
          <p:grpSpPr>
            <a:xfrm rot="0">
              <a:off x="5638041" y="0"/>
              <a:ext cx="825378" cy="825378"/>
              <a:chOff x="0" y="0"/>
              <a:chExt cx="812800" cy="812800"/>
            </a:xfrm>
          </p:grpSpPr>
          <p:sp>
            <p:nvSpPr>
              <p:cNvPr name="Freeform 32" id="3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3" id="3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34" id="34"/>
            <p:cNvGrpSpPr/>
            <p:nvPr/>
          </p:nvGrpSpPr>
          <p:grpSpPr>
            <a:xfrm rot="0">
              <a:off x="5638041" y="757546"/>
              <a:ext cx="825378" cy="825378"/>
              <a:chOff x="0" y="0"/>
              <a:chExt cx="812800" cy="812800"/>
            </a:xfrm>
          </p:grpSpPr>
          <p:sp>
            <p:nvSpPr>
              <p:cNvPr name="Freeform 35" id="3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6" id="3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37" id="37"/>
            <p:cNvGrpSpPr/>
            <p:nvPr/>
          </p:nvGrpSpPr>
          <p:grpSpPr>
            <a:xfrm rot="0">
              <a:off x="6081512" y="378773"/>
              <a:ext cx="825378" cy="825378"/>
              <a:chOff x="0" y="0"/>
              <a:chExt cx="812800" cy="812800"/>
            </a:xfrm>
          </p:grpSpPr>
          <p:sp>
            <p:nvSpPr>
              <p:cNvPr name="Freeform 38" id="3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9" id="3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40" id="40"/>
            <p:cNvGrpSpPr/>
            <p:nvPr/>
          </p:nvGrpSpPr>
          <p:grpSpPr>
            <a:xfrm rot="0">
              <a:off x="5194571" y="378773"/>
              <a:ext cx="825378" cy="825378"/>
              <a:chOff x="0" y="0"/>
              <a:chExt cx="812800" cy="812800"/>
            </a:xfrm>
          </p:grpSpPr>
          <p:sp>
            <p:nvSpPr>
              <p:cNvPr name="Freeform 41" id="4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2" id="4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43" id="43"/>
            <p:cNvGrpSpPr/>
            <p:nvPr/>
          </p:nvGrpSpPr>
          <p:grpSpPr>
            <a:xfrm rot="0">
              <a:off x="8235326" y="0"/>
              <a:ext cx="825378" cy="825378"/>
              <a:chOff x="0" y="0"/>
              <a:chExt cx="812800" cy="812800"/>
            </a:xfrm>
          </p:grpSpPr>
          <p:sp>
            <p:nvSpPr>
              <p:cNvPr name="Freeform 44" id="4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5" id="4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46" id="46"/>
            <p:cNvGrpSpPr/>
            <p:nvPr/>
          </p:nvGrpSpPr>
          <p:grpSpPr>
            <a:xfrm rot="0">
              <a:off x="8235326" y="757546"/>
              <a:ext cx="825378" cy="825378"/>
              <a:chOff x="0" y="0"/>
              <a:chExt cx="812800" cy="812800"/>
            </a:xfrm>
          </p:grpSpPr>
          <p:sp>
            <p:nvSpPr>
              <p:cNvPr name="Freeform 47" id="4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8" id="4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49" id="49"/>
            <p:cNvGrpSpPr/>
            <p:nvPr/>
          </p:nvGrpSpPr>
          <p:grpSpPr>
            <a:xfrm rot="0">
              <a:off x="8678797" y="378773"/>
              <a:ext cx="825378" cy="825378"/>
              <a:chOff x="0" y="0"/>
              <a:chExt cx="812800" cy="812800"/>
            </a:xfrm>
          </p:grpSpPr>
          <p:sp>
            <p:nvSpPr>
              <p:cNvPr name="Freeform 50" id="5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51" id="5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  <p:grpSp>
          <p:nvGrpSpPr>
            <p:cNvPr name="Group 52" id="52"/>
            <p:cNvGrpSpPr/>
            <p:nvPr/>
          </p:nvGrpSpPr>
          <p:grpSpPr>
            <a:xfrm rot="0">
              <a:off x="7791856" y="378773"/>
              <a:ext cx="825378" cy="825378"/>
              <a:chOff x="0" y="0"/>
              <a:chExt cx="812800" cy="812800"/>
            </a:xfrm>
          </p:grpSpPr>
          <p:sp>
            <p:nvSpPr>
              <p:cNvPr name="Freeform 53" id="5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54" id="5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176"/>
                  </a:lnSpc>
                </a:pPr>
              </a:p>
            </p:txBody>
          </p:sp>
        </p:grpSp>
      </p:grpSp>
      <p:sp>
        <p:nvSpPr>
          <p:cNvPr name="TextBox 55" id="55"/>
          <p:cNvSpPr txBox="true"/>
          <p:nvPr/>
        </p:nvSpPr>
        <p:spPr>
          <a:xfrm rot="0">
            <a:off x="1028700" y="3443697"/>
            <a:ext cx="7301965" cy="4133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Roboto"/>
              </a:rPr>
              <a:t>Write an agenda here</a:t>
            </a:r>
          </a:p>
          <a:p>
            <a:pPr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Roboto"/>
              </a:rPr>
              <a:t>Write an agenda here</a:t>
            </a:r>
          </a:p>
          <a:p>
            <a:pPr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Roboto"/>
              </a:rPr>
              <a:t>Write an agenda here</a:t>
            </a:r>
          </a:p>
          <a:p>
            <a:pPr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Roboto"/>
              </a:rPr>
              <a:t>Write an agenda here</a:t>
            </a:r>
          </a:p>
          <a:p>
            <a:pPr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Roboto"/>
              </a:rPr>
              <a:t>Write an agenda here</a:t>
            </a:r>
          </a:p>
          <a:p>
            <a:pPr algn="l" marL="971550" indent="-485775" lvl="1">
              <a:lnSpc>
                <a:spcPts val="5400"/>
              </a:lnSpc>
              <a:buFont typeface="Arial"/>
              <a:buChar char="•"/>
            </a:pPr>
            <a:r>
              <a:rPr lang="en-US" sz="4500">
                <a:solidFill>
                  <a:srgbClr val="FFFFFF"/>
                </a:solidFill>
                <a:latin typeface="Roboto"/>
              </a:rPr>
              <a:t>Write an agenda here</a:t>
            </a:r>
          </a:p>
        </p:txBody>
      </p:sp>
      <p:sp>
        <p:nvSpPr>
          <p:cNvPr name="TextBox 56" id="56"/>
          <p:cNvSpPr txBox="true"/>
          <p:nvPr/>
        </p:nvSpPr>
        <p:spPr>
          <a:xfrm rot="0">
            <a:off x="1028700" y="1057275"/>
            <a:ext cx="10313005" cy="1228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Exo 2 Black"/>
              </a:rPr>
              <a:t>Add an Agenda Page</a:t>
            </a:r>
          </a:p>
        </p:txBody>
      </p:sp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2"/>
                </p:tgtEl>
              </p:cMediaNode>
            </p:video>
          </p:childTnLst>
        </p:cTn>
      </p:par>
    </p:tnLst>
  </p:timing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646398" y="942975"/>
            <a:ext cx="6047336" cy="1667590"/>
            <a:chOff x="0" y="0"/>
            <a:chExt cx="1592714" cy="439201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592714" cy="439201"/>
            </a:xfrm>
            <a:custGeom>
              <a:avLst/>
              <a:gdLst/>
              <a:ahLst/>
              <a:cxnLst/>
              <a:rect r="r" b="b" t="t" l="l"/>
              <a:pathLst>
                <a:path h="439201" w="1592714">
                  <a:moveTo>
                    <a:pt x="65291" y="0"/>
                  </a:moveTo>
                  <a:lnTo>
                    <a:pt x="1527423" y="0"/>
                  </a:lnTo>
                  <a:cubicBezTo>
                    <a:pt x="1563482" y="0"/>
                    <a:pt x="1592714" y="29232"/>
                    <a:pt x="1592714" y="65291"/>
                  </a:cubicBezTo>
                  <a:lnTo>
                    <a:pt x="1592714" y="373909"/>
                  </a:lnTo>
                  <a:cubicBezTo>
                    <a:pt x="1592714" y="409969"/>
                    <a:pt x="1563482" y="439201"/>
                    <a:pt x="1527423" y="439201"/>
                  </a:cubicBezTo>
                  <a:lnTo>
                    <a:pt x="65291" y="439201"/>
                  </a:lnTo>
                  <a:cubicBezTo>
                    <a:pt x="29232" y="439201"/>
                    <a:pt x="0" y="409969"/>
                    <a:pt x="0" y="373909"/>
                  </a:cubicBezTo>
                  <a:lnTo>
                    <a:pt x="0" y="65291"/>
                  </a:lnTo>
                  <a:cubicBezTo>
                    <a:pt x="0" y="29232"/>
                    <a:pt x="29232" y="0"/>
                    <a:pt x="65291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10386003" y="0"/>
            <a:ext cx="7901997" cy="10398433"/>
            <a:chOff x="0" y="0"/>
            <a:chExt cx="2081184" cy="2738682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2081184" cy="2738682"/>
            </a:xfrm>
            <a:custGeom>
              <a:avLst/>
              <a:gdLst/>
              <a:ahLst/>
              <a:cxnLst/>
              <a:rect r="r" b="b" t="t" l="l"/>
              <a:pathLst>
                <a:path h="2738682" w="2081184">
                  <a:moveTo>
                    <a:pt x="0" y="0"/>
                  </a:moveTo>
                  <a:lnTo>
                    <a:pt x="2081184" y="0"/>
                  </a:lnTo>
                  <a:lnTo>
                    <a:pt x="2081184" y="2738682"/>
                  </a:lnTo>
                  <a:lnTo>
                    <a:pt x="0" y="2738682"/>
                  </a:lnTo>
                  <a:close/>
                </a:path>
              </a:pathLst>
            </a:custGeom>
            <a:solidFill>
              <a:srgbClr val="00005A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8" id="8"/>
          <p:cNvSpPr txBox="true"/>
          <p:nvPr/>
        </p:nvSpPr>
        <p:spPr>
          <a:xfrm rot="0">
            <a:off x="1028700" y="1019175"/>
            <a:ext cx="5210761" cy="13761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0000FF"/>
                </a:solidFill>
                <a:latin typeface="Exo 2 Black"/>
              </a:rPr>
              <a:t>Big news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2">
            <a:alphaModFix amt="14000"/>
          </a:blip>
          <a:srcRect l="0" t="0" r="7094" b="25392"/>
          <a:stretch>
            <a:fillRect/>
          </a:stretch>
        </p:blipFill>
        <p:spPr>
          <a:xfrm flipH="false" flipV="false" rot="0">
            <a:off x="6028578" y="0"/>
            <a:ext cx="14887052" cy="11955028"/>
          </a:xfrm>
          <a:prstGeom prst="rect">
            <a:avLst/>
          </a:prstGeom>
        </p:spPr>
      </p:pic>
      <p:grpSp>
        <p:nvGrpSpPr>
          <p:cNvPr name="Group 10" id="10"/>
          <p:cNvGrpSpPr/>
          <p:nvPr/>
        </p:nvGrpSpPr>
        <p:grpSpPr>
          <a:xfrm rot="0">
            <a:off x="7374684" y="942975"/>
            <a:ext cx="9884616" cy="7294761"/>
            <a:chOff x="0" y="0"/>
            <a:chExt cx="13179489" cy="9726348"/>
          </a:xfrm>
        </p:grpSpPr>
        <p:pic>
          <p:nvPicPr>
            <p:cNvPr name="Picture 11" id="11">
              <a:hlinkClick action="ppaction://media"/>
            </p:cNvPr>
            <p:cNvPicPr>
              <a:picLocks noChangeAspect="true"/>
            </p:cNvPicPr>
            <p:nvPr>
              <a:videoFile r:link="rId4"/>
              <p:extLst>
                <p:ext uri="{DAA4B4D4-6D71-4841-9C94-3DE7FCFB9230}">
                  <p14:media xmlns:p14="http://schemas.microsoft.com/office/powerpoint/2010/main" r:embed="rId5"/>
                </p:ext>
              </p:extLst>
            </p:nvPr>
          </p:nvPicPr>
          <p:blipFill>
            <a:blip r:embed="rId3"/>
            <a:srcRect l="11764" t="0" r="11764" b="0"/>
            <a:stretch>
              <a:fillRect/>
            </a:stretch>
          </p:blipFill>
          <p:spPr>
            <a:xfrm>
              <a:off x="0" y="0"/>
              <a:ext cx="13179489" cy="9726348"/>
            </a:xfrm>
            <a:prstGeom prst="rect">
              <a:avLst/>
            </a:prstGeom>
          </p:spPr>
        </p:pic>
      </p:grpSp>
      <p:sp>
        <p:nvSpPr>
          <p:cNvPr name="TextBox 12" id="12"/>
          <p:cNvSpPr txBox="true"/>
          <p:nvPr/>
        </p:nvSpPr>
        <p:spPr>
          <a:xfrm rot="0">
            <a:off x="1130231" y="3320124"/>
            <a:ext cx="4374722" cy="9868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900"/>
              </a:lnSpc>
            </a:pPr>
            <a:r>
              <a:rPr lang="en-US" sz="3000">
                <a:solidFill>
                  <a:srgbClr val="000000"/>
                </a:solidFill>
                <a:latin typeface="Roboto"/>
              </a:rPr>
              <a:t>Elaborate on a personal </a:t>
            </a:r>
          </a:p>
          <a:p>
            <a:pPr marL="0" indent="0" lvl="0">
              <a:lnSpc>
                <a:spcPts val="3900"/>
              </a:lnSpc>
              <a:spcBef>
                <a:spcPct val="0"/>
              </a:spcBef>
            </a:pPr>
            <a:r>
              <a:rPr lang="en-US" sz="3000">
                <a:solidFill>
                  <a:srgbClr val="000000"/>
                </a:solidFill>
                <a:latin typeface="Roboto"/>
              </a:rPr>
              <a:t>detail you want to share.</a:t>
            </a:r>
          </a:p>
        </p:txBody>
      </p:sp>
      <p:grpSp>
        <p:nvGrpSpPr>
          <p:cNvPr name="Group 13" id="13"/>
          <p:cNvGrpSpPr/>
          <p:nvPr/>
        </p:nvGrpSpPr>
        <p:grpSpPr>
          <a:xfrm rot="0">
            <a:off x="9993815" y="7845548"/>
            <a:ext cx="784377" cy="784377"/>
            <a:chOff x="0" y="0"/>
            <a:chExt cx="812800" cy="812800"/>
          </a:xfrm>
        </p:grpSpPr>
        <p:sp>
          <p:nvSpPr>
            <p:cNvPr name="Freeform 14" id="14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0006"/>
            </a:solidFill>
          </p:spPr>
        </p:sp>
        <p:sp>
          <p:nvSpPr>
            <p:cNvPr name="TextBox 15" id="15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13729059" y="8870145"/>
            <a:ext cx="3530241" cy="587963"/>
            <a:chOff x="0" y="0"/>
            <a:chExt cx="4706988" cy="783951"/>
          </a:xfrm>
        </p:grpSpPr>
        <p:grpSp>
          <p:nvGrpSpPr>
            <p:cNvPr name="Group 17" id="17"/>
            <p:cNvGrpSpPr/>
            <p:nvPr/>
          </p:nvGrpSpPr>
          <p:grpSpPr>
            <a:xfrm rot="0">
              <a:off x="219631" y="0"/>
              <a:ext cx="408773" cy="408773"/>
              <a:chOff x="0" y="0"/>
              <a:chExt cx="812800" cy="812800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19" id="1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0" id="20"/>
            <p:cNvGrpSpPr/>
            <p:nvPr/>
          </p:nvGrpSpPr>
          <p:grpSpPr>
            <a:xfrm rot="0">
              <a:off x="219631" y="375178"/>
              <a:ext cx="408773" cy="408773"/>
              <a:chOff x="0" y="0"/>
              <a:chExt cx="812800" cy="8128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22" id="2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3" id="23"/>
            <p:cNvGrpSpPr/>
            <p:nvPr/>
          </p:nvGrpSpPr>
          <p:grpSpPr>
            <a:xfrm rot="0">
              <a:off x="439262" y="187589"/>
              <a:ext cx="408773" cy="408773"/>
              <a:chOff x="0" y="0"/>
              <a:chExt cx="812800" cy="812800"/>
            </a:xfrm>
          </p:grpSpPr>
          <p:sp>
            <p:nvSpPr>
              <p:cNvPr name="Freeform 24" id="2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25" id="2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6" id="26"/>
            <p:cNvGrpSpPr/>
            <p:nvPr/>
          </p:nvGrpSpPr>
          <p:grpSpPr>
            <a:xfrm rot="0">
              <a:off x="0" y="187589"/>
              <a:ext cx="408773" cy="408773"/>
              <a:chOff x="0" y="0"/>
              <a:chExt cx="812800" cy="812800"/>
            </a:xfrm>
          </p:grpSpPr>
          <p:sp>
            <p:nvSpPr>
              <p:cNvPr name="Freeform 27" id="2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28" id="2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29" id="29"/>
            <p:cNvGrpSpPr/>
            <p:nvPr/>
          </p:nvGrpSpPr>
          <p:grpSpPr>
            <a:xfrm rot="0">
              <a:off x="1505949" y="0"/>
              <a:ext cx="408773" cy="408773"/>
              <a:chOff x="0" y="0"/>
              <a:chExt cx="812800" cy="812800"/>
            </a:xfrm>
          </p:grpSpPr>
          <p:sp>
            <p:nvSpPr>
              <p:cNvPr name="Freeform 30" id="3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1" id="3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32" id="32"/>
            <p:cNvGrpSpPr/>
            <p:nvPr/>
          </p:nvGrpSpPr>
          <p:grpSpPr>
            <a:xfrm rot="0">
              <a:off x="1505949" y="375178"/>
              <a:ext cx="408773" cy="408773"/>
              <a:chOff x="0" y="0"/>
              <a:chExt cx="812800" cy="812800"/>
            </a:xfrm>
          </p:grpSpPr>
          <p:sp>
            <p:nvSpPr>
              <p:cNvPr name="Freeform 33" id="3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4" id="3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35" id="35"/>
            <p:cNvGrpSpPr/>
            <p:nvPr/>
          </p:nvGrpSpPr>
          <p:grpSpPr>
            <a:xfrm rot="0">
              <a:off x="1725580" y="187589"/>
              <a:ext cx="408773" cy="408773"/>
              <a:chOff x="0" y="0"/>
              <a:chExt cx="812800" cy="812800"/>
            </a:xfrm>
          </p:grpSpPr>
          <p:sp>
            <p:nvSpPr>
              <p:cNvPr name="Freeform 36" id="3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37" id="37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38" id="38"/>
            <p:cNvGrpSpPr/>
            <p:nvPr/>
          </p:nvGrpSpPr>
          <p:grpSpPr>
            <a:xfrm rot="0">
              <a:off x="1286318" y="187589"/>
              <a:ext cx="408773" cy="408773"/>
              <a:chOff x="0" y="0"/>
              <a:chExt cx="812800" cy="812800"/>
            </a:xfrm>
          </p:grpSpPr>
          <p:sp>
            <p:nvSpPr>
              <p:cNvPr name="Freeform 39" id="39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0" id="40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41" id="41"/>
            <p:cNvGrpSpPr/>
            <p:nvPr/>
          </p:nvGrpSpPr>
          <p:grpSpPr>
            <a:xfrm rot="0">
              <a:off x="2792267" y="0"/>
              <a:ext cx="408773" cy="408773"/>
              <a:chOff x="0" y="0"/>
              <a:chExt cx="812800" cy="812800"/>
            </a:xfrm>
          </p:grpSpPr>
          <p:sp>
            <p:nvSpPr>
              <p:cNvPr name="Freeform 42" id="42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3" id="4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44" id="44"/>
            <p:cNvGrpSpPr/>
            <p:nvPr/>
          </p:nvGrpSpPr>
          <p:grpSpPr>
            <a:xfrm rot="0">
              <a:off x="2792267" y="375178"/>
              <a:ext cx="408773" cy="408773"/>
              <a:chOff x="0" y="0"/>
              <a:chExt cx="812800" cy="812800"/>
            </a:xfrm>
          </p:grpSpPr>
          <p:sp>
            <p:nvSpPr>
              <p:cNvPr name="Freeform 45" id="45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6" id="46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47" id="47"/>
            <p:cNvGrpSpPr/>
            <p:nvPr/>
          </p:nvGrpSpPr>
          <p:grpSpPr>
            <a:xfrm rot="0">
              <a:off x="3011898" y="187589"/>
              <a:ext cx="408773" cy="408773"/>
              <a:chOff x="0" y="0"/>
              <a:chExt cx="812800" cy="812800"/>
            </a:xfrm>
          </p:grpSpPr>
          <p:sp>
            <p:nvSpPr>
              <p:cNvPr name="Freeform 48" id="48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49" id="49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50" id="50"/>
            <p:cNvGrpSpPr/>
            <p:nvPr/>
          </p:nvGrpSpPr>
          <p:grpSpPr>
            <a:xfrm rot="0">
              <a:off x="2572636" y="187589"/>
              <a:ext cx="408773" cy="408773"/>
              <a:chOff x="0" y="0"/>
              <a:chExt cx="812800" cy="812800"/>
            </a:xfrm>
          </p:grpSpPr>
          <p:sp>
            <p:nvSpPr>
              <p:cNvPr name="Freeform 51" id="51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52" id="52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53" id="53"/>
            <p:cNvGrpSpPr/>
            <p:nvPr/>
          </p:nvGrpSpPr>
          <p:grpSpPr>
            <a:xfrm rot="0">
              <a:off x="4078585" y="0"/>
              <a:ext cx="408773" cy="408773"/>
              <a:chOff x="0" y="0"/>
              <a:chExt cx="812800" cy="812800"/>
            </a:xfrm>
          </p:grpSpPr>
          <p:sp>
            <p:nvSpPr>
              <p:cNvPr name="Freeform 54" id="54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55" id="55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56" id="56"/>
            <p:cNvGrpSpPr/>
            <p:nvPr/>
          </p:nvGrpSpPr>
          <p:grpSpPr>
            <a:xfrm rot="0">
              <a:off x="4078585" y="375178"/>
              <a:ext cx="408773" cy="408773"/>
              <a:chOff x="0" y="0"/>
              <a:chExt cx="812800" cy="812800"/>
            </a:xfrm>
          </p:grpSpPr>
          <p:sp>
            <p:nvSpPr>
              <p:cNvPr name="Freeform 57" id="57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58" id="58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59" id="59"/>
            <p:cNvGrpSpPr/>
            <p:nvPr/>
          </p:nvGrpSpPr>
          <p:grpSpPr>
            <a:xfrm rot="0">
              <a:off x="4298216" y="187589"/>
              <a:ext cx="408773" cy="408773"/>
              <a:chOff x="0" y="0"/>
              <a:chExt cx="812800" cy="812800"/>
            </a:xfrm>
          </p:grpSpPr>
          <p:sp>
            <p:nvSpPr>
              <p:cNvPr name="Freeform 60" id="6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61" id="61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  <p:grpSp>
          <p:nvGrpSpPr>
            <p:cNvPr name="Group 62" id="62"/>
            <p:cNvGrpSpPr/>
            <p:nvPr/>
          </p:nvGrpSpPr>
          <p:grpSpPr>
            <a:xfrm rot="0">
              <a:off x="3858954" y="187589"/>
              <a:ext cx="408773" cy="408773"/>
              <a:chOff x="0" y="0"/>
              <a:chExt cx="812800" cy="812800"/>
            </a:xfrm>
          </p:grpSpPr>
          <p:sp>
            <p:nvSpPr>
              <p:cNvPr name="Freeform 63" id="6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TextBox 64" id="64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582"/>
                  </a:lnSpc>
                </a:pPr>
              </a:p>
            </p:txBody>
          </p:sp>
        </p:grpSp>
      </p:grpSp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11"/>
                </p:tgtEl>
              </p:cMediaNode>
            </p:video>
          </p:childTnLst>
        </p:cTn>
      </p:par>
    </p:tnLst>
  </p:timing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28700" y="5513833"/>
            <a:ext cx="5036212" cy="2292313"/>
            <a:chOff x="0" y="0"/>
            <a:chExt cx="6714949" cy="3056417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580812" y="1756462"/>
              <a:ext cx="5553325" cy="12999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000000"/>
                  </a:solidFill>
                  <a:latin typeface="Roboto"/>
                </a:rPr>
                <a:t>Elaborate on a personal detail you want to share</a:t>
              </a:r>
            </a:p>
          </p:txBody>
        </p:sp>
        <p:grpSp>
          <p:nvGrpSpPr>
            <p:cNvPr name="Group 4" id="4"/>
            <p:cNvGrpSpPr/>
            <p:nvPr/>
          </p:nvGrpSpPr>
          <p:grpSpPr>
            <a:xfrm rot="0">
              <a:off x="0" y="0"/>
              <a:ext cx="6714949" cy="1488271"/>
              <a:chOff x="0" y="0"/>
              <a:chExt cx="1326410" cy="293979"/>
            </a:xfrm>
          </p:grpSpPr>
          <p:sp>
            <p:nvSpPr>
              <p:cNvPr name="Freeform 5" id="5"/>
              <p:cNvSpPr/>
              <p:nvPr/>
            </p:nvSpPr>
            <p:spPr>
              <a:xfrm>
                <a:off x="0" y="0"/>
                <a:ext cx="1326410" cy="293979"/>
              </a:xfrm>
              <a:custGeom>
                <a:avLst/>
                <a:gdLst/>
                <a:ahLst/>
                <a:cxnLst/>
                <a:rect r="r" b="b" t="t" l="l"/>
                <a:pathLst>
                  <a:path h="293979" w="1326410">
                    <a:moveTo>
                      <a:pt x="78400" y="0"/>
                    </a:moveTo>
                    <a:lnTo>
                      <a:pt x="1248010" y="0"/>
                    </a:lnTo>
                    <a:cubicBezTo>
                      <a:pt x="1268803" y="0"/>
                      <a:pt x="1288744" y="8260"/>
                      <a:pt x="1303447" y="22963"/>
                    </a:cubicBezTo>
                    <a:cubicBezTo>
                      <a:pt x="1318150" y="37666"/>
                      <a:pt x="1326410" y="57607"/>
                      <a:pt x="1326410" y="78400"/>
                    </a:cubicBezTo>
                    <a:lnTo>
                      <a:pt x="1326410" y="215580"/>
                    </a:lnTo>
                    <a:cubicBezTo>
                      <a:pt x="1326410" y="236373"/>
                      <a:pt x="1318150" y="256314"/>
                      <a:pt x="1303447" y="271017"/>
                    </a:cubicBezTo>
                    <a:cubicBezTo>
                      <a:pt x="1288744" y="285719"/>
                      <a:pt x="1268803" y="293979"/>
                      <a:pt x="1248010" y="293979"/>
                    </a:cubicBezTo>
                    <a:lnTo>
                      <a:pt x="78400" y="293979"/>
                    </a:lnTo>
                    <a:cubicBezTo>
                      <a:pt x="57607" y="293979"/>
                      <a:pt x="37666" y="285719"/>
                      <a:pt x="22963" y="271017"/>
                    </a:cubicBezTo>
                    <a:cubicBezTo>
                      <a:pt x="8260" y="256314"/>
                      <a:pt x="0" y="236373"/>
                      <a:pt x="0" y="215580"/>
                    </a:cubicBezTo>
                    <a:lnTo>
                      <a:pt x="0" y="78400"/>
                    </a:lnTo>
                    <a:cubicBezTo>
                      <a:pt x="0" y="57607"/>
                      <a:pt x="8260" y="37666"/>
                      <a:pt x="22963" y="22963"/>
                    </a:cubicBezTo>
                    <a:cubicBezTo>
                      <a:pt x="37666" y="8260"/>
                      <a:pt x="57607" y="0"/>
                      <a:pt x="78400" y="0"/>
                    </a:cubicBezTo>
                    <a:close/>
                  </a:path>
                </a:pathLst>
              </a:custGeom>
              <a:solidFill>
                <a:srgbClr val="0000FF"/>
              </a:solidFill>
              <a:ln w="95250">
                <a:solidFill>
                  <a:srgbClr val="0000FF"/>
                </a:solidFill>
              </a:ln>
            </p:spPr>
          </p:sp>
          <p:sp>
            <p:nvSpPr>
              <p:cNvPr name="TextBox 6" id="6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7" id="7"/>
            <p:cNvSpPr txBox="true"/>
            <p:nvPr/>
          </p:nvSpPr>
          <p:spPr>
            <a:xfrm rot="0">
              <a:off x="885892" y="396266"/>
              <a:ext cx="4943165" cy="69573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199"/>
                </a:lnSpc>
                <a:spcBef>
                  <a:spcPct val="0"/>
                </a:spcBef>
              </a:pPr>
              <a:r>
                <a:rPr lang="en-US" sz="3499">
                  <a:solidFill>
                    <a:srgbClr val="FFFFFF"/>
                  </a:solidFill>
                  <a:latin typeface="Open Sauce Bold"/>
                </a:rPr>
                <a:t>Add a main point</a:t>
              </a:r>
            </a:p>
          </p:txBody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2">
            <a:alphaModFix amt="14000"/>
          </a:blip>
          <a:srcRect l="0" t="0" r="23719" b="35802"/>
          <a:stretch>
            <a:fillRect/>
          </a:stretch>
        </p:blipFill>
        <p:spPr>
          <a:xfrm flipH="false" flipV="false" rot="0">
            <a:off x="6064912" y="0"/>
            <a:ext cx="12223088" cy="10287000"/>
          </a:xfrm>
          <a:prstGeom prst="rect">
            <a:avLst/>
          </a:prstGeom>
        </p:spPr>
      </p:pic>
      <p:grpSp>
        <p:nvGrpSpPr>
          <p:cNvPr name="Group 9" id="9"/>
          <p:cNvGrpSpPr/>
          <p:nvPr/>
        </p:nvGrpSpPr>
        <p:grpSpPr>
          <a:xfrm rot="0">
            <a:off x="646398" y="942975"/>
            <a:ext cx="5036212" cy="1667590"/>
            <a:chOff x="0" y="0"/>
            <a:chExt cx="1326410" cy="439201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1326410" cy="439201"/>
            </a:xfrm>
            <a:custGeom>
              <a:avLst/>
              <a:gdLst/>
              <a:ahLst/>
              <a:cxnLst/>
              <a:rect r="r" b="b" t="t" l="l"/>
              <a:pathLst>
                <a:path h="439201" w="1326410">
                  <a:moveTo>
                    <a:pt x="78400" y="0"/>
                  </a:moveTo>
                  <a:lnTo>
                    <a:pt x="1248010" y="0"/>
                  </a:lnTo>
                  <a:cubicBezTo>
                    <a:pt x="1268803" y="0"/>
                    <a:pt x="1288744" y="8260"/>
                    <a:pt x="1303447" y="22963"/>
                  </a:cubicBezTo>
                  <a:cubicBezTo>
                    <a:pt x="1318150" y="37666"/>
                    <a:pt x="1326410" y="57607"/>
                    <a:pt x="1326410" y="78400"/>
                  </a:cubicBezTo>
                  <a:lnTo>
                    <a:pt x="1326410" y="360801"/>
                  </a:lnTo>
                  <a:cubicBezTo>
                    <a:pt x="1326410" y="381594"/>
                    <a:pt x="1318150" y="401535"/>
                    <a:pt x="1303447" y="416238"/>
                  </a:cubicBezTo>
                  <a:cubicBezTo>
                    <a:pt x="1288744" y="430941"/>
                    <a:pt x="1268803" y="439201"/>
                    <a:pt x="1248010" y="439201"/>
                  </a:cubicBezTo>
                  <a:lnTo>
                    <a:pt x="78400" y="439201"/>
                  </a:lnTo>
                  <a:cubicBezTo>
                    <a:pt x="57607" y="439201"/>
                    <a:pt x="37666" y="430941"/>
                    <a:pt x="22963" y="416238"/>
                  </a:cubicBezTo>
                  <a:cubicBezTo>
                    <a:pt x="8260" y="401535"/>
                    <a:pt x="0" y="381594"/>
                    <a:pt x="0" y="360801"/>
                  </a:cubicBezTo>
                  <a:lnTo>
                    <a:pt x="0" y="78400"/>
                  </a:lnTo>
                  <a:cubicBezTo>
                    <a:pt x="0" y="57607"/>
                    <a:pt x="8260" y="37666"/>
                    <a:pt x="22963" y="22963"/>
                  </a:cubicBezTo>
                  <a:cubicBezTo>
                    <a:pt x="37666" y="8260"/>
                    <a:pt x="57607" y="0"/>
                    <a:pt x="78400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2" id="12"/>
          <p:cNvSpPr txBox="true"/>
          <p:nvPr/>
        </p:nvSpPr>
        <p:spPr>
          <a:xfrm rot="0">
            <a:off x="1028700" y="1019175"/>
            <a:ext cx="4243599" cy="13761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0000FF"/>
                </a:solidFill>
                <a:latin typeface="Exo 2 Black"/>
              </a:rPr>
              <a:t>In dept</a:t>
            </a:r>
          </a:p>
        </p:txBody>
      </p:sp>
      <p:grpSp>
        <p:nvGrpSpPr>
          <p:cNvPr name="Group 13" id="13"/>
          <p:cNvGrpSpPr/>
          <p:nvPr/>
        </p:nvGrpSpPr>
        <p:grpSpPr>
          <a:xfrm rot="0">
            <a:off x="6624902" y="5513833"/>
            <a:ext cx="5036212" cy="2292313"/>
            <a:chOff x="0" y="0"/>
            <a:chExt cx="6714949" cy="3056417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580812" y="1756462"/>
              <a:ext cx="5553325" cy="12999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000000"/>
                  </a:solidFill>
                  <a:latin typeface="Roboto"/>
                </a:rPr>
                <a:t>Elaborate on a personal detail you want to share</a:t>
              </a:r>
            </a:p>
          </p:txBody>
        </p:sp>
        <p:grpSp>
          <p:nvGrpSpPr>
            <p:cNvPr name="Group 15" id="15"/>
            <p:cNvGrpSpPr/>
            <p:nvPr/>
          </p:nvGrpSpPr>
          <p:grpSpPr>
            <a:xfrm rot="0">
              <a:off x="0" y="0"/>
              <a:ext cx="6714949" cy="1488271"/>
              <a:chOff x="0" y="0"/>
              <a:chExt cx="1326410" cy="293979"/>
            </a:xfrm>
          </p:grpSpPr>
          <p:sp>
            <p:nvSpPr>
              <p:cNvPr name="Freeform 16" id="16"/>
              <p:cNvSpPr/>
              <p:nvPr/>
            </p:nvSpPr>
            <p:spPr>
              <a:xfrm>
                <a:off x="0" y="0"/>
                <a:ext cx="1326410" cy="293979"/>
              </a:xfrm>
              <a:custGeom>
                <a:avLst/>
                <a:gdLst/>
                <a:ahLst/>
                <a:cxnLst/>
                <a:rect r="r" b="b" t="t" l="l"/>
                <a:pathLst>
                  <a:path h="293979" w="1326410">
                    <a:moveTo>
                      <a:pt x="78400" y="0"/>
                    </a:moveTo>
                    <a:lnTo>
                      <a:pt x="1248010" y="0"/>
                    </a:lnTo>
                    <a:cubicBezTo>
                      <a:pt x="1268803" y="0"/>
                      <a:pt x="1288744" y="8260"/>
                      <a:pt x="1303447" y="22963"/>
                    </a:cubicBezTo>
                    <a:cubicBezTo>
                      <a:pt x="1318150" y="37666"/>
                      <a:pt x="1326410" y="57607"/>
                      <a:pt x="1326410" y="78400"/>
                    </a:cubicBezTo>
                    <a:lnTo>
                      <a:pt x="1326410" y="215580"/>
                    </a:lnTo>
                    <a:cubicBezTo>
                      <a:pt x="1326410" y="236373"/>
                      <a:pt x="1318150" y="256314"/>
                      <a:pt x="1303447" y="271017"/>
                    </a:cubicBezTo>
                    <a:cubicBezTo>
                      <a:pt x="1288744" y="285719"/>
                      <a:pt x="1268803" y="293979"/>
                      <a:pt x="1248010" y="293979"/>
                    </a:cubicBezTo>
                    <a:lnTo>
                      <a:pt x="78400" y="293979"/>
                    </a:lnTo>
                    <a:cubicBezTo>
                      <a:pt x="57607" y="293979"/>
                      <a:pt x="37666" y="285719"/>
                      <a:pt x="22963" y="271017"/>
                    </a:cubicBezTo>
                    <a:cubicBezTo>
                      <a:pt x="8260" y="256314"/>
                      <a:pt x="0" y="236373"/>
                      <a:pt x="0" y="215580"/>
                    </a:cubicBezTo>
                    <a:lnTo>
                      <a:pt x="0" y="78400"/>
                    </a:lnTo>
                    <a:cubicBezTo>
                      <a:pt x="0" y="57607"/>
                      <a:pt x="8260" y="37666"/>
                      <a:pt x="22963" y="22963"/>
                    </a:cubicBezTo>
                    <a:cubicBezTo>
                      <a:pt x="37666" y="8260"/>
                      <a:pt x="57607" y="0"/>
                      <a:pt x="78400" y="0"/>
                    </a:cubicBezTo>
                    <a:close/>
                  </a:path>
                </a:pathLst>
              </a:custGeom>
              <a:solidFill>
                <a:srgbClr val="0000FF"/>
              </a:solidFill>
              <a:ln w="95250">
                <a:solidFill>
                  <a:srgbClr val="0000FF"/>
                </a:solidFill>
              </a:ln>
            </p:spPr>
          </p:sp>
          <p:sp>
            <p:nvSpPr>
              <p:cNvPr name="TextBox 17" id="17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18" id="18"/>
            <p:cNvSpPr txBox="true"/>
            <p:nvPr/>
          </p:nvSpPr>
          <p:spPr>
            <a:xfrm rot="0">
              <a:off x="885892" y="396266"/>
              <a:ext cx="4943165" cy="69573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199"/>
                </a:lnSpc>
                <a:spcBef>
                  <a:spcPct val="0"/>
                </a:spcBef>
              </a:pPr>
              <a:r>
                <a:rPr lang="en-US" sz="3499">
                  <a:solidFill>
                    <a:srgbClr val="FFFFFF"/>
                  </a:solidFill>
                  <a:latin typeface="Open Sauce Bold"/>
                </a:rPr>
                <a:t>Add a main point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12194513" y="5513833"/>
            <a:ext cx="5036212" cy="2292313"/>
            <a:chOff x="0" y="0"/>
            <a:chExt cx="6714949" cy="3056417"/>
          </a:xfrm>
        </p:grpSpPr>
        <p:sp>
          <p:nvSpPr>
            <p:cNvPr name="TextBox 20" id="20"/>
            <p:cNvSpPr txBox="true"/>
            <p:nvPr/>
          </p:nvSpPr>
          <p:spPr>
            <a:xfrm rot="0">
              <a:off x="580812" y="1756462"/>
              <a:ext cx="5553325" cy="12999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900"/>
                </a:lnSpc>
              </a:pPr>
              <a:r>
                <a:rPr lang="en-US" sz="3000">
                  <a:solidFill>
                    <a:srgbClr val="000000"/>
                  </a:solidFill>
                  <a:latin typeface="Roboto"/>
                </a:rPr>
                <a:t>Elaborate on a personal detail you want to share</a:t>
              </a:r>
            </a:p>
          </p:txBody>
        </p:sp>
        <p:grpSp>
          <p:nvGrpSpPr>
            <p:cNvPr name="Group 21" id="21"/>
            <p:cNvGrpSpPr/>
            <p:nvPr/>
          </p:nvGrpSpPr>
          <p:grpSpPr>
            <a:xfrm rot="0">
              <a:off x="0" y="0"/>
              <a:ext cx="6714949" cy="1488271"/>
              <a:chOff x="0" y="0"/>
              <a:chExt cx="1326410" cy="293979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0" y="0"/>
                <a:ext cx="1326410" cy="293979"/>
              </a:xfrm>
              <a:custGeom>
                <a:avLst/>
                <a:gdLst/>
                <a:ahLst/>
                <a:cxnLst/>
                <a:rect r="r" b="b" t="t" l="l"/>
                <a:pathLst>
                  <a:path h="293979" w="1326410">
                    <a:moveTo>
                      <a:pt x="78400" y="0"/>
                    </a:moveTo>
                    <a:lnTo>
                      <a:pt x="1248010" y="0"/>
                    </a:lnTo>
                    <a:cubicBezTo>
                      <a:pt x="1268803" y="0"/>
                      <a:pt x="1288744" y="8260"/>
                      <a:pt x="1303447" y="22963"/>
                    </a:cubicBezTo>
                    <a:cubicBezTo>
                      <a:pt x="1318150" y="37666"/>
                      <a:pt x="1326410" y="57607"/>
                      <a:pt x="1326410" y="78400"/>
                    </a:cubicBezTo>
                    <a:lnTo>
                      <a:pt x="1326410" y="215580"/>
                    </a:lnTo>
                    <a:cubicBezTo>
                      <a:pt x="1326410" y="236373"/>
                      <a:pt x="1318150" y="256314"/>
                      <a:pt x="1303447" y="271017"/>
                    </a:cubicBezTo>
                    <a:cubicBezTo>
                      <a:pt x="1288744" y="285719"/>
                      <a:pt x="1268803" y="293979"/>
                      <a:pt x="1248010" y="293979"/>
                    </a:cubicBezTo>
                    <a:lnTo>
                      <a:pt x="78400" y="293979"/>
                    </a:lnTo>
                    <a:cubicBezTo>
                      <a:pt x="57607" y="293979"/>
                      <a:pt x="37666" y="285719"/>
                      <a:pt x="22963" y="271017"/>
                    </a:cubicBezTo>
                    <a:cubicBezTo>
                      <a:pt x="8260" y="256314"/>
                      <a:pt x="0" y="236373"/>
                      <a:pt x="0" y="215580"/>
                    </a:cubicBezTo>
                    <a:lnTo>
                      <a:pt x="0" y="78400"/>
                    </a:lnTo>
                    <a:cubicBezTo>
                      <a:pt x="0" y="57607"/>
                      <a:pt x="8260" y="37666"/>
                      <a:pt x="22963" y="22963"/>
                    </a:cubicBezTo>
                    <a:cubicBezTo>
                      <a:pt x="37666" y="8260"/>
                      <a:pt x="57607" y="0"/>
                      <a:pt x="78400" y="0"/>
                    </a:cubicBezTo>
                    <a:close/>
                  </a:path>
                </a:pathLst>
              </a:custGeom>
              <a:solidFill>
                <a:srgbClr val="0000FF"/>
              </a:solidFill>
              <a:ln w="95250">
                <a:solidFill>
                  <a:srgbClr val="0000FF"/>
                </a:solidFill>
              </a:ln>
            </p:spPr>
          </p:sp>
          <p:sp>
            <p:nvSpPr>
              <p:cNvPr name="TextBox 23" id="23"/>
              <p:cNvSpPr txBox="true"/>
              <p:nvPr/>
            </p:nvSpPr>
            <p:spPr>
              <a:xfrm>
                <a:off x="0" y="0"/>
                <a:ext cx="812800" cy="8128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1748"/>
                  </a:lnSpc>
                </a:pPr>
              </a:p>
            </p:txBody>
          </p:sp>
        </p:grpSp>
        <p:sp>
          <p:nvSpPr>
            <p:cNvPr name="TextBox 24" id="24"/>
            <p:cNvSpPr txBox="true"/>
            <p:nvPr/>
          </p:nvSpPr>
          <p:spPr>
            <a:xfrm rot="0">
              <a:off x="885892" y="396266"/>
              <a:ext cx="4943165" cy="69573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199"/>
                </a:lnSpc>
                <a:spcBef>
                  <a:spcPct val="0"/>
                </a:spcBef>
              </a:pPr>
              <a:r>
                <a:rPr lang="en-US" sz="3499">
                  <a:solidFill>
                    <a:srgbClr val="FFFFFF"/>
                  </a:solidFill>
                  <a:latin typeface="Open Sauce Bold"/>
                </a:rPr>
                <a:t>Add a main point</a:t>
              </a:r>
            </a:p>
          </p:txBody>
        </p:sp>
      </p:grp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>
            <a:hlinkClick action="ppaction://media"/>
          </p:cNvPr>
          <p:cNvPicPr>
            <a:picLocks noChangeAspect="true"/>
          </p:cNvPicPr>
          <p:nvPr>
            <a:videoFile r:link="rId3"/>
            <p:extLst>
              <p:ext uri="{DAA4B4D4-6D71-4841-9C94-3DE7FCFB9230}">
                <p14:media xmlns:p14="http://schemas.microsoft.com/office/powerpoint/2010/main" r:embed="rId4"/>
              </p:ext>
            </p:extLst>
          </p:nvPr>
        </p:nvPicPr>
        <p:blipFill>
          <a:blip r:embed="rId2"/>
          <a:srcRect l="980" t="938" r="2725" b="308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798647" y="669676"/>
            <a:ext cx="16690706" cy="8826163"/>
            <a:chOff x="0" y="0"/>
            <a:chExt cx="4395906" cy="232458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395906" cy="2324586"/>
            </a:xfrm>
            <a:custGeom>
              <a:avLst/>
              <a:gdLst/>
              <a:ahLst/>
              <a:cxnLst/>
              <a:rect r="r" b="b" t="t" l="l"/>
              <a:pathLst>
                <a:path h="2324586" w="4395906">
                  <a:moveTo>
                    <a:pt x="0" y="0"/>
                  </a:moveTo>
                  <a:lnTo>
                    <a:pt x="4395906" y="0"/>
                  </a:lnTo>
                  <a:lnTo>
                    <a:pt x="4395906" y="2324586"/>
                  </a:lnTo>
                  <a:lnTo>
                    <a:pt x="0" y="2324586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38100">
              <a:solidFill>
                <a:srgbClr val="FFFFFF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4166141" y="4424100"/>
            <a:ext cx="10379580" cy="2129645"/>
            <a:chOff x="0" y="0"/>
            <a:chExt cx="2733717" cy="560894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2733717" cy="560894"/>
            </a:xfrm>
            <a:custGeom>
              <a:avLst/>
              <a:gdLst/>
              <a:ahLst/>
              <a:cxnLst/>
              <a:rect r="r" b="b" t="t" l="l"/>
              <a:pathLst>
                <a:path h="560894" w="2733717">
                  <a:moveTo>
                    <a:pt x="38040" y="0"/>
                  </a:moveTo>
                  <a:lnTo>
                    <a:pt x="2695677" y="0"/>
                  </a:lnTo>
                  <a:cubicBezTo>
                    <a:pt x="2716686" y="0"/>
                    <a:pt x="2733717" y="17031"/>
                    <a:pt x="2733717" y="38040"/>
                  </a:cubicBezTo>
                  <a:lnTo>
                    <a:pt x="2733717" y="522854"/>
                  </a:lnTo>
                  <a:cubicBezTo>
                    <a:pt x="2733717" y="543863"/>
                    <a:pt x="2716686" y="560894"/>
                    <a:pt x="2695677" y="560894"/>
                  </a:cubicBezTo>
                  <a:lnTo>
                    <a:pt x="38040" y="560894"/>
                  </a:lnTo>
                  <a:cubicBezTo>
                    <a:pt x="17031" y="560894"/>
                    <a:pt x="0" y="543863"/>
                    <a:pt x="0" y="522854"/>
                  </a:cubicBezTo>
                  <a:lnTo>
                    <a:pt x="0" y="38040"/>
                  </a:lnTo>
                  <a:cubicBezTo>
                    <a:pt x="0" y="17031"/>
                    <a:pt x="17031" y="0"/>
                    <a:pt x="38040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9" id="9"/>
          <p:cNvSpPr txBox="true"/>
          <p:nvPr/>
        </p:nvSpPr>
        <p:spPr>
          <a:xfrm rot="0">
            <a:off x="4996989" y="4462200"/>
            <a:ext cx="9204396" cy="1838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FFFFFF"/>
                </a:solidFill>
                <a:latin typeface="Exo 2 Black"/>
              </a:rPr>
              <a:t>BIG LAUNCH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1124024" y="1028700"/>
            <a:ext cx="521091" cy="521091"/>
            <a:chOff x="0" y="0"/>
            <a:chExt cx="812800" cy="812800"/>
          </a:xfrm>
        </p:grpSpPr>
        <p:sp>
          <p:nvSpPr>
            <p:cNvPr name="Freeform 11" id="11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0006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2"/>
                </p:tgtEl>
              </p:cMediaNode>
            </p:video>
          </p:childTnLst>
        </p:cTn>
      </p:par>
    </p:tnLst>
  </p:timing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7467600" y="0"/>
            <a:ext cx="5365076" cy="10287000"/>
            <a:chOff x="0" y="0"/>
            <a:chExt cx="7153435" cy="13716000"/>
          </a:xfrm>
        </p:grpSpPr>
        <p:pic>
          <p:nvPicPr>
            <p:cNvPr name="Picture 3" id="3">
              <a:hlinkClick action="ppaction://media"/>
            </p:cNvPr>
            <p:cNvPicPr>
              <a:picLocks noChangeAspect="true"/>
            </p:cNvPicPr>
            <p:nvPr>
              <a:videoFile r:link="rId3"/>
              <p:extLst>
                <p:ext uri="{DAA4B4D4-6D71-4841-9C94-3DE7FCFB9230}">
                  <p14:media xmlns:p14="http://schemas.microsoft.com/office/powerpoint/2010/main" r:embed="rId4"/>
                </p:ext>
              </p:extLst>
            </p:nvPr>
          </p:nvPicPr>
          <p:blipFill>
            <a:blip r:embed="rId2"/>
            <a:srcRect l="798" t="0" r="798" b="0"/>
            <a:stretch>
              <a:fillRect/>
            </a:stretch>
          </p:blipFill>
          <p:spPr>
            <a:xfrm>
              <a:off x="0" y="0"/>
              <a:ext cx="7153435" cy="13716000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12922924" y="0"/>
            <a:ext cx="5365076" cy="5102502"/>
            <a:chOff x="0" y="0"/>
            <a:chExt cx="7153435" cy="6803336"/>
          </a:xfrm>
        </p:grpSpPr>
        <p:pic>
          <p:nvPicPr>
            <p:cNvPr name="Picture 5" id="5">
              <a:hlinkClick action="ppaction://media"/>
            </p:cNvPr>
            <p:cNvPicPr>
              <a:picLocks noChangeAspect="true"/>
            </p:cNvPicPr>
            <p:nvPr>
              <a:videoFile r:link="rId6"/>
              <p:extLst>
                <p:ext uri="{DAA4B4D4-6D71-4841-9C94-3DE7FCFB9230}">
                  <p14:media xmlns:p14="http://schemas.microsoft.com/office/powerpoint/2010/main" r:embed="rId7"/>
                </p:ext>
              </p:extLst>
            </p:nvPr>
          </p:nvPicPr>
          <p:blipFill>
            <a:blip r:embed="rId5"/>
            <a:srcRect l="0" t="2460" r="0" b="47132"/>
            <a:stretch>
              <a:fillRect/>
            </a:stretch>
          </p:blipFill>
          <p:spPr>
            <a:xfrm>
              <a:off x="0" y="0"/>
              <a:ext cx="7153435" cy="6803336"/>
            </a:xfrm>
            <a:prstGeom prst="rect">
              <a:avLst/>
            </a:prstGeom>
          </p:spPr>
        </p:pic>
      </p:grpSp>
      <p:grpSp>
        <p:nvGrpSpPr>
          <p:cNvPr name="Group 6" id="6"/>
          <p:cNvGrpSpPr/>
          <p:nvPr/>
        </p:nvGrpSpPr>
        <p:grpSpPr>
          <a:xfrm rot="0">
            <a:off x="12922924" y="5184498"/>
            <a:ext cx="5365076" cy="5102502"/>
            <a:chOff x="0" y="0"/>
            <a:chExt cx="7153435" cy="6803336"/>
          </a:xfrm>
        </p:grpSpPr>
        <p:pic>
          <p:nvPicPr>
            <p:cNvPr name="Picture 7" id="7">
              <a:hlinkClick action="ppaction://media"/>
            </p:cNvPr>
            <p:cNvPicPr>
              <a:picLocks noChangeAspect="true"/>
            </p:cNvPicPr>
            <p:nvPr>
              <a:videoFile r:link="rId9"/>
              <p:extLst>
                <p:ext uri="{DAA4B4D4-6D71-4841-9C94-3DE7FCFB9230}">
                  <p14:media xmlns:p14="http://schemas.microsoft.com/office/powerpoint/2010/main" r:embed="rId10"/>
                </p:ext>
              </p:extLst>
            </p:nvPr>
          </p:nvPicPr>
          <p:blipFill>
            <a:blip r:embed="rId8"/>
            <a:srcRect l="0" t="11623" r="0" b="37970"/>
            <a:stretch>
              <a:fillRect/>
            </a:stretch>
          </p:blipFill>
          <p:spPr>
            <a:xfrm>
              <a:off x="0" y="0"/>
              <a:ext cx="7153435" cy="6803336"/>
            </a:xfrm>
            <a:prstGeom prst="rect">
              <a:avLst/>
            </a:prstGeom>
          </p:spPr>
        </p:pic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11">
            <a:alphaModFix amt="14000"/>
          </a:blip>
          <a:srcRect l="29677" t="0" r="23719" b="35802"/>
          <a:stretch>
            <a:fillRect/>
          </a:stretch>
        </p:blipFill>
        <p:spPr>
          <a:xfrm flipH="false" flipV="false" rot="0">
            <a:off x="0" y="0"/>
            <a:ext cx="7467600" cy="10287000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1028700" y="4654091"/>
            <a:ext cx="5562600" cy="19502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5199"/>
              </a:lnSpc>
            </a:pPr>
            <a:r>
              <a:rPr lang="en-US" sz="3999">
                <a:solidFill>
                  <a:srgbClr val="000000"/>
                </a:solidFill>
                <a:latin typeface="Roboto"/>
              </a:rPr>
              <a:t>What can you say about these new changes? Share it here!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646398" y="942975"/>
            <a:ext cx="6472301" cy="1667590"/>
            <a:chOff x="0" y="0"/>
            <a:chExt cx="1704639" cy="439201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1704639" cy="439201"/>
            </a:xfrm>
            <a:custGeom>
              <a:avLst/>
              <a:gdLst/>
              <a:ahLst/>
              <a:cxnLst/>
              <a:rect r="r" b="b" t="t" l="l"/>
              <a:pathLst>
                <a:path h="439201" w="1704639">
                  <a:moveTo>
                    <a:pt x="61004" y="0"/>
                  </a:moveTo>
                  <a:lnTo>
                    <a:pt x="1643635" y="0"/>
                  </a:lnTo>
                  <a:cubicBezTo>
                    <a:pt x="1677326" y="0"/>
                    <a:pt x="1704639" y="27313"/>
                    <a:pt x="1704639" y="61004"/>
                  </a:cubicBezTo>
                  <a:lnTo>
                    <a:pt x="1704639" y="378196"/>
                  </a:lnTo>
                  <a:cubicBezTo>
                    <a:pt x="1704639" y="411888"/>
                    <a:pt x="1677326" y="439201"/>
                    <a:pt x="1643635" y="439201"/>
                  </a:cubicBezTo>
                  <a:lnTo>
                    <a:pt x="61004" y="439201"/>
                  </a:lnTo>
                  <a:cubicBezTo>
                    <a:pt x="27313" y="439201"/>
                    <a:pt x="0" y="411888"/>
                    <a:pt x="0" y="378196"/>
                  </a:cubicBezTo>
                  <a:lnTo>
                    <a:pt x="0" y="61004"/>
                  </a:lnTo>
                  <a:cubicBezTo>
                    <a:pt x="0" y="27313"/>
                    <a:pt x="27313" y="0"/>
                    <a:pt x="61004" y="0"/>
                  </a:cubicBezTo>
                  <a:close/>
                </a:path>
              </a:pathLst>
            </a:custGeom>
            <a:solidFill>
              <a:srgbClr val="0000FF"/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12" id="12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646398" y="2395331"/>
            <a:ext cx="4596592" cy="1667590"/>
            <a:chOff x="0" y="0"/>
            <a:chExt cx="1210625" cy="439201"/>
          </a:xfrm>
        </p:grpSpPr>
        <p:sp>
          <p:nvSpPr>
            <p:cNvPr name="Freeform 14" id="14"/>
            <p:cNvSpPr/>
            <p:nvPr/>
          </p:nvSpPr>
          <p:spPr>
            <a:xfrm>
              <a:off x="0" y="0"/>
              <a:ext cx="1210625" cy="439201"/>
            </a:xfrm>
            <a:custGeom>
              <a:avLst/>
              <a:gdLst/>
              <a:ahLst/>
              <a:cxnLst/>
              <a:rect r="r" b="b" t="t" l="l"/>
              <a:pathLst>
                <a:path h="439201" w="1210625">
                  <a:moveTo>
                    <a:pt x="85898" y="0"/>
                  </a:moveTo>
                  <a:lnTo>
                    <a:pt x="1124727" y="0"/>
                  </a:lnTo>
                  <a:cubicBezTo>
                    <a:pt x="1172167" y="0"/>
                    <a:pt x="1210625" y="38458"/>
                    <a:pt x="1210625" y="85898"/>
                  </a:cubicBezTo>
                  <a:lnTo>
                    <a:pt x="1210625" y="353303"/>
                  </a:lnTo>
                  <a:cubicBezTo>
                    <a:pt x="1210625" y="400743"/>
                    <a:pt x="1172167" y="439201"/>
                    <a:pt x="1124727" y="439201"/>
                  </a:cubicBezTo>
                  <a:lnTo>
                    <a:pt x="85898" y="439201"/>
                  </a:lnTo>
                  <a:cubicBezTo>
                    <a:pt x="38458" y="439201"/>
                    <a:pt x="0" y="400743"/>
                    <a:pt x="0" y="353303"/>
                  </a:cubicBezTo>
                  <a:lnTo>
                    <a:pt x="0" y="85898"/>
                  </a:lnTo>
                  <a:cubicBezTo>
                    <a:pt x="0" y="38458"/>
                    <a:pt x="38458" y="0"/>
                    <a:pt x="85898" y="0"/>
                  </a:cubicBezTo>
                  <a:close/>
                </a:path>
              </a:pathLst>
            </a:custGeom>
            <a:solidFill>
              <a:srgbClr val="0000FF"/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15" id="1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6" id="16"/>
          <p:cNvSpPr txBox="true"/>
          <p:nvPr/>
        </p:nvSpPr>
        <p:spPr>
          <a:xfrm rot="0">
            <a:off x="1028700" y="1019175"/>
            <a:ext cx="5902107" cy="27427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Exo 2 Black"/>
              </a:rPr>
              <a:t>Awesome launch</a:t>
            </a:r>
          </a:p>
        </p:txBody>
      </p:sp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3"/>
                </p:tgtEl>
              </p:cMediaNode>
            </p:video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5"/>
                </p:tgtEl>
              </p:cMediaNode>
            </p:video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7"/>
                </p:tgtEl>
              </p:cMediaNode>
            </p:video>
          </p:childTnLst>
        </p:cTn>
      </p:par>
    </p:tnLst>
  </p:timing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>
            <a:hlinkClick action="ppaction://media"/>
          </p:cNvPr>
          <p:cNvPicPr>
            <a:picLocks noChangeAspect="true"/>
          </p:cNvPicPr>
          <p:nvPr>
            <a:videoFile r:link="rId3"/>
            <p:extLst>
              <p:ext uri="{DAA4B4D4-6D71-4841-9C94-3DE7FCFB9230}">
                <p14:media xmlns:p14="http://schemas.microsoft.com/office/powerpoint/2010/main" r:embed="rId4"/>
              </p:ext>
            </p:extLst>
          </p:nvPr>
        </p:nvPicPr>
        <p:blipFill>
          <a:blip r:embed="rId2"/>
          <a:srcRect l="1374" t="0" r="1374" b="4027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00005A">
                <a:alpha val="77647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4075065" y="2277573"/>
            <a:ext cx="10099770" cy="1667590"/>
            <a:chOff x="0" y="0"/>
            <a:chExt cx="2660022" cy="439201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2660022" cy="439201"/>
            </a:xfrm>
            <a:custGeom>
              <a:avLst/>
              <a:gdLst/>
              <a:ahLst/>
              <a:cxnLst/>
              <a:rect r="r" b="b" t="t" l="l"/>
              <a:pathLst>
                <a:path h="439201" w="2660022">
                  <a:moveTo>
                    <a:pt x="39094" y="0"/>
                  </a:moveTo>
                  <a:lnTo>
                    <a:pt x="2620928" y="0"/>
                  </a:lnTo>
                  <a:cubicBezTo>
                    <a:pt x="2631296" y="0"/>
                    <a:pt x="2641240" y="4119"/>
                    <a:pt x="2648571" y="11450"/>
                  </a:cubicBezTo>
                  <a:cubicBezTo>
                    <a:pt x="2655903" y="18782"/>
                    <a:pt x="2660022" y="28725"/>
                    <a:pt x="2660022" y="39094"/>
                  </a:cubicBezTo>
                  <a:lnTo>
                    <a:pt x="2660022" y="400107"/>
                  </a:lnTo>
                  <a:cubicBezTo>
                    <a:pt x="2660022" y="421698"/>
                    <a:pt x="2642519" y="439201"/>
                    <a:pt x="2620928" y="439201"/>
                  </a:cubicBezTo>
                  <a:lnTo>
                    <a:pt x="39094" y="439201"/>
                  </a:lnTo>
                  <a:cubicBezTo>
                    <a:pt x="28725" y="439201"/>
                    <a:pt x="18782" y="435082"/>
                    <a:pt x="11450" y="427750"/>
                  </a:cubicBezTo>
                  <a:cubicBezTo>
                    <a:pt x="4119" y="420419"/>
                    <a:pt x="0" y="410475"/>
                    <a:pt x="0" y="400107"/>
                  </a:cubicBezTo>
                  <a:lnTo>
                    <a:pt x="0" y="39094"/>
                  </a:lnTo>
                  <a:cubicBezTo>
                    <a:pt x="0" y="28725"/>
                    <a:pt x="4119" y="18782"/>
                    <a:pt x="11450" y="11450"/>
                  </a:cubicBezTo>
                  <a:cubicBezTo>
                    <a:pt x="18782" y="4119"/>
                    <a:pt x="28725" y="0"/>
                    <a:pt x="39094" y="0"/>
                  </a:cubicBezTo>
                  <a:close/>
                </a:path>
              </a:pathLst>
            </a:custGeom>
            <a:solidFill>
              <a:srgbClr val="0000FF"/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2551118" y="3761060"/>
            <a:ext cx="13343033" cy="1667590"/>
            <a:chOff x="0" y="0"/>
            <a:chExt cx="3514214" cy="439201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3514215" cy="439201"/>
            </a:xfrm>
            <a:custGeom>
              <a:avLst/>
              <a:gdLst/>
              <a:ahLst/>
              <a:cxnLst/>
              <a:rect r="r" b="b" t="t" l="l"/>
              <a:pathLst>
                <a:path h="439201" w="3514215">
                  <a:moveTo>
                    <a:pt x="29591" y="0"/>
                  </a:moveTo>
                  <a:lnTo>
                    <a:pt x="3484623" y="0"/>
                  </a:lnTo>
                  <a:cubicBezTo>
                    <a:pt x="3500966" y="0"/>
                    <a:pt x="3514215" y="13248"/>
                    <a:pt x="3514215" y="29591"/>
                  </a:cubicBezTo>
                  <a:lnTo>
                    <a:pt x="3514215" y="409609"/>
                  </a:lnTo>
                  <a:cubicBezTo>
                    <a:pt x="3514215" y="425952"/>
                    <a:pt x="3500966" y="439201"/>
                    <a:pt x="3484623" y="439201"/>
                  </a:cubicBezTo>
                  <a:lnTo>
                    <a:pt x="29591" y="439201"/>
                  </a:lnTo>
                  <a:cubicBezTo>
                    <a:pt x="13248" y="439201"/>
                    <a:pt x="0" y="425952"/>
                    <a:pt x="0" y="409609"/>
                  </a:cubicBezTo>
                  <a:lnTo>
                    <a:pt x="0" y="29591"/>
                  </a:lnTo>
                  <a:cubicBezTo>
                    <a:pt x="0" y="13248"/>
                    <a:pt x="13248" y="0"/>
                    <a:pt x="29591" y="0"/>
                  </a:cubicBezTo>
                  <a:close/>
                </a:path>
              </a:pathLst>
            </a:custGeom>
            <a:solidFill>
              <a:srgbClr val="0000FF"/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6837147" y="5076825"/>
            <a:ext cx="4660511" cy="1667590"/>
            <a:chOff x="0" y="0"/>
            <a:chExt cx="1227460" cy="439201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1227460" cy="439201"/>
            </a:xfrm>
            <a:custGeom>
              <a:avLst/>
              <a:gdLst/>
              <a:ahLst/>
              <a:cxnLst/>
              <a:rect r="r" b="b" t="t" l="l"/>
              <a:pathLst>
                <a:path h="439201" w="1227460">
                  <a:moveTo>
                    <a:pt x="84720" y="0"/>
                  </a:moveTo>
                  <a:lnTo>
                    <a:pt x="1142740" y="0"/>
                  </a:lnTo>
                  <a:cubicBezTo>
                    <a:pt x="1165209" y="0"/>
                    <a:pt x="1186758" y="8926"/>
                    <a:pt x="1202646" y="24814"/>
                  </a:cubicBezTo>
                  <a:cubicBezTo>
                    <a:pt x="1218534" y="40702"/>
                    <a:pt x="1227460" y="62251"/>
                    <a:pt x="1227460" y="84720"/>
                  </a:cubicBezTo>
                  <a:lnTo>
                    <a:pt x="1227460" y="354481"/>
                  </a:lnTo>
                  <a:cubicBezTo>
                    <a:pt x="1227460" y="401270"/>
                    <a:pt x="1189529" y="439201"/>
                    <a:pt x="1142740" y="439201"/>
                  </a:cubicBezTo>
                  <a:lnTo>
                    <a:pt x="84720" y="439201"/>
                  </a:lnTo>
                  <a:cubicBezTo>
                    <a:pt x="37930" y="439201"/>
                    <a:pt x="0" y="401270"/>
                    <a:pt x="0" y="354481"/>
                  </a:cubicBezTo>
                  <a:lnTo>
                    <a:pt x="0" y="84720"/>
                  </a:lnTo>
                  <a:cubicBezTo>
                    <a:pt x="0" y="37930"/>
                    <a:pt x="37930" y="0"/>
                    <a:pt x="84720" y="0"/>
                  </a:cubicBezTo>
                  <a:close/>
                </a:path>
              </a:pathLst>
            </a:custGeom>
            <a:solidFill>
              <a:srgbClr val="0000FF"/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14" id="1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5" id="15"/>
          <p:cNvSpPr txBox="true"/>
          <p:nvPr/>
        </p:nvSpPr>
        <p:spPr>
          <a:xfrm rot="0">
            <a:off x="2741618" y="2375530"/>
            <a:ext cx="12804764" cy="41243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Exo 2 Black"/>
              </a:rPr>
              <a:t>Write an original statement or inspiring quote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2741618" y="7247895"/>
            <a:ext cx="12804764" cy="615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90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Roboto"/>
              </a:rPr>
              <a:t>— Include a credit, citation, or supporting message</a:t>
            </a:r>
          </a:p>
        </p:txBody>
      </p:sp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2"/>
                </p:tgtEl>
              </p:cMediaNode>
            </p:video>
          </p:childTnLst>
        </p:cTn>
      </p:par>
    </p:tnLst>
  </p:timing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4000"/>
          </a:blip>
          <a:srcRect l="0" t="0" r="23719" b="35802"/>
          <a:stretch>
            <a:fillRect/>
          </a:stretch>
        </p:blipFill>
        <p:spPr>
          <a:xfrm flipH="false" flipV="false" rot="0">
            <a:off x="6064912" y="0"/>
            <a:ext cx="12223088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646398" y="942975"/>
            <a:ext cx="14104125" cy="1667590"/>
            <a:chOff x="0" y="0"/>
            <a:chExt cx="3714667" cy="439201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3714667" cy="439201"/>
            </a:xfrm>
            <a:custGeom>
              <a:avLst/>
              <a:gdLst/>
              <a:ahLst/>
              <a:cxnLst/>
              <a:rect r="r" b="b" t="t" l="l"/>
              <a:pathLst>
                <a:path h="439201" w="3714667">
                  <a:moveTo>
                    <a:pt x="27995" y="0"/>
                  </a:moveTo>
                  <a:lnTo>
                    <a:pt x="3686672" y="0"/>
                  </a:lnTo>
                  <a:cubicBezTo>
                    <a:pt x="3702133" y="0"/>
                    <a:pt x="3714667" y="12534"/>
                    <a:pt x="3714667" y="27995"/>
                  </a:cubicBezTo>
                  <a:lnTo>
                    <a:pt x="3714667" y="411206"/>
                  </a:lnTo>
                  <a:cubicBezTo>
                    <a:pt x="3714667" y="426667"/>
                    <a:pt x="3702133" y="439201"/>
                    <a:pt x="3686672" y="439201"/>
                  </a:cubicBezTo>
                  <a:lnTo>
                    <a:pt x="27995" y="439201"/>
                  </a:lnTo>
                  <a:cubicBezTo>
                    <a:pt x="12534" y="439201"/>
                    <a:pt x="0" y="426667"/>
                    <a:pt x="0" y="411206"/>
                  </a:cubicBezTo>
                  <a:lnTo>
                    <a:pt x="0" y="27995"/>
                  </a:lnTo>
                  <a:cubicBezTo>
                    <a:pt x="0" y="12534"/>
                    <a:pt x="12534" y="0"/>
                    <a:pt x="27995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2896880" y="3950136"/>
            <a:ext cx="2852842" cy="2852831"/>
            <a:chOff x="0" y="0"/>
            <a:chExt cx="6350000" cy="6349975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37718" r="-37718" t="0" b="0"/>
              </a:stretch>
            </a:blipFill>
          </p:spPr>
        </p:sp>
      </p:grp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7695098" y="3950136"/>
            <a:ext cx="2852842" cy="2852831"/>
            <a:chOff x="0" y="0"/>
            <a:chExt cx="6350000" cy="6349975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-38596" r="-38596" t="0" b="0"/>
              </a:stretch>
            </a:blipFill>
          </p:spPr>
        </p:sp>
      </p:grpSp>
      <p:grpSp>
        <p:nvGrpSpPr>
          <p:cNvPr name="Group 10" id="10"/>
          <p:cNvGrpSpPr/>
          <p:nvPr/>
        </p:nvGrpSpPr>
        <p:grpSpPr>
          <a:xfrm rot="0">
            <a:off x="2594075" y="7458456"/>
            <a:ext cx="3470837" cy="1923669"/>
            <a:chOff x="0" y="0"/>
            <a:chExt cx="4627782" cy="2564892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0" y="0"/>
              <a:ext cx="4627782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Open Sauce SemiBold"/>
                </a:rPr>
                <a:t>Add a main point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922147"/>
              <a:ext cx="4551965" cy="16427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Open Sauce"/>
                </a:rPr>
                <a:t>Briefly elaborate on what you want to discuss. </a:t>
              </a:r>
            </a:p>
          </p:txBody>
        </p:sp>
      </p:grpSp>
      <p:sp>
        <p:nvSpPr>
          <p:cNvPr name="TextBox 13" id="13"/>
          <p:cNvSpPr txBox="true"/>
          <p:nvPr/>
        </p:nvSpPr>
        <p:spPr>
          <a:xfrm rot="0">
            <a:off x="1028700" y="1019175"/>
            <a:ext cx="13721823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0000FF"/>
                </a:solidFill>
                <a:latin typeface="Exo 2 Black"/>
              </a:rPr>
              <a:t>Write your topic or idea</a:t>
            </a:r>
          </a:p>
        </p:txBody>
      </p:sp>
      <p:grpSp>
        <p:nvGrpSpPr>
          <p:cNvPr name="Group 14" id="14"/>
          <p:cNvGrpSpPr>
            <a:grpSpLocks noChangeAspect="true"/>
          </p:cNvGrpSpPr>
          <p:nvPr/>
        </p:nvGrpSpPr>
        <p:grpSpPr>
          <a:xfrm rot="0">
            <a:off x="12493316" y="3950136"/>
            <a:ext cx="2852842" cy="2852831"/>
            <a:chOff x="0" y="0"/>
            <a:chExt cx="6350000" cy="6349975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5"/>
              <a:stretch>
                <a:fillRect l="0" r="0" t="-44340" b="-44340"/>
              </a:stretch>
            </a:blipFill>
          </p:spPr>
        </p:sp>
      </p:grpSp>
      <p:grpSp>
        <p:nvGrpSpPr>
          <p:cNvPr name="Group 16" id="16"/>
          <p:cNvGrpSpPr/>
          <p:nvPr/>
        </p:nvGrpSpPr>
        <p:grpSpPr>
          <a:xfrm rot="0">
            <a:off x="7543696" y="7458456"/>
            <a:ext cx="3470837" cy="1923669"/>
            <a:chOff x="0" y="0"/>
            <a:chExt cx="4627782" cy="2564892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0" y="0"/>
              <a:ext cx="4627782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Open Sauce SemiBold"/>
                </a:rPr>
                <a:t>Add a main point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922147"/>
              <a:ext cx="4551965" cy="16427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Open Sauce"/>
                </a:rPr>
                <a:t>Briefly elaborate on what you want to discuss. </a:t>
              </a:r>
            </a:p>
          </p:txBody>
        </p:sp>
      </p:grpSp>
      <p:grpSp>
        <p:nvGrpSpPr>
          <p:cNvPr name="Group 19" id="19"/>
          <p:cNvGrpSpPr/>
          <p:nvPr/>
        </p:nvGrpSpPr>
        <p:grpSpPr>
          <a:xfrm rot="0">
            <a:off x="12493316" y="7458456"/>
            <a:ext cx="3470837" cy="1923669"/>
            <a:chOff x="0" y="0"/>
            <a:chExt cx="4627782" cy="2564892"/>
          </a:xfrm>
        </p:grpSpPr>
        <p:sp>
          <p:nvSpPr>
            <p:cNvPr name="TextBox 20" id="20"/>
            <p:cNvSpPr txBox="true"/>
            <p:nvPr/>
          </p:nvSpPr>
          <p:spPr>
            <a:xfrm rot="0">
              <a:off x="0" y="0"/>
              <a:ext cx="4627782" cy="6477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Open Sauce SemiBold"/>
                </a:rPr>
                <a:t>Add a main point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0" y="922147"/>
              <a:ext cx="4551965" cy="164274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Open Sauce"/>
                </a:rPr>
                <a:t>Briefly elaborate on what you want to discuss. </a:t>
              </a:r>
            </a:p>
          </p:txBody>
        </p:sp>
      </p:grpSp>
      <p:pic>
        <p:nvPicPr>
          <p:cNvPr name="Picture 22" id="22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7366945" y="3950136"/>
            <a:ext cx="933321" cy="929821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2330258" y="3950136"/>
            <a:ext cx="973634" cy="929821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8"/>
          <a:srcRect l="497" t="0" r="1895" b="947"/>
          <a:stretch>
            <a:fillRect/>
          </a:stretch>
        </p:blipFill>
        <p:spPr>
          <a:xfrm flipH="false" flipV="false" rot="0">
            <a:off x="12176456" y="3887634"/>
            <a:ext cx="873875" cy="929821"/>
          </a:xfrm>
          <a:prstGeom prst="rect">
            <a:avLst/>
          </a:prstGeom>
        </p:spPr>
      </p:pic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>
            <a:hlinkClick action="ppaction://media"/>
          </p:cNvPr>
          <p:cNvPicPr>
            <a:picLocks noChangeAspect="true"/>
          </p:cNvPicPr>
          <p:nvPr>
            <a:videoFile r:link="rId3"/>
            <p:extLst>
              <p:ext uri="{DAA4B4D4-6D71-4841-9C94-3DE7FCFB9230}">
                <p14:media xmlns:p14="http://schemas.microsoft.com/office/powerpoint/2010/main" r:embed="rId4"/>
              </p:ext>
            </p:extLst>
          </p:nvPr>
        </p:nvPicPr>
        <p:blipFill>
          <a:blip r:embed="rId2"/>
          <a:srcRect l="0" t="0" r="0" b="131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4958899" y="6025018"/>
            <a:ext cx="8427352" cy="59634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799"/>
              </a:lnSpc>
            </a:pPr>
            <a:r>
              <a:rPr lang="en-US" sz="3999">
                <a:solidFill>
                  <a:srgbClr val="FFFFFF"/>
                </a:solidFill>
                <a:latin typeface="Roboto"/>
              </a:rPr>
              <a:t>Elaborate on the featured statistic.</a:t>
            </a:r>
          </a:p>
        </p:txBody>
      </p:sp>
      <p:grpSp>
        <p:nvGrpSpPr>
          <p:cNvPr name="Group 4" id="4"/>
          <p:cNvGrpSpPr/>
          <p:nvPr/>
        </p:nvGrpSpPr>
        <p:grpSpPr>
          <a:xfrm rot="0">
            <a:off x="4166141" y="3703734"/>
            <a:ext cx="10379580" cy="2129645"/>
            <a:chOff x="0" y="0"/>
            <a:chExt cx="2733717" cy="560894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2733717" cy="560894"/>
            </a:xfrm>
            <a:custGeom>
              <a:avLst/>
              <a:gdLst/>
              <a:ahLst/>
              <a:cxnLst/>
              <a:rect r="r" b="b" t="t" l="l"/>
              <a:pathLst>
                <a:path h="560894" w="2733717">
                  <a:moveTo>
                    <a:pt x="38040" y="0"/>
                  </a:moveTo>
                  <a:lnTo>
                    <a:pt x="2695677" y="0"/>
                  </a:lnTo>
                  <a:cubicBezTo>
                    <a:pt x="2716686" y="0"/>
                    <a:pt x="2733717" y="17031"/>
                    <a:pt x="2733717" y="38040"/>
                  </a:cubicBezTo>
                  <a:lnTo>
                    <a:pt x="2733717" y="522854"/>
                  </a:lnTo>
                  <a:cubicBezTo>
                    <a:pt x="2733717" y="543863"/>
                    <a:pt x="2716686" y="560894"/>
                    <a:pt x="2695677" y="560894"/>
                  </a:cubicBezTo>
                  <a:lnTo>
                    <a:pt x="38040" y="560894"/>
                  </a:lnTo>
                  <a:cubicBezTo>
                    <a:pt x="17031" y="560894"/>
                    <a:pt x="0" y="543863"/>
                    <a:pt x="0" y="522854"/>
                  </a:cubicBezTo>
                  <a:lnTo>
                    <a:pt x="0" y="38040"/>
                  </a:lnTo>
                  <a:cubicBezTo>
                    <a:pt x="0" y="17031"/>
                    <a:pt x="17031" y="0"/>
                    <a:pt x="38040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7" id="7"/>
          <p:cNvSpPr txBox="true"/>
          <p:nvPr/>
        </p:nvSpPr>
        <p:spPr>
          <a:xfrm rot="0">
            <a:off x="4753734" y="3743170"/>
            <a:ext cx="9204396" cy="183169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FFFFFF"/>
                </a:solidFill>
                <a:latin typeface="Exo 2 Black"/>
              </a:rPr>
              <a:t>123,456,789</a:t>
            </a:r>
          </a:p>
        </p:txBody>
      </p:sp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2"/>
                </p:tgtEl>
              </p:cMediaNode>
            </p:video>
          </p:childTnLst>
        </p:cTn>
      </p:par>
    </p:tnLst>
  </p:timing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4000"/>
          </a:blip>
          <a:srcRect l="0" t="0" r="7094" b="25392"/>
          <a:stretch>
            <a:fillRect/>
          </a:stretch>
        </p:blipFill>
        <p:spPr>
          <a:xfrm flipH="false" flipV="false" rot="0">
            <a:off x="6028578" y="0"/>
            <a:ext cx="14887052" cy="11955028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598832" y="4290057"/>
            <a:ext cx="3052513" cy="4166900"/>
            <a:chOff x="0" y="0"/>
            <a:chExt cx="4070018" cy="5555867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409501" y="4431917"/>
              <a:ext cx="3239636" cy="6286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 spc="150">
                  <a:solidFill>
                    <a:srgbClr val="000000"/>
                  </a:solidFill>
                  <a:latin typeface="Roboto Bold"/>
                </a:rPr>
                <a:t> Name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206301" y="5060567"/>
              <a:ext cx="3863717" cy="4953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000000"/>
                  </a:solidFill>
                  <a:latin typeface="Roboto"/>
                </a:rPr>
                <a:t>Title or Position</a:t>
              </a:r>
            </a:p>
          </p:txBody>
        </p:sp>
        <p:grpSp>
          <p:nvGrpSpPr>
            <p:cNvPr name="Group 6" id="6"/>
            <p:cNvGrpSpPr>
              <a:grpSpLocks noChangeAspect="true"/>
            </p:cNvGrpSpPr>
            <p:nvPr/>
          </p:nvGrpSpPr>
          <p:grpSpPr>
            <a:xfrm rot="0">
              <a:off x="0" y="0"/>
              <a:ext cx="4070018" cy="4070018"/>
              <a:chOff x="0" y="0"/>
              <a:chExt cx="13716000" cy="13716000"/>
            </a:xfrm>
          </p:grpSpPr>
          <p:sp>
            <p:nvSpPr>
              <p:cNvPr name="Freeform 7" id="7"/>
              <p:cNvSpPr/>
              <p:nvPr/>
            </p:nvSpPr>
            <p:spPr>
              <a:xfrm>
                <a:off x="0" y="0"/>
                <a:ext cx="13716000" cy="13716000"/>
              </a:xfrm>
              <a:custGeom>
                <a:avLst/>
                <a:gdLst/>
                <a:ahLst/>
                <a:cxnLst/>
                <a:rect r="r" b="b" t="t" l="l"/>
                <a:pathLst>
                  <a:path h="13716000" w="13716000">
                    <a:moveTo>
                      <a:pt x="13716000" y="6858000"/>
                    </a:moveTo>
                    <a:cubicBezTo>
                      <a:pt x="13716000" y="4966885"/>
                      <a:pt x="12195997" y="3431050"/>
                      <a:pt x="10311096" y="3404904"/>
                    </a:cubicBezTo>
                    <a:cubicBezTo>
                      <a:pt x="10284951" y="1520002"/>
                      <a:pt x="8749115" y="0"/>
                      <a:pt x="6858000" y="0"/>
                    </a:cubicBezTo>
                    <a:cubicBezTo>
                      <a:pt x="4966885" y="0"/>
                      <a:pt x="3431050" y="1520002"/>
                      <a:pt x="3404904" y="3404904"/>
                    </a:cubicBezTo>
                    <a:cubicBezTo>
                      <a:pt x="1520003" y="3431050"/>
                      <a:pt x="0" y="4966885"/>
                      <a:pt x="0" y="6858000"/>
                    </a:cubicBezTo>
                    <a:cubicBezTo>
                      <a:pt x="0" y="8749116"/>
                      <a:pt x="1520003" y="10284951"/>
                      <a:pt x="3404904" y="10311095"/>
                    </a:cubicBezTo>
                    <a:cubicBezTo>
                      <a:pt x="3431050" y="12195998"/>
                      <a:pt x="4966885" y="13716000"/>
                      <a:pt x="6858000" y="13716000"/>
                    </a:cubicBezTo>
                    <a:cubicBezTo>
                      <a:pt x="8749116" y="13716000"/>
                      <a:pt x="10284951" y="12195998"/>
                      <a:pt x="10311095" y="10311095"/>
                    </a:cubicBezTo>
                    <a:cubicBezTo>
                      <a:pt x="12195997" y="10284951"/>
                      <a:pt x="13716000" y="8749114"/>
                      <a:pt x="13716000" y="6858000"/>
                    </a:cubicBezTo>
                    <a:close/>
                  </a:path>
                </a:pathLst>
              </a:custGeom>
              <a:blipFill>
                <a:blip r:embed="rId3"/>
                <a:stretch>
                  <a:fillRect l="-2672" r="-47140" t="0" b="0"/>
                </a:stretch>
              </a:blipFill>
            </p:spPr>
          </p:sp>
        </p:grpSp>
      </p:grpSp>
      <p:grpSp>
        <p:nvGrpSpPr>
          <p:cNvPr name="Group 8" id="8"/>
          <p:cNvGrpSpPr/>
          <p:nvPr/>
        </p:nvGrpSpPr>
        <p:grpSpPr>
          <a:xfrm rot="0">
            <a:off x="646398" y="942975"/>
            <a:ext cx="15854095" cy="1667590"/>
            <a:chOff x="0" y="0"/>
            <a:chExt cx="4175564" cy="439201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4175564" cy="439201"/>
            </a:xfrm>
            <a:custGeom>
              <a:avLst/>
              <a:gdLst/>
              <a:ahLst/>
              <a:cxnLst/>
              <a:rect r="r" b="b" t="t" l="l"/>
              <a:pathLst>
                <a:path h="439201" w="4175564">
                  <a:moveTo>
                    <a:pt x="24904" y="0"/>
                  </a:moveTo>
                  <a:lnTo>
                    <a:pt x="4150660" y="0"/>
                  </a:lnTo>
                  <a:cubicBezTo>
                    <a:pt x="4157265" y="0"/>
                    <a:pt x="4163599" y="2624"/>
                    <a:pt x="4168270" y="7294"/>
                  </a:cubicBezTo>
                  <a:cubicBezTo>
                    <a:pt x="4172940" y="11965"/>
                    <a:pt x="4175564" y="18299"/>
                    <a:pt x="4175564" y="24904"/>
                  </a:cubicBezTo>
                  <a:lnTo>
                    <a:pt x="4175564" y="414296"/>
                  </a:lnTo>
                  <a:cubicBezTo>
                    <a:pt x="4175564" y="428050"/>
                    <a:pt x="4164414" y="439201"/>
                    <a:pt x="4150660" y="439201"/>
                  </a:cubicBezTo>
                  <a:lnTo>
                    <a:pt x="24904" y="439201"/>
                  </a:lnTo>
                  <a:cubicBezTo>
                    <a:pt x="11150" y="439201"/>
                    <a:pt x="0" y="428050"/>
                    <a:pt x="0" y="414296"/>
                  </a:cubicBezTo>
                  <a:lnTo>
                    <a:pt x="0" y="24904"/>
                  </a:lnTo>
                  <a:cubicBezTo>
                    <a:pt x="0" y="11150"/>
                    <a:pt x="11150" y="0"/>
                    <a:pt x="24904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5489938" y="4290057"/>
            <a:ext cx="3052513" cy="4166900"/>
            <a:chOff x="0" y="0"/>
            <a:chExt cx="4070018" cy="5555867"/>
          </a:xfrm>
        </p:grpSpPr>
        <p:sp>
          <p:nvSpPr>
            <p:cNvPr name="TextBox 12" id="12"/>
            <p:cNvSpPr txBox="true"/>
            <p:nvPr/>
          </p:nvSpPr>
          <p:spPr>
            <a:xfrm rot="0">
              <a:off x="409501" y="4431917"/>
              <a:ext cx="3239636" cy="6286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 spc="150">
                  <a:solidFill>
                    <a:srgbClr val="000000"/>
                  </a:solidFill>
                  <a:latin typeface="Roboto Bold"/>
                </a:rPr>
                <a:t> Name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206301" y="5060567"/>
              <a:ext cx="3863717" cy="4953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000000"/>
                  </a:solidFill>
                  <a:latin typeface="Roboto"/>
                </a:rPr>
                <a:t>Title or Position</a:t>
              </a:r>
            </a:p>
          </p:txBody>
        </p:sp>
        <p:grpSp>
          <p:nvGrpSpPr>
            <p:cNvPr name="Group 14" id="14"/>
            <p:cNvGrpSpPr>
              <a:grpSpLocks noChangeAspect="true"/>
            </p:cNvGrpSpPr>
            <p:nvPr/>
          </p:nvGrpSpPr>
          <p:grpSpPr>
            <a:xfrm rot="0">
              <a:off x="0" y="0"/>
              <a:ext cx="4070018" cy="4070018"/>
              <a:chOff x="0" y="0"/>
              <a:chExt cx="13716000" cy="13716000"/>
            </a:xfrm>
          </p:grpSpPr>
          <p:sp>
            <p:nvSpPr>
              <p:cNvPr name="Freeform 15" id="15"/>
              <p:cNvSpPr/>
              <p:nvPr/>
            </p:nvSpPr>
            <p:spPr>
              <a:xfrm>
                <a:off x="0" y="0"/>
                <a:ext cx="13716000" cy="13716000"/>
              </a:xfrm>
              <a:custGeom>
                <a:avLst/>
                <a:gdLst/>
                <a:ahLst/>
                <a:cxnLst/>
                <a:rect r="r" b="b" t="t" l="l"/>
                <a:pathLst>
                  <a:path h="13716000" w="13716000">
                    <a:moveTo>
                      <a:pt x="13716000" y="6858000"/>
                    </a:moveTo>
                    <a:cubicBezTo>
                      <a:pt x="13716000" y="4966885"/>
                      <a:pt x="12195997" y="3431050"/>
                      <a:pt x="10311096" y="3404904"/>
                    </a:cubicBezTo>
                    <a:cubicBezTo>
                      <a:pt x="10284951" y="1520002"/>
                      <a:pt x="8749115" y="0"/>
                      <a:pt x="6858000" y="0"/>
                    </a:cubicBezTo>
                    <a:cubicBezTo>
                      <a:pt x="4966885" y="0"/>
                      <a:pt x="3431050" y="1520002"/>
                      <a:pt x="3404904" y="3404904"/>
                    </a:cubicBezTo>
                    <a:cubicBezTo>
                      <a:pt x="1520003" y="3431050"/>
                      <a:pt x="0" y="4966885"/>
                      <a:pt x="0" y="6858000"/>
                    </a:cubicBezTo>
                    <a:cubicBezTo>
                      <a:pt x="0" y="8749116"/>
                      <a:pt x="1520003" y="10284951"/>
                      <a:pt x="3404904" y="10311095"/>
                    </a:cubicBezTo>
                    <a:cubicBezTo>
                      <a:pt x="3431050" y="12195998"/>
                      <a:pt x="4966885" y="13716000"/>
                      <a:pt x="6858000" y="13716000"/>
                    </a:cubicBezTo>
                    <a:cubicBezTo>
                      <a:pt x="8749116" y="13716000"/>
                      <a:pt x="10284951" y="12195998"/>
                      <a:pt x="10311095" y="10311095"/>
                    </a:cubicBezTo>
                    <a:cubicBezTo>
                      <a:pt x="12195997" y="10284951"/>
                      <a:pt x="13716000" y="8749114"/>
                      <a:pt x="13716000" y="6858000"/>
                    </a:cubicBezTo>
                    <a:close/>
                  </a:path>
                </a:pathLst>
              </a:custGeom>
              <a:blipFill>
                <a:blip r:embed="rId4"/>
                <a:stretch>
                  <a:fillRect l="-136484" r="-4600" t="-13800" b="-47123"/>
                </a:stretch>
              </a:blipFill>
            </p:spPr>
          </p:sp>
        </p:grpSp>
      </p:grpSp>
      <p:grpSp>
        <p:nvGrpSpPr>
          <p:cNvPr name="Group 16" id="16"/>
          <p:cNvGrpSpPr/>
          <p:nvPr/>
        </p:nvGrpSpPr>
        <p:grpSpPr>
          <a:xfrm rot="0">
            <a:off x="9381044" y="4290057"/>
            <a:ext cx="3052513" cy="4166900"/>
            <a:chOff x="0" y="0"/>
            <a:chExt cx="4070018" cy="5555867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409501" y="4431917"/>
              <a:ext cx="3239636" cy="6286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 spc="150">
                  <a:solidFill>
                    <a:srgbClr val="000000"/>
                  </a:solidFill>
                  <a:latin typeface="Roboto Bold"/>
                </a:rPr>
                <a:t> Name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206301" y="5060567"/>
              <a:ext cx="3863717" cy="4953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000000"/>
                  </a:solidFill>
                  <a:latin typeface="Roboto"/>
                </a:rPr>
                <a:t>Title or Position</a:t>
              </a:r>
            </a:p>
          </p:txBody>
        </p:sp>
        <p:grpSp>
          <p:nvGrpSpPr>
            <p:cNvPr name="Group 19" id="19"/>
            <p:cNvGrpSpPr>
              <a:grpSpLocks noChangeAspect="true"/>
            </p:cNvGrpSpPr>
            <p:nvPr/>
          </p:nvGrpSpPr>
          <p:grpSpPr>
            <a:xfrm rot="0">
              <a:off x="0" y="0"/>
              <a:ext cx="4070018" cy="4070018"/>
              <a:chOff x="0" y="0"/>
              <a:chExt cx="13716000" cy="13716000"/>
            </a:xfrm>
          </p:grpSpPr>
          <p:sp>
            <p:nvSpPr>
              <p:cNvPr name="Freeform 20" id="20"/>
              <p:cNvSpPr/>
              <p:nvPr/>
            </p:nvSpPr>
            <p:spPr>
              <a:xfrm>
                <a:off x="0" y="0"/>
                <a:ext cx="13716000" cy="13716000"/>
              </a:xfrm>
              <a:custGeom>
                <a:avLst/>
                <a:gdLst/>
                <a:ahLst/>
                <a:cxnLst/>
                <a:rect r="r" b="b" t="t" l="l"/>
                <a:pathLst>
                  <a:path h="13716000" w="13716000">
                    <a:moveTo>
                      <a:pt x="13716000" y="6858000"/>
                    </a:moveTo>
                    <a:cubicBezTo>
                      <a:pt x="13716000" y="4966885"/>
                      <a:pt x="12195997" y="3431050"/>
                      <a:pt x="10311096" y="3404904"/>
                    </a:cubicBezTo>
                    <a:cubicBezTo>
                      <a:pt x="10284951" y="1520002"/>
                      <a:pt x="8749115" y="0"/>
                      <a:pt x="6858000" y="0"/>
                    </a:cubicBezTo>
                    <a:cubicBezTo>
                      <a:pt x="4966885" y="0"/>
                      <a:pt x="3431050" y="1520002"/>
                      <a:pt x="3404904" y="3404904"/>
                    </a:cubicBezTo>
                    <a:cubicBezTo>
                      <a:pt x="1520003" y="3431050"/>
                      <a:pt x="0" y="4966885"/>
                      <a:pt x="0" y="6858000"/>
                    </a:cubicBezTo>
                    <a:cubicBezTo>
                      <a:pt x="0" y="8749116"/>
                      <a:pt x="1520003" y="10284951"/>
                      <a:pt x="3404904" y="10311095"/>
                    </a:cubicBezTo>
                    <a:cubicBezTo>
                      <a:pt x="3431050" y="12195998"/>
                      <a:pt x="4966885" y="13716000"/>
                      <a:pt x="6858000" y="13716000"/>
                    </a:cubicBezTo>
                    <a:cubicBezTo>
                      <a:pt x="8749116" y="13716000"/>
                      <a:pt x="10284951" y="12195998"/>
                      <a:pt x="10311095" y="10311095"/>
                    </a:cubicBezTo>
                    <a:cubicBezTo>
                      <a:pt x="12195997" y="10284951"/>
                      <a:pt x="13716000" y="8749114"/>
                      <a:pt x="13716000" y="6858000"/>
                    </a:cubicBezTo>
                    <a:close/>
                  </a:path>
                </a:pathLst>
              </a:custGeom>
              <a:blipFill>
                <a:blip r:embed="rId5"/>
                <a:stretch>
                  <a:fillRect l="0" r="0" t="0" b="-49812"/>
                </a:stretch>
              </a:blipFill>
            </p:spPr>
          </p:sp>
        </p:grpSp>
      </p:grpSp>
      <p:grpSp>
        <p:nvGrpSpPr>
          <p:cNvPr name="Group 21" id="21"/>
          <p:cNvGrpSpPr/>
          <p:nvPr/>
        </p:nvGrpSpPr>
        <p:grpSpPr>
          <a:xfrm rot="0">
            <a:off x="13272151" y="4290057"/>
            <a:ext cx="3052513" cy="4166900"/>
            <a:chOff x="0" y="0"/>
            <a:chExt cx="4070018" cy="5555867"/>
          </a:xfrm>
        </p:grpSpPr>
        <p:sp>
          <p:nvSpPr>
            <p:cNvPr name="TextBox 22" id="22"/>
            <p:cNvSpPr txBox="true"/>
            <p:nvPr/>
          </p:nvSpPr>
          <p:spPr>
            <a:xfrm rot="0">
              <a:off x="409501" y="4431917"/>
              <a:ext cx="3239636" cy="6286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600"/>
                </a:lnSpc>
              </a:pPr>
              <a:r>
                <a:rPr lang="en-US" sz="3000" spc="150">
                  <a:solidFill>
                    <a:srgbClr val="000000"/>
                  </a:solidFill>
                  <a:latin typeface="Roboto Bold"/>
                </a:rPr>
                <a:t> Name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206301" y="5060567"/>
              <a:ext cx="3863717" cy="4953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000000"/>
                  </a:solidFill>
                  <a:latin typeface="Roboto"/>
                </a:rPr>
                <a:t>Title or Position</a:t>
              </a:r>
            </a:p>
          </p:txBody>
        </p:sp>
        <p:grpSp>
          <p:nvGrpSpPr>
            <p:cNvPr name="Group 24" id="24"/>
            <p:cNvGrpSpPr>
              <a:grpSpLocks noChangeAspect="true"/>
            </p:cNvGrpSpPr>
            <p:nvPr/>
          </p:nvGrpSpPr>
          <p:grpSpPr>
            <a:xfrm rot="0">
              <a:off x="0" y="0"/>
              <a:ext cx="4070018" cy="4070018"/>
              <a:chOff x="0" y="0"/>
              <a:chExt cx="13716000" cy="13716000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0" y="0"/>
                <a:ext cx="13716000" cy="13716000"/>
              </a:xfrm>
              <a:custGeom>
                <a:avLst/>
                <a:gdLst/>
                <a:ahLst/>
                <a:cxnLst/>
                <a:rect r="r" b="b" t="t" l="l"/>
                <a:pathLst>
                  <a:path h="13716000" w="13716000">
                    <a:moveTo>
                      <a:pt x="13716000" y="6858000"/>
                    </a:moveTo>
                    <a:cubicBezTo>
                      <a:pt x="13716000" y="4966885"/>
                      <a:pt x="12195997" y="3431050"/>
                      <a:pt x="10311096" y="3404904"/>
                    </a:cubicBezTo>
                    <a:cubicBezTo>
                      <a:pt x="10284951" y="1520002"/>
                      <a:pt x="8749115" y="0"/>
                      <a:pt x="6858000" y="0"/>
                    </a:cubicBezTo>
                    <a:cubicBezTo>
                      <a:pt x="4966885" y="0"/>
                      <a:pt x="3431050" y="1520002"/>
                      <a:pt x="3404904" y="3404904"/>
                    </a:cubicBezTo>
                    <a:cubicBezTo>
                      <a:pt x="1520003" y="3431050"/>
                      <a:pt x="0" y="4966885"/>
                      <a:pt x="0" y="6858000"/>
                    </a:cubicBezTo>
                    <a:cubicBezTo>
                      <a:pt x="0" y="8749116"/>
                      <a:pt x="1520003" y="10284951"/>
                      <a:pt x="3404904" y="10311095"/>
                    </a:cubicBezTo>
                    <a:cubicBezTo>
                      <a:pt x="3431050" y="12195998"/>
                      <a:pt x="4966885" y="13716000"/>
                      <a:pt x="6858000" y="13716000"/>
                    </a:cubicBezTo>
                    <a:cubicBezTo>
                      <a:pt x="8749116" y="13716000"/>
                      <a:pt x="10284951" y="12195998"/>
                      <a:pt x="10311095" y="10311095"/>
                    </a:cubicBezTo>
                    <a:cubicBezTo>
                      <a:pt x="12195997" y="10284951"/>
                      <a:pt x="13716000" y="8749114"/>
                      <a:pt x="13716000" y="6858000"/>
                    </a:cubicBezTo>
                    <a:close/>
                  </a:path>
                </a:pathLst>
              </a:custGeom>
              <a:blipFill>
                <a:blip r:embed="rId6"/>
                <a:stretch>
                  <a:fillRect l="0" r="0" t="-43447" b="-6646"/>
                </a:stretch>
              </a:blipFill>
            </p:spPr>
          </p:sp>
        </p:grpSp>
      </p:grpSp>
      <p:sp>
        <p:nvSpPr>
          <p:cNvPr name="TextBox 26" id="26"/>
          <p:cNvSpPr txBox="true"/>
          <p:nvPr/>
        </p:nvSpPr>
        <p:spPr>
          <a:xfrm rot="0">
            <a:off x="1028700" y="2742646"/>
            <a:ext cx="8115300" cy="574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Roboto"/>
              </a:rPr>
              <a:t>Elaborate on what you want to discuss. 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028700" y="1019175"/>
            <a:ext cx="15721047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0000FF"/>
                </a:solidFill>
                <a:latin typeface="Exo 2 Black"/>
              </a:rPr>
              <a:t>Add a Team Members Page</a:t>
            </a:r>
          </a:p>
        </p:txBody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15730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5637399" y="3829147"/>
            <a:ext cx="6770926" cy="1687838"/>
            <a:chOff x="0" y="0"/>
            <a:chExt cx="2250082" cy="560894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2250082" cy="560894"/>
            </a:xfrm>
            <a:custGeom>
              <a:avLst/>
              <a:gdLst/>
              <a:ahLst/>
              <a:cxnLst/>
              <a:rect r="r" b="b" t="t" l="l"/>
              <a:pathLst>
                <a:path h="560894" w="2250082">
                  <a:moveTo>
                    <a:pt x="58314" y="0"/>
                  </a:moveTo>
                  <a:lnTo>
                    <a:pt x="2191769" y="0"/>
                  </a:lnTo>
                  <a:cubicBezTo>
                    <a:pt x="2223974" y="0"/>
                    <a:pt x="2250082" y="26108"/>
                    <a:pt x="2250082" y="58314"/>
                  </a:cubicBezTo>
                  <a:lnTo>
                    <a:pt x="2250082" y="502580"/>
                  </a:lnTo>
                  <a:cubicBezTo>
                    <a:pt x="2250082" y="518046"/>
                    <a:pt x="2243938" y="532879"/>
                    <a:pt x="2233002" y="543815"/>
                  </a:cubicBezTo>
                  <a:cubicBezTo>
                    <a:pt x="2222067" y="554750"/>
                    <a:pt x="2207234" y="560894"/>
                    <a:pt x="2191769" y="560894"/>
                  </a:cubicBezTo>
                  <a:lnTo>
                    <a:pt x="58314" y="560894"/>
                  </a:lnTo>
                  <a:cubicBezTo>
                    <a:pt x="42848" y="560894"/>
                    <a:pt x="28016" y="554750"/>
                    <a:pt x="17080" y="543815"/>
                  </a:cubicBezTo>
                  <a:cubicBezTo>
                    <a:pt x="6144" y="532879"/>
                    <a:pt x="0" y="518046"/>
                    <a:pt x="0" y="502580"/>
                  </a:cubicBezTo>
                  <a:lnTo>
                    <a:pt x="0" y="58314"/>
                  </a:lnTo>
                  <a:cubicBezTo>
                    <a:pt x="0" y="42848"/>
                    <a:pt x="6144" y="28016"/>
                    <a:pt x="17080" y="17080"/>
                  </a:cubicBezTo>
                  <a:cubicBezTo>
                    <a:pt x="28016" y="6144"/>
                    <a:pt x="42848" y="0"/>
                    <a:pt x="58314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2847284" y="2588139"/>
            <a:ext cx="12720440" cy="1687838"/>
            <a:chOff x="0" y="0"/>
            <a:chExt cx="4227196" cy="560894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4227196" cy="560894"/>
            </a:xfrm>
            <a:custGeom>
              <a:avLst/>
              <a:gdLst/>
              <a:ahLst/>
              <a:cxnLst/>
              <a:rect r="r" b="b" t="t" l="l"/>
              <a:pathLst>
                <a:path h="560894" w="4227196">
                  <a:moveTo>
                    <a:pt x="31040" y="0"/>
                  </a:moveTo>
                  <a:lnTo>
                    <a:pt x="4196157" y="0"/>
                  </a:lnTo>
                  <a:cubicBezTo>
                    <a:pt x="4204389" y="0"/>
                    <a:pt x="4212284" y="3270"/>
                    <a:pt x="4218105" y="9091"/>
                  </a:cubicBezTo>
                  <a:cubicBezTo>
                    <a:pt x="4223926" y="14912"/>
                    <a:pt x="4227196" y="22807"/>
                    <a:pt x="4227196" y="31040"/>
                  </a:cubicBezTo>
                  <a:lnTo>
                    <a:pt x="4227196" y="529855"/>
                  </a:lnTo>
                  <a:cubicBezTo>
                    <a:pt x="4227196" y="546997"/>
                    <a:pt x="4213299" y="560894"/>
                    <a:pt x="4196157" y="560894"/>
                  </a:cubicBezTo>
                  <a:lnTo>
                    <a:pt x="31040" y="560894"/>
                  </a:lnTo>
                  <a:cubicBezTo>
                    <a:pt x="13897" y="560894"/>
                    <a:pt x="0" y="546997"/>
                    <a:pt x="0" y="529855"/>
                  </a:cubicBezTo>
                  <a:lnTo>
                    <a:pt x="0" y="31040"/>
                  </a:lnTo>
                  <a:cubicBezTo>
                    <a:pt x="0" y="13897"/>
                    <a:pt x="13897" y="0"/>
                    <a:pt x="31040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9" id="9"/>
          <p:cNvSpPr txBox="true"/>
          <p:nvPr/>
        </p:nvSpPr>
        <p:spPr>
          <a:xfrm rot="0">
            <a:off x="6343979" y="5971950"/>
            <a:ext cx="5580991" cy="6416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199"/>
              </a:lnSpc>
            </a:pPr>
            <a:r>
              <a:rPr lang="en-US" sz="3999">
                <a:solidFill>
                  <a:srgbClr val="FFFFFF"/>
                </a:solidFill>
                <a:latin typeface="Roboto"/>
              </a:rPr>
              <a:t>Thank you for listening</a:t>
            </a: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5870453" y="6311813"/>
            <a:ext cx="6674101" cy="3604015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2720276" y="2623596"/>
            <a:ext cx="12847447" cy="27427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Exo 2 Black"/>
              </a:rPr>
              <a:t>It's so lovely to meet all of you!</a:t>
            </a:r>
          </a:p>
        </p:txBody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4000"/>
          </a:blip>
          <a:srcRect l="0" t="0" r="23492" b="35802"/>
          <a:stretch>
            <a:fillRect/>
          </a:stretch>
        </p:blipFill>
        <p:spPr>
          <a:xfrm flipH="false" flipV="false" rot="0">
            <a:off x="6028578" y="0"/>
            <a:ext cx="12259422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646398" y="942975"/>
            <a:ext cx="12143389" cy="1667590"/>
            <a:chOff x="0" y="0"/>
            <a:chExt cx="3198259" cy="439201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3198259" cy="439201"/>
            </a:xfrm>
            <a:custGeom>
              <a:avLst/>
              <a:gdLst/>
              <a:ahLst/>
              <a:cxnLst/>
              <a:rect r="r" b="b" t="t" l="l"/>
              <a:pathLst>
                <a:path h="439201" w="3198259">
                  <a:moveTo>
                    <a:pt x="32515" y="0"/>
                  </a:moveTo>
                  <a:lnTo>
                    <a:pt x="3165744" y="0"/>
                  </a:lnTo>
                  <a:cubicBezTo>
                    <a:pt x="3174368" y="0"/>
                    <a:pt x="3182638" y="3426"/>
                    <a:pt x="3188736" y="9523"/>
                  </a:cubicBezTo>
                  <a:cubicBezTo>
                    <a:pt x="3194833" y="15621"/>
                    <a:pt x="3198259" y="23891"/>
                    <a:pt x="3198259" y="32515"/>
                  </a:cubicBezTo>
                  <a:lnTo>
                    <a:pt x="3198259" y="406686"/>
                  </a:lnTo>
                  <a:cubicBezTo>
                    <a:pt x="3198259" y="415309"/>
                    <a:pt x="3194833" y="423580"/>
                    <a:pt x="3188736" y="429677"/>
                  </a:cubicBezTo>
                  <a:cubicBezTo>
                    <a:pt x="3182638" y="435775"/>
                    <a:pt x="3174368" y="439201"/>
                    <a:pt x="3165744" y="439201"/>
                  </a:cubicBezTo>
                  <a:lnTo>
                    <a:pt x="32515" y="439201"/>
                  </a:lnTo>
                  <a:cubicBezTo>
                    <a:pt x="23891" y="439201"/>
                    <a:pt x="15621" y="435775"/>
                    <a:pt x="9523" y="429677"/>
                  </a:cubicBezTo>
                  <a:cubicBezTo>
                    <a:pt x="3426" y="423580"/>
                    <a:pt x="0" y="415309"/>
                    <a:pt x="0" y="406686"/>
                  </a:cubicBezTo>
                  <a:lnTo>
                    <a:pt x="0" y="32515"/>
                  </a:lnTo>
                  <a:cubicBezTo>
                    <a:pt x="0" y="23891"/>
                    <a:pt x="3426" y="15621"/>
                    <a:pt x="9523" y="9523"/>
                  </a:cubicBezTo>
                  <a:cubicBezTo>
                    <a:pt x="15621" y="3426"/>
                    <a:pt x="23891" y="0"/>
                    <a:pt x="32515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1769206" y="7270943"/>
            <a:ext cx="3161181" cy="1820517"/>
            <a:chOff x="0" y="0"/>
            <a:chExt cx="4214907" cy="2427356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157474" y="-19050"/>
              <a:ext cx="3997689" cy="62644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Roboto"/>
                </a:rPr>
                <a:t>Add a main point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711798"/>
              <a:ext cx="4214907" cy="17155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  <a:r>
                <a:rPr lang="en-US" sz="2499">
                  <a:solidFill>
                    <a:srgbClr val="000000"/>
                  </a:solidFill>
                  <a:latin typeface="Roboto"/>
                </a:rPr>
                <a:t>E</a:t>
              </a:r>
              <a:r>
                <a:rPr lang="en-US" sz="2499" u="none">
                  <a:solidFill>
                    <a:srgbClr val="000000"/>
                  </a:solidFill>
                  <a:latin typeface="Roboto"/>
                </a:rPr>
                <a:t>laborate on what you want to discuss</a:t>
              </a:r>
            </a:p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9" id="9"/>
          <p:cNvSpPr txBox="true"/>
          <p:nvPr/>
        </p:nvSpPr>
        <p:spPr>
          <a:xfrm rot="0">
            <a:off x="1028700" y="1019175"/>
            <a:ext cx="11614547" cy="13761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0000FF"/>
                </a:solidFill>
                <a:latin typeface="Exo 2 Black"/>
              </a:rPr>
              <a:t>Add a Timeline Page</a:t>
            </a:r>
          </a:p>
        </p:txBody>
      </p:sp>
      <p:sp>
        <p:nvSpPr>
          <p:cNvPr name="AutoShape 10" id="10"/>
          <p:cNvSpPr/>
          <p:nvPr/>
        </p:nvSpPr>
        <p:spPr>
          <a:xfrm rot="-6045">
            <a:off x="3911272" y="5430546"/>
            <a:ext cx="9306816" cy="0"/>
          </a:xfrm>
          <a:prstGeom prst="line">
            <a:avLst/>
          </a:prstGeom>
          <a:ln cap="flat" w="104775">
            <a:solidFill>
              <a:srgbClr val="0000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1833064" y="3927030"/>
            <a:ext cx="3052513" cy="3052513"/>
            <a:chOff x="0" y="0"/>
            <a:chExt cx="13716000" cy="13716000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13716000" cy="13716000"/>
            </a:xfrm>
            <a:custGeom>
              <a:avLst/>
              <a:gdLst/>
              <a:ahLst/>
              <a:cxnLst/>
              <a:rect r="r" b="b" t="t" l="l"/>
              <a:pathLst>
                <a:path h="13716000" w="13716000">
                  <a:moveTo>
                    <a:pt x="13716000" y="6858000"/>
                  </a:moveTo>
                  <a:cubicBezTo>
                    <a:pt x="13716000" y="4966885"/>
                    <a:pt x="12195997" y="3431050"/>
                    <a:pt x="10311096" y="3404904"/>
                  </a:cubicBezTo>
                  <a:cubicBezTo>
                    <a:pt x="10284951" y="1520002"/>
                    <a:pt x="8749115" y="0"/>
                    <a:pt x="6858000" y="0"/>
                  </a:cubicBezTo>
                  <a:cubicBezTo>
                    <a:pt x="4966885" y="0"/>
                    <a:pt x="3431050" y="1520002"/>
                    <a:pt x="3404904" y="3404904"/>
                  </a:cubicBezTo>
                  <a:cubicBezTo>
                    <a:pt x="1520003" y="3431050"/>
                    <a:pt x="0" y="4966885"/>
                    <a:pt x="0" y="6858000"/>
                  </a:cubicBezTo>
                  <a:cubicBezTo>
                    <a:pt x="0" y="8749116"/>
                    <a:pt x="1520003" y="10284951"/>
                    <a:pt x="3404904" y="10311095"/>
                  </a:cubicBezTo>
                  <a:cubicBezTo>
                    <a:pt x="3431050" y="12195998"/>
                    <a:pt x="4966885" y="13716000"/>
                    <a:pt x="6858000" y="13716000"/>
                  </a:cubicBezTo>
                  <a:cubicBezTo>
                    <a:pt x="8749116" y="13716000"/>
                    <a:pt x="10284951" y="12195998"/>
                    <a:pt x="10311095" y="10311095"/>
                  </a:cubicBezTo>
                  <a:cubicBezTo>
                    <a:pt x="12195997" y="10284951"/>
                    <a:pt x="13716000" y="8749114"/>
                    <a:pt x="13716000" y="6858000"/>
                  </a:cubicBezTo>
                  <a:close/>
                </a:path>
              </a:pathLst>
            </a:custGeom>
            <a:solidFill>
              <a:srgbClr val="00005A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3" id="13"/>
          <p:cNvGrpSpPr>
            <a:grpSpLocks noChangeAspect="true"/>
          </p:cNvGrpSpPr>
          <p:nvPr/>
        </p:nvGrpSpPr>
        <p:grpSpPr>
          <a:xfrm rot="0">
            <a:off x="7525570" y="3927030"/>
            <a:ext cx="3052513" cy="3052513"/>
            <a:chOff x="0" y="0"/>
            <a:chExt cx="13716000" cy="13716000"/>
          </a:xfrm>
        </p:grpSpPr>
        <p:sp>
          <p:nvSpPr>
            <p:cNvPr name="Freeform 14" id="14"/>
            <p:cNvSpPr/>
            <p:nvPr/>
          </p:nvSpPr>
          <p:spPr>
            <a:xfrm>
              <a:off x="0" y="0"/>
              <a:ext cx="13716000" cy="13716000"/>
            </a:xfrm>
            <a:custGeom>
              <a:avLst/>
              <a:gdLst/>
              <a:ahLst/>
              <a:cxnLst/>
              <a:rect r="r" b="b" t="t" l="l"/>
              <a:pathLst>
                <a:path h="13716000" w="13716000">
                  <a:moveTo>
                    <a:pt x="13716000" y="6858000"/>
                  </a:moveTo>
                  <a:cubicBezTo>
                    <a:pt x="13716000" y="4966885"/>
                    <a:pt x="12195997" y="3431050"/>
                    <a:pt x="10311096" y="3404904"/>
                  </a:cubicBezTo>
                  <a:cubicBezTo>
                    <a:pt x="10284951" y="1520002"/>
                    <a:pt x="8749115" y="0"/>
                    <a:pt x="6858000" y="0"/>
                  </a:cubicBezTo>
                  <a:cubicBezTo>
                    <a:pt x="4966885" y="0"/>
                    <a:pt x="3431050" y="1520002"/>
                    <a:pt x="3404904" y="3404904"/>
                  </a:cubicBezTo>
                  <a:cubicBezTo>
                    <a:pt x="1520003" y="3431050"/>
                    <a:pt x="0" y="4966885"/>
                    <a:pt x="0" y="6858000"/>
                  </a:cubicBezTo>
                  <a:cubicBezTo>
                    <a:pt x="0" y="8749116"/>
                    <a:pt x="1520003" y="10284951"/>
                    <a:pt x="3404904" y="10311095"/>
                  </a:cubicBezTo>
                  <a:cubicBezTo>
                    <a:pt x="3431050" y="12195998"/>
                    <a:pt x="4966885" y="13716000"/>
                    <a:pt x="6858000" y="13716000"/>
                  </a:cubicBezTo>
                  <a:cubicBezTo>
                    <a:pt x="8749116" y="13716000"/>
                    <a:pt x="10284951" y="12195998"/>
                    <a:pt x="10311095" y="10311095"/>
                  </a:cubicBezTo>
                  <a:cubicBezTo>
                    <a:pt x="12195997" y="10284951"/>
                    <a:pt x="13716000" y="8749114"/>
                    <a:pt x="13716000" y="6858000"/>
                  </a:cubicBezTo>
                  <a:close/>
                </a:path>
              </a:pathLst>
            </a:custGeom>
            <a:solidFill>
              <a:srgbClr val="00005A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5" id="15"/>
          <p:cNvGrpSpPr>
            <a:grpSpLocks noChangeAspect="true"/>
          </p:cNvGrpSpPr>
          <p:nvPr/>
        </p:nvGrpSpPr>
        <p:grpSpPr>
          <a:xfrm rot="0">
            <a:off x="13218076" y="3927030"/>
            <a:ext cx="3052513" cy="3052513"/>
            <a:chOff x="0" y="0"/>
            <a:chExt cx="13716000" cy="13716000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13716000" cy="13716000"/>
            </a:xfrm>
            <a:custGeom>
              <a:avLst/>
              <a:gdLst/>
              <a:ahLst/>
              <a:cxnLst/>
              <a:rect r="r" b="b" t="t" l="l"/>
              <a:pathLst>
                <a:path h="13716000" w="13716000">
                  <a:moveTo>
                    <a:pt x="13716000" y="6858000"/>
                  </a:moveTo>
                  <a:cubicBezTo>
                    <a:pt x="13716000" y="4966885"/>
                    <a:pt x="12195997" y="3431050"/>
                    <a:pt x="10311096" y="3404904"/>
                  </a:cubicBezTo>
                  <a:cubicBezTo>
                    <a:pt x="10284951" y="1520002"/>
                    <a:pt x="8749115" y="0"/>
                    <a:pt x="6858000" y="0"/>
                  </a:cubicBezTo>
                  <a:cubicBezTo>
                    <a:pt x="4966885" y="0"/>
                    <a:pt x="3431050" y="1520002"/>
                    <a:pt x="3404904" y="3404904"/>
                  </a:cubicBezTo>
                  <a:cubicBezTo>
                    <a:pt x="1520003" y="3431050"/>
                    <a:pt x="0" y="4966885"/>
                    <a:pt x="0" y="6858000"/>
                  </a:cubicBezTo>
                  <a:cubicBezTo>
                    <a:pt x="0" y="8749116"/>
                    <a:pt x="1520003" y="10284951"/>
                    <a:pt x="3404904" y="10311095"/>
                  </a:cubicBezTo>
                  <a:cubicBezTo>
                    <a:pt x="3431050" y="12195998"/>
                    <a:pt x="4966885" y="13716000"/>
                    <a:pt x="6858000" y="13716000"/>
                  </a:cubicBezTo>
                  <a:cubicBezTo>
                    <a:pt x="8749116" y="13716000"/>
                    <a:pt x="10284951" y="12195998"/>
                    <a:pt x="10311095" y="10311095"/>
                  </a:cubicBezTo>
                  <a:cubicBezTo>
                    <a:pt x="12195997" y="10284951"/>
                    <a:pt x="13716000" y="8749114"/>
                    <a:pt x="13716000" y="6858000"/>
                  </a:cubicBezTo>
                  <a:close/>
                </a:path>
              </a:pathLst>
            </a:custGeom>
            <a:solidFill>
              <a:srgbClr val="00005A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7" id="17"/>
          <p:cNvGrpSpPr/>
          <p:nvPr/>
        </p:nvGrpSpPr>
        <p:grpSpPr>
          <a:xfrm rot="0">
            <a:off x="7493689" y="7270943"/>
            <a:ext cx="3161181" cy="1820517"/>
            <a:chOff x="0" y="0"/>
            <a:chExt cx="4214907" cy="2427356"/>
          </a:xfrm>
        </p:grpSpPr>
        <p:sp>
          <p:nvSpPr>
            <p:cNvPr name="TextBox 18" id="18"/>
            <p:cNvSpPr txBox="true"/>
            <p:nvPr/>
          </p:nvSpPr>
          <p:spPr>
            <a:xfrm rot="0">
              <a:off x="157474" y="-19050"/>
              <a:ext cx="3997689" cy="62644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Roboto"/>
                </a:rPr>
                <a:t>Add a main point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711798"/>
              <a:ext cx="4214907" cy="17155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  <a:r>
                <a:rPr lang="en-US" sz="2499">
                  <a:solidFill>
                    <a:srgbClr val="000000"/>
                  </a:solidFill>
                  <a:latin typeface="Roboto"/>
                </a:rPr>
                <a:t>E</a:t>
              </a:r>
              <a:r>
                <a:rPr lang="en-US" sz="2499" u="none">
                  <a:solidFill>
                    <a:srgbClr val="000000"/>
                  </a:solidFill>
                  <a:latin typeface="Roboto"/>
                </a:rPr>
                <a:t>laborate on what you want to discuss</a:t>
              </a:r>
            </a:p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13218173" y="7270943"/>
            <a:ext cx="3161181" cy="1820517"/>
            <a:chOff x="0" y="0"/>
            <a:chExt cx="4214907" cy="2427356"/>
          </a:xfrm>
        </p:grpSpPr>
        <p:sp>
          <p:nvSpPr>
            <p:cNvPr name="TextBox 21" id="21"/>
            <p:cNvSpPr txBox="true"/>
            <p:nvPr/>
          </p:nvSpPr>
          <p:spPr>
            <a:xfrm rot="0">
              <a:off x="157474" y="-19050"/>
              <a:ext cx="3997689" cy="62644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000000"/>
                  </a:solidFill>
                  <a:latin typeface="Roboto"/>
                </a:rPr>
                <a:t>Add a main point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0" y="711798"/>
              <a:ext cx="4214907" cy="17155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  <a:r>
                <a:rPr lang="en-US" sz="2499">
                  <a:solidFill>
                    <a:srgbClr val="000000"/>
                  </a:solidFill>
                  <a:latin typeface="Roboto"/>
                </a:rPr>
                <a:t>E</a:t>
              </a:r>
              <a:r>
                <a:rPr lang="en-US" sz="2499" u="none">
                  <a:solidFill>
                    <a:srgbClr val="000000"/>
                  </a:solidFill>
                  <a:latin typeface="Roboto"/>
                </a:rPr>
                <a:t>laborate on what you want to discuss</a:t>
              </a:r>
            </a:p>
            <a:p>
              <a:pPr algn="ctr" marL="0" indent="0" lvl="0">
                <a:lnSpc>
                  <a:spcPts val="3499"/>
                </a:lnSpc>
                <a:spcBef>
                  <a:spcPct val="0"/>
                </a:spcBef>
              </a:pPr>
            </a:p>
          </p:txBody>
        </p:sp>
      </p:grp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0005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41000"/>
          </a:blip>
          <a:srcRect l="0" t="0" r="0" b="17810"/>
          <a:stretch>
            <a:fillRect/>
          </a:stretch>
        </p:blipFill>
        <p:spPr>
          <a:xfrm flipH="false" flipV="false" rot="0">
            <a:off x="6965786" y="-2312339"/>
            <a:ext cx="16200760" cy="13315366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646398" y="942975"/>
            <a:ext cx="10695307" cy="1667590"/>
            <a:chOff x="0" y="0"/>
            <a:chExt cx="2816871" cy="439201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2816871" cy="439201"/>
            </a:xfrm>
            <a:custGeom>
              <a:avLst/>
              <a:gdLst/>
              <a:ahLst/>
              <a:cxnLst/>
              <a:rect r="r" b="b" t="t" l="l"/>
              <a:pathLst>
                <a:path h="439201" w="2816871">
                  <a:moveTo>
                    <a:pt x="36917" y="0"/>
                  </a:moveTo>
                  <a:lnTo>
                    <a:pt x="2779954" y="0"/>
                  </a:lnTo>
                  <a:cubicBezTo>
                    <a:pt x="2800343" y="0"/>
                    <a:pt x="2816871" y="16528"/>
                    <a:pt x="2816871" y="36917"/>
                  </a:cubicBezTo>
                  <a:lnTo>
                    <a:pt x="2816871" y="402284"/>
                  </a:lnTo>
                  <a:cubicBezTo>
                    <a:pt x="2816871" y="412075"/>
                    <a:pt x="2812981" y="421465"/>
                    <a:pt x="2806058" y="428388"/>
                  </a:cubicBezTo>
                  <a:cubicBezTo>
                    <a:pt x="2799135" y="435311"/>
                    <a:pt x="2789745" y="439201"/>
                    <a:pt x="2779954" y="439201"/>
                  </a:cubicBezTo>
                  <a:lnTo>
                    <a:pt x="36917" y="439201"/>
                  </a:lnTo>
                  <a:cubicBezTo>
                    <a:pt x="27126" y="439201"/>
                    <a:pt x="17736" y="435311"/>
                    <a:pt x="10813" y="428388"/>
                  </a:cubicBezTo>
                  <a:cubicBezTo>
                    <a:pt x="3889" y="421465"/>
                    <a:pt x="0" y="412075"/>
                    <a:pt x="0" y="402284"/>
                  </a:cubicBezTo>
                  <a:lnTo>
                    <a:pt x="0" y="36917"/>
                  </a:lnTo>
                  <a:cubicBezTo>
                    <a:pt x="0" y="27126"/>
                    <a:pt x="3889" y="17736"/>
                    <a:pt x="10813" y="10813"/>
                  </a:cubicBezTo>
                  <a:cubicBezTo>
                    <a:pt x="17736" y="3889"/>
                    <a:pt x="27126" y="0"/>
                    <a:pt x="36917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6" id="6"/>
          <p:cNvSpPr txBox="true"/>
          <p:nvPr/>
        </p:nvSpPr>
        <p:spPr>
          <a:xfrm rot="0">
            <a:off x="1028700" y="1057275"/>
            <a:ext cx="10313005" cy="122706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FFFF"/>
                </a:solidFill>
                <a:latin typeface="Exo 2 Black"/>
              </a:rPr>
              <a:t>Add a Rodmap Page</a:t>
            </a:r>
          </a:p>
        </p:txBody>
      </p:sp>
      <p:graphicFrame>
        <p:nvGraphicFramePr>
          <p:cNvPr name="Table 7" id="7"/>
          <p:cNvGraphicFramePr>
            <a:graphicFrameLocks noGrp="true"/>
          </p:cNvGraphicFramePr>
          <p:nvPr/>
        </p:nvGraphicFramePr>
        <p:xfrm>
          <a:off x="1028700" y="3272388"/>
          <a:ext cx="16176684" cy="6116091"/>
        </p:xfrm>
        <a:graphic>
          <a:graphicData uri="http://schemas.openxmlformats.org/drawingml/2006/table">
            <a:tbl>
              <a:tblPr/>
              <a:tblGrid>
                <a:gridCol w="1729673"/>
                <a:gridCol w="1157405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</a:tblGrid>
              <a:tr h="76561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YEAR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JAN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FEB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MAR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APRIL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MAY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JUNE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JULY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AUG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SEPT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OCT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NOV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 Bold"/>
                        </a:rPr>
                        <a:t>DEC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401643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292719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51093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05019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00005A"/>
                          </a:solidFill>
                          <a:latin typeface="Roboto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sp>
        <p:nvSpPr>
          <p:cNvPr name="AutoShape 8" id="8"/>
          <p:cNvSpPr/>
          <p:nvPr/>
        </p:nvSpPr>
        <p:spPr>
          <a:xfrm rot="0">
            <a:off x="2951717" y="4627653"/>
            <a:ext cx="4411847" cy="0"/>
          </a:xfrm>
          <a:prstGeom prst="line">
            <a:avLst/>
          </a:prstGeom>
          <a:ln cap="flat" w="285750">
            <a:solidFill>
              <a:srgbClr val="0000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9" id="9"/>
          <p:cNvSpPr/>
          <p:nvPr/>
        </p:nvSpPr>
        <p:spPr>
          <a:xfrm rot="0">
            <a:off x="6466863" y="5960037"/>
            <a:ext cx="4513599" cy="0"/>
          </a:xfrm>
          <a:prstGeom prst="line">
            <a:avLst/>
          </a:prstGeom>
          <a:ln cap="flat" w="285750">
            <a:solidFill>
              <a:srgbClr val="00005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0" id="10"/>
          <p:cNvSpPr/>
          <p:nvPr/>
        </p:nvSpPr>
        <p:spPr>
          <a:xfrm rot="0">
            <a:off x="10073426" y="7292420"/>
            <a:ext cx="4500865" cy="0"/>
          </a:xfrm>
          <a:prstGeom prst="line">
            <a:avLst/>
          </a:prstGeom>
          <a:ln cap="flat" w="285750">
            <a:solidFill>
              <a:srgbClr val="0000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1" id="11"/>
          <p:cNvSpPr/>
          <p:nvPr/>
        </p:nvSpPr>
        <p:spPr>
          <a:xfrm rot="0">
            <a:off x="12666895" y="8624803"/>
            <a:ext cx="4171309" cy="0"/>
          </a:xfrm>
          <a:prstGeom prst="line">
            <a:avLst/>
          </a:prstGeom>
          <a:ln cap="flat" w="285750">
            <a:solidFill>
              <a:srgbClr val="00005A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4000"/>
          </a:blip>
          <a:srcRect l="0" t="0" r="7094" b="25392"/>
          <a:stretch>
            <a:fillRect/>
          </a:stretch>
        </p:blipFill>
        <p:spPr>
          <a:xfrm flipH="false" flipV="false" rot="0">
            <a:off x="5515689" y="-571505"/>
            <a:ext cx="14887052" cy="11955028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-5403620">
            <a:off x="3878714" y="-46711"/>
            <a:ext cx="3870132" cy="6335066"/>
            <a:chOff x="0" y="0"/>
            <a:chExt cx="1151946" cy="1885635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1151946" cy="1885635"/>
            </a:xfrm>
            <a:custGeom>
              <a:avLst/>
              <a:gdLst/>
              <a:ahLst/>
              <a:cxnLst/>
              <a:rect r="r" b="b" t="t" l="l"/>
              <a:pathLst>
                <a:path h="1885635" w="1151946">
                  <a:moveTo>
                    <a:pt x="102022" y="0"/>
                  </a:moveTo>
                  <a:lnTo>
                    <a:pt x="1049924" y="0"/>
                  </a:lnTo>
                  <a:cubicBezTo>
                    <a:pt x="1106269" y="0"/>
                    <a:pt x="1151946" y="45677"/>
                    <a:pt x="1151946" y="102022"/>
                  </a:cubicBezTo>
                  <a:lnTo>
                    <a:pt x="1151946" y="1783613"/>
                  </a:lnTo>
                  <a:cubicBezTo>
                    <a:pt x="1151946" y="1839958"/>
                    <a:pt x="1106269" y="1885635"/>
                    <a:pt x="1049924" y="1885635"/>
                  </a:cubicBezTo>
                  <a:lnTo>
                    <a:pt x="102022" y="1885635"/>
                  </a:lnTo>
                  <a:cubicBezTo>
                    <a:pt x="45677" y="1885635"/>
                    <a:pt x="0" y="1839958"/>
                    <a:pt x="0" y="1783613"/>
                  </a:cubicBezTo>
                  <a:lnTo>
                    <a:pt x="0" y="102022"/>
                  </a:lnTo>
                  <a:cubicBezTo>
                    <a:pt x="0" y="45677"/>
                    <a:pt x="45677" y="0"/>
                    <a:pt x="102022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66675"/>
              <a:ext cx="812800" cy="8794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sp>
        <p:nvSpPr>
          <p:cNvPr name="TextBox 6" id="6"/>
          <p:cNvSpPr txBox="true"/>
          <p:nvPr/>
        </p:nvSpPr>
        <p:spPr>
          <a:xfrm rot="0">
            <a:off x="2950398" y="2862571"/>
            <a:ext cx="2271714" cy="447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Roboto Bold"/>
              </a:rPr>
              <a:t>STRENGTHS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2950398" y="3514963"/>
            <a:ext cx="3418734" cy="9886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699"/>
              </a:lnSpc>
              <a:spcBef>
                <a:spcPct val="0"/>
              </a:spcBef>
            </a:pPr>
            <a:r>
              <a:rPr lang="en-US" sz="1799">
                <a:solidFill>
                  <a:srgbClr val="FFFFFF"/>
                </a:solidFill>
                <a:latin typeface="Roboto"/>
              </a:rPr>
              <a:t>What are you doing well? </a:t>
            </a:r>
          </a:p>
          <a:p>
            <a:pPr>
              <a:lnSpc>
                <a:spcPts val="2699"/>
              </a:lnSpc>
              <a:spcBef>
                <a:spcPct val="0"/>
              </a:spcBef>
            </a:pPr>
            <a:r>
              <a:rPr lang="en-US" sz="1799">
                <a:solidFill>
                  <a:srgbClr val="FFFFFF"/>
                </a:solidFill>
                <a:latin typeface="Roboto"/>
              </a:rPr>
              <a:t>What sets you apart? </a:t>
            </a:r>
          </a:p>
          <a:p>
            <a:pPr>
              <a:lnSpc>
                <a:spcPts val="2699"/>
              </a:lnSpc>
              <a:spcBef>
                <a:spcPct val="0"/>
              </a:spcBef>
            </a:pPr>
            <a:r>
              <a:rPr lang="en-US" sz="1799">
                <a:solidFill>
                  <a:srgbClr val="FFFFFF"/>
                </a:solidFill>
                <a:latin typeface="Roboto"/>
              </a:rPr>
              <a:t>What are your good qualities?</a:t>
            </a:r>
          </a:p>
        </p:txBody>
      </p:sp>
      <p:grpSp>
        <p:nvGrpSpPr>
          <p:cNvPr name="Group 8" id="8"/>
          <p:cNvGrpSpPr/>
          <p:nvPr/>
        </p:nvGrpSpPr>
        <p:grpSpPr>
          <a:xfrm rot="0">
            <a:off x="2950398" y="2739417"/>
            <a:ext cx="5205619" cy="57816"/>
            <a:chOff x="0" y="0"/>
            <a:chExt cx="1129356" cy="12543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129356" cy="12543"/>
            </a:xfrm>
            <a:custGeom>
              <a:avLst/>
              <a:gdLst/>
              <a:ahLst/>
              <a:cxnLst/>
              <a:rect r="r" b="b" t="t" l="l"/>
              <a:pathLst>
                <a:path h="12543" w="1129356">
                  <a:moveTo>
                    <a:pt x="0" y="0"/>
                  </a:moveTo>
                  <a:lnTo>
                    <a:pt x="1129356" y="0"/>
                  </a:lnTo>
                  <a:lnTo>
                    <a:pt x="1129356" y="12543"/>
                  </a:lnTo>
                  <a:lnTo>
                    <a:pt x="0" y="12543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2950398" y="958242"/>
            <a:ext cx="661997" cy="1638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Exo 2 Black Bold"/>
              </a:rPr>
              <a:t>S</a:t>
            </a:r>
          </a:p>
        </p:txBody>
      </p:sp>
      <p:grpSp>
        <p:nvGrpSpPr>
          <p:cNvPr name="Group 12" id="12"/>
          <p:cNvGrpSpPr/>
          <p:nvPr/>
        </p:nvGrpSpPr>
        <p:grpSpPr>
          <a:xfrm rot="-5403620">
            <a:off x="10539153" y="-87063"/>
            <a:ext cx="3870132" cy="6335066"/>
            <a:chOff x="0" y="0"/>
            <a:chExt cx="1151946" cy="1885635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1151946" cy="1885635"/>
            </a:xfrm>
            <a:custGeom>
              <a:avLst/>
              <a:gdLst/>
              <a:ahLst/>
              <a:cxnLst/>
              <a:rect r="r" b="b" t="t" l="l"/>
              <a:pathLst>
                <a:path h="1885635" w="1151946">
                  <a:moveTo>
                    <a:pt x="102022" y="0"/>
                  </a:moveTo>
                  <a:lnTo>
                    <a:pt x="1049924" y="0"/>
                  </a:lnTo>
                  <a:cubicBezTo>
                    <a:pt x="1106269" y="0"/>
                    <a:pt x="1151946" y="45677"/>
                    <a:pt x="1151946" y="102022"/>
                  </a:cubicBezTo>
                  <a:lnTo>
                    <a:pt x="1151946" y="1783613"/>
                  </a:lnTo>
                  <a:cubicBezTo>
                    <a:pt x="1151946" y="1839958"/>
                    <a:pt x="1106269" y="1885635"/>
                    <a:pt x="1049924" y="1885635"/>
                  </a:cubicBezTo>
                  <a:lnTo>
                    <a:pt x="102022" y="1885635"/>
                  </a:lnTo>
                  <a:cubicBezTo>
                    <a:pt x="45677" y="1885635"/>
                    <a:pt x="0" y="1839958"/>
                    <a:pt x="0" y="1783613"/>
                  </a:cubicBezTo>
                  <a:lnTo>
                    <a:pt x="0" y="102022"/>
                  </a:lnTo>
                  <a:cubicBezTo>
                    <a:pt x="0" y="45677"/>
                    <a:pt x="45677" y="0"/>
                    <a:pt x="102022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-66675"/>
              <a:ext cx="812800" cy="8794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sp>
        <p:nvSpPr>
          <p:cNvPr name="TextBox 15" id="15"/>
          <p:cNvSpPr txBox="true"/>
          <p:nvPr/>
        </p:nvSpPr>
        <p:spPr>
          <a:xfrm rot="0">
            <a:off x="9610837" y="2886313"/>
            <a:ext cx="2271714" cy="447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Roboto Bold"/>
              </a:rPr>
              <a:t>WEAKNESSES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9610837" y="3514963"/>
            <a:ext cx="3897526" cy="13220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699"/>
              </a:lnSpc>
            </a:pPr>
            <a:r>
              <a:rPr lang="en-US" sz="1799">
                <a:solidFill>
                  <a:srgbClr val="FFFFFF"/>
                </a:solidFill>
                <a:latin typeface="Roboto"/>
              </a:rPr>
              <a:t>Where do you need to improve?</a:t>
            </a:r>
            <a:r>
              <a:rPr lang="en-US" sz="1799">
                <a:solidFill>
                  <a:srgbClr val="FFFFFF"/>
                </a:solidFill>
                <a:latin typeface="Roboto"/>
              </a:rPr>
              <a:t> </a:t>
            </a:r>
          </a:p>
          <a:p>
            <a:pPr>
              <a:lnSpc>
                <a:spcPts val="2699"/>
              </a:lnSpc>
            </a:pPr>
            <a:r>
              <a:rPr lang="en-US" sz="1799">
                <a:solidFill>
                  <a:srgbClr val="FFFFFF"/>
                </a:solidFill>
                <a:latin typeface="Roboto"/>
              </a:rPr>
              <a:t>Are resources adequate? </a:t>
            </a:r>
          </a:p>
          <a:p>
            <a:pPr>
              <a:lnSpc>
                <a:spcPts val="2699"/>
              </a:lnSpc>
            </a:pPr>
            <a:r>
              <a:rPr lang="en-US" sz="1799">
                <a:solidFill>
                  <a:srgbClr val="FFFFFF"/>
                </a:solidFill>
                <a:latin typeface="Roboto"/>
              </a:rPr>
              <a:t>What do others do better than you?</a:t>
            </a:r>
          </a:p>
          <a:p>
            <a:pPr>
              <a:lnSpc>
                <a:spcPts val="2699"/>
              </a:lnSpc>
              <a:spcBef>
                <a:spcPct val="0"/>
              </a:spcBef>
            </a:pPr>
          </a:p>
        </p:txBody>
      </p:sp>
      <p:grpSp>
        <p:nvGrpSpPr>
          <p:cNvPr name="Group 17" id="17"/>
          <p:cNvGrpSpPr/>
          <p:nvPr/>
        </p:nvGrpSpPr>
        <p:grpSpPr>
          <a:xfrm rot="0">
            <a:off x="9610837" y="2763159"/>
            <a:ext cx="5205619" cy="57816"/>
            <a:chOff x="0" y="0"/>
            <a:chExt cx="1129356" cy="12543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1129356" cy="12543"/>
            </a:xfrm>
            <a:custGeom>
              <a:avLst/>
              <a:gdLst/>
              <a:ahLst/>
              <a:cxnLst/>
              <a:rect r="r" b="b" t="t" l="l"/>
              <a:pathLst>
                <a:path h="12543" w="1129356">
                  <a:moveTo>
                    <a:pt x="0" y="0"/>
                  </a:moveTo>
                  <a:lnTo>
                    <a:pt x="1129356" y="0"/>
                  </a:lnTo>
                  <a:lnTo>
                    <a:pt x="1129356" y="12543"/>
                  </a:lnTo>
                  <a:lnTo>
                    <a:pt x="0" y="12543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sp>
        <p:nvSpPr>
          <p:cNvPr name="TextBox 20" id="20"/>
          <p:cNvSpPr txBox="true"/>
          <p:nvPr/>
        </p:nvSpPr>
        <p:spPr>
          <a:xfrm rot="0">
            <a:off x="9610837" y="981984"/>
            <a:ext cx="661997" cy="1638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Exo 2 Black Bold"/>
              </a:rPr>
              <a:t>W</a:t>
            </a:r>
          </a:p>
        </p:txBody>
      </p:sp>
      <p:grpSp>
        <p:nvGrpSpPr>
          <p:cNvPr name="Group 21" id="21"/>
          <p:cNvGrpSpPr/>
          <p:nvPr/>
        </p:nvGrpSpPr>
        <p:grpSpPr>
          <a:xfrm rot="-5403620">
            <a:off x="3878714" y="4108898"/>
            <a:ext cx="3870132" cy="6335066"/>
            <a:chOff x="0" y="0"/>
            <a:chExt cx="1151946" cy="1885635"/>
          </a:xfrm>
        </p:grpSpPr>
        <p:sp>
          <p:nvSpPr>
            <p:cNvPr name="Freeform 22" id="22"/>
            <p:cNvSpPr/>
            <p:nvPr/>
          </p:nvSpPr>
          <p:spPr>
            <a:xfrm>
              <a:off x="0" y="0"/>
              <a:ext cx="1151946" cy="1885635"/>
            </a:xfrm>
            <a:custGeom>
              <a:avLst/>
              <a:gdLst/>
              <a:ahLst/>
              <a:cxnLst/>
              <a:rect r="r" b="b" t="t" l="l"/>
              <a:pathLst>
                <a:path h="1885635" w="1151946">
                  <a:moveTo>
                    <a:pt x="102022" y="0"/>
                  </a:moveTo>
                  <a:lnTo>
                    <a:pt x="1049924" y="0"/>
                  </a:lnTo>
                  <a:cubicBezTo>
                    <a:pt x="1106269" y="0"/>
                    <a:pt x="1151946" y="45677"/>
                    <a:pt x="1151946" y="102022"/>
                  </a:cubicBezTo>
                  <a:lnTo>
                    <a:pt x="1151946" y="1783613"/>
                  </a:lnTo>
                  <a:cubicBezTo>
                    <a:pt x="1151946" y="1839958"/>
                    <a:pt x="1106269" y="1885635"/>
                    <a:pt x="1049924" y="1885635"/>
                  </a:cubicBezTo>
                  <a:lnTo>
                    <a:pt x="102022" y="1885635"/>
                  </a:lnTo>
                  <a:cubicBezTo>
                    <a:pt x="45677" y="1885635"/>
                    <a:pt x="0" y="1839958"/>
                    <a:pt x="0" y="1783613"/>
                  </a:cubicBezTo>
                  <a:lnTo>
                    <a:pt x="0" y="102022"/>
                  </a:lnTo>
                  <a:cubicBezTo>
                    <a:pt x="0" y="45677"/>
                    <a:pt x="45677" y="0"/>
                    <a:pt x="102022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23" id="23"/>
            <p:cNvSpPr txBox="true"/>
            <p:nvPr/>
          </p:nvSpPr>
          <p:spPr>
            <a:xfrm>
              <a:off x="0" y="-66675"/>
              <a:ext cx="812800" cy="8794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sp>
        <p:nvSpPr>
          <p:cNvPr name="TextBox 24" id="24"/>
          <p:cNvSpPr txBox="true"/>
          <p:nvPr/>
        </p:nvSpPr>
        <p:spPr>
          <a:xfrm rot="0">
            <a:off x="2950398" y="7082273"/>
            <a:ext cx="2863382" cy="447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Roboto Bold"/>
              </a:rPr>
              <a:t>OPPORTUNITIES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2950398" y="7710923"/>
            <a:ext cx="4233819" cy="13220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699"/>
              </a:lnSpc>
            </a:pPr>
            <a:r>
              <a:rPr lang="en-US" sz="1799">
                <a:solidFill>
                  <a:srgbClr val="FFFFFF"/>
                </a:solidFill>
                <a:latin typeface="Roboto"/>
              </a:rPr>
              <a:t>What are your goals?</a:t>
            </a:r>
            <a:r>
              <a:rPr lang="en-US" sz="1799">
                <a:solidFill>
                  <a:srgbClr val="FFFFFF"/>
                </a:solidFill>
                <a:latin typeface="Roboto"/>
              </a:rPr>
              <a:t> </a:t>
            </a:r>
          </a:p>
          <a:p>
            <a:pPr>
              <a:lnSpc>
                <a:spcPts val="2699"/>
              </a:lnSpc>
            </a:pPr>
            <a:r>
              <a:rPr lang="en-US" sz="1799">
                <a:solidFill>
                  <a:srgbClr val="FFFFFF"/>
                </a:solidFill>
                <a:latin typeface="Roboto"/>
              </a:rPr>
              <a:t>Are demands shifting? </a:t>
            </a:r>
          </a:p>
          <a:p>
            <a:pPr>
              <a:lnSpc>
                <a:spcPts val="2699"/>
              </a:lnSpc>
            </a:pPr>
            <a:r>
              <a:rPr lang="en-US" sz="1799">
                <a:solidFill>
                  <a:srgbClr val="FFFFFF"/>
                </a:solidFill>
                <a:latin typeface="Roboto"/>
              </a:rPr>
              <a:t>How can it be improved?</a:t>
            </a:r>
          </a:p>
          <a:p>
            <a:pPr>
              <a:lnSpc>
                <a:spcPts val="2699"/>
              </a:lnSpc>
              <a:spcBef>
                <a:spcPct val="0"/>
              </a:spcBef>
            </a:pPr>
          </a:p>
        </p:txBody>
      </p:sp>
      <p:grpSp>
        <p:nvGrpSpPr>
          <p:cNvPr name="Group 26" id="26"/>
          <p:cNvGrpSpPr/>
          <p:nvPr/>
        </p:nvGrpSpPr>
        <p:grpSpPr>
          <a:xfrm rot="0">
            <a:off x="2950398" y="6959120"/>
            <a:ext cx="5205619" cy="57816"/>
            <a:chOff x="0" y="0"/>
            <a:chExt cx="1129356" cy="12543"/>
          </a:xfrm>
        </p:grpSpPr>
        <p:sp>
          <p:nvSpPr>
            <p:cNvPr name="Freeform 27" id="27"/>
            <p:cNvSpPr/>
            <p:nvPr/>
          </p:nvSpPr>
          <p:spPr>
            <a:xfrm>
              <a:off x="0" y="0"/>
              <a:ext cx="1129356" cy="12543"/>
            </a:xfrm>
            <a:custGeom>
              <a:avLst/>
              <a:gdLst/>
              <a:ahLst/>
              <a:cxnLst/>
              <a:rect r="r" b="b" t="t" l="l"/>
              <a:pathLst>
                <a:path h="12543" w="1129356">
                  <a:moveTo>
                    <a:pt x="0" y="0"/>
                  </a:moveTo>
                  <a:lnTo>
                    <a:pt x="1129356" y="0"/>
                  </a:lnTo>
                  <a:lnTo>
                    <a:pt x="1129356" y="12543"/>
                  </a:lnTo>
                  <a:lnTo>
                    <a:pt x="0" y="12543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28" id="28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sp>
        <p:nvSpPr>
          <p:cNvPr name="TextBox 29" id="29"/>
          <p:cNvSpPr txBox="true"/>
          <p:nvPr/>
        </p:nvSpPr>
        <p:spPr>
          <a:xfrm rot="0">
            <a:off x="2950398" y="5177945"/>
            <a:ext cx="661997" cy="1638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Exo 2 Black Bold"/>
              </a:rPr>
              <a:t>O</a:t>
            </a:r>
          </a:p>
        </p:txBody>
      </p:sp>
      <p:grpSp>
        <p:nvGrpSpPr>
          <p:cNvPr name="Group 30" id="30"/>
          <p:cNvGrpSpPr/>
          <p:nvPr/>
        </p:nvGrpSpPr>
        <p:grpSpPr>
          <a:xfrm rot="-5403620">
            <a:off x="10539153" y="4108898"/>
            <a:ext cx="3870132" cy="6335066"/>
            <a:chOff x="0" y="0"/>
            <a:chExt cx="1151946" cy="1885635"/>
          </a:xfrm>
        </p:grpSpPr>
        <p:sp>
          <p:nvSpPr>
            <p:cNvPr name="Freeform 31" id="31"/>
            <p:cNvSpPr/>
            <p:nvPr/>
          </p:nvSpPr>
          <p:spPr>
            <a:xfrm>
              <a:off x="0" y="0"/>
              <a:ext cx="1151946" cy="1885635"/>
            </a:xfrm>
            <a:custGeom>
              <a:avLst/>
              <a:gdLst/>
              <a:ahLst/>
              <a:cxnLst/>
              <a:rect r="r" b="b" t="t" l="l"/>
              <a:pathLst>
                <a:path h="1885635" w="1151946">
                  <a:moveTo>
                    <a:pt x="102022" y="0"/>
                  </a:moveTo>
                  <a:lnTo>
                    <a:pt x="1049924" y="0"/>
                  </a:lnTo>
                  <a:cubicBezTo>
                    <a:pt x="1106269" y="0"/>
                    <a:pt x="1151946" y="45677"/>
                    <a:pt x="1151946" y="102022"/>
                  </a:cubicBezTo>
                  <a:lnTo>
                    <a:pt x="1151946" y="1783613"/>
                  </a:lnTo>
                  <a:cubicBezTo>
                    <a:pt x="1151946" y="1839958"/>
                    <a:pt x="1106269" y="1885635"/>
                    <a:pt x="1049924" y="1885635"/>
                  </a:cubicBezTo>
                  <a:lnTo>
                    <a:pt x="102022" y="1885635"/>
                  </a:lnTo>
                  <a:cubicBezTo>
                    <a:pt x="45677" y="1885635"/>
                    <a:pt x="0" y="1839958"/>
                    <a:pt x="0" y="1783613"/>
                  </a:cubicBezTo>
                  <a:lnTo>
                    <a:pt x="0" y="102022"/>
                  </a:lnTo>
                  <a:cubicBezTo>
                    <a:pt x="0" y="45677"/>
                    <a:pt x="45677" y="0"/>
                    <a:pt x="102022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32" id="32"/>
            <p:cNvSpPr txBox="true"/>
            <p:nvPr/>
          </p:nvSpPr>
          <p:spPr>
            <a:xfrm>
              <a:off x="0" y="-66675"/>
              <a:ext cx="812800" cy="8794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sp>
        <p:nvSpPr>
          <p:cNvPr name="TextBox 33" id="33"/>
          <p:cNvSpPr txBox="true"/>
          <p:nvPr/>
        </p:nvSpPr>
        <p:spPr>
          <a:xfrm rot="0">
            <a:off x="9610837" y="7082273"/>
            <a:ext cx="1742002" cy="447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FFFFFF"/>
                </a:solidFill>
                <a:latin typeface="Roboto Bold"/>
              </a:rPr>
              <a:t>THREATS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9610837" y="7710923"/>
            <a:ext cx="4233819" cy="9886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699"/>
              </a:lnSpc>
            </a:pPr>
            <a:r>
              <a:rPr lang="en-US" sz="1799">
                <a:solidFill>
                  <a:srgbClr val="FFFFFF"/>
                </a:solidFill>
                <a:latin typeface="Roboto"/>
              </a:rPr>
              <a:t>What are the blockers you're facing?</a:t>
            </a:r>
            <a:r>
              <a:rPr lang="en-US" sz="1799">
                <a:solidFill>
                  <a:srgbClr val="FFFFFF"/>
                </a:solidFill>
                <a:latin typeface="Roboto"/>
              </a:rPr>
              <a:t> </a:t>
            </a:r>
          </a:p>
          <a:p>
            <a:pPr>
              <a:lnSpc>
                <a:spcPts val="2699"/>
              </a:lnSpc>
            </a:pPr>
            <a:r>
              <a:rPr lang="en-US" sz="1799">
                <a:solidFill>
                  <a:srgbClr val="FFFFFF"/>
                </a:solidFill>
                <a:latin typeface="Roboto"/>
              </a:rPr>
              <a:t>What are factors outside of your control?</a:t>
            </a:r>
          </a:p>
          <a:p>
            <a:pPr>
              <a:lnSpc>
                <a:spcPts val="2699"/>
              </a:lnSpc>
              <a:spcBef>
                <a:spcPct val="0"/>
              </a:spcBef>
            </a:pPr>
          </a:p>
        </p:txBody>
      </p:sp>
      <p:grpSp>
        <p:nvGrpSpPr>
          <p:cNvPr name="Group 35" id="35"/>
          <p:cNvGrpSpPr/>
          <p:nvPr/>
        </p:nvGrpSpPr>
        <p:grpSpPr>
          <a:xfrm rot="0">
            <a:off x="9610837" y="6959120"/>
            <a:ext cx="5205619" cy="57816"/>
            <a:chOff x="0" y="0"/>
            <a:chExt cx="1129356" cy="12543"/>
          </a:xfrm>
        </p:grpSpPr>
        <p:sp>
          <p:nvSpPr>
            <p:cNvPr name="Freeform 36" id="36"/>
            <p:cNvSpPr/>
            <p:nvPr/>
          </p:nvSpPr>
          <p:spPr>
            <a:xfrm>
              <a:off x="0" y="0"/>
              <a:ext cx="1129356" cy="12543"/>
            </a:xfrm>
            <a:custGeom>
              <a:avLst/>
              <a:gdLst/>
              <a:ahLst/>
              <a:cxnLst/>
              <a:rect r="r" b="b" t="t" l="l"/>
              <a:pathLst>
                <a:path h="12543" w="1129356">
                  <a:moveTo>
                    <a:pt x="0" y="0"/>
                  </a:moveTo>
                  <a:lnTo>
                    <a:pt x="1129356" y="0"/>
                  </a:lnTo>
                  <a:lnTo>
                    <a:pt x="1129356" y="12543"/>
                  </a:lnTo>
                  <a:lnTo>
                    <a:pt x="0" y="12543"/>
                  </a:ln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37" id="3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150"/>
                </a:lnSpc>
              </a:pPr>
            </a:p>
          </p:txBody>
        </p:sp>
      </p:grpSp>
      <p:sp>
        <p:nvSpPr>
          <p:cNvPr name="TextBox 38" id="38"/>
          <p:cNvSpPr txBox="true"/>
          <p:nvPr/>
        </p:nvSpPr>
        <p:spPr>
          <a:xfrm rot="0">
            <a:off x="9610837" y="5177945"/>
            <a:ext cx="661997" cy="1638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Exo 2 Black Bold"/>
              </a:rPr>
              <a:t>T</a:t>
            </a:r>
          </a:p>
        </p:txBody>
      </p: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4000"/>
          </a:blip>
          <a:srcRect l="0" t="0" r="23492" b="35802"/>
          <a:stretch>
            <a:fillRect/>
          </a:stretch>
        </p:blipFill>
        <p:spPr>
          <a:xfrm flipH="false" flipV="false" rot="0">
            <a:off x="6028578" y="0"/>
            <a:ext cx="12259422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134095" y="1085222"/>
            <a:ext cx="8304857" cy="8435975"/>
            <a:chOff x="0" y="0"/>
            <a:chExt cx="11073143" cy="11247967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1122217" y="10700808"/>
              <a:ext cx="1179512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Item 1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3231052" y="10700808"/>
              <a:ext cx="1179512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Item 2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5339887" y="10700808"/>
              <a:ext cx="1179512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Item 3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7448722" y="10700808"/>
              <a:ext cx="1179512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Item 4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9557557" y="10700808"/>
              <a:ext cx="1179512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Item 5</a:t>
              </a:r>
            </a:p>
          </p:txBody>
        </p:sp>
        <p:grpSp>
          <p:nvGrpSpPr>
            <p:cNvPr name="Group 9" id="9"/>
            <p:cNvGrpSpPr>
              <a:grpSpLocks noChangeAspect="true"/>
            </p:cNvGrpSpPr>
            <p:nvPr/>
          </p:nvGrpSpPr>
          <p:grpSpPr>
            <a:xfrm rot="0">
              <a:off x="786143" y="249767"/>
              <a:ext cx="10287000" cy="10287000"/>
              <a:chOff x="0" y="0"/>
              <a:chExt cx="10287000" cy="10287000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5A">
                  <a:alpha val="24706"/>
                </a:srgbClr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5A">
                  <a:alpha val="24706"/>
                </a:srgbClr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5A">
                  <a:alpha val="24706"/>
                </a:srgbClr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5A">
                  <a:alpha val="24706"/>
                </a:srgbClr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5A">
                  <a:alpha val="24706"/>
                </a:srgbClr>
              </a:solidFill>
            </p:spPr>
          </p:sp>
          <p:sp>
            <p:nvSpPr>
              <p:cNvPr name="Freeform 15" id="15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5A">
                  <a:alpha val="60000"/>
                </a:srgbClr>
              </a:solidFill>
            </p:spPr>
          </p:sp>
        </p:grpSp>
        <p:sp>
          <p:nvSpPr>
            <p:cNvPr name="TextBox 16" id="16"/>
            <p:cNvSpPr txBox="true"/>
            <p:nvPr/>
          </p:nvSpPr>
          <p:spPr>
            <a:xfrm rot="0">
              <a:off x="0" y="-47625"/>
              <a:ext cx="574477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50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2009775"/>
              <a:ext cx="574477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40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4067175"/>
              <a:ext cx="574477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30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6124575"/>
              <a:ext cx="574477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20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8181975"/>
              <a:ext cx="574477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10 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235347" y="10239375"/>
              <a:ext cx="339130" cy="5471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499"/>
                </a:lnSpc>
              </a:pPr>
              <a:r>
                <a:rPr lang="en-US" sz="2499">
                  <a:solidFill>
                    <a:srgbClr val="00005A"/>
                  </a:solidFill>
                  <a:latin typeface="Roboto"/>
                </a:rPr>
                <a:t>0 </a:t>
              </a:r>
            </a:p>
          </p:txBody>
        </p:sp>
        <p:grpSp>
          <p:nvGrpSpPr>
            <p:cNvPr name="Group 22" id="22"/>
            <p:cNvGrpSpPr>
              <a:grpSpLocks noChangeAspect="true"/>
            </p:cNvGrpSpPr>
            <p:nvPr/>
          </p:nvGrpSpPr>
          <p:grpSpPr>
            <a:xfrm rot="0">
              <a:off x="786007" y="243417"/>
              <a:ext cx="10287136" cy="10293350"/>
              <a:chOff x="-136" y="-6350"/>
              <a:chExt cx="10287136" cy="1029335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-1732" y="8216863"/>
                <a:ext cx="1855125" cy="2070137"/>
              </a:xfrm>
              <a:custGeom>
                <a:avLst/>
                <a:gdLst/>
                <a:ahLst/>
                <a:cxnLst/>
                <a:rect r="r" b="b" t="t" l="l"/>
                <a:pathLst>
                  <a:path h="2070137" w="1855125">
                    <a:moveTo>
                      <a:pt x="1732" y="2070137"/>
                    </a:moveTo>
                    <a:lnTo>
                      <a:pt x="1732" y="154520"/>
                    </a:lnTo>
                    <a:cubicBezTo>
                      <a:pt x="0" y="114144"/>
                      <a:pt x="14838" y="74814"/>
                      <a:pt x="42809" y="45644"/>
                    </a:cubicBezTo>
                    <a:cubicBezTo>
                      <a:pt x="70779" y="16476"/>
                      <a:pt x="109452" y="0"/>
                      <a:pt x="149865" y="37"/>
                    </a:cubicBezTo>
                    <a:lnTo>
                      <a:pt x="1705259" y="37"/>
                    </a:lnTo>
                    <a:cubicBezTo>
                      <a:pt x="1745672" y="0"/>
                      <a:pt x="1784345" y="16476"/>
                      <a:pt x="1812315" y="45644"/>
                    </a:cubicBezTo>
                    <a:cubicBezTo>
                      <a:pt x="1840286" y="74814"/>
                      <a:pt x="1855124" y="114144"/>
                      <a:pt x="1853392" y="154520"/>
                    </a:cubicBezTo>
                    <a:lnTo>
                      <a:pt x="1853392" y="2070137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2108835" y="6165850"/>
                <a:ext cx="1851660" cy="4121150"/>
              </a:xfrm>
              <a:custGeom>
                <a:avLst/>
                <a:gdLst/>
                <a:ahLst/>
                <a:cxnLst/>
                <a:rect r="r" b="b" t="t" l="l"/>
                <a:pathLst>
                  <a:path h="4121150" w="1851660">
                    <a:moveTo>
                      <a:pt x="0" y="41211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41211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4217670" y="4108450"/>
                <a:ext cx="1851660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1851660">
                    <a:moveTo>
                      <a:pt x="0" y="61785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61785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6326505" y="2051050"/>
                <a:ext cx="1851660" cy="8235950"/>
              </a:xfrm>
              <a:custGeom>
                <a:avLst/>
                <a:gdLst/>
                <a:ahLst/>
                <a:cxnLst/>
                <a:rect r="r" b="b" t="t" l="l"/>
                <a:pathLst>
                  <a:path h="8235950" w="1851660">
                    <a:moveTo>
                      <a:pt x="0" y="8235950"/>
                    </a:moveTo>
                    <a:lnTo>
                      <a:pt x="0" y="148133"/>
                    </a:lnTo>
                    <a:cubicBezTo>
                      <a:pt x="0" y="108845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5"/>
                      <a:pt x="1851660" y="148133"/>
                    </a:cubicBezTo>
                    <a:lnTo>
                      <a:pt x="1851660" y="82359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8435340" y="-6350"/>
                <a:ext cx="1851660" cy="10293350"/>
              </a:xfrm>
              <a:custGeom>
                <a:avLst/>
                <a:gdLst/>
                <a:ahLst/>
                <a:cxnLst/>
                <a:rect r="r" b="b" t="t" l="l"/>
                <a:pathLst>
                  <a:path h="10293350" w="1851660">
                    <a:moveTo>
                      <a:pt x="0" y="102933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8" y="15607"/>
                      <a:pt x="108845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102933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0" y="9251950"/>
                <a:ext cx="1851660" cy="1035050"/>
              </a:xfrm>
              <a:custGeom>
                <a:avLst/>
                <a:gdLst/>
                <a:ahLst/>
                <a:cxnLst/>
                <a:rect r="r" b="b" t="t" l="l"/>
                <a:pathLst>
                  <a:path h="103505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035050"/>
                    </a:lnTo>
                    <a:lnTo>
                      <a:pt x="0" y="1035050"/>
                    </a:ln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2108835" y="6990080"/>
                <a:ext cx="1851660" cy="3296920"/>
              </a:xfrm>
              <a:custGeom>
                <a:avLst/>
                <a:gdLst/>
                <a:ahLst/>
                <a:cxnLst/>
                <a:rect r="r" b="b" t="t" l="l"/>
                <a:pathLst>
                  <a:path h="329692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296920"/>
                    </a:lnTo>
                    <a:lnTo>
                      <a:pt x="0" y="3296920"/>
                    </a:ln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4217670" y="5138208"/>
                <a:ext cx="1851660" cy="5148792"/>
              </a:xfrm>
              <a:custGeom>
                <a:avLst/>
                <a:gdLst/>
                <a:ahLst/>
                <a:cxnLst/>
                <a:rect r="r" b="b" t="t" l="l"/>
                <a:pathLst>
                  <a:path h="5148792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5148792"/>
                    </a:lnTo>
                    <a:lnTo>
                      <a:pt x="0" y="5148792"/>
                    </a:ln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6326505" y="3698240"/>
                <a:ext cx="1851660" cy="6588760"/>
              </a:xfrm>
              <a:custGeom>
                <a:avLst/>
                <a:gdLst/>
                <a:ahLst/>
                <a:cxnLst/>
                <a:rect r="r" b="b" t="t" l="l"/>
                <a:pathLst>
                  <a:path h="65887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6588760"/>
                    </a:lnTo>
                    <a:lnTo>
                      <a:pt x="0" y="6588760"/>
                    </a:ln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8435340" y="1640586"/>
                <a:ext cx="1851660" cy="8646414"/>
              </a:xfrm>
              <a:custGeom>
                <a:avLst/>
                <a:gdLst/>
                <a:ahLst/>
                <a:cxnLst/>
                <a:rect r="r" b="b" t="t" l="l"/>
                <a:pathLst>
                  <a:path h="864641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8646414"/>
                    </a:lnTo>
                    <a:lnTo>
                      <a:pt x="0" y="8646414"/>
                    </a:lnTo>
                    <a:close/>
                  </a:path>
                </a:pathLst>
              </a:custGeom>
              <a:solidFill>
                <a:srgbClr val="0000FF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0" y="10287000"/>
                <a:ext cx="1851660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00005A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2108835" y="8638540"/>
                <a:ext cx="1851660" cy="1648460"/>
              </a:xfrm>
              <a:custGeom>
                <a:avLst/>
                <a:gdLst/>
                <a:ahLst/>
                <a:cxnLst/>
                <a:rect r="r" b="b" t="t" l="l"/>
                <a:pathLst>
                  <a:path h="16484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648460"/>
                    </a:lnTo>
                    <a:lnTo>
                      <a:pt x="0" y="1648460"/>
                    </a:lnTo>
                    <a:close/>
                  </a:path>
                </a:pathLst>
              </a:custGeom>
              <a:solidFill>
                <a:srgbClr val="00005A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4217670" y="7197725"/>
                <a:ext cx="1851660" cy="3089275"/>
              </a:xfrm>
              <a:custGeom>
                <a:avLst/>
                <a:gdLst/>
                <a:ahLst/>
                <a:cxnLst/>
                <a:rect r="r" b="b" t="t" l="l"/>
                <a:pathLst>
                  <a:path h="3089275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089275"/>
                    </a:lnTo>
                    <a:lnTo>
                      <a:pt x="0" y="3089275"/>
                    </a:lnTo>
                    <a:close/>
                  </a:path>
                </a:pathLst>
              </a:custGeom>
              <a:solidFill>
                <a:srgbClr val="00005A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6326505" y="6580822"/>
                <a:ext cx="1851660" cy="3706178"/>
              </a:xfrm>
              <a:custGeom>
                <a:avLst/>
                <a:gdLst/>
                <a:ahLst/>
                <a:cxnLst/>
                <a:rect r="r" b="b" t="t" l="l"/>
                <a:pathLst>
                  <a:path h="3706178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706178"/>
                    </a:lnTo>
                    <a:lnTo>
                      <a:pt x="0" y="3706178"/>
                    </a:lnTo>
                    <a:close/>
                  </a:path>
                </a:pathLst>
              </a:custGeom>
              <a:solidFill>
                <a:srgbClr val="00005A"/>
              </a:solidFill>
            </p:spPr>
          </p:sp>
          <p:sp>
            <p:nvSpPr>
              <p:cNvPr name="Freeform 37" id="37"/>
              <p:cNvSpPr/>
              <p:nvPr/>
            </p:nvSpPr>
            <p:spPr>
              <a:xfrm>
                <a:off x="8435340" y="5757926"/>
                <a:ext cx="1851660" cy="4529074"/>
              </a:xfrm>
              <a:custGeom>
                <a:avLst/>
                <a:gdLst/>
                <a:ahLst/>
                <a:cxnLst/>
                <a:rect r="r" b="b" t="t" l="l"/>
                <a:pathLst>
                  <a:path h="452907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4529074"/>
                    </a:lnTo>
                    <a:lnTo>
                      <a:pt x="0" y="4529074"/>
                    </a:lnTo>
                    <a:close/>
                  </a:path>
                </a:pathLst>
              </a:custGeom>
              <a:solidFill>
                <a:srgbClr val="00005A"/>
              </a:solidFill>
            </p:spPr>
          </p:sp>
        </p:grpSp>
      </p:grpSp>
      <p:sp>
        <p:nvSpPr>
          <p:cNvPr name="TextBox 38" id="38"/>
          <p:cNvSpPr txBox="true"/>
          <p:nvPr/>
        </p:nvSpPr>
        <p:spPr>
          <a:xfrm rot="0">
            <a:off x="1028700" y="1081835"/>
            <a:ext cx="7754183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0000FF"/>
                </a:solidFill>
                <a:latin typeface="Exo 2 Black"/>
              </a:rPr>
              <a:t>Write Your Topic or Idea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1192823" y="3968750"/>
            <a:ext cx="4765097" cy="1146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0000FF"/>
                </a:solidFill>
                <a:latin typeface="Roboto"/>
              </a:rPr>
              <a:t>Elaborate on what you </a:t>
            </a:r>
          </a:p>
          <a:p>
            <a:pPr>
              <a:lnSpc>
                <a:spcPts val="4550"/>
              </a:lnSpc>
            </a:pPr>
            <a:r>
              <a:rPr lang="en-US" sz="3500">
                <a:solidFill>
                  <a:srgbClr val="0000FF"/>
                </a:solidFill>
                <a:latin typeface="Roboto"/>
              </a:rPr>
              <a:t>want to discuss. </a:t>
            </a:r>
          </a:p>
        </p:txBody>
      </p: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4000"/>
          </a:blip>
          <a:srcRect l="2249" t="37791" r="1939" b="8314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sp>
        <p:nvSpPr>
          <p:cNvPr name="AutoShape 3" id="3"/>
          <p:cNvSpPr/>
          <p:nvPr/>
        </p:nvSpPr>
        <p:spPr>
          <a:xfrm rot="-10800000">
            <a:off x="4762675" y="4952674"/>
            <a:ext cx="7404435" cy="0"/>
          </a:xfrm>
          <a:prstGeom prst="line">
            <a:avLst/>
          </a:prstGeom>
          <a:ln cap="flat" w="28575">
            <a:solidFill>
              <a:srgbClr val="0000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5365389">
            <a:off x="8421507" y="4697722"/>
            <a:ext cx="490879" cy="0"/>
          </a:xfrm>
          <a:prstGeom prst="line">
            <a:avLst/>
          </a:prstGeom>
          <a:ln cap="flat" w="28575">
            <a:solidFill>
              <a:srgbClr val="0000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-5468555">
            <a:off x="4599106" y="5138468"/>
            <a:ext cx="353229" cy="0"/>
          </a:xfrm>
          <a:prstGeom prst="line">
            <a:avLst/>
          </a:prstGeom>
          <a:ln cap="flat" w="28575">
            <a:solidFill>
              <a:srgbClr val="0000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-5400000">
            <a:off x="4585717" y="7018832"/>
            <a:ext cx="387051" cy="0"/>
          </a:xfrm>
          <a:prstGeom prst="line">
            <a:avLst/>
          </a:prstGeom>
          <a:ln cap="flat" w="28575">
            <a:solidFill>
              <a:srgbClr val="0000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rot="-5400000">
            <a:off x="11943798" y="7017174"/>
            <a:ext cx="383735" cy="0"/>
          </a:xfrm>
          <a:prstGeom prst="line">
            <a:avLst/>
          </a:prstGeom>
          <a:ln cap="flat" w="28575">
            <a:solidFill>
              <a:srgbClr val="0000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7809588" y="2785244"/>
            <a:ext cx="1681202" cy="1681195"/>
            <a:chOff x="0" y="0"/>
            <a:chExt cx="6350000" cy="6349975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-35529" r="-20461" t="-25960" b="-108027"/>
              </a:stretch>
            </a:blipFill>
          </p:spPr>
        </p:sp>
      </p:grpSp>
      <p:grpSp>
        <p:nvGrpSpPr>
          <p:cNvPr name="Group 10" id="10"/>
          <p:cNvGrpSpPr>
            <a:grpSpLocks noChangeAspect="true"/>
          </p:cNvGrpSpPr>
          <p:nvPr/>
        </p:nvGrpSpPr>
        <p:grpSpPr>
          <a:xfrm rot="0">
            <a:off x="3935119" y="5234599"/>
            <a:ext cx="1681202" cy="1681195"/>
            <a:chOff x="0" y="0"/>
            <a:chExt cx="6350000" cy="6349975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-96069" r="-70468" t="-11759" b="-65933"/>
              </a:stretch>
            </a:blipFill>
          </p:spPr>
        </p:sp>
      </p:grpSp>
      <p:sp>
        <p:nvSpPr>
          <p:cNvPr name="TextBox 12" id="12"/>
          <p:cNvSpPr txBox="true"/>
          <p:nvPr/>
        </p:nvSpPr>
        <p:spPr>
          <a:xfrm rot="0">
            <a:off x="9754325" y="3042063"/>
            <a:ext cx="1381614" cy="79769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Roboto Bold"/>
              </a:rPr>
              <a:t>Name</a:t>
            </a:r>
          </a:p>
          <a:p>
            <a:pPr>
              <a:lnSpc>
                <a:spcPts val="2700"/>
              </a:lnSpc>
              <a:spcBef>
                <a:spcPct val="0"/>
              </a:spcBef>
            </a:pPr>
            <a:r>
              <a:rPr lang="en-US" sz="1800">
                <a:solidFill>
                  <a:srgbClr val="0000FF"/>
                </a:solidFill>
                <a:latin typeface="Roboto"/>
              </a:rPr>
              <a:t>Job Title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3187433" y="5496319"/>
            <a:ext cx="1381614" cy="914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 Bold"/>
              </a:rPr>
              <a:t>Name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"/>
              </a:rPr>
              <a:t>Job Title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5858382" y="5496319"/>
            <a:ext cx="1381614" cy="914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 Bold"/>
              </a:rPr>
              <a:t>Name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"/>
              </a:rPr>
              <a:t>Job Title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1571897" y="7795916"/>
            <a:ext cx="1381614" cy="914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 Bold"/>
              </a:rPr>
              <a:t>Name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"/>
              </a:rPr>
              <a:t>Job Title</a:t>
            </a:r>
          </a:p>
        </p:txBody>
      </p:sp>
      <p:grpSp>
        <p:nvGrpSpPr>
          <p:cNvPr name="Group 16" id="16"/>
          <p:cNvGrpSpPr/>
          <p:nvPr/>
        </p:nvGrpSpPr>
        <p:grpSpPr>
          <a:xfrm rot="0">
            <a:off x="10445132" y="7199516"/>
            <a:ext cx="3395008" cy="316832"/>
            <a:chOff x="0" y="0"/>
            <a:chExt cx="4526677" cy="422443"/>
          </a:xfrm>
        </p:grpSpPr>
        <p:sp>
          <p:nvSpPr>
            <p:cNvPr name="AutoShape 17" id="17"/>
            <p:cNvSpPr/>
            <p:nvPr/>
          </p:nvSpPr>
          <p:spPr>
            <a:xfrm rot="-10800000">
              <a:off x="0" y="0"/>
              <a:ext cx="4507627" cy="0"/>
            </a:xfrm>
            <a:prstGeom prst="line">
              <a:avLst/>
            </a:prstGeom>
            <a:ln cap="flat" w="38100">
              <a:solidFill>
                <a:srgbClr val="0000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8" id="18"/>
            <p:cNvSpPr/>
            <p:nvPr/>
          </p:nvSpPr>
          <p:spPr>
            <a:xfrm rot="-5400000">
              <a:off x="-188996" y="195346"/>
              <a:ext cx="416093" cy="0"/>
            </a:xfrm>
            <a:prstGeom prst="line">
              <a:avLst/>
            </a:prstGeom>
            <a:ln cap="flat" w="38100">
              <a:solidFill>
                <a:srgbClr val="0000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9" id="19"/>
            <p:cNvSpPr/>
            <p:nvPr/>
          </p:nvSpPr>
          <p:spPr>
            <a:xfrm rot="-5400000">
              <a:off x="4299581" y="188996"/>
              <a:ext cx="416093" cy="0"/>
            </a:xfrm>
            <a:prstGeom prst="line">
              <a:avLst/>
            </a:prstGeom>
            <a:ln cap="flat" w="38100">
              <a:solidFill>
                <a:srgbClr val="0000FF"/>
              </a:solidFill>
              <a:prstDash val="solid"/>
              <a:headEnd type="none" len="sm" w="sm"/>
              <a:tailEnd type="none" len="sm" w="sm"/>
            </a:ln>
          </p:spPr>
        </p:sp>
      </p:grpSp>
      <p:sp>
        <p:nvSpPr>
          <p:cNvPr name="TextBox 20" id="20"/>
          <p:cNvSpPr txBox="true"/>
          <p:nvPr/>
        </p:nvSpPr>
        <p:spPr>
          <a:xfrm rot="0">
            <a:off x="14929911" y="7795916"/>
            <a:ext cx="1381614" cy="914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 Bold"/>
              </a:rPr>
              <a:t>Name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"/>
              </a:rPr>
              <a:t>Job Title</a:t>
            </a:r>
          </a:p>
        </p:txBody>
      </p:sp>
      <p:grpSp>
        <p:nvGrpSpPr>
          <p:cNvPr name="Group 21" id="21"/>
          <p:cNvGrpSpPr/>
          <p:nvPr/>
        </p:nvGrpSpPr>
        <p:grpSpPr>
          <a:xfrm rot="0">
            <a:off x="3207295" y="7223329"/>
            <a:ext cx="3395008" cy="316832"/>
            <a:chOff x="0" y="0"/>
            <a:chExt cx="4526677" cy="422443"/>
          </a:xfrm>
        </p:grpSpPr>
        <p:sp>
          <p:nvSpPr>
            <p:cNvPr name="AutoShape 22" id="22"/>
            <p:cNvSpPr/>
            <p:nvPr/>
          </p:nvSpPr>
          <p:spPr>
            <a:xfrm rot="-10800000">
              <a:off x="0" y="0"/>
              <a:ext cx="4507627" cy="0"/>
            </a:xfrm>
            <a:prstGeom prst="line">
              <a:avLst/>
            </a:prstGeom>
            <a:ln cap="flat" w="38100">
              <a:solidFill>
                <a:srgbClr val="0000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3" id="23"/>
            <p:cNvSpPr/>
            <p:nvPr/>
          </p:nvSpPr>
          <p:spPr>
            <a:xfrm rot="-5400000">
              <a:off x="-188996" y="195346"/>
              <a:ext cx="416093" cy="0"/>
            </a:xfrm>
            <a:prstGeom prst="line">
              <a:avLst/>
            </a:prstGeom>
            <a:ln cap="flat" w="38100">
              <a:solidFill>
                <a:srgbClr val="0000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4" id="24"/>
            <p:cNvSpPr/>
            <p:nvPr/>
          </p:nvSpPr>
          <p:spPr>
            <a:xfrm rot="-5400000">
              <a:off x="4299581" y="188996"/>
              <a:ext cx="416093" cy="0"/>
            </a:xfrm>
            <a:prstGeom prst="line">
              <a:avLst/>
            </a:prstGeom>
            <a:ln cap="flat" w="38100">
              <a:solidFill>
                <a:srgbClr val="0000FF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25" id="25"/>
          <p:cNvGrpSpPr>
            <a:grpSpLocks noChangeAspect="true"/>
          </p:cNvGrpSpPr>
          <p:nvPr/>
        </p:nvGrpSpPr>
        <p:grpSpPr>
          <a:xfrm rot="0">
            <a:off x="9671619" y="7481160"/>
            <a:ext cx="1681202" cy="1681195"/>
            <a:chOff x="0" y="0"/>
            <a:chExt cx="6350000" cy="6349975"/>
          </a:xfrm>
        </p:grpSpPr>
        <p:sp>
          <p:nvSpPr>
            <p:cNvPr name="Freeform 26" id="26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5"/>
              <a:stretch>
                <a:fillRect l="-71258" r="-48769" t="0" b="-46685"/>
              </a:stretch>
            </a:blipFill>
          </p:spPr>
        </p:sp>
      </p:grpSp>
      <p:grpSp>
        <p:nvGrpSpPr>
          <p:cNvPr name="Group 27" id="27"/>
          <p:cNvGrpSpPr>
            <a:grpSpLocks noChangeAspect="true"/>
          </p:cNvGrpSpPr>
          <p:nvPr/>
        </p:nvGrpSpPr>
        <p:grpSpPr>
          <a:xfrm rot="0">
            <a:off x="2366694" y="7481160"/>
            <a:ext cx="1681202" cy="1681195"/>
            <a:chOff x="0" y="0"/>
            <a:chExt cx="6350000" cy="6349975"/>
          </a:xfrm>
        </p:grpSpPr>
        <p:sp>
          <p:nvSpPr>
            <p:cNvPr name="Freeform 28" id="28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6"/>
              <a:stretch>
                <a:fillRect l="-31184" r="-18627" t="0" b="0"/>
              </a:stretch>
            </a:blipFill>
          </p:spPr>
        </p:sp>
      </p:grpSp>
      <p:grpSp>
        <p:nvGrpSpPr>
          <p:cNvPr name="Group 29" id="29"/>
          <p:cNvGrpSpPr>
            <a:grpSpLocks noChangeAspect="true"/>
          </p:cNvGrpSpPr>
          <p:nvPr/>
        </p:nvGrpSpPr>
        <p:grpSpPr>
          <a:xfrm rot="0">
            <a:off x="5761702" y="7481160"/>
            <a:ext cx="1681202" cy="1681195"/>
            <a:chOff x="0" y="0"/>
            <a:chExt cx="6350000" cy="6349975"/>
          </a:xfrm>
        </p:grpSpPr>
        <p:sp>
          <p:nvSpPr>
            <p:cNvPr name="Freeform 30" id="30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7"/>
              <a:stretch>
                <a:fillRect l="-34569" r="-14031" t="-15615" b="-76541"/>
              </a:stretch>
            </a:blipFill>
          </p:spPr>
        </p:sp>
      </p:grpSp>
      <p:grpSp>
        <p:nvGrpSpPr>
          <p:cNvPr name="Group 31" id="31"/>
          <p:cNvGrpSpPr>
            <a:grpSpLocks noChangeAspect="true"/>
          </p:cNvGrpSpPr>
          <p:nvPr/>
        </p:nvGrpSpPr>
        <p:grpSpPr>
          <a:xfrm rot="0">
            <a:off x="12990553" y="7481160"/>
            <a:ext cx="1681202" cy="1681195"/>
            <a:chOff x="0" y="0"/>
            <a:chExt cx="6350000" cy="6349975"/>
          </a:xfrm>
        </p:grpSpPr>
        <p:sp>
          <p:nvSpPr>
            <p:cNvPr name="Freeform 32" id="32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8"/>
              <a:stretch>
                <a:fillRect l="-7923" r="0" t="-14131" b="-47754"/>
              </a:stretch>
            </a:blipFill>
          </p:spPr>
        </p:sp>
      </p:grpSp>
      <p:sp>
        <p:nvSpPr>
          <p:cNvPr name="TextBox 33" id="33"/>
          <p:cNvSpPr txBox="true"/>
          <p:nvPr/>
        </p:nvSpPr>
        <p:spPr>
          <a:xfrm rot="0">
            <a:off x="7671504" y="7795916"/>
            <a:ext cx="1381614" cy="914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 Bold"/>
              </a:rPr>
              <a:t>Name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"/>
              </a:rPr>
              <a:t>Job Title</a:t>
            </a:r>
          </a:p>
        </p:txBody>
      </p:sp>
      <p:sp>
        <p:nvSpPr>
          <p:cNvPr name="AutoShape 34" id="34"/>
          <p:cNvSpPr/>
          <p:nvPr/>
        </p:nvSpPr>
        <p:spPr>
          <a:xfrm rot="-5468555">
            <a:off x="11983828" y="5129538"/>
            <a:ext cx="353229" cy="0"/>
          </a:xfrm>
          <a:prstGeom prst="line">
            <a:avLst/>
          </a:prstGeom>
          <a:ln cap="flat" w="28575">
            <a:solidFill>
              <a:srgbClr val="0000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5" id="35"/>
          <p:cNvGrpSpPr>
            <a:grpSpLocks noChangeAspect="true"/>
          </p:cNvGrpSpPr>
          <p:nvPr/>
        </p:nvGrpSpPr>
        <p:grpSpPr>
          <a:xfrm rot="0">
            <a:off x="11280776" y="5234599"/>
            <a:ext cx="1681202" cy="1681195"/>
            <a:chOff x="0" y="0"/>
            <a:chExt cx="6350000" cy="6349975"/>
          </a:xfrm>
        </p:grpSpPr>
        <p:sp>
          <p:nvSpPr>
            <p:cNvPr name="Freeform 36" id="36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9"/>
              <a:stretch>
                <a:fillRect l="-45132" r="-51042" t="-37483" b="-156779"/>
              </a:stretch>
            </a:blipFill>
          </p:spPr>
        </p:sp>
      </p:grpSp>
      <p:sp>
        <p:nvSpPr>
          <p:cNvPr name="TextBox 37" id="37"/>
          <p:cNvSpPr txBox="true"/>
          <p:nvPr/>
        </p:nvSpPr>
        <p:spPr>
          <a:xfrm rot="0">
            <a:off x="4246739" y="7795916"/>
            <a:ext cx="1381614" cy="9144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 Bold"/>
              </a:rPr>
              <a:t>Name</a:t>
            </a:r>
          </a:p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0000FF"/>
                </a:solidFill>
                <a:latin typeface="PT Sans"/>
              </a:rPr>
              <a:t>Job Title</a:t>
            </a:r>
          </a:p>
        </p:txBody>
      </p:sp>
      <p:grpSp>
        <p:nvGrpSpPr>
          <p:cNvPr name="Group 38" id="38"/>
          <p:cNvGrpSpPr/>
          <p:nvPr/>
        </p:nvGrpSpPr>
        <p:grpSpPr>
          <a:xfrm rot="0">
            <a:off x="3946695" y="765229"/>
            <a:ext cx="9082772" cy="1667590"/>
            <a:chOff x="0" y="0"/>
            <a:chExt cx="2392170" cy="439201"/>
          </a:xfrm>
        </p:grpSpPr>
        <p:sp>
          <p:nvSpPr>
            <p:cNvPr name="Freeform 39" id="39"/>
            <p:cNvSpPr/>
            <p:nvPr/>
          </p:nvSpPr>
          <p:spPr>
            <a:xfrm>
              <a:off x="0" y="0"/>
              <a:ext cx="2392170" cy="439201"/>
            </a:xfrm>
            <a:custGeom>
              <a:avLst/>
              <a:gdLst/>
              <a:ahLst/>
              <a:cxnLst/>
              <a:rect r="r" b="b" t="t" l="l"/>
              <a:pathLst>
                <a:path h="439201" w="2392170">
                  <a:moveTo>
                    <a:pt x="43471" y="0"/>
                  </a:moveTo>
                  <a:lnTo>
                    <a:pt x="2348699" y="0"/>
                  </a:lnTo>
                  <a:cubicBezTo>
                    <a:pt x="2372708" y="0"/>
                    <a:pt x="2392170" y="19463"/>
                    <a:pt x="2392170" y="43471"/>
                  </a:cubicBezTo>
                  <a:lnTo>
                    <a:pt x="2392170" y="395729"/>
                  </a:lnTo>
                  <a:cubicBezTo>
                    <a:pt x="2392170" y="419738"/>
                    <a:pt x="2372708" y="439201"/>
                    <a:pt x="2348699" y="439201"/>
                  </a:cubicBezTo>
                  <a:lnTo>
                    <a:pt x="43471" y="439201"/>
                  </a:lnTo>
                  <a:cubicBezTo>
                    <a:pt x="19463" y="439201"/>
                    <a:pt x="0" y="419738"/>
                    <a:pt x="0" y="395729"/>
                  </a:cubicBezTo>
                  <a:lnTo>
                    <a:pt x="0" y="43471"/>
                  </a:lnTo>
                  <a:cubicBezTo>
                    <a:pt x="0" y="19463"/>
                    <a:pt x="19463" y="0"/>
                    <a:pt x="43471" y="0"/>
                  </a:cubicBezTo>
                  <a:close/>
                </a:path>
              </a:pathLst>
            </a:custGeom>
            <a:solidFill>
              <a:srgbClr val="0000FF"/>
            </a:solidFill>
            <a:ln w="95250">
              <a:solidFill>
                <a:srgbClr val="0000FF"/>
              </a:solidFill>
            </a:ln>
          </p:spPr>
        </p:sp>
        <p:sp>
          <p:nvSpPr>
            <p:cNvPr name="TextBox 40" id="4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41" id="41"/>
          <p:cNvSpPr txBox="true"/>
          <p:nvPr/>
        </p:nvSpPr>
        <p:spPr>
          <a:xfrm rot="0">
            <a:off x="4181222" y="962025"/>
            <a:ext cx="8567343" cy="1162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Raleway Heavy"/>
              </a:rPr>
              <a:t>Add a Chart Page</a:t>
            </a:r>
          </a:p>
        </p:txBody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0005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646398" y="2400300"/>
            <a:ext cx="8182694" cy="1667590"/>
            <a:chOff x="0" y="0"/>
            <a:chExt cx="2155113" cy="439201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2155113" cy="439201"/>
            </a:xfrm>
            <a:custGeom>
              <a:avLst/>
              <a:gdLst/>
              <a:ahLst/>
              <a:cxnLst/>
              <a:rect r="r" b="b" t="t" l="l"/>
              <a:pathLst>
                <a:path h="439201" w="2155113">
                  <a:moveTo>
                    <a:pt x="48253" y="0"/>
                  </a:moveTo>
                  <a:lnTo>
                    <a:pt x="2106860" y="0"/>
                  </a:lnTo>
                  <a:cubicBezTo>
                    <a:pt x="2119657" y="0"/>
                    <a:pt x="2131931" y="5084"/>
                    <a:pt x="2140980" y="14133"/>
                  </a:cubicBezTo>
                  <a:cubicBezTo>
                    <a:pt x="2150029" y="23182"/>
                    <a:pt x="2155113" y="35455"/>
                    <a:pt x="2155113" y="48253"/>
                  </a:cubicBezTo>
                  <a:lnTo>
                    <a:pt x="2155113" y="390948"/>
                  </a:lnTo>
                  <a:cubicBezTo>
                    <a:pt x="2155113" y="403745"/>
                    <a:pt x="2150029" y="416019"/>
                    <a:pt x="2140980" y="425068"/>
                  </a:cubicBezTo>
                  <a:cubicBezTo>
                    <a:pt x="2131931" y="434117"/>
                    <a:pt x="2119657" y="439201"/>
                    <a:pt x="2106860" y="439201"/>
                  </a:cubicBezTo>
                  <a:lnTo>
                    <a:pt x="48253" y="439201"/>
                  </a:lnTo>
                  <a:cubicBezTo>
                    <a:pt x="35455" y="439201"/>
                    <a:pt x="23182" y="434117"/>
                    <a:pt x="14133" y="425068"/>
                  </a:cubicBezTo>
                  <a:cubicBezTo>
                    <a:pt x="5084" y="416019"/>
                    <a:pt x="0" y="403745"/>
                    <a:pt x="0" y="390948"/>
                  </a:cubicBezTo>
                  <a:lnTo>
                    <a:pt x="0" y="48253"/>
                  </a:lnTo>
                  <a:cubicBezTo>
                    <a:pt x="0" y="35455"/>
                    <a:pt x="5084" y="23182"/>
                    <a:pt x="14133" y="14133"/>
                  </a:cubicBezTo>
                  <a:cubicBezTo>
                    <a:pt x="23182" y="5084"/>
                    <a:pt x="35455" y="0"/>
                    <a:pt x="48253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46398" y="942975"/>
            <a:ext cx="7691231" cy="1667590"/>
            <a:chOff x="0" y="0"/>
            <a:chExt cx="2025674" cy="439201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2025674" cy="439201"/>
            </a:xfrm>
            <a:custGeom>
              <a:avLst/>
              <a:gdLst/>
              <a:ahLst/>
              <a:cxnLst/>
              <a:rect r="r" b="b" t="t" l="l"/>
              <a:pathLst>
                <a:path h="439201" w="2025674">
                  <a:moveTo>
                    <a:pt x="51336" y="0"/>
                  </a:moveTo>
                  <a:lnTo>
                    <a:pt x="1974338" y="0"/>
                  </a:lnTo>
                  <a:cubicBezTo>
                    <a:pt x="1987953" y="0"/>
                    <a:pt x="2001010" y="5409"/>
                    <a:pt x="2010638" y="15036"/>
                  </a:cubicBezTo>
                  <a:cubicBezTo>
                    <a:pt x="2020265" y="24663"/>
                    <a:pt x="2025674" y="37721"/>
                    <a:pt x="2025674" y="51336"/>
                  </a:cubicBezTo>
                  <a:lnTo>
                    <a:pt x="2025674" y="387864"/>
                  </a:lnTo>
                  <a:cubicBezTo>
                    <a:pt x="2025674" y="401480"/>
                    <a:pt x="2020265" y="414537"/>
                    <a:pt x="2010638" y="424165"/>
                  </a:cubicBezTo>
                  <a:cubicBezTo>
                    <a:pt x="2001010" y="433792"/>
                    <a:pt x="1987953" y="439201"/>
                    <a:pt x="1974338" y="439201"/>
                  </a:cubicBezTo>
                  <a:lnTo>
                    <a:pt x="51336" y="439201"/>
                  </a:lnTo>
                  <a:cubicBezTo>
                    <a:pt x="37721" y="439201"/>
                    <a:pt x="24663" y="433792"/>
                    <a:pt x="15036" y="424165"/>
                  </a:cubicBezTo>
                  <a:cubicBezTo>
                    <a:pt x="5409" y="414537"/>
                    <a:pt x="0" y="401480"/>
                    <a:pt x="0" y="387864"/>
                  </a:cubicBezTo>
                  <a:lnTo>
                    <a:pt x="0" y="51336"/>
                  </a:lnTo>
                  <a:cubicBezTo>
                    <a:pt x="0" y="37721"/>
                    <a:pt x="5409" y="24663"/>
                    <a:pt x="15036" y="15036"/>
                  </a:cubicBezTo>
                  <a:cubicBezTo>
                    <a:pt x="24663" y="5409"/>
                    <a:pt x="37721" y="0"/>
                    <a:pt x="51336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8" id="8"/>
          <p:cNvSpPr txBox="true"/>
          <p:nvPr/>
        </p:nvSpPr>
        <p:spPr>
          <a:xfrm rot="0">
            <a:off x="1028700" y="1019175"/>
            <a:ext cx="10393573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Exo 2 Black"/>
              </a:rPr>
              <a:t>Fonts In this Presentation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28700" y="4362413"/>
            <a:ext cx="7308929" cy="1146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Roboto"/>
              </a:rPr>
              <a:t>This presentation template uses </a:t>
            </a:r>
          </a:p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Roboto"/>
              </a:rPr>
              <a:t>the following free fonts: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8700" y="6161069"/>
            <a:ext cx="4133249" cy="12985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FFFFFF"/>
                </a:solidFill>
                <a:latin typeface="Roboto"/>
              </a:rPr>
              <a:t>Titles: Exo 2 black</a:t>
            </a:r>
          </a:p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FFFFFF"/>
                </a:solidFill>
                <a:latin typeface="Roboto"/>
              </a:rPr>
              <a:t>Headers: Roboto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FFFFFF"/>
                </a:solidFill>
                <a:latin typeface="Roboto"/>
              </a:rPr>
              <a:t>Body Copy: Roboto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028700" y="8050194"/>
            <a:ext cx="7573493" cy="1146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Roboto"/>
              </a:rPr>
              <a:t>You can find these fonts online too. </a:t>
            </a:r>
          </a:p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Roboto"/>
              </a:rPr>
              <a:t>Happy designing! </a:t>
            </a:r>
          </a:p>
        </p:txBody>
      </p:sp>
      <p:pic>
        <p:nvPicPr>
          <p:cNvPr name="Picture 12" id="12">
            <a:hlinkClick action="ppaction://media"/>
          </p:cNvPr>
          <p:cNvPicPr>
            <a:picLocks noChangeAspect="true"/>
          </p:cNvPicPr>
          <p:nvPr>
            <a:videoFile r:link="rId3"/>
            <p:extLst>
              <p:ext uri="{DAA4B4D4-6D71-4841-9C94-3DE7FCFB9230}">
                <p14:media xmlns:p14="http://schemas.microsoft.com/office/powerpoint/2010/main" r:embed="rId4"/>
              </p:ext>
            </p:extLst>
          </p:nvPr>
        </p:nvPicPr>
        <p:blipFill>
          <a:blip r:embed="rId2"/>
          <a:srcRect l="31639" t="0" r="20254" b="0"/>
          <a:stretch>
            <a:fillRect/>
          </a:stretch>
        </p:blipFill>
        <p:spPr>
          <a:xfrm flipH="false" flipV="false" rot="0">
            <a:off x="9899858" y="-46910"/>
            <a:ext cx="8837615" cy="10333910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9037120" y="6970506"/>
            <a:ext cx="1725476" cy="1676588"/>
          </a:xfrm>
          <a:prstGeom prst="rect">
            <a:avLst/>
          </a:prstGeom>
        </p:spPr>
      </p:pic>
    </p:spTree>
  </p:cSld>
  <p:clrMapOvr>
    <a:masterClrMapping/>
  </p:clrMapOvr>
  <p:timing>
    <p:tnLst>
      <p:par>
        <p:cTn dur="indefinite" restart="never" nodeType="tmRoot">
          <p:childTnLst>
            <p:video>
              <p:cMediaNode vol="100000">
                <p:cTn fill="hold" display="false">
                  <p:stCondLst>
                    <p:cond delay="indefinite"/>
                  </p:stCondLst>
                </p:cTn>
                <p:tgtEl>
                  <p:spTgt spid="12"/>
                </p:tgtEl>
              </p:cMediaNode>
            </p:video>
          </p:childTnLst>
        </p:cTn>
      </p:par>
    </p:tnLst>
  </p:timing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00005A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646398" y="942975"/>
            <a:ext cx="5163704" cy="1667590"/>
            <a:chOff x="0" y="0"/>
            <a:chExt cx="1359988" cy="439201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359988" cy="439201"/>
            </a:xfrm>
            <a:custGeom>
              <a:avLst/>
              <a:gdLst/>
              <a:ahLst/>
              <a:cxnLst/>
              <a:rect r="r" b="b" t="t" l="l"/>
              <a:pathLst>
                <a:path h="439201" w="1359988">
                  <a:moveTo>
                    <a:pt x="76464" y="0"/>
                  </a:moveTo>
                  <a:lnTo>
                    <a:pt x="1283524" y="0"/>
                  </a:lnTo>
                  <a:cubicBezTo>
                    <a:pt x="1303803" y="0"/>
                    <a:pt x="1323252" y="8056"/>
                    <a:pt x="1337592" y="22396"/>
                  </a:cubicBezTo>
                  <a:cubicBezTo>
                    <a:pt x="1351932" y="36736"/>
                    <a:pt x="1359988" y="56185"/>
                    <a:pt x="1359988" y="76464"/>
                  </a:cubicBezTo>
                  <a:lnTo>
                    <a:pt x="1359988" y="362736"/>
                  </a:lnTo>
                  <a:cubicBezTo>
                    <a:pt x="1359988" y="383016"/>
                    <a:pt x="1351932" y="402465"/>
                    <a:pt x="1337592" y="416805"/>
                  </a:cubicBezTo>
                  <a:cubicBezTo>
                    <a:pt x="1323252" y="431145"/>
                    <a:pt x="1303803" y="439201"/>
                    <a:pt x="1283524" y="439201"/>
                  </a:cubicBezTo>
                  <a:lnTo>
                    <a:pt x="76464" y="439201"/>
                  </a:lnTo>
                  <a:cubicBezTo>
                    <a:pt x="56185" y="439201"/>
                    <a:pt x="36736" y="431145"/>
                    <a:pt x="22396" y="416805"/>
                  </a:cubicBezTo>
                  <a:cubicBezTo>
                    <a:pt x="8056" y="402465"/>
                    <a:pt x="0" y="383016"/>
                    <a:pt x="0" y="362736"/>
                  </a:cubicBezTo>
                  <a:lnTo>
                    <a:pt x="0" y="76464"/>
                  </a:lnTo>
                  <a:cubicBezTo>
                    <a:pt x="0" y="56185"/>
                    <a:pt x="8056" y="36736"/>
                    <a:pt x="22396" y="22396"/>
                  </a:cubicBezTo>
                  <a:cubicBezTo>
                    <a:pt x="36736" y="8056"/>
                    <a:pt x="56185" y="0"/>
                    <a:pt x="76464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028700" y="1019175"/>
            <a:ext cx="4402399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FFFF"/>
                </a:solidFill>
                <a:latin typeface="Exo 2 Black"/>
              </a:rPr>
              <a:t>Credits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3996109"/>
            <a:ext cx="8509614" cy="1146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Roboto"/>
              </a:rPr>
              <a:t>This presentation template is free for everyone to use thanks to the following: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5892269"/>
            <a:ext cx="6824596" cy="8455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FFFFFF"/>
                </a:solidFill>
                <a:latin typeface="Roboto"/>
              </a:rPr>
              <a:t>SlidesCarnival for the presentation template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FFFFFF"/>
                </a:solidFill>
                <a:latin typeface="Roboto"/>
              </a:rPr>
              <a:t>Pexels for the photos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7441342"/>
            <a:ext cx="4039636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FFFFFF"/>
                </a:solidFill>
                <a:latin typeface="Open Sauce"/>
              </a:rPr>
              <a:t>Happy designing! </a:t>
            </a:r>
          </a:p>
        </p:txBody>
      </p:sp>
      <p:grpSp>
        <p:nvGrpSpPr>
          <p:cNvPr name="Group 9" id="9"/>
          <p:cNvGrpSpPr>
            <a:grpSpLocks noChangeAspect="true"/>
          </p:cNvGrpSpPr>
          <p:nvPr/>
        </p:nvGrpSpPr>
        <p:grpSpPr>
          <a:xfrm rot="0">
            <a:off x="9538314" y="-839598"/>
            <a:ext cx="11963812" cy="11963764"/>
            <a:chOff x="0" y="0"/>
            <a:chExt cx="6350000" cy="6349975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2"/>
              <a:stretch>
                <a:fillRect l="0" r="0" t="-43845" b="-44834"/>
              </a:stretch>
            </a:blipFill>
          </p:spPr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9172575" y="6853648"/>
            <a:ext cx="2127875" cy="2119895"/>
          </a:xfrm>
          <a:prstGeom prst="rect">
            <a:avLst/>
          </a:prstGeom>
        </p:spPr>
      </p:pic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7439799" cy="10287000"/>
            <a:chOff x="0" y="0"/>
            <a:chExt cx="1959453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959453" cy="2709333"/>
            </a:xfrm>
            <a:custGeom>
              <a:avLst/>
              <a:gdLst/>
              <a:ahLst/>
              <a:cxnLst/>
              <a:rect r="r" b="b" t="t" l="l"/>
              <a:pathLst>
                <a:path h="2709333" w="1959453">
                  <a:moveTo>
                    <a:pt x="0" y="0"/>
                  </a:moveTo>
                  <a:lnTo>
                    <a:pt x="1959453" y="0"/>
                  </a:lnTo>
                  <a:lnTo>
                    <a:pt x="1959453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00005A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46398" y="2095500"/>
            <a:ext cx="3240384" cy="1507313"/>
            <a:chOff x="0" y="0"/>
            <a:chExt cx="853434" cy="396988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853434" cy="396988"/>
            </a:xfrm>
            <a:custGeom>
              <a:avLst/>
              <a:gdLst/>
              <a:ahLst/>
              <a:cxnLst/>
              <a:rect r="r" b="b" t="t" l="l"/>
              <a:pathLst>
                <a:path h="396988" w="853434">
                  <a:moveTo>
                    <a:pt x="121849" y="0"/>
                  </a:moveTo>
                  <a:lnTo>
                    <a:pt x="731585" y="0"/>
                  </a:lnTo>
                  <a:cubicBezTo>
                    <a:pt x="798881" y="0"/>
                    <a:pt x="853434" y="54554"/>
                    <a:pt x="853434" y="121849"/>
                  </a:cubicBezTo>
                  <a:lnTo>
                    <a:pt x="853434" y="275139"/>
                  </a:lnTo>
                  <a:cubicBezTo>
                    <a:pt x="853434" y="307455"/>
                    <a:pt x="840597" y="338448"/>
                    <a:pt x="817746" y="361299"/>
                  </a:cubicBezTo>
                  <a:cubicBezTo>
                    <a:pt x="794895" y="384150"/>
                    <a:pt x="763902" y="396988"/>
                    <a:pt x="731585" y="396988"/>
                  </a:cubicBezTo>
                  <a:lnTo>
                    <a:pt x="121849" y="396988"/>
                  </a:lnTo>
                  <a:cubicBezTo>
                    <a:pt x="54554" y="396988"/>
                    <a:pt x="0" y="342434"/>
                    <a:pt x="0" y="275139"/>
                  </a:cubicBezTo>
                  <a:lnTo>
                    <a:pt x="0" y="121849"/>
                  </a:lnTo>
                  <a:cubicBezTo>
                    <a:pt x="0" y="89533"/>
                    <a:pt x="12838" y="58540"/>
                    <a:pt x="35689" y="35689"/>
                  </a:cubicBezTo>
                  <a:cubicBezTo>
                    <a:pt x="58540" y="12838"/>
                    <a:pt x="89533" y="0"/>
                    <a:pt x="121849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646398" y="942975"/>
            <a:ext cx="5163704" cy="1507313"/>
            <a:chOff x="0" y="0"/>
            <a:chExt cx="1359988" cy="396988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359988" cy="396988"/>
            </a:xfrm>
            <a:custGeom>
              <a:avLst/>
              <a:gdLst/>
              <a:ahLst/>
              <a:cxnLst/>
              <a:rect r="r" b="b" t="t" l="l"/>
              <a:pathLst>
                <a:path h="396988" w="1359988">
                  <a:moveTo>
                    <a:pt x="76464" y="0"/>
                  </a:moveTo>
                  <a:lnTo>
                    <a:pt x="1283524" y="0"/>
                  </a:lnTo>
                  <a:cubicBezTo>
                    <a:pt x="1303803" y="0"/>
                    <a:pt x="1323252" y="8056"/>
                    <a:pt x="1337592" y="22396"/>
                  </a:cubicBezTo>
                  <a:cubicBezTo>
                    <a:pt x="1351932" y="36736"/>
                    <a:pt x="1359988" y="56185"/>
                    <a:pt x="1359988" y="76464"/>
                  </a:cubicBezTo>
                  <a:lnTo>
                    <a:pt x="1359988" y="320524"/>
                  </a:lnTo>
                  <a:cubicBezTo>
                    <a:pt x="1359988" y="340803"/>
                    <a:pt x="1351932" y="360252"/>
                    <a:pt x="1337592" y="374592"/>
                  </a:cubicBezTo>
                  <a:cubicBezTo>
                    <a:pt x="1323252" y="388932"/>
                    <a:pt x="1303803" y="396988"/>
                    <a:pt x="1283524" y="396988"/>
                  </a:cubicBezTo>
                  <a:lnTo>
                    <a:pt x="76464" y="396988"/>
                  </a:lnTo>
                  <a:cubicBezTo>
                    <a:pt x="56185" y="396988"/>
                    <a:pt x="36736" y="388932"/>
                    <a:pt x="22396" y="374592"/>
                  </a:cubicBezTo>
                  <a:cubicBezTo>
                    <a:pt x="8056" y="360252"/>
                    <a:pt x="0" y="340803"/>
                    <a:pt x="0" y="320524"/>
                  </a:cubicBezTo>
                  <a:lnTo>
                    <a:pt x="0" y="76464"/>
                  </a:lnTo>
                  <a:cubicBezTo>
                    <a:pt x="0" y="56185"/>
                    <a:pt x="8056" y="36736"/>
                    <a:pt x="22396" y="22396"/>
                  </a:cubicBezTo>
                  <a:cubicBezTo>
                    <a:pt x="36736" y="8056"/>
                    <a:pt x="56185" y="0"/>
                    <a:pt x="76464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1028700" y="1019175"/>
            <a:ext cx="5059131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Exo 2 Black"/>
              </a:rPr>
              <a:t>Resource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Exo 2 Black"/>
              </a:rPr>
              <a:t>Page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28700" y="5254625"/>
            <a:ext cx="5059131" cy="4003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Roboto"/>
              </a:rPr>
              <a:t>Use these design resources in your Canva Presentation. Happy designing! </a:t>
            </a:r>
          </a:p>
          <a:p>
            <a:pPr>
              <a:lnSpc>
                <a:spcPts val="4550"/>
              </a:lnSpc>
            </a:pPr>
          </a:p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Roboto"/>
              </a:rPr>
              <a:t>Don't forget to delete this page before presenting.</a:t>
            </a:r>
            <a:r>
              <a:rPr lang="en-US" sz="3500">
                <a:solidFill>
                  <a:srgbClr val="FFFFFF"/>
                </a:solidFill>
                <a:latin typeface="Roboto"/>
              </a:rPr>
              <a:t> </a:t>
            </a:r>
          </a:p>
        </p:txBody>
      </p:sp>
      <p:pic>
        <p:nvPicPr>
          <p:cNvPr name="Picture 13" id="1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8518463" y="5405495"/>
            <a:ext cx="1251073" cy="1194775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0246611" y="5322773"/>
            <a:ext cx="1199272" cy="1194775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8476543" y="8670089"/>
            <a:ext cx="1743484" cy="891356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4169368" y="5143500"/>
            <a:ext cx="1476168" cy="1306409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6262887" y="5184746"/>
            <a:ext cx="1206649" cy="1265162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12630019" y="7017678"/>
            <a:ext cx="1078156" cy="1047608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0">
            <a:off x="14937787" y="7186190"/>
            <a:ext cx="1325100" cy="710585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12144058" y="5292999"/>
            <a:ext cx="1232251" cy="1224550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13706156" y="8340515"/>
            <a:ext cx="1159375" cy="1220930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0">
            <a:off x="9577858" y="7084260"/>
            <a:ext cx="914102" cy="1124944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0">
            <a:off x="11146659" y="8323504"/>
            <a:ext cx="1246989" cy="1356652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0">
            <a:off x="16037187" y="8374110"/>
            <a:ext cx="1390427" cy="1255440"/>
          </a:xfrm>
          <a:prstGeom prst="rect">
            <a:avLst/>
          </a:prstGeom>
        </p:spPr>
      </p:pic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7439799" cy="10287000"/>
            <a:chOff x="0" y="0"/>
            <a:chExt cx="1959453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959453" cy="2709333"/>
            </a:xfrm>
            <a:custGeom>
              <a:avLst/>
              <a:gdLst/>
              <a:ahLst/>
              <a:cxnLst/>
              <a:rect r="r" b="b" t="t" l="l"/>
              <a:pathLst>
                <a:path h="2709333" w="1959453">
                  <a:moveTo>
                    <a:pt x="0" y="0"/>
                  </a:moveTo>
                  <a:lnTo>
                    <a:pt x="1959453" y="0"/>
                  </a:lnTo>
                  <a:lnTo>
                    <a:pt x="1959453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00005A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028700" y="5254625"/>
            <a:ext cx="5059131" cy="4003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Roboto"/>
              </a:rPr>
              <a:t>Use these design resources in your Canva Presentation. Happy designing! </a:t>
            </a:r>
          </a:p>
          <a:p>
            <a:pPr>
              <a:lnSpc>
                <a:spcPts val="4550"/>
              </a:lnSpc>
            </a:pPr>
          </a:p>
          <a:p>
            <a:pPr>
              <a:lnSpc>
                <a:spcPts val="4550"/>
              </a:lnSpc>
            </a:pPr>
            <a:r>
              <a:rPr lang="en-US" sz="3500">
                <a:solidFill>
                  <a:srgbClr val="FFFFFF"/>
                </a:solidFill>
                <a:latin typeface="Roboto"/>
              </a:rPr>
              <a:t>Don't forget to delete this page before presenting.</a:t>
            </a:r>
            <a:r>
              <a:rPr lang="en-US" sz="3500">
                <a:solidFill>
                  <a:srgbClr val="FFFFFF"/>
                </a:solidFill>
                <a:latin typeface="Roboto"/>
              </a:rPr>
              <a:t> </a:t>
            </a:r>
          </a:p>
        </p:txBody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90719" y="1649160"/>
            <a:ext cx="847097" cy="728504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513526" y="1597411"/>
            <a:ext cx="579376" cy="832001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09671" y="1597411"/>
            <a:ext cx="832001" cy="832001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64756" y="1700909"/>
            <a:ext cx="1017021" cy="625006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053630" y="1641732"/>
            <a:ext cx="743360" cy="743360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68845" y="1641732"/>
            <a:ext cx="822632" cy="743360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563331" y="1641732"/>
            <a:ext cx="496024" cy="743360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69676" y="3171656"/>
            <a:ext cx="743360" cy="743360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10038" y="3171656"/>
            <a:ext cx="743360" cy="743360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531209" y="1597411"/>
            <a:ext cx="602067" cy="832001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04888" y="3127335"/>
            <a:ext cx="827463" cy="832001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70062" y="3127335"/>
            <a:ext cx="871621" cy="832001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471543" y="3127335"/>
            <a:ext cx="682241" cy="832001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29315" y="3127335"/>
            <a:ext cx="825951" cy="832001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857961" y="3127335"/>
            <a:ext cx="730649" cy="832001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48629" y="3242891"/>
            <a:ext cx="1010671" cy="600890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17536" y="4697288"/>
            <a:ext cx="832001" cy="832001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10038" y="4697288"/>
            <a:ext cx="967444" cy="832001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54737" y="6216043"/>
            <a:ext cx="931977" cy="832001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89592" y="4697288"/>
            <a:ext cx="832001" cy="832001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4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161648" y="4697288"/>
            <a:ext cx="830489" cy="832001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4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32191" y="4697288"/>
            <a:ext cx="904349" cy="832001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976595" y="4700894"/>
            <a:ext cx="665830" cy="824789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4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48629" y="4840151"/>
            <a:ext cx="950796" cy="546276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5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45092" y="6210124"/>
            <a:ext cx="601346" cy="824789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5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04816" y="6219649"/>
            <a:ext cx="773802" cy="824789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5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36996" y="6272285"/>
            <a:ext cx="525902" cy="719517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5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21275" y="6349073"/>
            <a:ext cx="940385" cy="565941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5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20038" y="6272285"/>
            <a:ext cx="911831" cy="719517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6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290247" y="6272285"/>
            <a:ext cx="719517" cy="719517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6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64717" y="7801963"/>
            <a:ext cx="703404" cy="814467"/>
          </a:xfrm>
          <a:prstGeom prst="rect">
            <a:avLst/>
          </a:prstGeom>
        </p:spPr>
      </p:pic>
      <p:pic>
        <p:nvPicPr>
          <p:cNvPr name="Picture 37" id="37"/>
          <p:cNvPicPr>
            <a:picLocks noChangeAspect="true"/>
          </p:cNvPicPr>
          <p:nvPr/>
        </p:nvPicPr>
        <p:blipFill>
          <a:blip r:embed="rId6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66589" y="7728803"/>
            <a:ext cx="744172" cy="960786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6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68142" y="6272285"/>
            <a:ext cx="719517" cy="719517"/>
          </a:xfrm>
          <a:prstGeom prst="rect">
            <a:avLst/>
          </a:prstGeom>
        </p:spPr>
      </p:pic>
      <p:pic>
        <p:nvPicPr>
          <p:cNvPr name="Picture 39" id="39"/>
          <p:cNvPicPr>
            <a:picLocks noChangeAspect="true"/>
          </p:cNvPicPr>
          <p:nvPr/>
        </p:nvPicPr>
        <p:blipFill>
          <a:blip r:embed="rId6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95556" y="7728803"/>
            <a:ext cx="517077" cy="960786"/>
          </a:xfrm>
          <a:prstGeom prst="rect">
            <a:avLst/>
          </a:prstGeom>
        </p:spPr>
      </p:pic>
      <p:pic>
        <p:nvPicPr>
          <p:cNvPr name="Picture 40" id="40"/>
          <p:cNvPicPr>
            <a:picLocks noChangeAspect="true"/>
          </p:cNvPicPr>
          <p:nvPr/>
        </p:nvPicPr>
        <p:blipFill>
          <a:blip r:embed="rId7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22076" y="7801963"/>
            <a:ext cx="410195" cy="814467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7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86227" y="7909057"/>
            <a:ext cx="600279" cy="600279"/>
          </a:xfrm>
          <a:prstGeom prst="rect">
            <a:avLst/>
          </a:prstGeom>
        </p:spPr>
      </p:pic>
      <p:pic>
        <p:nvPicPr>
          <p:cNvPr name="Picture 42" id="42"/>
          <p:cNvPicPr>
            <a:picLocks noChangeAspect="true"/>
          </p:cNvPicPr>
          <p:nvPr/>
        </p:nvPicPr>
        <p:blipFill>
          <a:blip r:embed="rId7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740462" y="7909057"/>
            <a:ext cx="733674" cy="600279"/>
          </a:xfrm>
          <a:prstGeom prst="rect">
            <a:avLst/>
          </a:prstGeom>
        </p:spPr>
      </p:pic>
      <p:pic>
        <p:nvPicPr>
          <p:cNvPr name="Picture 43" id="43"/>
          <p:cNvPicPr>
            <a:picLocks noChangeAspect="true"/>
          </p:cNvPicPr>
          <p:nvPr/>
        </p:nvPicPr>
        <p:blipFill>
          <a:blip r:embed="rId7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28092" y="7909057"/>
            <a:ext cx="857541" cy="600279"/>
          </a:xfrm>
          <a:prstGeom prst="rect">
            <a:avLst/>
          </a:prstGeom>
        </p:spPr>
      </p:pic>
      <p:pic>
        <p:nvPicPr>
          <p:cNvPr name="Picture 44" id="44"/>
          <p:cNvPicPr>
            <a:picLocks noChangeAspect="true"/>
          </p:cNvPicPr>
          <p:nvPr/>
        </p:nvPicPr>
        <p:blipFill>
          <a:blip r:embed="rId7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39589" y="7801963"/>
            <a:ext cx="712289" cy="814467"/>
          </a:xfrm>
          <a:prstGeom prst="rect">
            <a:avLst/>
          </a:prstGeom>
        </p:spPr>
      </p:pic>
      <p:grpSp>
        <p:nvGrpSpPr>
          <p:cNvPr name="Group 45" id="45"/>
          <p:cNvGrpSpPr/>
          <p:nvPr/>
        </p:nvGrpSpPr>
        <p:grpSpPr>
          <a:xfrm rot="0">
            <a:off x="646398" y="2095500"/>
            <a:ext cx="3240384" cy="1507313"/>
            <a:chOff x="0" y="0"/>
            <a:chExt cx="853434" cy="396988"/>
          </a:xfrm>
        </p:grpSpPr>
        <p:sp>
          <p:nvSpPr>
            <p:cNvPr name="Freeform 46" id="46"/>
            <p:cNvSpPr/>
            <p:nvPr/>
          </p:nvSpPr>
          <p:spPr>
            <a:xfrm>
              <a:off x="0" y="0"/>
              <a:ext cx="853434" cy="396988"/>
            </a:xfrm>
            <a:custGeom>
              <a:avLst/>
              <a:gdLst/>
              <a:ahLst/>
              <a:cxnLst/>
              <a:rect r="r" b="b" t="t" l="l"/>
              <a:pathLst>
                <a:path h="396988" w="853434">
                  <a:moveTo>
                    <a:pt x="121849" y="0"/>
                  </a:moveTo>
                  <a:lnTo>
                    <a:pt x="731585" y="0"/>
                  </a:lnTo>
                  <a:cubicBezTo>
                    <a:pt x="798881" y="0"/>
                    <a:pt x="853434" y="54554"/>
                    <a:pt x="853434" y="121849"/>
                  </a:cubicBezTo>
                  <a:lnTo>
                    <a:pt x="853434" y="275139"/>
                  </a:lnTo>
                  <a:cubicBezTo>
                    <a:pt x="853434" y="307455"/>
                    <a:pt x="840597" y="338448"/>
                    <a:pt x="817746" y="361299"/>
                  </a:cubicBezTo>
                  <a:cubicBezTo>
                    <a:pt x="794895" y="384150"/>
                    <a:pt x="763902" y="396988"/>
                    <a:pt x="731585" y="396988"/>
                  </a:cubicBezTo>
                  <a:lnTo>
                    <a:pt x="121849" y="396988"/>
                  </a:lnTo>
                  <a:cubicBezTo>
                    <a:pt x="54554" y="396988"/>
                    <a:pt x="0" y="342434"/>
                    <a:pt x="0" y="275139"/>
                  </a:cubicBezTo>
                  <a:lnTo>
                    <a:pt x="0" y="121849"/>
                  </a:lnTo>
                  <a:cubicBezTo>
                    <a:pt x="0" y="89533"/>
                    <a:pt x="12838" y="58540"/>
                    <a:pt x="35689" y="35689"/>
                  </a:cubicBezTo>
                  <a:cubicBezTo>
                    <a:pt x="58540" y="12838"/>
                    <a:pt x="89533" y="0"/>
                    <a:pt x="121849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47" id="47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48" id="48"/>
          <p:cNvGrpSpPr/>
          <p:nvPr/>
        </p:nvGrpSpPr>
        <p:grpSpPr>
          <a:xfrm rot="0">
            <a:off x="646398" y="942975"/>
            <a:ext cx="5163704" cy="1507313"/>
            <a:chOff x="0" y="0"/>
            <a:chExt cx="1359988" cy="396988"/>
          </a:xfrm>
        </p:grpSpPr>
        <p:sp>
          <p:nvSpPr>
            <p:cNvPr name="Freeform 49" id="49"/>
            <p:cNvSpPr/>
            <p:nvPr/>
          </p:nvSpPr>
          <p:spPr>
            <a:xfrm>
              <a:off x="0" y="0"/>
              <a:ext cx="1359988" cy="396988"/>
            </a:xfrm>
            <a:custGeom>
              <a:avLst/>
              <a:gdLst/>
              <a:ahLst/>
              <a:cxnLst/>
              <a:rect r="r" b="b" t="t" l="l"/>
              <a:pathLst>
                <a:path h="396988" w="1359988">
                  <a:moveTo>
                    <a:pt x="76464" y="0"/>
                  </a:moveTo>
                  <a:lnTo>
                    <a:pt x="1283524" y="0"/>
                  </a:lnTo>
                  <a:cubicBezTo>
                    <a:pt x="1303803" y="0"/>
                    <a:pt x="1323252" y="8056"/>
                    <a:pt x="1337592" y="22396"/>
                  </a:cubicBezTo>
                  <a:cubicBezTo>
                    <a:pt x="1351932" y="36736"/>
                    <a:pt x="1359988" y="56185"/>
                    <a:pt x="1359988" y="76464"/>
                  </a:cubicBezTo>
                  <a:lnTo>
                    <a:pt x="1359988" y="320524"/>
                  </a:lnTo>
                  <a:cubicBezTo>
                    <a:pt x="1359988" y="340803"/>
                    <a:pt x="1351932" y="360252"/>
                    <a:pt x="1337592" y="374592"/>
                  </a:cubicBezTo>
                  <a:cubicBezTo>
                    <a:pt x="1323252" y="388932"/>
                    <a:pt x="1303803" y="396988"/>
                    <a:pt x="1283524" y="396988"/>
                  </a:cubicBezTo>
                  <a:lnTo>
                    <a:pt x="76464" y="396988"/>
                  </a:lnTo>
                  <a:cubicBezTo>
                    <a:pt x="56185" y="396988"/>
                    <a:pt x="36736" y="388932"/>
                    <a:pt x="22396" y="374592"/>
                  </a:cubicBezTo>
                  <a:cubicBezTo>
                    <a:pt x="8056" y="360252"/>
                    <a:pt x="0" y="340803"/>
                    <a:pt x="0" y="320524"/>
                  </a:cubicBezTo>
                  <a:lnTo>
                    <a:pt x="0" y="76464"/>
                  </a:lnTo>
                  <a:cubicBezTo>
                    <a:pt x="0" y="56185"/>
                    <a:pt x="8056" y="36736"/>
                    <a:pt x="22396" y="22396"/>
                  </a:cubicBezTo>
                  <a:cubicBezTo>
                    <a:pt x="36736" y="8056"/>
                    <a:pt x="56185" y="0"/>
                    <a:pt x="76464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50" id="50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51" id="51"/>
          <p:cNvSpPr txBox="true"/>
          <p:nvPr/>
        </p:nvSpPr>
        <p:spPr>
          <a:xfrm rot="0">
            <a:off x="1028700" y="1019175"/>
            <a:ext cx="5059131" cy="2295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Exo 2 Black"/>
              </a:rPr>
              <a:t>Resource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FFFFFF"/>
                </a:solidFill>
                <a:latin typeface="Exo 2 Black"/>
              </a:rPr>
              <a:t>Page</a:t>
            </a:r>
          </a:p>
        </p:txBody>
      </p: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392413" cy="4097130"/>
            <a:chOff x="0" y="0"/>
            <a:chExt cx="4844092" cy="1079079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4844092" cy="1079079"/>
            </a:xfrm>
            <a:custGeom>
              <a:avLst/>
              <a:gdLst/>
              <a:ahLst/>
              <a:cxnLst/>
              <a:rect r="r" b="b" t="t" l="l"/>
              <a:pathLst>
                <a:path h="1079079" w="4844092">
                  <a:moveTo>
                    <a:pt x="0" y="0"/>
                  </a:moveTo>
                  <a:lnTo>
                    <a:pt x="4844092" y="0"/>
                  </a:lnTo>
                  <a:lnTo>
                    <a:pt x="4844092" y="1079079"/>
                  </a:lnTo>
                  <a:lnTo>
                    <a:pt x="0" y="1079079"/>
                  </a:lnTo>
                  <a:close/>
                </a:path>
              </a:pathLst>
            </a:custGeom>
            <a:solidFill>
              <a:srgbClr val="00005A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4240" r="0" b="4240"/>
          <a:stretch>
            <a:fillRect/>
          </a:stretch>
        </p:blipFill>
        <p:spPr>
          <a:xfrm flipH="false" flipV="false" rot="0">
            <a:off x="6261671" y="926828"/>
            <a:ext cx="6118480" cy="1329068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1028700" y="7620000"/>
            <a:ext cx="3839042" cy="14010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83"/>
              </a:lnSpc>
            </a:pPr>
            <a:r>
              <a:rPr lang="en-US" sz="3069">
                <a:solidFill>
                  <a:srgbClr val="000000"/>
                </a:solidFill>
                <a:latin typeface="Roboto"/>
              </a:rPr>
              <a:t>For PowerPoint, Google Slides, and Canva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5174806" y="7620000"/>
            <a:ext cx="3839042" cy="14010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83"/>
              </a:lnSpc>
            </a:pPr>
            <a:r>
              <a:rPr lang="en-US" sz="3069">
                <a:solidFill>
                  <a:srgbClr val="000000"/>
                </a:solidFill>
                <a:latin typeface="Roboto"/>
              </a:rPr>
              <a:t>100% free for personal or commercial use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9320911" y="7620000"/>
            <a:ext cx="3839042" cy="14010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83"/>
              </a:lnSpc>
            </a:pPr>
            <a:r>
              <a:rPr lang="en-US" sz="3069">
                <a:solidFill>
                  <a:srgbClr val="000000"/>
                </a:solidFill>
                <a:latin typeface="Roboto"/>
              </a:rPr>
              <a:t>Ready to use, professional, and customizable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3467017" y="7620000"/>
            <a:ext cx="3839042" cy="14010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83"/>
              </a:lnSpc>
            </a:pPr>
            <a:r>
              <a:rPr lang="en-US" sz="3069">
                <a:solidFill>
                  <a:srgbClr val="000000"/>
                </a:solidFill>
                <a:latin typeface="Roboto"/>
              </a:rPr>
              <a:t>Blow your audience away with attractive visuals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2709307" y="3107080"/>
            <a:ext cx="13310863" cy="1667590"/>
            <a:chOff x="0" y="0"/>
            <a:chExt cx="3505742" cy="439201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3505742" cy="439201"/>
            </a:xfrm>
            <a:custGeom>
              <a:avLst/>
              <a:gdLst/>
              <a:ahLst/>
              <a:cxnLst/>
              <a:rect r="r" b="b" t="t" l="l"/>
              <a:pathLst>
                <a:path h="439201" w="3505742">
                  <a:moveTo>
                    <a:pt x="29663" y="0"/>
                  </a:moveTo>
                  <a:lnTo>
                    <a:pt x="3476079" y="0"/>
                  </a:lnTo>
                  <a:cubicBezTo>
                    <a:pt x="3492461" y="0"/>
                    <a:pt x="3505742" y="13281"/>
                    <a:pt x="3505742" y="29663"/>
                  </a:cubicBezTo>
                  <a:lnTo>
                    <a:pt x="3505742" y="409538"/>
                  </a:lnTo>
                  <a:cubicBezTo>
                    <a:pt x="3505742" y="417405"/>
                    <a:pt x="3502617" y="424950"/>
                    <a:pt x="3497054" y="430513"/>
                  </a:cubicBezTo>
                  <a:cubicBezTo>
                    <a:pt x="3491491" y="436075"/>
                    <a:pt x="3483946" y="439201"/>
                    <a:pt x="3476079" y="439201"/>
                  </a:cubicBezTo>
                  <a:lnTo>
                    <a:pt x="29663" y="439201"/>
                  </a:lnTo>
                  <a:cubicBezTo>
                    <a:pt x="21796" y="439201"/>
                    <a:pt x="14251" y="436075"/>
                    <a:pt x="8688" y="430513"/>
                  </a:cubicBezTo>
                  <a:cubicBezTo>
                    <a:pt x="3125" y="424950"/>
                    <a:pt x="0" y="417405"/>
                    <a:pt x="0" y="409538"/>
                  </a:cubicBezTo>
                  <a:lnTo>
                    <a:pt x="0" y="29663"/>
                  </a:lnTo>
                  <a:cubicBezTo>
                    <a:pt x="0" y="21796"/>
                    <a:pt x="3125" y="14251"/>
                    <a:pt x="8688" y="8688"/>
                  </a:cubicBezTo>
                  <a:cubicBezTo>
                    <a:pt x="14251" y="3125"/>
                    <a:pt x="21796" y="0"/>
                    <a:pt x="29663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2047139" y="4328755"/>
            <a:ext cx="14635199" cy="1667590"/>
            <a:chOff x="0" y="0"/>
            <a:chExt cx="3854538" cy="439201"/>
          </a:xfrm>
        </p:grpSpPr>
        <p:sp>
          <p:nvSpPr>
            <p:cNvPr name="Freeform 14" id="14"/>
            <p:cNvSpPr/>
            <p:nvPr/>
          </p:nvSpPr>
          <p:spPr>
            <a:xfrm>
              <a:off x="0" y="0"/>
              <a:ext cx="3854538" cy="439201"/>
            </a:xfrm>
            <a:custGeom>
              <a:avLst/>
              <a:gdLst/>
              <a:ahLst/>
              <a:cxnLst/>
              <a:rect r="r" b="b" t="t" l="l"/>
              <a:pathLst>
                <a:path h="439201" w="3854538">
                  <a:moveTo>
                    <a:pt x="26979" y="0"/>
                  </a:moveTo>
                  <a:lnTo>
                    <a:pt x="3827559" y="0"/>
                  </a:lnTo>
                  <a:cubicBezTo>
                    <a:pt x="3834714" y="0"/>
                    <a:pt x="3841577" y="2842"/>
                    <a:pt x="3846636" y="7902"/>
                  </a:cubicBezTo>
                  <a:cubicBezTo>
                    <a:pt x="3851696" y="12961"/>
                    <a:pt x="3854538" y="19823"/>
                    <a:pt x="3854538" y="26979"/>
                  </a:cubicBezTo>
                  <a:lnTo>
                    <a:pt x="3854538" y="412222"/>
                  </a:lnTo>
                  <a:cubicBezTo>
                    <a:pt x="3854538" y="419377"/>
                    <a:pt x="3851696" y="426239"/>
                    <a:pt x="3846636" y="431299"/>
                  </a:cubicBezTo>
                  <a:cubicBezTo>
                    <a:pt x="3841577" y="436358"/>
                    <a:pt x="3834714" y="439201"/>
                    <a:pt x="3827559" y="439201"/>
                  </a:cubicBezTo>
                  <a:lnTo>
                    <a:pt x="26979" y="439201"/>
                  </a:lnTo>
                  <a:cubicBezTo>
                    <a:pt x="19823" y="439201"/>
                    <a:pt x="12961" y="436358"/>
                    <a:pt x="7902" y="431299"/>
                  </a:cubicBezTo>
                  <a:cubicBezTo>
                    <a:pt x="2842" y="426239"/>
                    <a:pt x="0" y="419377"/>
                    <a:pt x="0" y="412222"/>
                  </a:cubicBezTo>
                  <a:lnTo>
                    <a:pt x="0" y="26979"/>
                  </a:lnTo>
                  <a:cubicBezTo>
                    <a:pt x="0" y="19823"/>
                    <a:pt x="2842" y="12961"/>
                    <a:pt x="7902" y="7902"/>
                  </a:cubicBezTo>
                  <a:cubicBezTo>
                    <a:pt x="12961" y="2842"/>
                    <a:pt x="19823" y="0"/>
                    <a:pt x="26979" y="0"/>
                  </a:cubicBezTo>
                  <a:close/>
                </a:path>
              </a:pathLst>
            </a:custGeom>
            <a:solidFill>
              <a:srgbClr val="0000FF"/>
            </a:solidFill>
          </p:spPr>
        </p:sp>
        <p:sp>
          <p:nvSpPr>
            <p:cNvPr name="TextBox 15" id="15"/>
            <p:cNvSpPr txBox="true"/>
            <p:nvPr/>
          </p:nvSpPr>
          <p:spPr>
            <a:xfrm>
              <a:off x="0" y="0"/>
              <a:ext cx="812800" cy="8128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1748"/>
                </a:lnSpc>
              </a:pPr>
            </a:p>
          </p:txBody>
        </p:sp>
      </p:grpSp>
      <p:sp>
        <p:nvSpPr>
          <p:cNvPr name="TextBox 16" id="16"/>
          <p:cNvSpPr txBox="true"/>
          <p:nvPr/>
        </p:nvSpPr>
        <p:spPr>
          <a:xfrm rot="0">
            <a:off x="2616134" y="3088030"/>
            <a:ext cx="13788324" cy="262432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369"/>
              </a:lnSpc>
              <a:spcBef>
                <a:spcPct val="0"/>
              </a:spcBef>
            </a:pPr>
            <a:r>
              <a:rPr lang="en-US" sz="8641">
                <a:solidFill>
                  <a:srgbClr val="FFFFFF"/>
                </a:solidFill>
                <a:latin typeface="Exo 2 Black"/>
              </a:rPr>
              <a:t>Free templates for all your presentation needs</a:t>
            </a:r>
          </a:p>
        </p:txBody>
      </p:sp>
      <p:sp>
        <p:nvSpPr>
          <p:cNvPr name="AutoShape 17" id="17"/>
          <p:cNvSpPr/>
          <p:nvPr/>
        </p:nvSpPr>
        <p:spPr>
          <a:xfrm rot="5400000">
            <a:off x="3876312" y="7959806"/>
            <a:ext cx="2558888" cy="0"/>
          </a:xfrm>
          <a:prstGeom prst="line">
            <a:avLst/>
          </a:prstGeom>
          <a:ln cap="flat" w="38100">
            <a:solidFill>
              <a:srgbClr val="D3D4D6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8" id="18"/>
          <p:cNvSpPr/>
          <p:nvPr/>
        </p:nvSpPr>
        <p:spPr>
          <a:xfrm rot="5400000">
            <a:off x="7897713" y="7959806"/>
            <a:ext cx="2558888" cy="0"/>
          </a:xfrm>
          <a:prstGeom prst="line">
            <a:avLst/>
          </a:prstGeom>
          <a:ln cap="flat" w="38100">
            <a:solidFill>
              <a:srgbClr val="D3D4D6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9" id="19"/>
          <p:cNvSpPr/>
          <p:nvPr/>
        </p:nvSpPr>
        <p:spPr>
          <a:xfrm rot="5400000">
            <a:off x="11899559" y="7894914"/>
            <a:ext cx="2558888" cy="0"/>
          </a:xfrm>
          <a:prstGeom prst="line">
            <a:avLst/>
          </a:prstGeom>
          <a:ln cap="flat" w="38100">
            <a:solidFill>
              <a:srgbClr val="D3D4D6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20" id="20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4826828" y="6434207"/>
            <a:ext cx="933321" cy="929821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2392909" y="6510672"/>
            <a:ext cx="973634" cy="929821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5"/>
          <a:srcRect l="497" t="0" r="1895" b="947"/>
          <a:stretch>
            <a:fillRect/>
          </a:stretch>
        </p:blipFill>
        <p:spPr>
          <a:xfrm flipH="false" flipV="false" rot="0">
            <a:off x="6657389" y="6434207"/>
            <a:ext cx="873875" cy="929821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0774324" y="6458224"/>
            <a:ext cx="932216" cy="905803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DAFW63hiMQw</dc:identifier>
  <dcterms:modified xsi:type="dcterms:W3CDTF">2011-08-01T06:04:30Z</dcterms:modified>
  <cp:revision>1</cp:revision>
  <dc:title>Copia de Deep Blue and Grey Tech Newsletter Presentation</dc:title>
</cp:coreProperties>
</file>