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96" r:id="rId2"/>
    <p:sldId id="257" r:id="rId3"/>
    <p:sldId id="258" r:id="rId4"/>
    <p:sldId id="259" r:id="rId5"/>
    <p:sldId id="278" r:id="rId6"/>
    <p:sldId id="275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3" r:id="rId23"/>
    <p:sldId id="314" r:id="rId24"/>
    <p:sldId id="312" r:id="rId25"/>
    <p:sldId id="315" r:id="rId26"/>
    <p:sldId id="316" r:id="rId27"/>
    <p:sldId id="317" r:id="rId2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35E3"/>
    <a:srgbClr val="3568F5"/>
    <a:srgbClr val="688EF8"/>
    <a:srgbClr val="70DDFC"/>
    <a:srgbClr val="A0ABAD"/>
    <a:srgbClr val="1F47EB"/>
    <a:srgbClr val="4070F6"/>
    <a:srgbClr val="3464E0"/>
    <a:srgbClr val="E31D42"/>
    <a:srgbClr val="0C2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2019-05-28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gradFill>
          <a:gsLst>
            <a:gs pos="0">
              <a:srgbClr val="1F47EB"/>
            </a:gs>
            <a:gs pos="100000">
              <a:srgbClr val="3464E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5AC0A939-6478-4ABC-8DC2-6A15589D1A1C}"/>
              </a:ext>
            </a:extLst>
          </p:cNvPr>
          <p:cNvSpPr/>
          <p:nvPr userDrawn="1"/>
        </p:nvSpPr>
        <p:spPr>
          <a:xfrm>
            <a:off x="0" y="2"/>
            <a:ext cx="11088914" cy="6857999"/>
          </a:xfrm>
          <a:custGeom>
            <a:avLst/>
            <a:gdLst>
              <a:gd name="connsiteX0" fmla="*/ 0 w 11539384"/>
              <a:gd name="connsiteY0" fmla="*/ 0 h 6857999"/>
              <a:gd name="connsiteX1" fmla="*/ 11513522 w 11539384"/>
              <a:gd name="connsiteY1" fmla="*/ 0 h 6857999"/>
              <a:gd name="connsiteX2" fmla="*/ 11527604 w 11539384"/>
              <a:gd name="connsiteY2" fmla="*/ 185195 h 6857999"/>
              <a:gd name="connsiteX3" fmla="*/ 11539384 w 11539384"/>
              <a:gd name="connsiteY3" fmla="*/ 651080 h 6857999"/>
              <a:gd name="connsiteX4" fmla="*/ 9187485 w 11539384"/>
              <a:gd name="connsiteY4" fmla="*/ 6738354 h 6857999"/>
              <a:gd name="connsiteX5" fmla="*/ 9073414 w 11539384"/>
              <a:gd name="connsiteY5" fmla="*/ 6857999 h 6857999"/>
              <a:gd name="connsiteX6" fmla="*/ 0 w 11539384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39384" h="6857999">
                <a:moveTo>
                  <a:pt x="0" y="0"/>
                </a:moveTo>
                <a:lnTo>
                  <a:pt x="11513522" y="0"/>
                </a:lnTo>
                <a:lnTo>
                  <a:pt x="11527604" y="185195"/>
                </a:lnTo>
                <a:cubicBezTo>
                  <a:pt x="11535426" y="339502"/>
                  <a:pt x="11539384" y="494828"/>
                  <a:pt x="11539384" y="651080"/>
                </a:cubicBezTo>
                <a:cubicBezTo>
                  <a:pt x="11539384" y="2994844"/>
                  <a:pt x="10648760" y="5130593"/>
                  <a:pt x="9187485" y="6738354"/>
                </a:cubicBezTo>
                <a:lnTo>
                  <a:pt x="9073414" y="6857999"/>
                </a:lnTo>
                <a:lnTo>
                  <a:pt x="0" y="6857999"/>
                </a:lnTo>
                <a:close/>
              </a:path>
            </a:pathLst>
          </a:custGeom>
          <a:gradFill>
            <a:gsLst>
              <a:gs pos="0">
                <a:srgbClr val="3568F5"/>
              </a:gs>
              <a:gs pos="100000">
                <a:srgbClr val="3464E0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C15A7DDE-558D-491B-A620-D967331AD7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463" y="0"/>
            <a:ext cx="11337073" cy="6857998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6BF92F5-6D03-460A-B947-BC63BB55D862}"/>
              </a:ext>
            </a:extLst>
          </p:cNvPr>
          <p:cNvSpPr/>
          <p:nvPr userDrawn="1"/>
        </p:nvSpPr>
        <p:spPr>
          <a:xfrm>
            <a:off x="0" y="6023429"/>
            <a:ext cx="12192000" cy="834571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5A5CEB-122F-4FF1-9608-73F1F030C3B3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609543A-2693-42CF-B716-F4CE1F9980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9C83DB9-5633-42FC-A5FA-69BBBDB2F119}"/>
              </a:ext>
            </a:extLst>
          </p:cNvPr>
          <p:cNvCxnSpPr>
            <a:cxnSpLocks/>
          </p:cNvCxnSpPr>
          <p:nvPr userDrawn="1"/>
        </p:nvCxnSpPr>
        <p:spPr>
          <a:xfrm>
            <a:off x="1968500" y="482600"/>
            <a:ext cx="8902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래픽 7">
            <a:extLst>
              <a:ext uri="{FF2B5EF4-FFF2-40B4-BE49-F238E27FC236}">
                <a16:creationId xmlns:a16="http://schemas.microsoft.com/office/drawing/2014/main" id="{DFD2DBC8-8105-425F-B992-D5BFE9138D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0AA0DCA-7FEA-4931-A45E-367EF7BCF0F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8E76E77-D453-4AE3-B773-2E97DED6D25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99FCE247-233A-426B-B500-D70C8F58D80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1700" y="1128669"/>
            <a:ext cx="10350500" cy="347986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2674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7DD7307-0F25-4A09-9C71-A996A30D727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5A5CEB-122F-4FF1-9608-73F1F030C3B3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609543A-2693-42CF-B716-F4CE1F9980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0AA0DCA-7FEA-4931-A45E-367EF7BCF0F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8E76E77-D453-4AE3-B773-2E97DED6D25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4DD69DF-60FC-46C7-B816-3B94A5C7A6E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sp>
        <p:nvSpPr>
          <p:cNvPr id="15" name="그림 개체 틀 11">
            <a:extLst>
              <a:ext uri="{FF2B5EF4-FFF2-40B4-BE49-F238E27FC236}">
                <a16:creationId xmlns:a16="http://schemas.microsoft.com/office/drawing/2014/main" id="{CD325FE1-A5A9-4C1D-8E1D-F56F26AC91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94672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7DD7307-0F25-4A09-9C71-A996A30D727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5A5CEB-122F-4FF1-9608-73F1F030C3B3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609543A-2693-42CF-B716-F4CE1F9980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0AA0DCA-7FEA-4931-A45E-367EF7BCF0F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8E76E77-D453-4AE3-B773-2E97DED6D25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4DD69DF-60FC-46C7-B816-3B94A5C7A6E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sp>
        <p:nvSpPr>
          <p:cNvPr id="14" name="그림 개체 틀 5">
            <a:extLst>
              <a:ext uri="{FF2B5EF4-FFF2-40B4-BE49-F238E27FC236}">
                <a16:creationId xmlns:a16="http://schemas.microsoft.com/office/drawing/2014/main" id="{02CD5DE6-EFBB-488A-9854-03700ABE66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8820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7DD7307-0F25-4A09-9C71-A996A30D7275}"/>
              </a:ext>
            </a:extLst>
          </p:cNvPr>
          <p:cNvSpPr/>
          <p:nvPr userDrawn="1"/>
        </p:nvSpPr>
        <p:spPr>
          <a:xfrm>
            <a:off x="3924300" y="0"/>
            <a:ext cx="8267700" cy="6858000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5A5CEB-122F-4FF1-9608-73F1F030C3B3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609543A-2693-42CF-B716-F4CE1F9980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0AA0DCA-7FEA-4931-A45E-367EF7BCF0F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8E76E77-D453-4AE3-B773-2E97DED6D25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4DD69DF-60FC-46C7-B816-3B94A5C7A6E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B5DB933C-736B-49BE-ACE9-FC29364D34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45254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36553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ECCAEC91-453A-4D25-BA23-F9C11CFB5E80}"/>
              </a:ext>
            </a:extLst>
          </p:cNvPr>
          <p:cNvCxnSpPr>
            <a:cxnSpLocks/>
          </p:cNvCxnSpPr>
          <p:nvPr userDrawn="1"/>
        </p:nvCxnSpPr>
        <p:spPr>
          <a:xfrm>
            <a:off x="1968500" y="482600"/>
            <a:ext cx="8902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래픽 2">
            <a:extLst>
              <a:ext uri="{FF2B5EF4-FFF2-40B4-BE49-F238E27FC236}">
                <a16:creationId xmlns:a16="http://schemas.microsoft.com/office/drawing/2014/main" id="{358755E2-8D9D-4DD1-A864-1B18119897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C11E3DF-DD96-467A-8D65-2441FD4BDD7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22D7EA9-9654-4062-9903-DBBEDFFBC29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41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ECCAEC91-453A-4D25-BA23-F9C11CFB5E80}"/>
              </a:ext>
            </a:extLst>
          </p:cNvPr>
          <p:cNvCxnSpPr>
            <a:cxnSpLocks/>
          </p:cNvCxnSpPr>
          <p:nvPr userDrawn="1"/>
        </p:nvCxnSpPr>
        <p:spPr>
          <a:xfrm>
            <a:off x="1968500" y="482600"/>
            <a:ext cx="8902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래픽 2">
            <a:extLst>
              <a:ext uri="{FF2B5EF4-FFF2-40B4-BE49-F238E27FC236}">
                <a16:creationId xmlns:a16="http://schemas.microsoft.com/office/drawing/2014/main" id="{358755E2-8D9D-4DD1-A864-1B18119897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C11E3DF-DD96-467A-8D65-2441FD4BDD7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22D7EA9-9654-4062-9903-DBBEDFFBC29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588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688CD628-8E02-403C-BEE5-60442F9D5C1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56" b="13514"/>
          <a:stretch>
            <a:fillRect/>
          </a:stretch>
        </p:blipFill>
        <p:spPr>
          <a:xfrm>
            <a:off x="0" y="146958"/>
            <a:ext cx="11909680" cy="6711043"/>
          </a:xfrm>
          <a:custGeom>
            <a:avLst/>
            <a:gdLst>
              <a:gd name="connsiteX0" fmla="*/ 0 w 11909680"/>
              <a:gd name="connsiteY0" fmla="*/ 0 h 6711043"/>
              <a:gd name="connsiteX1" fmla="*/ 11909680 w 11909680"/>
              <a:gd name="connsiteY1" fmla="*/ 0 h 6711043"/>
              <a:gd name="connsiteX2" fmla="*/ 11909680 w 11909680"/>
              <a:gd name="connsiteY2" fmla="*/ 6711043 h 6711043"/>
              <a:gd name="connsiteX3" fmla="*/ 0 w 11909680"/>
              <a:gd name="connsiteY3" fmla="*/ 6711043 h 6711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9680" h="6711043">
                <a:moveTo>
                  <a:pt x="0" y="0"/>
                </a:moveTo>
                <a:lnTo>
                  <a:pt x="11909680" y="0"/>
                </a:lnTo>
                <a:lnTo>
                  <a:pt x="11909680" y="6711043"/>
                </a:lnTo>
                <a:lnTo>
                  <a:pt x="0" y="671104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132095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1F47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B633F4FD-5F42-4955-9E34-F3EC97855AF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900" b="13569"/>
          <a:stretch>
            <a:fillRect/>
          </a:stretch>
        </p:blipFill>
        <p:spPr>
          <a:xfrm>
            <a:off x="0" y="155120"/>
            <a:ext cx="12192000" cy="6702881"/>
          </a:xfrm>
          <a:custGeom>
            <a:avLst/>
            <a:gdLst>
              <a:gd name="connsiteX0" fmla="*/ 0 w 12192000"/>
              <a:gd name="connsiteY0" fmla="*/ 0 h 6702881"/>
              <a:gd name="connsiteX1" fmla="*/ 12192000 w 12192000"/>
              <a:gd name="connsiteY1" fmla="*/ 0 h 6702881"/>
              <a:gd name="connsiteX2" fmla="*/ 12192000 w 12192000"/>
              <a:gd name="connsiteY2" fmla="*/ 6702881 h 6702881"/>
              <a:gd name="connsiteX3" fmla="*/ 0 w 12192000"/>
              <a:gd name="connsiteY3" fmla="*/ 6702881 h 670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702881">
                <a:moveTo>
                  <a:pt x="0" y="0"/>
                </a:moveTo>
                <a:lnTo>
                  <a:pt x="12192000" y="0"/>
                </a:lnTo>
                <a:lnTo>
                  <a:pt x="12192000" y="6702881"/>
                </a:lnTo>
                <a:lnTo>
                  <a:pt x="0" y="67028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90160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953D56-B873-49D8-A64F-63F6AF608008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1FC20112-A2A8-4C17-B215-CD92A00ED7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62595299-24C6-48BD-BA10-C4934048EC41}"/>
              </a:ext>
            </a:extLst>
          </p:cNvPr>
          <p:cNvCxnSpPr>
            <a:cxnSpLocks/>
          </p:cNvCxnSpPr>
          <p:nvPr userDrawn="1"/>
        </p:nvCxnSpPr>
        <p:spPr>
          <a:xfrm>
            <a:off x="1968500" y="482600"/>
            <a:ext cx="8902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래픽 10">
            <a:extLst>
              <a:ext uri="{FF2B5EF4-FFF2-40B4-BE49-F238E27FC236}">
                <a16:creationId xmlns:a16="http://schemas.microsoft.com/office/drawing/2014/main" id="{C6E7F787-3B90-45D3-B0DD-D6EF370D14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6C8AF61-CC12-424D-BB34-F4F35E41D2D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ED9EA0B-6FDC-47AC-A33E-6EB7A1937CF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3586E340-FB58-4683-A3C1-46CBB66A9D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47236" y="1142226"/>
            <a:ext cx="5376364" cy="268682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08132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6E3756-945D-4FA6-B379-DFAF8F921743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FADC7E8-5300-4803-8426-41D4FDABFE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546AB25B-C101-4740-83E1-EE5C409597C9}"/>
              </a:ext>
            </a:extLst>
          </p:cNvPr>
          <p:cNvCxnSpPr>
            <a:cxnSpLocks/>
          </p:cNvCxnSpPr>
          <p:nvPr userDrawn="1"/>
        </p:nvCxnSpPr>
        <p:spPr>
          <a:xfrm>
            <a:off x="1968500" y="482600"/>
            <a:ext cx="8902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래픽 7">
            <a:extLst>
              <a:ext uri="{FF2B5EF4-FFF2-40B4-BE49-F238E27FC236}">
                <a16:creationId xmlns:a16="http://schemas.microsoft.com/office/drawing/2014/main" id="{7F1F7182-6392-4360-8CE0-B20237C8E3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5C6257A-FAC6-4C4F-8DA0-039A30B04D6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627760E-D0F4-40A1-AAAD-4F31769ACCC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06F2BD02-3024-4054-9B3E-17CAB221D3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1836" y="1333507"/>
            <a:ext cx="2925264" cy="50418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6467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5A5CEB-122F-4FF1-9608-73F1F030C3B3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609543A-2693-42CF-B716-F4CE1F9980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9C83DB9-5633-42FC-A5FA-69BBBDB2F119}"/>
              </a:ext>
            </a:extLst>
          </p:cNvPr>
          <p:cNvCxnSpPr>
            <a:cxnSpLocks/>
          </p:cNvCxnSpPr>
          <p:nvPr userDrawn="1"/>
        </p:nvCxnSpPr>
        <p:spPr>
          <a:xfrm>
            <a:off x="1968500" y="482600"/>
            <a:ext cx="8902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래픽 7">
            <a:extLst>
              <a:ext uri="{FF2B5EF4-FFF2-40B4-BE49-F238E27FC236}">
                <a16:creationId xmlns:a16="http://schemas.microsoft.com/office/drawing/2014/main" id="{DFD2DBC8-8105-425F-B992-D5BFE9138D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0AA0DCA-7FEA-4931-A45E-367EF7BCF0F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8E76E77-D453-4AE3-B773-2E97DED6D25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7F20770F-EFC8-44F1-935C-9E8B4156FF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75336" y="1560469"/>
            <a:ext cx="2692990" cy="400376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F93A9540-D1DA-4DFD-8F9A-965B5A7FE4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75238" y="1560469"/>
            <a:ext cx="2692990" cy="400376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CCEE17D9-E7FD-4A98-8A5A-F10D962222E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75140" y="1560469"/>
            <a:ext cx="2692990" cy="400376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54990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98DEAD-2251-4C71-B8C4-0FBC011A8B55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5A5CEB-122F-4FF1-9608-73F1F030C3B3}"/>
              </a:ext>
            </a:extLst>
          </p:cNvPr>
          <p:cNvSpPr txBox="1"/>
          <p:nvPr userDrawn="1"/>
        </p:nvSpPr>
        <p:spPr>
          <a:xfrm>
            <a:off x="4073026" y="7044874"/>
            <a:ext cx="1526584" cy="235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609543A-2693-42CF-B716-F4CE1F9980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9C83DB9-5633-42FC-A5FA-69BBBDB2F119}"/>
              </a:ext>
            </a:extLst>
          </p:cNvPr>
          <p:cNvCxnSpPr>
            <a:cxnSpLocks/>
          </p:cNvCxnSpPr>
          <p:nvPr userDrawn="1"/>
        </p:nvCxnSpPr>
        <p:spPr>
          <a:xfrm>
            <a:off x="1968500" y="482600"/>
            <a:ext cx="8902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래픽 7">
            <a:extLst>
              <a:ext uri="{FF2B5EF4-FFF2-40B4-BE49-F238E27FC236}">
                <a16:creationId xmlns:a16="http://schemas.microsoft.com/office/drawing/2014/main" id="{DFD2DBC8-8105-425F-B992-D5BFE9138D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3600" y="325437"/>
            <a:ext cx="790575" cy="3143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0AA0DCA-7FEA-4931-A45E-367EF7BCF0F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5152" b="15929"/>
          <a:stretch>
            <a:fillRect/>
          </a:stretch>
        </p:blipFill>
        <p:spPr>
          <a:xfrm>
            <a:off x="11252200" y="4765694"/>
            <a:ext cx="939800" cy="2092306"/>
          </a:xfrm>
          <a:custGeom>
            <a:avLst/>
            <a:gdLst>
              <a:gd name="connsiteX0" fmla="*/ 0 w 939800"/>
              <a:gd name="connsiteY0" fmla="*/ 0 h 2092306"/>
              <a:gd name="connsiteX1" fmla="*/ 939800 w 939800"/>
              <a:gd name="connsiteY1" fmla="*/ 0 h 2092306"/>
              <a:gd name="connsiteX2" fmla="*/ 939800 w 939800"/>
              <a:gd name="connsiteY2" fmla="*/ 2092306 h 2092306"/>
              <a:gd name="connsiteX3" fmla="*/ 0 w 939800"/>
              <a:gd name="connsiteY3" fmla="*/ 2092306 h 209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800" h="2092306">
                <a:moveTo>
                  <a:pt x="0" y="0"/>
                </a:moveTo>
                <a:lnTo>
                  <a:pt x="939800" y="0"/>
                </a:lnTo>
                <a:lnTo>
                  <a:pt x="939800" y="2092306"/>
                </a:lnTo>
                <a:lnTo>
                  <a:pt x="0" y="2092306"/>
                </a:lnTo>
                <a:close/>
              </a:path>
            </a:pathLst>
          </a:cu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8E76E77-D453-4AE3-B773-2E97DED6D25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45288" y="5778500"/>
            <a:ext cx="668887" cy="555516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D0E32237-937F-4F95-B8C2-8AF5F5E979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7825" y="1385844"/>
            <a:ext cx="5435101" cy="510385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878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75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1392498" y="3296860"/>
            <a:ext cx="3400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4918E-A9FA-40E9-9550-496E7A4CCF4D}"/>
              </a:ext>
            </a:extLst>
          </p:cNvPr>
          <p:cNvSpPr txBox="1"/>
          <p:nvPr/>
        </p:nvSpPr>
        <p:spPr>
          <a:xfrm>
            <a:off x="5810250" y="3780899"/>
            <a:ext cx="598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F92B2B0-69EF-4B2C-820F-1BEADA92E9D5}"/>
              </a:ext>
            </a:extLst>
          </p:cNvPr>
          <p:cNvGrpSpPr/>
          <p:nvPr/>
        </p:nvGrpSpPr>
        <p:grpSpPr>
          <a:xfrm>
            <a:off x="723901" y="3357562"/>
            <a:ext cx="601018" cy="601018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F2E7F9F-9021-4052-9B23-CD80987E4636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EBC8D77-D2C8-477D-81F6-37ED5006E1F0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594EA39-1E9F-48F9-9BEB-ED81F67893A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161A4BE-4C28-42FC-82EF-E883289B66F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AAD651-063E-4B21-BEA9-957D6D49AB7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705A9D-B778-4B11-B399-229DFF035D68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90806C3-A3C2-4CA5-9F79-4D94C28F3F3E}"/>
              </a:ext>
            </a:extLst>
          </p:cNvPr>
          <p:cNvSpPr txBox="1"/>
          <p:nvPr/>
        </p:nvSpPr>
        <p:spPr>
          <a:xfrm>
            <a:off x="5810250" y="3429000"/>
            <a:ext cx="5981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preseatation</a:t>
            </a:r>
            <a:endParaRPr lang="ko-KR" alt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01709F-9408-4396-A36B-689D8A26CD61}"/>
              </a:ext>
            </a:extLst>
          </p:cNvPr>
          <p:cNvSpPr txBox="1"/>
          <p:nvPr/>
        </p:nvSpPr>
        <p:spPr>
          <a:xfrm>
            <a:off x="5810250" y="5495852"/>
            <a:ext cx="598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20xx. 00. 00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124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1312F84-5B24-4B6C-AE4B-14F2F4864739}"/>
              </a:ext>
            </a:extLst>
          </p:cNvPr>
          <p:cNvSpPr/>
          <p:nvPr/>
        </p:nvSpPr>
        <p:spPr>
          <a:xfrm>
            <a:off x="884342" y="1131817"/>
            <a:ext cx="3613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635E3"/>
                </a:solidFill>
              </a:rPr>
              <a:t>amet</a:t>
            </a:r>
            <a:r>
              <a:rPr lang="en-US" altLang="ko-KR" sz="20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D73CEF70-9FE5-4239-8746-C523E5D01E1B}"/>
              </a:ext>
            </a:extLst>
          </p:cNvPr>
          <p:cNvSpPr/>
          <p:nvPr/>
        </p:nvSpPr>
        <p:spPr>
          <a:xfrm>
            <a:off x="2368648" y="2475430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2D89D78-34AC-46F7-82D2-FFBFFAEE3A81}"/>
              </a:ext>
            </a:extLst>
          </p:cNvPr>
          <p:cNvSpPr txBox="1"/>
          <p:nvPr/>
        </p:nvSpPr>
        <p:spPr>
          <a:xfrm>
            <a:off x="2886627" y="2670692"/>
            <a:ext cx="694009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D4351E6F-526E-4711-AD10-EC646D74A117}"/>
              </a:ext>
            </a:extLst>
          </p:cNvPr>
          <p:cNvSpPr/>
          <p:nvPr/>
        </p:nvSpPr>
        <p:spPr>
          <a:xfrm>
            <a:off x="2886626" y="2407491"/>
            <a:ext cx="21657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8557F7C6-5116-4036-8753-A9758374075A}"/>
              </a:ext>
            </a:extLst>
          </p:cNvPr>
          <p:cNvGrpSpPr/>
          <p:nvPr/>
        </p:nvGrpSpPr>
        <p:grpSpPr>
          <a:xfrm>
            <a:off x="2370498" y="3730212"/>
            <a:ext cx="386824" cy="386143"/>
            <a:chOff x="3437087" y="3568446"/>
            <a:chExt cx="386824" cy="386143"/>
          </a:xfrm>
          <a:solidFill>
            <a:srgbClr val="3568F5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D1D8C052-B86B-46CF-B85B-8C1D6186320C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355DC5E9-624A-4040-A502-9E4AFBAB6913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EA9C25D3-C023-4E54-BF20-303BC723599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8DA4610-5F69-4FF2-93BE-52564668FAE3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E099A1A4-5810-4E74-98CC-9E9BA7096EC5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E683DD57-9AF0-42FB-B65D-7221918255A0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BD08B0A-5FC7-4727-B901-9A36D0E23F48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68F0AFF-50E3-4641-A02D-F8E3B124492D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059F5EAA-15FF-450C-AC42-0CE74C63E9B0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7EF1B23-6612-4106-A739-71AFB4E3274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79EEF3CF-91FE-4E22-89AF-9501C7373FD7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B3115214-5158-496D-A3A1-35A7853C6EFA}"/>
              </a:ext>
            </a:extLst>
          </p:cNvPr>
          <p:cNvSpPr txBox="1"/>
          <p:nvPr/>
        </p:nvSpPr>
        <p:spPr>
          <a:xfrm>
            <a:off x="2886627" y="3943915"/>
            <a:ext cx="694009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48143708-8D18-4917-B65C-41BEC1F8B4F2}"/>
              </a:ext>
            </a:extLst>
          </p:cNvPr>
          <p:cNvSpPr/>
          <p:nvPr/>
        </p:nvSpPr>
        <p:spPr>
          <a:xfrm>
            <a:off x="2886626" y="3680714"/>
            <a:ext cx="21657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1A3ECB07-592D-4D66-B307-24B32F93B2CB}"/>
              </a:ext>
            </a:extLst>
          </p:cNvPr>
          <p:cNvGrpSpPr/>
          <p:nvPr/>
        </p:nvGrpSpPr>
        <p:grpSpPr>
          <a:xfrm>
            <a:off x="2365277" y="4980613"/>
            <a:ext cx="397267" cy="431007"/>
            <a:chOff x="6792003" y="4880133"/>
            <a:chExt cx="397267" cy="431007"/>
          </a:xfrm>
          <a:solidFill>
            <a:srgbClr val="3568F5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9869FD4-EF10-4E54-BFA6-76006F6C5F7E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4B1FE920-60AE-4EDB-AD9F-145ECA50FD02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05219C11-2950-4101-A3F3-F45D102BBE01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B14753C6-BF61-4EE1-B63F-420361E98D7E}"/>
              </a:ext>
            </a:extLst>
          </p:cNvPr>
          <p:cNvSpPr txBox="1"/>
          <p:nvPr/>
        </p:nvSpPr>
        <p:spPr>
          <a:xfrm>
            <a:off x="2886627" y="5217138"/>
            <a:ext cx="694009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7" name="직사각형 126">
            <a:extLst>
              <a:ext uri="{FF2B5EF4-FFF2-40B4-BE49-F238E27FC236}">
                <a16:creationId xmlns:a16="http://schemas.microsoft.com/office/drawing/2014/main" id="{14EBD2C5-1ED1-4870-A920-371D7D6D4E00}"/>
              </a:ext>
            </a:extLst>
          </p:cNvPr>
          <p:cNvSpPr/>
          <p:nvPr/>
        </p:nvSpPr>
        <p:spPr>
          <a:xfrm>
            <a:off x="2886626" y="4953937"/>
            <a:ext cx="21657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533682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1312F84-5B24-4B6C-AE4B-14F2F4864739}"/>
              </a:ext>
            </a:extLst>
          </p:cNvPr>
          <p:cNvSpPr/>
          <p:nvPr/>
        </p:nvSpPr>
        <p:spPr>
          <a:xfrm>
            <a:off x="884342" y="1131817"/>
            <a:ext cx="3613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635E3"/>
                </a:solidFill>
              </a:rPr>
              <a:t>amet</a:t>
            </a:r>
            <a:r>
              <a:rPr lang="en-US" altLang="ko-KR" sz="2000" b="1" dirty="0">
                <a:solidFill>
                  <a:srgbClr val="1635E3"/>
                </a:solidFill>
              </a:rPr>
              <a:t>,</a:t>
            </a: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869BB0D6-8F1B-4136-A70B-4B830046C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177" y="2023630"/>
            <a:ext cx="4523847" cy="395287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85C5327-B8C9-4674-8CD4-E09531E25CB1}"/>
              </a:ext>
            </a:extLst>
          </p:cNvPr>
          <p:cNvSpPr txBox="1"/>
          <p:nvPr/>
        </p:nvSpPr>
        <p:spPr>
          <a:xfrm>
            <a:off x="4801152" y="2394467"/>
            <a:ext cx="467622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163951A-C5FC-428C-B51B-932B7B5F850F}"/>
              </a:ext>
            </a:extLst>
          </p:cNvPr>
          <p:cNvSpPr/>
          <p:nvPr/>
        </p:nvSpPr>
        <p:spPr>
          <a:xfrm>
            <a:off x="4801151" y="2131266"/>
            <a:ext cx="21657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2C5E05-0331-4E8B-B5F9-7F1C5D981C61}"/>
              </a:ext>
            </a:extLst>
          </p:cNvPr>
          <p:cNvSpPr txBox="1"/>
          <p:nvPr/>
        </p:nvSpPr>
        <p:spPr>
          <a:xfrm>
            <a:off x="5361207" y="3625526"/>
            <a:ext cx="467622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90A6542-2F4B-4E22-853D-D4178D155B26}"/>
              </a:ext>
            </a:extLst>
          </p:cNvPr>
          <p:cNvSpPr/>
          <p:nvPr/>
        </p:nvSpPr>
        <p:spPr>
          <a:xfrm>
            <a:off x="5361206" y="3362325"/>
            <a:ext cx="21657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DED565-AC2C-4149-BD2F-833A3762220D}"/>
              </a:ext>
            </a:extLst>
          </p:cNvPr>
          <p:cNvSpPr txBox="1"/>
          <p:nvPr/>
        </p:nvSpPr>
        <p:spPr>
          <a:xfrm>
            <a:off x="5941722" y="4558976"/>
            <a:ext cx="467622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9F0CFFC-A011-4CC1-8B92-6604ED2BE90F}"/>
              </a:ext>
            </a:extLst>
          </p:cNvPr>
          <p:cNvSpPr/>
          <p:nvPr/>
        </p:nvSpPr>
        <p:spPr>
          <a:xfrm>
            <a:off x="5941721" y="4295775"/>
            <a:ext cx="21657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00F3054-AFA4-4468-9D97-C29DB530F763}"/>
              </a:ext>
            </a:extLst>
          </p:cNvPr>
          <p:cNvSpPr txBox="1"/>
          <p:nvPr/>
        </p:nvSpPr>
        <p:spPr>
          <a:xfrm>
            <a:off x="6448977" y="5495791"/>
            <a:ext cx="467622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4FB79F2-2A42-4C46-8F83-EF72F6B88C55}"/>
              </a:ext>
            </a:extLst>
          </p:cNvPr>
          <p:cNvSpPr/>
          <p:nvPr/>
        </p:nvSpPr>
        <p:spPr>
          <a:xfrm>
            <a:off x="6448976" y="5232590"/>
            <a:ext cx="21657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C6ED7F0-7C7E-4D0A-A8A3-355603852EF7}"/>
              </a:ext>
            </a:extLst>
          </p:cNvPr>
          <p:cNvGrpSpPr/>
          <p:nvPr/>
        </p:nvGrpSpPr>
        <p:grpSpPr>
          <a:xfrm>
            <a:off x="3130928" y="4522787"/>
            <a:ext cx="414595" cy="311502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482D34-0230-46BE-ACFC-5CE3AF208EC4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6F25ED5-BE92-4572-B2C5-0C1D819E4B95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A2472FB3-3FA5-4DD3-BAE3-2FA3E4D4DA2D}"/>
              </a:ext>
            </a:extLst>
          </p:cNvPr>
          <p:cNvGrpSpPr/>
          <p:nvPr/>
        </p:nvGrpSpPr>
        <p:grpSpPr>
          <a:xfrm>
            <a:off x="3134048" y="2529680"/>
            <a:ext cx="408354" cy="413690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D2229CB2-DC3A-443B-8311-A36D410B0A1B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2FCEE91-5F4A-45E3-9D3D-64FD7C0EA170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D4222824-FD25-47A2-AB9D-8D23F3C18D6B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990AE8D-654A-4000-A361-166897AB23C9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F269B74-3D65-4E75-8607-762656963525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F89ADAD-2F16-49B6-81E3-0662D1FBC7F0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B1D0D24-A81F-412A-AF01-C3874AC18C93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0CEDE6A-1858-4DA1-9F3A-4E277F16418E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8A6CC3D8-1BE4-458C-A5B4-7C84E42CA0C3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DBBCD4D-5984-4A65-A6E2-4C4BAA9FAF74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4FF70E95-9E2E-452E-BA44-B8C16B5A3742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BC89A598-B78B-47FC-8F96-1E3692856FD6}"/>
              </a:ext>
            </a:extLst>
          </p:cNvPr>
          <p:cNvGrpSpPr/>
          <p:nvPr/>
        </p:nvGrpSpPr>
        <p:grpSpPr>
          <a:xfrm>
            <a:off x="3132261" y="3542290"/>
            <a:ext cx="411929" cy="4024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A17A5327-F1C0-4606-82DC-931310C124A6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C5516257-E515-4E5D-9C41-7E2075186CDC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7D17462B-D979-4184-B4A5-9953EDA1CA83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9F1908DD-5302-418D-A70D-B78D2B63D227}"/>
              </a:ext>
            </a:extLst>
          </p:cNvPr>
          <p:cNvGrpSpPr/>
          <p:nvPr/>
        </p:nvGrpSpPr>
        <p:grpSpPr>
          <a:xfrm>
            <a:off x="3123050" y="5391661"/>
            <a:ext cx="430350" cy="424746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DCEBF55-D6FB-4AE4-A15E-E2C971F51288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41B10CB-EB23-4D13-9688-78DA5C82D9AA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03B8690-06C3-4C8C-B32C-F6DC1015D245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B8235496-D61B-4E97-9C6C-5F94AEA36A3C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50212418-3E1B-4BE6-82E8-C30353165596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B6ABCA7F-D08C-409D-B393-6EFBE90C8993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D851BE26-3534-442F-A17C-7EC85A070F07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8D361760-27D1-4E7E-A209-03F50F024D0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8556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1312F84-5B24-4B6C-AE4B-14F2F4864739}"/>
              </a:ext>
            </a:extLst>
          </p:cNvPr>
          <p:cNvSpPr/>
          <p:nvPr/>
        </p:nvSpPr>
        <p:spPr>
          <a:xfrm>
            <a:off x="884342" y="1131817"/>
            <a:ext cx="3613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635E3"/>
                </a:solidFill>
              </a:rPr>
              <a:t>amet</a:t>
            </a:r>
            <a:r>
              <a:rPr lang="en-US" altLang="ko-KR" sz="20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7611B01-2CBB-432A-AEC8-3200E83D902A}"/>
              </a:ext>
            </a:extLst>
          </p:cNvPr>
          <p:cNvSpPr/>
          <p:nvPr/>
        </p:nvSpPr>
        <p:spPr>
          <a:xfrm>
            <a:off x="1845469" y="4021124"/>
            <a:ext cx="8529637" cy="18000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D798B0B-6695-4AB2-BEF5-FEF3A117A4A9}"/>
              </a:ext>
            </a:extLst>
          </p:cNvPr>
          <p:cNvGrpSpPr/>
          <p:nvPr/>
        </p:nvGrpSpPr>
        <p:grpSpPr>
          <a:xfrm>
            <a:off x="1715196" y="3895344"/>
            <a:ext cx="269560" cy="269560"/>
            <a:chOff x="955833" y="4971572"/>
            <a:chExt cx="412434" cy="412434"/>
          </a:xfrm>
        </p:grpSpPr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41C95035-EC3C-4600-A5E2-D13DC0652181}"/>
                </a:ext>
              </a:extLst>
            </p:cNvPr>
            <p:cNvSpPr/>
            <p:nvPr/>
          </p:nvSpPr>
          <p:spPr>
            <a:xfrm>
              <a:off x="1007269" y="5023008"/>
              <a:ext cx="309562" cy="309562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4" name="원형: 비어 있음 3">
              <a:extLst>
                <a:ext uri="{FF2B5EF4-FFF2-40B4-BE49-F238E27FC236}">
                  <a16:creationId xmlns:a16="http://schemas.microsoft.com/office/drawing/2014/main" id="{999D50DB-23BF-46B2-975A-CA280565F16A}"/>
                </a:ext>
              </a:extLst>
            </p:cNvPr>
            <p:cNvSpPr/>
            <p:nvPr/>
          </p:nvSpPr>
          <p:spPr>
            <a:xfrm>
              <a:off x="955833" y="4971572"/>
              <a:ext cx="412434" cy="412434"/>
            </a:xfrm>
            <a:prstGeom prst="donut">
              <a:avLst/>
            </a:prstGeom>
            <a:solidFill>
              <a:srgbClr val="3568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EA7FEEA5-1BAF-4D86-AAF9-49E71EC663C5}"/>
              </a:ext>
            </a:extLst>
          </p:cNvPr>
          <p:cNvGrpSpPr/>
          <p:nvPr/>
        </p:nvGrpSpPr>
        <p:grpSpPr>
          <a:xfrm>
            <a:off x="3846612" y="3895344"/>
            <a:ext cx="269560" cy="269560"/>
            <a:chOff x="955833" y="4971572"/>
            <a:chExt cx="412434" cy="412434"/>
          </a:xfrm>
        </p:grpSpPr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7EB98140-0BAE-42EC-9457-2BD8B3BC734C}"/>
                </a:ext>
              </a:extLst>
            </p:cNvPr>
            <p:cNvSpPr/>
            <p:nvPr/>
          </p:nvSpPr>
          <p:spPr>
            <a:xfrm>
              <a:off x="1007269" y="5023008"/>
              <a:ext cx="309562" cy="309562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69" name="원형: 비어 있음 68">
              <a:extLst>
                <a:ext uri="{FF2B5EF4-FFF2-40B4-BE49-F238E27FC236}">
                  <a16:creationId xmlns:a16="http://schemas.microsoft.com/office/drawing/2014/main" id="{80EB56B3-AD16-44B5-AEA1-6D5538A65238}"/>
                </a:ext>
              </a:extLst>
            </p:cNvPr>
            <p:cNvSpPr/>
            <p:nvPr/>
          </p:nvSpPr>
          <p:spPr>
            <a:xfrm>
              <a:off x="955833" y="4971572"/>
              <a:ext cx="412434" cy="412434"/>
            </a:xfrm>
            <a:prstGeom prst="donut">
              <a:avLst/>
            </a:prstGeom>
            <a:solidFill>
              <a:srgbClr val="3568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2F4475B2-FBE7-430B-B6F1-6FAC1935AECC}"/>
              </a:ext>
            </a:extLst>
          </p:cNvPr>
          <p:cNvGrpSpPr/>
          <p:nvPr/>
        </p:nvGrpSpPr>
        <p:grpSpPr>
          <a:xfrm>
            <a:off x="5978028" y="3895344"/>
            <a:ext cx="269560" cy="269560"/>
            <a:chOff x="955833" y="4971572"/>
            <a:chExt cx="412434" cy="412434"/>
          </a:xfrm>
        </p:grpSpPr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8D1275F1-3F98-4A0E-BE3C-4955332B77CC}"/>
                </a:ext>
              </a:extLst>
            </p:cNvPr>
            <p:cNvSpPr/>
            <p:nvPr/>
          </p:nvSpPr>
          <p:spPr>
            <a:xfrm>
              <a:off x="1007269" y="5023008"/>
              <a:ext cx="309562" cy="309562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72" name="원형: 비어 있음 71">
              <a:extLst>
                <a:ext uri="{FF2B5EF4-FFF2-40B4-BE49-F238E27FC236}">
                  <a16:creationId xmlns:a16="http://schemas.microsoft.com/office/drawing/2014/main" id="{5E773F51-011B-46C3-B14D-18DE3733C127}"/>
                </a:ext>
              </a:extLst>
            </p:cNvPr>
            <p:cNvSpPr/>
            <p:nvPr/>
          </p:nvSpPr>
          <p:spPr>
            <a:xfrm>
              <a:off x="955833" y="4971572"/>
              <a:ext cx="412434" cy="412434"/>
            </a:xfrm>
            <a:prstGeom prst="donut">
              <a:avLst/>
            </a:prstGeom>
            <a:solidFill>
              <a:srgbClr val="3568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7E2CA8A4-6623-40A7-94BC-D18A1170B6D1}"/>
              </a:ext>
            </a:extLst>
          </p:cNvPr>
          <p:cNvGrpSpPr/>
          <p:nvPr/>
        </p:nvGrpSpPr>
        <p:grpSpPr>
          <a:xfrm>
            <a:off x="8109444" y="3895344"/>
            <a:ext cx="269560" cy="269560"/>
            <a:chOff x="955833" y="4971572"/>
            <a:chExt cx="412434" cy="412434"/>
          </a:xfrm>
        </p:grpSpPr>
        <p:sp>
          <p:nvSpPr>
            <p:cNvPr id="74" name="타원 73">
              <a:extLst>
                <a:ext uri="{FF2B5EF4-FFF2-40B4-BE49-F238E27FC236}">
                  <a16:creationId xmlns:a16="http://schemas.microsoft.com/office/drawing/2014/main" id="{9382C6C3-CC5C-4317-926B-034B23F77A34}"/>
                </a:ext>
              </a:extLst>
            </p:cNvPr>
            <p:cNvSpPr/>
            <p:nvPr/>
          </p:nvSpPr>
          <p:spPr>
            <a:xfrm>
              <a:off x="1007269" y="5023008"/>
              <a:ext cx="309562" cy="309562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75" name="원형: 비어 있음 74">
              <a:extLst>
                <a:ext uri="{FF2B5EF4-FFF2-40B4-BE49-F238E27FC236}">
                  <a16:creationId xmlns:a16="http://schemas.microsoft.com/office/drawing/2014/main" id="{D3260859-2355-450F-BC29-C79E32FA4533}"/>
                </a:ext>
              </a:extLst>
            </p:cNvPr>
            <p:cNvSpPr/>
            <p:nvPr/>
          </p:nvSpPr>
          <p:spPr>
            <a:xfrm>
              <a:off x="955833" y="4971572"/>
              <a:ext cx="412434" cy="412434"/>
            </a:xfrm>
            <a:prstGeom prst="donut">
              <a:avLst/>
            </a:prstGeom>
            <a:solidFill>
              <a:srgbClr val="3568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3573F818-5A0F-4B47-B9BA-B406FB5698A6}"/>
              </a:ext>
            </a:extLst>
          </p:cNvPr>
          <p:cNvGrpSpPr/>
          <p:nvPr/>
        </p:nvGrpSpPr>
        <p:grpSpPr>
          <a:xfrm>
            <a:off x="10240861" y="3895344"/>
            <a:ext cx="269560" cy="269560"/>
            <a:chOff x="955833" y="4971572"/>
            <a:chExt cx="412434" cy="412434"/>
          </a:xfrm>
        </p:grpSpPr>
        <p:sp>
          <p:nvSpPr>
            <p:cNvPr id="77" name="타원 76">
              <a:extLst>
                <a:ext uri="{FF2B5EF4-FFF2-40B4-BE49-F238E27FC236}">
                  <a16:creationId xmlns:a16="http://schemas.microsoft.com/office/drawing/2014/main" id="{1D53F0AF-6075-4379-A818-0483A8EB8F7B}"/>
                </a:ext>
              </a:extLst>
            </p:cNvPr>
            <p:cNvSpPr/>
            <p:nvPr/>
          </p:nvSpPr>
          <p:spPr>
            <a:xfrm>
              <a:off x="1007269" y="5023008"/>
              <a:ext cx="309562" cy="309562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78" name="원형: 비어 있음 77">
              <a:extLst>
                <a:ext uri="{FF2B5EF4-FFF2-40B4-BE49-F238E27FC236}">
                  <a16:creationId xmlns:a16="http://schemas.microsoft.com/office/drawing/2014/main" id="{81D2253F-B630-47CC-B936-68ABD05E4BDB}"/>
                </a:ext>
              </a:extLst>
            </p:cNvPr>
            <p:cNvSpPr/>
            <p:nvPr/>
          </p:nvSpPr>
          <p:spPr>
            <a:xfrm>
              <a:off x="955833" y="4971572"/>
              <a:ext cx="412434" cy="412434"/>
            </a:xfrm>
            <a:prstGeom prst="donut">
              <a:avLst/>
            </a:prstGeom>
            <a:solidFill>
              <a:srgbClr val="3568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pic>
        <p:nvPicPr>
          <p:cNvPr id="7" name="그래픽 6">
            <a:extLst>
              <a:ext uri="{FF2B5EF4-FFF2-40B4-BE49-F238E27FC236}">
                <a16:creationId xmlns:a16="http://schemas.microsoft.com/office/drawing/2014/main" id="{C18DB94E-5D68-448F-8CC3-AB72694D5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2069" y="2173061"/>
            <a:ext cx="1066800" cy="1466850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EC844EA6-6693-4EC3-B8F5-2A762916C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478" y="2173061"/>
            <a:ext cx="1066800" cy="1466850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D2AABCAB-605A-4A22-9D2B-B15548E69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6887" y="2173061"/>
            <a:ext cx="1066800" cy="1466850"/>
          </a:xfrm>
          <a:prstGeom prst="rect">
            <a:avLst/>
          </a:prstGeom>
        </p:spPr>
      </p:pic>
      <p:pic>
        <p:nvPicPr>
          <p:cNvPr id="82" name="그래픽 81">
            <a:extLst>
              <a:ext uri="{FF2B5EF4-FFF2-40B4-BE49-F238E27FC236}">
                <a16:creationId xmlns:a16="http://schemas.microsoft.com/office/drawing/2014/main" id="{143E2BD7-E0B7-489E-AB9C-A22FDF4A6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9296" y="2173061"/>
            <a:ext cx="1066800" cy="1466850"/>
          </a:xfrm>
          <a:prstGeom prst="rect">
            <a:avLst/>
          </a:prstGeom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EA552FCD-D887-4C1E-8663-FA660ECD5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1706" y="2173061"/>
            <a:ext cx="1066800" cy="1466850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222546B1-4603-4E1A-B7DF-E2A96DE919C9}"/>
              </a:ext>
            </a:extLst>
          </p:cNvPr>
          <p:cNvSpPr txBox="1"/>
          <p:nvPr/>
        </p:nvSpPr>
        <p:spPr>
          <a:xfrm>
            <a:off x="1220051" y="5088744"/>
            <a:ext cx="125083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1F463D14-1742-44B3-8156-761330A66876}"/>
              </a:ext>
            </a:extLst>
          </p:cNvPr>
          <p:cNvSpPr/>
          <p:nvPr/>
        </p:nvSpPr>
        <p:spPr>
          <a:xfrm>
            <a:off x="1220049" y="4760494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65E061F1-64C7-419C-935E-4EEBE2878785}"/>
              </a:ext>
            </a:extLst>
          </p:cNvPr>
          <p:cNvSpPr/>
          <p:nvPr/>
        </p:nvSpPr>
        <p:spPr>
          <a:xfrm>
            <a:off x="1220049" y="4235501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3568F5"/>
                </a:solidFill>
              </a:rPr>
              <a:t>20xx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D1798A1-FD76-4DC4-A6C0-281F6EF234D4}"/>
              </a:ext>
            </a:extLst>
          </p:cNvPr>
          <p:cNvSpPr txBox="1"/>
          <p:nvPr/>
        </p:nvSpPr>
        <p:spPr>
          <a:xfrm>
            <a:off x="3352460" y="5088744"/>
            <a:ext cx="125083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E5BBEB93-9375-4EBB-8845-B3A9C599A964}"/>
              </a:ext>
            </a:extLst>
          </p:cNvPr>
          <p:cNvSpPr/>
          <p:nvPr/>
        </p:nvSpPr>
        <p:spPr>
          <a:xfrm>
            <a:off x="3352458" y="4760494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CB83C4CD-771A-40BB-AAD8-6123BBC9DA00}"/>
              </a:ext>
            </a:extLst>
          </p:cNvPr>
          <p:cNvSpPr/>
          <p:nvPr/>
        </p:nvSpPr>
        <p:spPr>
          <a:xfrm>
            <a:off x="3352458" y="4235501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3568F5"/>
                </a:solidFill>
              </a:rPr>
              <a:t>20xx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033A1FC-BEE7-4348-8E9A-84CA7879A9B3}"/>
              </a:ext>
            </a:extLst>
          </p:cNvPr>
          <p:cNvSpPr txBox="1"/>
          <p:nvPr/>
        </p:nvSpPr>
        <p:spPr>
          <a:xfrm>
            <a:off x="5484869" y="5088744"/>
            <a:ext cx="125083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0F7CD822-5DF4-43EC-9B7A-EC11D7DBC9B2}"/>
              </a:ext>
            </a:extLst>
          </p:cNvPr>
          <p:cNvSpPr/>
          <p:nvPr/>
        </p:nvSpPr>
        <p:spPr>
          <a:xfrm>
            <a:off x="5484867" y="4760494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BBE07EC6-DD20-4AB9-AC35-C775816D0740}"/>
              </a:ext>
            </a:extLst>
          </p:cNvPr>
          <p:cNvSpPr/>
          <p:nvPr/>
        </p:nvSpPr>
        <p:spPr>
          <a:xfrm>
            <a:off x="5484867" y="4235501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3568F5"/>
                </a:solidFill>
              </a:rPr>
              <a:t>20xx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1082A6C-22AF-480D-B5E6-A589CB5CE311}"/>
              </a:ext>
            </a:extLst>
          </p:cNvPr>
          <p:cNvSpPr txBox="1"/>
          <p:nvPr/>
        </p:nvSpPr>
        <p:spPr>
          <a:xfrm>
            <a:off x="7617278" y="5088744"/>
            <a:ext cx="125083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B9CC3073-F5F4-4907-BD3A-21445D67AA58}"/>
              </a:ext>
            </a:extLst>
          </p:cNvPr>
          <p:cNvSpPr/>
          <p:nvPr/>
        </p:nvSpPr>
        <p:spPr>
          <a:xfrm>
            <a:off x="7617276" y="4760494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8A4C631C-9FF2-487D-8F4C-FB538845823E}"/>
              </a:ext>
            </a:extLst>
          </p:cNvPr>
          <p:cNvSpPr/>
          <p:nvPr/>
        </p:nvSpPr>
        <p:spPr>
          <a:xfrm>
            <a:off x="7617276" y="4235501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3568F5"/>
                </a:solidFill>
              </a:rPr>
              <a:t>20xx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6E0DDDA-C169-442D-9FD7-3E37D34DE5B1}"/>
              </a:ext>
            </a:extLst>
          </p:cNvPr>
          <p:cNvSpPr txBox="1"/>
          <p:nvPr/>
        </p:nvSpPr>
        <p:spPr>
          <a:xfrm>
            <a:off x="9749688" y="5088744"/>
            <a:ext cx="125083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FD02716C-C10B-473E-96F2-3B2F1EA60820}"/>
              </a:ext>
            </a:extLst>
          </p:cNvPr>
          <p:cNvSpPr/>
          <p:nvPr/>
        </p:nvSpPr>
        <p:spPr>
          <a:xfrm>
            <a:off x="9749686" y="4760494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1E721D1E-C16F-412F-834A-695F449A8B98}"/>
              </a:ext>
            </a:extLst>
          </p:cNvPr>
          <p:cNvSpPr/>
          <p:nvPr/>
        </p:nvSpPr>
        <p:spPr>
          <a:xfrm>
            <a:off x="9749686" y="4235501"/>
            <a:ext cx="1250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3568F5"/>
                </a:solidFill>
              </a:rPr>
              <a:t>20xx</a:t>
            </a:r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A3146573-D239-424F-B54D-9852807B1A79}"/>
              </a:ext>
            </a:extLst>
          </p:cNvPr>
          <p:cNvGrpSpPr/>
          <p:nvPr/>
        </p:nvGrpSpPr>
        <p:grpSpPr>
          <a:xfrm>
            <a:off x="10201457" y="2494443"/>
            <a:ext cx="328636" cy="392335"/>
            <a:chOff x="3471568" y="1570005"/>
            <a:chExt cx="328636" cy="39233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710BBFD-4F38-4605-9FFC-82A0611CDCAC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657BF00A-EEDA-42C0-9F57-D0250BE2E9DF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96FA1DA3-A661-4D11-8735-EBD27172E58A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33AEF2D2-203D-4C16-856D-079B5AFE993C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9FCB83A0-98D5-49D5-84B0-FC4B9E28EBCB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2CECD36E-176F-4597-8648-7D57D7A2224D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448CC25B-633A-4F91-A4AC-86BB3034863C}"/>
              </a:ext>
            </a:extLst>
          </p:cNvPr>
          <p:cNvGrpSpPr/>
          <p:nvPr/>
        </p:nvGrpSpPr>
        <p:grpSpPr>
          <a:xfrm>
            <a:off x="5926103" y="2529343"/>
            <a:ext cx="339793" cy="339793"/>
            <a:chOff x="746465" y="2902362"/>
            <a:chExt cx="390525" cy="39052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87A55D56-FD7A-4B2F-B61E-FB959F9BAFD9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2B0F6161-F4FD-400B-81A2-D7E8B67A3EA4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77AA6A63-3FBB-498E-B83C-3E7F6F803393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68CDC489-BC17-4592-AE01-B13A195D251D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F216F308-D9EA-4189-9117-25A42A28456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61EF964A-1ABE-49C3-9352-AF09EE180C2A}"/>
              </a:ext>
            </a:extLst>
          </p:cNvPr>
          <p:cNvGrpSpPr/>
          <p:nvPr/>
        </p:nvGrpSpPr>
        <p:grpSpPr>
          <a:xfrm>
            <a:off x="1712528" y="2522658"/>
            <a:ext cx="328998" cy="328594"/>
            <a:chOff x="2090919" y="902017"/>
            <a:chExt cx="388715" cy="38823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670E8DC5-1D5B-41BE-A265-41092FD9E0D1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17146A-CF3E-4159-94D1-3A83403289A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9E699A49-639E-47E1-9456-E4B533E5ED7B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06605BCD-4D45-4205-92E4-3BED4DE11B91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C9019184-FBE8-448D-A480-172D8E79431E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5771B51D-3AB1-4C81-8B70-6F2D06181DE9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6380FCF9-F7CC-4384-8404-5299FD2A05D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72E193D5-F392-461E-9744-F82D26E5E9CA}"/>
              </a:ext>
            </a:extLst>
          </p:cNvPr>
          <p:cNvGrpSpPr/>
          <p:nvPr/>
        </p:nvGrpSpPr>
        <p:grpSpPr>
          <a:xfrm>
            <a:off x="3806042" y="2498131"/>
            <a:ext cx="352787" cy="361890"/>
            <a:chOff x="2772242" y="1560385"/>
            <a:chExt cx="376198" cy="38590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AA285C53-76C2-45F7-ACBF-FD505263175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93326F7E-D768-43D8-A1FF-519E43F4FB0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A38249E-7D88-400A-8ADF-9CEBE3A9A26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39230772-47A6-4033-97AB-4DE217E3A7E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1B688317-58CC-464F-9085-A33A5FA555A6}"/>
              </a:ext>
            </a:extLst>
          </p:cNvPr>
          <p:cNvGrpSpPr/>
          <p:nvPr/>
        </p:nvGrpSpPr>
        <p:grpSpPr>
          <a:xfrm>
            <a:off x="8074817" y="2526585"/>
            <a:ext cx="335758" cy="331386"/>
            <a:chOff x="4107647" y="4896992"/>
            <a:chExt cx="394132" cy="38900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DCD98D21-A743-4B2F-A52A-41696989702D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0FF2901-950C-42BB-9D08-7EB3B81415D4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04F393E-003A-4252-A60E-48F562869D9F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FD29CACD-6B1B-416F-A42A-EB735DFAFFF6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58AC3B3F-6E65-4810-BB55-9C86C93A6A8D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CF29FFE2-9DEC-4FA8-AA04-3B34F5B8044C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067123-B8CE-4D66-9D7E-B38720CD139B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618041B6-CD57-4D31-8C25-B93C7434CC0D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634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4EE2CE72-F164-46FC-9FA4-B703DB776C21}"/>
              </a:ext>
            </a:extLst>
          </p:cNvPr>
          <p:cNvSpPr/>
          <p:nvPr/>
        </p:nvSpPr>
        <p:spPr>
          <a:xfrm>
            <a:off x="4486275" y="2095408"/>
            <a:ext cx="3219450" cy="3219450"/>
          </a:xfrm>
          <a:prstGeom prst="ellipse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Lorem ipsum dolor</a:t>
            </a:r>
          </a:p>
          <a:p>
            <a:pPr algn="ctr"/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68949805-1BE4-4E3B-BC66-43F2F8FEA939}"/>
              </a:ext>
            </a:extLst>
          </p:cNvPr>
          <p:cNvSpPr/>
          <p:nvPr/>
        </p:nvSpPr>
        <p:spPr>
          <a:xfrm>
            <a:off x="884342" y="1446142"/>
            <a:ext cx="25827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3200" b="1" dirty="0" err="1">
                <a:solidFill>
                  <a:srgbClr val="1635E3"/>
                </a:solidFill>
              </a:rPr>
              <a:t>amet</a:t>
            </a:r>
            <a:r>
              <a:rPr lang="en-US" altLang="ko-KR" sz="32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F09D171-7A8F-4AD0-ABEB-28BCCE20A762}"/>
              </a:ext>
            </a:extLst>
          </p:cNvPr>
          <p:cNvSpPr txBox="1"/>
          <p:nvPr/>
        </p:nvSpPr>
        <p:spPr>
          <a:xfrm>
            <a:off x="884342" y="5314858"/>
            <a:ext cx="3219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52AD4EB-4A1D-4A6C-8E8C-BC6394DAAF53}"/>
              </a:ext>
            </a:extLst>
          </p:cNvPr>
          <p:cNvSpPr txBox="1"/>
          <p:nvPr/>
        </p:nvSpPr>
        <p:spPr>
          <a:xfrm>
            <a:off x="10387412" y="4893458"/>
            <a:ext cx="1294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cs typeface="Arial" panose="020B0604020202020204" pitchFamily="34" charset="0"/>
              </a:rPr>
              <a:t>1M</a:t>
            </a:r>
            <a:endParaRPr lang="ko-KR" altLang="en-US" sz="2000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4DAF87C-6A84-453E-8CF1-1B7F05159681}"/>
              </a:ext>
            </a:extLst>
          </p:cNvPr>
          <p:cNvSpPr txBox="1"/>
          <p:nvPr/>
        </p:nvSpPr>
        <p:spPr>
          <a:xfrm>
            <a:off x="10387412" y="5530302"/>
            <a:ext cx="1294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AD3ADC3-D1B5-43A3-BED9-6036F58D1C25}"/>
              </a:ext>
            </a:extLst>
          </p:cNvPr>
          <p:cNvSpPr txBox="1"/>
          <p:nvPr/>
        </p:nvSpPr>
        <p:spPr>
          <a:xfrm>
            <a:off x="10387412" y="5236663"/>
            <a:ext cx="129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/>
              <a:t>Lorem ipsum</a:t>
            </a:r>
            <a:endParaRPr lang="ko-KR" altLang="en-US" sz="1200" b="1" dirty="0"/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F1E16F7C-F7B3-43C0-94FF-BCB0BEDFB36D}"/>
              </a:ext>
            </a:extLst>
          </p:cNvPr>
          <p:cNvGrpSpPr/>
          <p:nvPr/>
        </p:nvGrpSpPr>
        <p:grpSpPr>
          <a:xfrm>
            <a:off x="10894059" y="4455448"/>
            <a:ext cx="280742" cy="335158"/>
            <a:chOff x="3471568" y="1570005"/>
            <a:chExt cx="328636" cy="392335"/>
          </a:xfrm>
          <a:solidFill>
            <a:srgbClr val="3568F5"/>
          </a:solidFill>
        </p:grpSpPr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5B9564F3-02E7-42E7-B5AA-306379B8EE33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0A9337F0-FC73-40E2-85B9-A50129DD9466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779C6369-501A-43F5-9371-7E85C283DA4A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0873CACD-4C2C-45EE-8316-05287E81DD1E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4CDBA6ED-510E-41CB-B5FA-F3CB09B40ADE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A8ACD78-0025-4A71-AFF1-B4427521923C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F64FA9CC-2374-4D3D-BFDF-745EA0D96DC9}"/>
              </a:ext>
            </a:extLst>
          </p:cNvPr>
          <p:cNvSpPr txBox="1"/>
          <p:nvPr/>
        </p:nvSpPr>
        <p:spPr>
          <a:xfrm>
            <a:off x="7587904" y="4893458"/>
            <a:ext cx="1294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cs typeface="Arial" panose="020B0604020202020204" pitchFamily="34" charset="0"/>
              </a:rPr>
              <a:t>5k</a:t>
            </a:r>
            <a:endParaRPr lang="ko-KR" altLang="en-US" sz="2000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F025446-40E7-4673-88D5-24C532F7585D}"/>
              </a:ext>
            </a:extLst>
          </p:cNvPr>
          <p:cNvSpPr txBox="1"/>
          <p:nvPr/>
        </p:nvSpPr>
        <p:spPr>
          <a:xfrm>
            <a:off x="7587904" y="5530302"/>
            <a:ext cx="1294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2E054D3-BF4C-4DAA-B66A-06206266F15F}"/>
              </a:ext>
            </a:extLst>
          </p:cNvPr>
          <p:cNvSpPr txBox="1"/>
          <p:nvPr/>
        </p:nvSpPr>
        <p:spPr>
          <a:xfrm>
            <a:off x="7587904" y="5236663"/>
            <a:ext cx="129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/>
              <a:t>Lorem ipsum</a:t>
            </a:r>
            <a:endParaRPr lang="ko-KR" altLang="en-US" sz="1200" b="1" dirty="0"/>
          </a:p>
        </p:txBody>
      </p: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33107591-77DD-42B8-B6EF-7855ABD0014E}"/>
              </a:ext>
            </a:extLst>
          </p:cNvPr>
          <p:cNvGrpSpPr/>
          <p:nvPr/>
        </p:nvGrpSpPr>
        <p:grpSpPr>
          <a:xfrm>
            <a:off x="8028680" y="4452716"/>
            <a:ext cx="333612" cy="333612"/>
            <a:chOff x="746465" y="2902362"/>
            <a:chExt cx="390525" cy="390525"/>
          </a:xfrm>
          <a:solidFill>
            <a:srgbClr val="3568F5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7D3CA0-2B2F-4D4C-AC6A-E2C39A21FD24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1389F6DE-6B71-4A53-A601-D8B57745328C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AA0EF677-7F05-4657-8F28-71804ABB47D6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DF79084E-5A36-4E7E-B32B-DD9F3569E8A4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3FFB01EC-479F-43CF-954C-4D71126CDE87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ACF4061C-F1B0-486B-BE13-188212B05CC4}"/>
              </a:ext>
            </a:extLst>
          </p:cNvPr>
          <p:cNvSpPr txBox="1"/>
          <p:nvPr/>
        </p:nvSpPr>
        <p:spPr>
          <a:xfrm>
            <a:off x="8987658" y="4893458"/>
            <a:ext cx="1294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cs typeface="Arial" panose="020B0604020202020204" pitchFamily="34" charset="0"/>
              </a:rPr>
              <a:t>170k</a:t>
            </a:r>
            <a:endParaRPr lang="ko-KR" altLang="en-US" sz="200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D8A3945-350E-4E03-B235-E4BF66A6FA32}"/>
              </a:ext>
            </a:extLst>
          </p:cNvPr>
          <p:cNvSpPr txBox="1"/>
          <p:nvPr/>
        </p:nvSpPr>
        <p:spPr>
          <a:xfrm>
            <a:off x="8987658" y="5530302"/>
            <a:ext cx="1294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15795F8-6600-44BD-BC68-D1EB97CE2821}"/>
              </a:ext>
            </a:extLst>
          </p:cNvPr>
          <p:cNvSpPr txBox="1"/>
          <p:nvPr/>
        </p:nvSpPr>
        <p:spPr>
          <a:xfrm>
            <a:off x="8987658" y="5236663"/>
            <a:ext cx="129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/>
              <a:t>Lorem ipsum</a:t>
            </a:r>
            <a:endParaRPr lang="ko-KR" altLang="en-US" sz="1200" b="1" dirty="0"/>
          </a:p>
        </p:txBody>
      </p: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2B9F59E3-AF36-4EC1-89D9-41409AFAE612}"/>
              </a:ext>
            </a:extLst>
          </p:cNvPr>
          <p:cNvGrpSpPr/>
          <p:nvPr/>
        </p:nvGrpSpPr>
        <p:grpSpPr>
          <a:xfrm>
            <a:off x="9434083" y="4452716"/>
            <a:ext cx="333612" cy="333612"/>
            <a:chOff x="752656" y="1562597"/>
            <a:chExt cx="390525" cy="390525"/>
          </a:xfrm>
          <a:solidFill>
            <a:srgbClr val="3568F5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5C1E486-ECC0-486F-A7EB-99CD358574B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C51E4469-2E64-4105-9ECA-66A553B1EAF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4FCFF298-C7A2-4256-8F05-B75AC693E36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D4F5243D-AD5D-4119-947E-CB717B42D1D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046B35DF-4A8A-462E-BE04-745111F70EF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5893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56EF5E6-19E3-475A-BB4B-9681A601AF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94F544-E6CB-4A6D-9B3C-0BFA2A7C08C1}"/>
              </a:ext>
            </a:extLst>
          </p:cNvPr>
          <p:cNvSpPr txBox="1"/>
          <p:nvPr/>
        </p:nvSpPr>
        <p:spPr>
          <a:xfrm>
            <a:off x="884342" y="4080806"/>
            <a:ext cx="3921266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>
              <a:defRPr sz="1000">
                <a:solidFill>
                  <a:srgbClr val="1635E3"/>
                </a:solidFill>
              </a:defRPr>
            </a:lvl1pPr>
          </a:lstStyle>
          <a:p>
            <a:r>
              <a:rPr lang="en-US" altLang="ko-KR" sz="1200" dirty="0"/>
              <a:t>Lorem ipsum dolor </a:t>
            </a:r>
            <a:r>
              <a:rPr lang="en-US" altLang="ko-KR" sz="1200"/>
              <a:t>sit amet, consectetur adipiscing elit,</a:t>
            </a:r>
            <a:endParaRPr lang="en-US" altLang="ko-KR" sz="12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AAB29F4-A9CB-4D38-AA4B-F6A087D64668}"/>
              </a:ext>
            </a:extLst>
          </p:cNvPr>
          <p:cNvSpPr/>
          <p:nvPr/>
        </p:nvSpPr>
        <p:spPr>
          <a:xfrm>
            <a:off x="884342" y="1131817"/>
            <a:ext cx="3613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635E3"/>
                </a:solidFill>
              </a:rPr>
              <a:t>amet</a:t>
            </a:r>
            <a:r>
              <a:rPr lang="en-US" altLang="ko-KR" sz="20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3C32F6D-659D-4787-A7BC-B6D6A5DFCE55}"/>
              </a:ext>
            </a:extLst>
          </p:cNvPr>
          <p:cNvSpPr/>
          <p:nvPr/>
        </p:nvSpPr>
        <p:spPr>
          <a:xfrm>
            <a:off x="884342" y="1507622"/>
            <a:ext cx="9236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solidFill>
                  <a:srgbClr val="1635E3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F4D03A-F112-412E-8E45-7BF2B17096B3}"/>
              </a:ext>
            </a:extLst>
          </p:cNvPr>
          <p:cNvSpPr txBox="1"/>
          <p:nvPr/>
        </p:nvSpPr>
        <p:spPr>
          <a:xfrm>
            <a:off x="884342" y="4519381"/>
            <a:ext cx="4459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1635E3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9CEA81-3B62-4D9E-92F4-49665889705D}"/>
              </a:ext>
            </a:extLst>
          </p:cNvPr>
          <p:cNvSpPr txBox="1"/>
          <p:nvPr/>
        </p:nvSpPr>
        <p:spPr>
          <a:xfrm>
            <a:off x="953322" y="5487222"/>
            <a:ext cx="4390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635E3"/>
                </a:solidFill>
              </a:rPr>
              <a:t>amet</a:t>
            </a:r>
            <a:r>
              <a:rPr lang="en-US" altLang="ko-KR" sz="1600" dirty="0">
                <a:solidFill>
                  <a:srgbClr val="1635E3"/>
                </a:solidFill>
              </a:rPr>
              <a:t>, </a:t>
            </a:r>
            <a:r>
              <a:rPr lang="en-US" altLang="ko-KR" sz="1600" dirty="0" err="1">
                <a:solidFill>
                  <a:srgbClr val="1635E3"/>
                </a:solidFill>
              </a:rPr>
              <a:t>consectetur</a:t>
            </a:r>
            <a:r>
              <a:rPr lang="en-US" altLang="ko-KR" sz="1600" dirty="0">
                <a:solidFill>
                  <a:srgbClr val="1635E3"/>
                </a:solidFill>
              </a:rPr>
              <a:t> </a:t>
            </a:r>
            <a:r>
              <a:rPr lang="en-US" altLang="ko-KR" sz="1600" dirty="0" err="1">
                <a:solidFill>
                  <a:srgbClr val="1635E3"/>
                </a:solidFill>
              </a:rPr>
              <a:t>adipiscing</a:t>
            </a:r>
            <a:r>
              <a:rPr lang="en-US" altLang="ko-KR" sz="1600" dirty="0">
                <a:solidFill>
                  <a:srgbClr val="1635E3"/>
                </a:solidFill>
              </a:rPr>
              <a:t> </a:t>
            </a:r>
            <a:r>
              <a:rPr lang="en-US" altLang="ko-KR" sz="1600" dirty="0" err="1">
                <a:solidFill>
                  <a:srgbClr val="1635E3"/>
                </a:solidFill>
              </a:rPr>
              <a:t>elit</a:t>
            </a:r>
            <a:endParaRPr lang="en-US" altLang="ko-KR" sz="1600" dirty="0">
              <a:solidFill>
                <a:srgbClr val="1635E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331F74-8F6E-4CCB-88F7-6196782D477F}"/>
              </a:ext>
            </a:extLst>
          </p:cNvPr>
          <p:cNvSpPr txBox="1"/>
          <p:nvPr/>
        </p:nvSpPr>
        <p:spPr>
          <a:xfrm>
            <a:off x="5647236" y="5487222"/>
            <a:ext cx="4390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1635E3"/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8654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3858B71-4695-4D1A-9A8F-E76B5599FD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1835" y="1333507"/>
            <a:ext cx="3639639" cy="5041886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0C4CE3-2D5B-44C4-905F-78ABEA270EA0}"/>
              </a:ext>
            </a:extLst>
          </p:cNvPr>
          <p:cNvSpPr txBox="1"/>
          <p:nvPr/>
        </p:nvSpPr>
        <p:spPr>
          <a:xfrm>
            <a:off x="5543550" y="1447137"/>
            <a:ext cx="4422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3200" b="1" dirty="0" err="1">
                <a:solidFill>
                  <a:srgbClr val="1635E3"/>
                </a:solidFill>
              </a:rPr>
              <a:t>amet</a:t>
            </a:r>
            <a:r>
              <a:rPr lang="en-US" altLang="ko-KR" sz="3200" b="1" dirty="0">
                <a:solidFill>
                  <a:srgbClr val="1635E3"/>
                </a:solidFill>
              </a:rPr>
              <a:t>,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E94A8-F8E6-4DB6-A66F-925D95A9C1FB}"/>
              </a:ext>
            </a:extLst>
          </p:cNvPr>
          <p:cNvSpPr txBox="1"/>
          <p:nvPr/>
        </p:nvSpPr>
        <p:spPr>
          <a:xfrm>
            <a:off x="5543549" y="2653716"/>
            <a:ext cx="4422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endParaRPr lang="en-US" altLang="ko-K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DE3CD707-3ACD-4167-BFE8-8F9B70B2ACA6}"/>
              </a:ext>
            </a:extLst>
          </p:cNvPr>
          <p:cNvSpPr/>
          <p:nvPr/>
        </p:nvSpPr>
        <p:spPr>
          <a:xfrm>
            <a:off x="8859782" y="3822037"/>
            <a:ext cx="735660" cy="735660"/>
          </a:xfrm>
          <a:prstGeom prst="ellipse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21516F5-C81A-40DE-9EE6-0FD5C22879D4}"/>
              </a:ext>
            </a:extLst>
          </p:cNvPr>
          <p:cNvSpPr/>
          <p:nvPr/>
        </p:nvSpPr>
        <p:spPr>
          <a:xfrm>
            <a:off x="9060009" y="3995127"/>
            <a:ext cx="316157" cy="381249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5E93491F-D4CC-4E6F-8617-E79785AA6AFF}"/>
              </a:ext>
            </a:extLst>
          </p:cNvPr>
          <p:cNvSpPr/>
          <p:nvPr/>
        </p:nvSpPr>
        <p:spPr>
          <a:xfrm>
            <a:off x="5714454" y="3822037"/>
            <a:ext cx="735660" cy="735660"/>
          </a:xfrm>
          <a:prstGeom prst="ellipse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F82B062-3FCC-42AF-A77E-1A4F77D7BCAA}"/>
              </a:ext>
            </a:extLst>
          </p:cNvPr>
          <p:cNvGrpSpPr/>
          <p:nvPr/>
        </p:nvGrpSpPr>
        <p:grpSpPr>
          <a:xfrm>
            <a:off x="5931829" y="4012305"/>
            <a:ext cx="347495" cy="34749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969D096-77C1-474A-B363-226C6799F07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959FF51-9FDE-4D94-B8B7-46C9910AE6DB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E8726AD-9BEA-4761-A6B8-15FC64544CB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DF61502-E442-4040-A767-5B7ED99DE31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AB4109B-B18C-45AF-9E10-60B14AEC23AC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486439B-2C3D-4B7F-A4DA-A1AE35D9394E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F79BD863-B2BD-4A7B-8B8A-F7A94D93D520}"/>
              </a:ext>
            </a:extLst>
          </p:cNvPr>
          <p:cNvSpPr/>
          <p:nvPr/>
        </p:nvSpPr>
        <p:spPr>
          <a:xfrm>
            <a:off x="7287118" y="3822037"/>
            <a:ext cx="735660" cy="735660"/>
          </a:xfrm>
          <a:prstGeom prst="ellipse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F3846822-9E25-4347-A21F-143EBBCB724D}"/>
              </a:ext>
            </a:extLst>
          </p:cNvPr>
          <p:cNvSpPr/>
          <p:nvPr/>
        </p:nvSpPr>
        <p:spPr>
          <a:xfrm>
            <a:off x="7473436" y="3997355"/>
            <a:ext cx="347495" cy="34749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50DA6EF-C592-486C-89E2-3CE8E2F0553D}"/>
              </a:ext>
            </a:extLst>
          </p:cNvPr>
          <p:cNvSpPr/>
          <p:nvPr/>
        </p:nvSpPr>
        <p:spPr>
          <a:xfrm>
            <a:off x="5502824" y="4748200"/>
            <a:ext cx="1158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A090A0B-D92E-4415-A6D1-ACCE55DCA3A2}"/>
              </a:ext>
            </a:extLst>
          </p:cNvPr>
          <p:cNvSpPr/>
          <p:nvPr/>
        </p:nvSpPr>
        <p:spPr>
          <a:xfrm>
            <a:off x="5502825" y="5271420"/>
            <a:ext cx="11589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8F78235-91F0-439C-8750-6A5021DBE967}"/>
              </a:ext>
            </a:extLst>
          </p:cNvPr>
          <p:cNvSpPr/>
          <p:nvPr/>
        </p:nvSpPr>
        <p:spPr>
          <a:xfrm>
            <a:off x="7075488" y="4748200"/>
            <a:ext cx="1158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810BB7F-7015-426D-B2CF-D06A43ED9408}"/>
              </a:ext>
            </a:extLst>
          </p:cNvPr>
          <p:cNvSpPr/>
          <p:nvPr/>
        </p:nvSpPr>
        <p:spPr>
          <a:xfrm>
            <a:off x="7075489" y="5271420"/>
            <a:ext cx="11589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774F484-6B56-4A2C-B572-421BAFE4E35C}"/>
              </a:ext>
            </a:extLst>
          </p:cNvPr>
          <p:cNvSpPr/>
          <p:nvPr/>
        </p:nvSpPr>
        <p:spPr>
          <a:xfrm>
            <a:off x="8648152" y="4748200"/>
            <a:ext cx="1158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F9228BE-86C9-4D6A-89E7-8DCE65FE88E1}"/>
              </a:ext>
            </a:extLst>
          </p:cNvPr>
          <p:cNvSpPr/>
          <p:nvPr/>
        </p:nvSpPr>
        <p:spPr>
          <a:xfrm>
            <a:off x="8648153" y="5271420"/>
            <a:ext cx="11589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427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CFDC9DA-DFFB-4672-88C7-45BAF0B559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950D8A-0DD6-4DD1-B3C1-214ACC86B1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2FD2800-FD86-471F-BEF9-79D7A4BA32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43D5D-DA47-4A21-81F8-9CE380C2E036}"/>
              </a:ext>
            </a:extLst>
          </p:cNvPr>
          <p:cNvSpPr txBox="1"/>
          <p:nvPr/>
        </p:nvSpPr>
        <p:spPr>
          <a:xfrm>
            <a:off x="1875335" y="6000044"/>
            <a:ext cx="2248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81DFB-3DD4-480E-BBAB-3556C9B9BDCC}"/>
              </a:ext>
            </a:extLst>
          </p:cNvPr>
          <p:cNvSpPr txBox="1"/>
          <p:nvPr/>
        </p:nvSpPr>
        <p:spPr>
          <a:xfrm>
            <a:off x="1875335" y="5706405"/>
            <a:ext cx="2248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E0A3B3-A8C1-46A9-B3CD-A475CA6D9B89}"/>
              </a:ext>
            </a:extLst>
          </p:cNvPr>
          <p:cNvSpPr txBox="1"/>
          <p:nvPr/>
        </p:nvSpPr>
        <p:spPr>
          <a:xfrm>
            <a:off x="4675238" y="6000044"/>
            <a:ext cx="2248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ECBC10-0F17-42D5-9F84-1AECB1D08486}"/>
              </a:ext>
            </a:extLst>
          </p:cNvPr>
          <p:cNvSpPr txBox="1"/>
          <p:nvPr/>
        </p:nvSpPr>
        <p:spPr>
          <a:xfrm>
            <a:off x="4675238" y="5706405"/>
            <a:ext cx="2248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217F9-6008-496B-8D03-9272F959B46A}"/>
              </a:ext>
            </a:extLst>
          </p:cNvPr>
          <p:cNvSpPr txBox="1"/>
          <p:nvPr/>
        </p:nvSpPr>
        <p:spPr>
          <a:xfrm>
            <a:off x="7475140" y="6000044"/>
            <a:ext cx="22489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334E29-9B20-412B-B33C-515CF96A3D1F}"/>
              </a:ext>
            </a:extLst>
          </p:cNvPr>
          <p:cNvSpPr txBox="1"/>
          <p:nvPr/>
        </p:nvSpPr>
        <p:spPr>
          <a:xfrm>
            <a:off x="7475140" y="5706405"/>
            <a:ext cx="2248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224120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32063EE-19D4-49D7-85A6-220565CB11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D17EC6D-FC7C-4E0D-A9EF-3F02110359EA}"/>
              </a:ext>
            </a:extLst>
          </p:cNvPr>
          <p:cNvSpPr/>
          <p:nvPr/>
        </p:nvSpPr>
        <p:spPr>
          <a:xfrm>
            <a:off x="6812428" y="3023504"/>
            <a:ext cx="38365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cs typeface="Arial" panose="020B0604020202020204" pitchFamily="34" charset="0"/>
              </a:rPr>
              <a:t>Lorem  ipsum</a:t>
            </a:r>
          </a:p>
          <a:p>
            <a:r>
              <a:rPr lang="en-US" altLang="ko-KR" sz="3600" b="1" dirty="0">
                <a:cs typeface="Arial" panose="020B0604020202020204" pitchFamily="34" charset="0"/>
              </a:rPr>
              <a:t>Dolor sit </a:t>
            </a:r>
            <a:r>
              <a:rPr lang="en-US" altLang="ko-KR" sz="3600" b="1" dirty="0" err="1">
                <a:cs typeface="Arial" panose="020B0604020202020204" pitchFamily="34" charset="0"/>
              </a:rPr>
              <a:t>amet</a:t>
            </a:r>
            <a:endParaRPr lang="ko-KR" altLang="en-US" sz="3600" b="1" dirty="0"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D14435-D66A-4210-9495-ADB8266DA9AF}"/>
              </a:ext>
            </a:extLst>
          </p:cNvPr>
          <p:cNvSpPr txBox="1"/>
          <p:nvPr/>
        </p:nvSpPr>
        <p:spPr>
          <a:xfrm>
            <a:off x="7079129" y="4853574"/>
            <a:ext cx="35865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600FBE-F381-423F-B90A-C0C2D8DA6680}"/>
              </a:ext>
            </a:extLst>
          </p:cNvPr>
          <p:cNvSpPr txBox="1"/>
          <p:nvPr/>
        </p:nvSpPr>
        <p:spPr>
          <a:xfrm>
            <a:off x="6850529" y="2284840"/>
            <a:ext cx="35865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F2DB844-61C1-47FA-A51F-8B974EE1AAE2}"/>
              </a:ext>
            </a:extLst>
          </p:cNvPr>
          <p:cNvSpPr/>
          <p:nvPr/>
        </p:nvSpPr>
        <p:spPr>
          <a:xfrm>
            <a:off x="6957210" y="4907421"/>
            <a:ext cx="45719" cy="646717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5457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20E1AC8-DC6B-4735-9484-B762522354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FAF13-666D-406D-9854-66FD9BED6702}"/>
              </a:ext>
            </a:extLst>
          </p:cNvPr>
          <p:cNvSpPr txBox="1"/>
          <p:nvPr/>
        </p:nvSpPr>
        <p:spPr>
          <a:xfrm>
            <a:off x="819972" y="4797973"/>
            <a:ext cx="4599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635E3"/>
                </a:solidFill>
              </a:rPr>
              <a:t>amet</a:t>
            </a:r>
            <a:r>
              <a:rPr lang="en-US" altLang="ko-KR" sz="1400" b="1" dirty="0">
                <a:solidFill>
                  <a:srgbClr val="1635E3"/>
                </a:solidFill>
              </a:rPr>
              <a:t>.</a:t>
            </a:r>
            <a:endParaRPr lang="ko-KR" altLang="en-US" sz="1400" b="1" dirty="0">
              <a:solidFill>
                <a:srgbClr val="1635E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93EB4B-28B2-49DE-9C6B-84642C237925}"/>
              </a:ext>
            </a:extLst>
          </p:cNvPr>
          <p:cNvSpPr txBox="1"/>
          <p:nvPr/>
        </p:nvSpPr>
        <p:spPr>
          <a:xfrm>
            <a:off x="819972" y="5103428"/>
            <a:ext cx="4576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5A4867-7218-4ADE-82C8-3F1D8A74A8DD}"/>
              </a:ext>
            </a:extLst>
          </p:cNvPr>
          <p:cNvSpPr txBox="1"/>
          <p:nvPr/>
        </p:nvSpPr>
        <p:spPr>
          <a:xfrm>
            <a:off x="6096000" y="4797973"/>
            <a:ext cx="4599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635E3"/>
                </a:solidFill>
              </a:rPr>
              <a:t>amet</a:t>
            </a:r>
            <a:r>
              <a:rPr lang="en-US" altLang="ko-KR" sz="1400" b="1" dirty="0">
                <a:solidFill>
                  <a:srgbClr val="1635E3"/>
                </a:solidFill>
              </a:rPr>
              <a:t>.</a:t>
            </a:r>
            <a:endParaRPr lang="ko-KR" altLang="en-US" sz="1400" b="1" dirty="0">
              <a:solidFill>
                <a:srgbClr val="1635E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8F65F4-5DEB-4E49-83DE-3023ECEA5253}"/>
              </a:ext>
            </a:extLst>
          </p:cNvPr>
          <p:cNvSpPr txBox="1"/>
          <p:nvPr/>
        </p:nvSpPr>
        <p:spPr>
          <a:xfrm>
            <a:off x="6096000" y="5103428"/>
            <a:ext cx="4576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6497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AD318D-6D9D-430D-A87C-2C39C6EEF22E}"/>
              </a:ext>
            </a:extLst>
          </p:cNvPr>
          <p:cNvSpPr txBox="1"/>
          <p:nvPr/>
        </p:nvSpPr>
        <p:spPr>
          <a:xfrm>
            <a:off x="4293263" y="3257103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2B7010-45EB-47F2-8D33-86CB06D14B53}"/>
              </a:ext>
            </a:extLst>
          </p:cNvPr>
          <p:cNvSpPr txBox="1"/>
          <p:nvPr/>
        </p:nvSpPr>
        <p:spPr>
          <a:xfrm>
            <a:off x="4345116" y="4084051"/>
            <a:ext cx="355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498FFE2-2981-4852-815B-7AFE2CF03695}"/>
              </a:ext>
            </a:extLst>
          </p:cNvPr>
          <p:cNvGrpSpPr/>
          <p:nvPr/>
        </p:nvGrpSpPr>
        <p:grpSpPr>
          <a:xfrm>
            <a:off x="5582308" y="1967967"/>
            <a:ext cx="1027384" cy="1170074"/>
            <a:chOff x="6830083" y="5571172"/>
            <a:chExt cx="342900" cy="390525"/>
          </a:xfrm>
          <a:solidFill>
            <a:srgbClr val="3568F5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81770906-63C9-4A0B-BD9C-16C6E21BCEB5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264B036-A570-40D4-AB7B-FBEC07A27610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27979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62AE95-6A81-4663-B600-153550434235}"/>
              </a:ext>
            </a:extLst>
          </p:cNvPr>
          <p:cNvSpPr txBox="1"/>
          <p:nvPr/>
        </p:nvSpPr>
        <p:spPr>
          <a:xfrm>
            <a:off x="1971424" y="1935501"/>
            <a:ext cx="3730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4AC14-AF3D-4FF1-AF0F-2C3BE7C0D38D}"/>
              </a:ext>
            </a:extLst>
          </p:cNvPr>
          <p:cNvSpPr/>
          <p:nvPr/>
        </p:nvSpPr>
        <p:spPr>
          <a:xfrm>
            <a:off x="1097355" y="1535848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b="1" dirty="0">
                <a:solidFill>
                  <a:srgbClr val="1635E3"/>
                </a:solidFill>
              </a:rPr>
              <a:t>01</a:t>
            </a:r>
            <a:endParaRPr lang="ko-KR" altLang="en-US" sz="4800" b="1" dirty="0">
              <a:solidFill>
                <a:srgbClr val="1635E3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DA03AE-B69B-46CF-A2FE-F745CAF4522E}"/>
              </a:ext>
            </a:extLst>
          </p:cNvPr>
          <p:cNvSpPr/>
          <p:nvPr/>
        </p:nvSpPr>
        <p:spPr>
          <a:xfrm>
            <a:off x="1951430" y="1609640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</a:rPr>
              <a:t>Lorem ipsum</a:t>
            </a:r>
            <a:endParaRPr lang="ko-KR" altLang="en-US" dirty="0">
              <a:solidFill>
                <a:srgbClr val="1635E3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6EB68FC-F0A8-4A4B-A6C7-F0FFDC196DA2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5B8FD0E-C1F8-4D41-8DB3-BF14A20366A1}"/>
              </a:ext>
            </a:extLst>
          </p:cNvPr>
          <p:cNvSpPr txBox="1"/>
          <p:nvPr/>
        </p:nvSpPr>
        <p:spPr>
          <a:xfrm>
            <a:off x="1971424" y="3501849"/>
            <a:ext cx="3730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08B6590-260F-45B5-B30B-97D37EA41377}"/>
              </a:ext>
            </a:extLst>
          </p:cNvPr>
          <p:cNvSpPr/>
          <p:nvPr/>
        </p:nvSpPr>
        <p:spPr>
          <a:xfrm>
            <a:off x="1097355" y="3102196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b="1" dirty="0">
                <a:solidFill>
                  <a:srgbClr val="1635E3"/>
                </a:solidFill>
              </a:rPr>
              <a:t>03</a:t>
            </a:r>
            <a:endParaRPr lang="ko-KR" altLang="en-US" sz="4800" b="1" dirty="0">
              <a:solidFill>
                <a:srgbClr val="1635E3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70C6C5E3-4E44-4CDF-AC6E-11C6EBBB6CDF}"/>
              </a:ext>
            </a:extLst>
          </p:cNvPr>
          <p:cNvSpPr/>
          <p:nvPr/>
        </p:nvSpPr>
        <p:spPr>
          <a:xfrm>
            <a:off x="1951430" y="3175988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</a:rPr>
              <a:t>Lorem ipsum</a:t>
            </a:r>
            <a:endParaRPr lang="ko-KR" altLang="en-US" dirty="0">
              <a:solidFill>
                <a:srgbClr val="1635E3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B003768-E985-445B-9E7A-A67B21D15A40}"/>
              </a:ext>
            </a:extLst>
          </p:cNvPr>
          <p:cNvSpPr txBox="1"/>
          <p:nvPr/>
        </p:nvSpPr>
        <p:spPr>
          <a:xfrm>
            <a:off x="1971424" y="5068197"/>
            <a:ext cx="3730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B66D969-BAAE-4DE0-B920-4ACDB84D5B17}"/>
              </a:ext>
            </a:extLst>
          </p:cNvPr>
          <p:cNvSpPr/>
          <p:nvPr/>
        </p:nvSpPr>
        <p:spPr>
          <a:xfrm>
            <a:off x="1097355" y="4668544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b="1" dirty="0">
                <a:solidFill>
                  <a:srgbClr val="1635E3"/>
                </a:solidFill>
              </a:rPr>
              <a:t>05</a:t>
            </a:r>
            <a:endParaRPr lang="ko-KR" altLang="en-US" sz="4800" b="1" dirty="0">
              <a:solidFill>
                <a:srgbClr val="1635E3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39D047A-5EA5-4ACA-AE91-F9016A6A8B93}"/>
              </a:ext>
            </a:extLst>
          </p:cNvPr>
          <p:cNvSpPr/>
          <p:nvPr/>
        </p:nvSpPr>
        <p:spPr>
          <a:xfrm>
            <a:off x="1951430" y="4742336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</a:rPr>
              <a:t>Lorem ipsum</a:t>
            </a:r>
            <a:endParaRPr lang="ko-KR" altLang="en-US" dirty="0">
              <a:solidFill>
                <a:srgbClr val="1635E3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724F7A9-15A7-4998-B749-E9682D2D9AB3}"/>
              </a:ext>
            </a:extLst>
          </p:cNvPr>
          <p:cNvSpPr txBox="1"/>
          <p:nvPr/>
        </p:nvSpPr>
        <p:spPr>
          <a:xfrm>
            <a:off x="7229224" y="1935501"/>
            <a:ext cx="3730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2273A208-47AD-482D-A311-0AAB05B5FE6F}"/>
              </a:ext>
            </a:extLst>
          </p:cNvPr>
          <p:cNvSpPr/>
          <p:nvPr/>
        </p:nvSpPr>
        <p:spPr>
          <a:xfrm>
            <a:off x="6355155" y="1535848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b="1" dirty="0">
                <a:solidFill>
                  <a:srgbClr val="1635E3"/>
                </a:solidFill>
              </a:rPr>
              <a:t>02</a:t>
            </a:r>
            <a:endParaRPr lang="ko-KR" altLang="en-US" sz="4800" b="1" dirty="0">
              <a:solidFill>
                <a:srgbClr val="1635E3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6136F367-C2BB-4A08-B433-0E962D205E09}"/>
              </a:ext>
            </a:extLst>
          </p:cNvPr>
          <p:cNvSpPr/>
          <p:nvPr/>
        </p:nvSpPr>
        <p:spPr>
          <a:xfrm>
            <a:off x="7209230" y="1609640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</a:rPr>
              <a:t>Lorem ipsum</a:t>
            </a:r>
            <a:endParaRPr lang="ko-KR" altLang="en-US" dirty="0">
              <a:solidFill>
                <a:srgbClr val="1635E3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52C407C-1A1F-4F70-AAE9-9FAB45CBD7B1}"/>
              </a:ext>
            </a:extLst>
          </p:cNvPr>
          <p:cNvSpPr txBox="1"/>
          <p:nvPr/>
        </p:nvSpPr>
        <p:spPr>
          <a:xfrm>
            <a:off x="7229224" y="3501849"/>
            <a:ext cx="3730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1E1F9A94-F07E-4ABB-932D-7CF8E7ACD7E5}"/>
              </a:ext>
            </a:extLst>
          </p:cNvPr>
          <p:cNvSpPr/>
          <p:nvPr/>
        </p:nvSpPr>
        <p:spPr>
          <a:xfrm>
            <a:off x="6355155" y="3102196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b="1" dirty="0">
                <a:solidFill>
                  <a:srgbClr val="1635E3"/>
                </a:solidFill>
              </a:rPr>
              <a:t>04</a:t>
            </a:r>
            <a:endParaRPr lang="ko-KR" altLang="en-US" sz="4800" b="1" dirty="0">
              <a:solidFill>
                <a:srgbClr val="1635E3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074CCE5-B87C-4BA9-913F-E69AC32DFA38}"/>
              </a:ext>
            </a:extLst>
          </p:cNvPr>
          <p:cNvSpPr/>
          <p:nvPr/>
        </p:nvSpPr>
        <p:spPr>
          <a:xfrm>
            <a:off x="7209230" y="3175988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</a:rPr>
              <a:t>Lorem ipsum</a:t>
            </a:r>
            <a:endParaRPr lang="ko-KR" altLang="en-US" dirty="0">
              <a:solidFill>
                <a:srgbClr val="1635E3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92178FC-3A38-441B-82DF-F5A9E09EFD13}"/>
              </a:ext>
            </a:extLst>
          </p:cNvPr>
          <p:cNvSpPr txBox="1"/>
          <p:nvPr/>
        </p:nvSpPr>
        <p:spPr>
          <a:xfrm>
            <a:off x="7229224" y="5068197"/>
            <a:ext cx="3730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A327E26A-E904-48CC-B8C6-9B49433FC93E}"/>
              </a:ext>
            </a:extLst>
          </p:cNvPr>
          <p:cNvSpPr/>
          <p:nvPr/>
        </p:nvSpPr>
        <p:spPr>
          <a:xfrm>
            <a:off x="6355155" y="4668544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b="1" dirty="0">
                <a:solidFill>
                  <a:srgbClr val="1635E3"/>
                </a:solidFill>
              </a:rPr>
              <a:t>06</a:t>
            </a:r>
            <a:endParaRPr lang="ko-KR" altLang="en-US" sz="4800" b="1" dirty="0">
              <a:solidFill>
                <a:srgbClr val="1635E3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2F946A0C-65D4-4314-A4E0-C0D15FE36706}"/>
              </a:ext>
            </a:extLst>
          </p:cNvPr>
          <p:cNvSpPr/>
          <p:nvPr/>
        </p:nvSpPr>
        <p:spPr>
          <a:xfrm>
            <a:off x="7209230" y="4742336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</a:rPr>
              <a:t>Lorem ipsum</a:t>
            </a:r>
            <a:endParaRPr lang="ko-KR" altLang="en-US" dirty="0">
              <a:solidFill>
                <a:srgbClr val="1635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그래픽 1">
            <a:extLst>
              <a:ext uri="{FF2B5EF4-FFF2-40B4-BE49-F238E27FC236}">
                <a16:creationId xmlns:a16="http://schemas.microsoft.com/office/drawing/2014/main" id="{20386CEA-D49F-4D96-B3BB-F40792ED439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E4A4CBA-77D0-469B-A76F-618D7A342F18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B1D983-16C0-4AD9-950A-71308586070D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DB3913F-88CB-4A22-A1B7-473FF1D26151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AE3FCDD1-C18C-4284-A8CD-1325ABE15AD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24E245B-0006-46CA-BE3C-C38377B83D57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9832B4A-7C5B-451E-8B7E-79167D21790E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4DC71FB-BFD5-47A1-A7A2-87E2D73BD559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2473D7A-3E5D-4CB3-A113-681F0E6861F5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EEA7F28-9512-4DE8-8C47-3149BA54E4FA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E3D9711-9CA4-43CD-836F-EEA6C4323324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8F3EDDE-B3A9-4907-A08F-E4BC5428259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401EFB7-0DFB-4D41-9077-C28A73104BE6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CBFAF9D-7A5E-494B-B269-F419333CB408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CF25451-8FF5-4052-9463-C8818900B114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9A07FDC-A86D-47C2-B304-B16BE3EC17FB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0BF72F8-83D4-40CA-A99F-02D264260BAA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E4162AF-C1AD-4D18-96C2-4A91329CB5F0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2D5BC9C-E2F8-4DFC-8B5C-AD1CAB658423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BBAB874-DBFB-41A6-BB2C-98FB06D6777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A683B8F-2515-4BC3-BF12-DA5AD764B44A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9AF097C-5065-4432-B075-BEBDC05A419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D0ACF5E-8C4A-4AF9-8D81-C8B5C4DB9F39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5136D40-908D-409C-B0BC-17C6A9BE6AF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C3AA4E0-814F-4352-A574-614FFD3EA88F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6255660-07DC-4EF7-9842-FE9C9D237402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DC66BF7-2FFC-4FD9-AA2A-4CC8C4345A6C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2CF0C24-E63B-403E-8208-85FE7B8FD952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537A93C-1B81-4B28-A4D1-28507A6FA90E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4C9E585-9C48-4466-A2B0-344954E2121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5FABACA-2482-4E83-A287-8680ED7E23D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2947426-92C6-42F4-916D-BD7BEB05574B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F6F5770-3119-4247-9BDA-8E09E5A83DDA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7FCF36D-CC5D-464E-80FC-7F166AFFF5F3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76C8219-3976-4E9E-90BE-86C309667F41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9FB4777-F0C1-4957-B6A6-E6B9A9407C87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2A3A12C-8E11-45A0-B113-93EAD0CAE3DE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92335C5-669C-471F-ADFD-62948C8A761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51B7772-3A84-43EC-9E89-9CE778A334F3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E0D1CDB-682B-4966-9DDD-7A0777B404E2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43459E56-5ED6-4A1A-A0BA-508C3DB0A3F2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57F320A-740D-44F1-938D-CB1D6ED7FB9E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846F237-F815-42EF-95F5-8CD3C28B16E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7737574-21D0-4835-B0EA-EEBE069B4CC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0332F81-5D7B-42A9-9D03-00B6245A3327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5C2CB026-6A50-49F7-8C9B-2F344315F938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92681C8-6F26-444A-B6B0-BC0F61C14E96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E5B1E16-574D-4258-ADEE-D833E775428D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2B12AA3D-7673-4448-B7F4-BFC17B7950AE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E991ABB-15A8-4D4D-AE3D-CB538E13F817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DDAB96F-D32D-4BEB-A89A-DD2340111CFE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3E90122E-98A8-4BFD-B3B0-E318D7C7965C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FCA2503-8D1B-4EE7-BE2D-A2DC5E56025D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2F05A6E-E7C7-4700-80D8-D1D81F89FFE3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8F67B96-49CF-4099-B746-0C6BA4B07B0A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ED61D58-4CE5-4B14-8967-2B865D57284F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07ECE49-2558-4E24-A543-7DDCCDCBA103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D4AFF67A-7545-49BE-A2AD-35A811FAE98C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C0E4B74-E58E-4507-91CE-DFD57511A67F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44AAC0C4-ECE6-4B83-89BF-1994B643DAD1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DB155AA0-6A6F-4FC4-AEF6-226BE0C54DB9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8FA1FE5-557C-4D4F-AA5C-A1401CAE817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F2DAE8BA-4747-488E-94D2-D8D65A94E4CD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B58B13D5-08B3-411A-930F-C660CFBA7E8A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DE439EF6-B98E-4285-BBF3-432B260DB217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0B0C4BBE-9EC6-4110-84DB-DFEC2898AE65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D53548F-9445-45C2-BDF3-988C254CB73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95341011-4360-4F93-BDE0-12D412A34BF6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A6949E54-DE7C-4547-A510-3442D9E9EFD9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7EABB3A5-87CF-4E7F-B6B4-0F76268FC5B4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65B1F9BB-7298-435D-9B3E-5FEFA73C71D3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A21D78D0-D5C4-4955-948E-FAB24F41993E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1C3CDED3-0821-40CA-8A57-FA15624D42F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2114FCF9-C464-48C3-B823-2E2D87EE61A1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B2F90746-AC63-47A3-BBC3-4A963FD565AC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660F638F-C310-4827-8070-788987C76C1B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C5D6D356-F7B5-4CC3-9FDA-49316A03D664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64D19924-9DED-4D89-947F-F19ED4FC882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82068ED6-7377-4D8C-B159-10F219DA6480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ACF96B2F-7FDF-4E1F-810A-47721E9ECDB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13D04CBA-A65C-419D-9837-F24EA0B348C2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EF41B882-667D-49A8-9F9C-3953783E33A0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FC1C8E6-10AC-412C-9D20-1EA807CED530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0CC04E5D-5EF2-4960-A02B-F3D1CD255772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163E8A7D-AE4C-4F81-8C87-C1F06A00D58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C8BE534F-9A29-4FE2-BAD1-21266143A1FC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E5F83234-7398-465E-B444-5FA4C6623FC5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B621F486-5705-400C-8477-40AFB81E9F70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0B3CC7BC-3DA8-4C00-B774-092C6AC3C30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085DF915-771E-4890-9610-AF8FFE3E99E8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368619D0-AC39-4448-8461-77CCDC1E13F6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E56D0395-DD00-4E0F-BCD9-AFC27574E18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871381A5-FF17-419B-9057-29CB7CA34A86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8BC3CFEB-F9EC-418E-B61B-68867644CB0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E6A39E44-8E2B-4625-B696-BD0C62F728DE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16E0394-F4D5-4038-B5CB-A53171220373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E33E14D5-C3FF-468D-8CE3-D4EC11E48B30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A47DE4EA-A9AC-4575-B0F1-F12554865B8F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DA92C737-FCA7-4CC8-B90F-CE98F339097A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8C13BF2-3493-495F-81C9-9525571F182B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7DE205D-EC3E-4A8D-A2D7-EC184E2CC10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5C667F37-579E-4A4E-8430-79A0D22A54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03023D88-BFD8-46CB-80CC-EBD5BA58954A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F00F9B7D-2715-4253-86B8-44A1B77719DA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CC604CFD-6BA6-428A-B5AE-165BF05BE996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3DCBEACA-5833-4926-B101-5859526D13CF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D22A0DE5-FCAA-4002-927D-40D03C3DCF29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87365D97-F732-4066-88A5-5224E67DDB2E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D7296E1E-4345-4B58-A7B3-C5F8E79BB041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B5462799-E4E9-4AB5-8C17-92434774F944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3B91208B-2813-49EB-9AF2-3A5CC0E383A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BB45B27A-2062-4DF0-B233-EFF4BE58C01F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0C80A49-C634-46D2-8161-C911209EBC1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F3BAA88A-DF5A-4837-863D-C8EBEC1E646E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794EC245-65F2-4A7A-983E-F138AA3D2946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18B943DA-5536-4014-BA70-8512DE72CC7F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5EC0F33-6B65-428F-A564-B79045F68912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AD79D0DC-CC0A-43C4-815A-AF975CA5FE00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B3BA672C-0696-48FB-99D7-65AC70F13330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E4E24E0A-2F89-4321-8447-874551CB2F14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3F6BC8AC-97ED-4518-BB8F-AD7A4914643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7C27A3A3-B7F0-440D-A01D-AF4F413E65C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BFB6145A-E977-47E4-8C4A-5FB0119EF030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87CA6CD7-3B93-402F-B956-971E710BBF7D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7411B8D2-BB3C-4C90-B46E-881A44603162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B6D8E534-12A3-44D8-8E57-688F76720BDD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1B8BAAD8-0252-4BED-88E9-71CB9FA748E3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05321C58-3A13-4F47-8BD8-424C880F0304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3E0B2E70-1690-4AF0-AEEE-2F3B4402ECCA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2C30C4-B94F-43C1-B9C5-CC82881C970C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AB014585-5CC5-457A-8820-068C9616CF6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2EC65239-7172-44C3-8D3E-B1D241637F88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4073EE58-74DD-49F4-A65C-7575C1D3E89D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219EF295-D91E-44CC-8F15-E1B9AA90142F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33A9B89D-E3E7-4843-A2C8-54DE2FDC290D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EB61B1FA-75C7-4DF9-8E1D-210804D0F551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7B966B3-D252-490E-A3E6-88A305720ECD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A2070DC5-D4D9-4905-BB7C-234E83D18918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2A05DC4-3B87-470B-885C-8F3A93E249C0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2A7F3B3-0F2C-4FA5-B950-9BF16181398F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19AE811D-FA9C-401F-A197-F701FE85E019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643B52BF-66C8-415B-9E91-2D8DF909CE14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AB4EAC2D-7A87-423E-B85A-51827B13A3FD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4A121D09-787E-44C6-866B-C3FF6C96A8F5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33D4BD43-FBC5-43EE-8AE7-379ED54249DC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EC5696C3-5B15-4C22-B322-781047B0FAAC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D58A0B79-E58D-4243-933F-3E80860E83CB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CAACA1F-86C6-441A-9D56-B56F2ECABE0F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7F8F486C-ED87-4C7E-BDE1-F0B373030F2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4D0D4EC0-1739-40ED-BDC4-9A67D0CFFCA4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B2E69617-421B-4632-955B-623D6A0BCC5F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42937950-B9A4-4FF6-9C0A-0B6C2FEAA15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850E8725-9AC8-4E21-A26A-E28B35EBF04B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DCF15AC-DD3C-4522-B8A1-664999580471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5018A04-00D0-423E-B58A-3FAAC71C722D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740B58C-5315-4A19-8284-FD5B877C188A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8715E90C-5354-4582-BBF8-754A05F4851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BAA988E2-4D5B-4D98-BE0E-5387FDD2D626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1351B039-9D22-476C-A25E-A68394904907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4E3D7776-C6D9-4AAD-B287-D599CA1F2271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FD6228D1-A563-48A4-B84D-BD1FFDFADB07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CBF2700-8343-41D2-A587-D78ECC56EDF3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C85568DC-3564-40BA-94A3-B18ED9E5254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24E9A9B1-E52E-470E-9C70-4EC77382FB6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9D5C0A89-C1AD-484F-9AE2-B193F4A81C9D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35DEAD23-E266-4A63-9036-FEBC7342FB26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BA5B78B1-9348-477A-BB45-E57648801E9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009063CA-1B76-47ED-A857-788CA8B28CCD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A4469326-A84D-4183-A935-B016EED8DE2D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ACB9A0D1-AA04-4A65-AB42-2577AD7C07C3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42DF6BFA-58B8-4CB2-B3CB-48BEC44ED7E0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4E00891F-174E-4DBE-A828-DDAE7F584E3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E6F850C6-CDE3-4C42-AF3D-5C825B2AD8C9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B9EC328-3CFF-4DC4-A691-A42C15FC8E01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2FD6CEE7-AA6F-41E6-B3C0-D1893F8984B8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D11AB901-1CF8-4376-AF0D-F0AA2E4D992C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49FAF841-B681-43A4-B57E-8F28EB99A6A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FA248BE5-56D3-4D41-84CA-D7F9DE003C0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4" name="자유형: 도형 183">
            <a:extLst>
              <a:ext uri="{FF2B5EF4-FFF2-40B4-BE49-F238E27FC236}">
                <a16:creationId xmlns:a16="http://schemas.microsoft.com/office/drawing/2014/main" id="{D6F3103C-69C7-4C24-B6B8-5949222DF3D1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자유형: 도형 184">
            <a:extLst>
              <a:ext uri="{FF2B5EF4-FFF2-40B4-BE49-F238E27FC236}">
                <a16:creationId xmlns:a16="http://schemas.microsoft.com/office/drawing/2014/main" id="{B5F61BBE-74A1-49E0-8FB0-BD4B36D0204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6" name="자유형: 도형 185">
            <a:extLst>
              <a:ext uri="{FF2B5EF4-FFF2-40B4-BE49-F238E27FC236}">
                <a16:creationId xmlns:a16="http://schemas.microsoft.com/office/drawing/2014/main" id="{C62D5CE3-DFED-4D0F-8EC3-030099CD5EDB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077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D5BDD2F5-B928-4C88-A2FB-1926151D5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2799" y="1060761"/>
            <a:ext cx="2476500" cy="503938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9C3EC70-5913-412A-BA80-61ADF8F762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10600" y="1208731"/>
            <a:ext cx="1038226" cy="1384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BBD791-1ED9-484A-B87E-B43AFAFA8CAC}"/>
              </a:ext>
            </a:extLst>
          </p:cNvPr>
          <p:cNvSpPr txBox="1"/>
          <p:nvPr/>
        </p:nvSpPr>
        <p:spPr>
          <a:xfrm>
            <a:off x="731622" y="2890391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0D738-9A96-4295-9326-BC9E42EDDAB7}"/>
              </a:ext>
            </a:extLst>
          </p:cNvPr>
          <p:cNvSpPr txBox="1"/>
          <p:nvPr/>
        </p:nvSpPr>
        <p:spPr>
          <a:xfrm>
            <a:off x="731622" y="3967609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7880455-A8C2-4CDC-8AFE-D9C0602C1A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00946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31E346A3-2784-4DBA-B058-1845A45FA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7075" y="724005"/>
            <a:ext cx="4175125" cy="547762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A96653B-C1F2-4F57-9E20-C6073093D3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6AD5F9-C27C-44CC-BC95-D334C5166CA6}"/>
              </a:ext>
            </a:extLst>
          </p:cNvPr>
          <p:cNvSpPr txBox="1"/>
          <p:nvPr/>
        </p:nvSpPr>
        <p:spPr>
          <a:xfrm>
            <a:off x="731622" y="2890391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Tablet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6D3B59-A0A7-4E1A-BCBE-12FE5641F282}"/>
              </a:ext>
            </a:extLst>
          </p:cNvPr>
          <p:cNvSpPr txBox="1"/>
          <p:nvPr/>
        </p:nvSpPr>
        <p:spPr>
          <a:xfrm>
            <a:off x="731622" y="3967609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92515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625B031B-AD3B-4B28-971B-57808F076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5181" y="845686"/>
            <a:ext cx="6814550" cy="565486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7F228A4-5458-4776-B501-4751F9D3A9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73C4CB-93E8-4C76-A68A-F007675BEED7}"/>
              </a:ext>
            </a:extLst>
          </p:cNvPr>
          <p:cNvSpPr txBox="1"/>
          <p:nvPr/>
        </p:nvSpPr>
        <p:spPr>
          <a:xfrm>
            <a:off x="364157" y="3117245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224CD8-2DC1-49CA-9FDC-47A586550BD6}"/>
              </a:ext>
            </a:extLst>
          </p:cNvPr>
          <p:cNvSpPr txBox="1"/>
          <p:nvPr/>
        </p:nvSpPr>
        <p:spPr>
          <a:xfrm>
            <a:off x="364158" y="3948242"/>
            <a:ext cx="299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52606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1018" name="TextBox 1017">
            <a:extLst>
              <a:ext uri="{FF2B5EF4-FFF2-40B4-BE49-F238E27FC236}">
                <a16:creationId xmlns:a16="http://schemas.microsoft.com/office/drawing/2014/main" id="{43A04FC4-3400-4F5E-8E9D-9FDD1A97A311}"/>
              </a:ext>
            </a:extLst>
          </p:cNvPr>
          <p:cNvSpPr txBox="1"/>
          <p:nvPr/>
        </p:nvSpPr>
        <p:spPr>
          <a:xfrm>
            <a:off x="8978001" y="4002018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1019" name="그룹 1018">
            <a:extLst>
              <a:ext uri="{FF2B5EF4-FFF2-40B4-BE49-F238E27FC236}">
                <a16:creationId xmlns:a16="http://schemas.microsoft.com/office/drawing/2014/main" id="{A270503B-3506-425B-82C9-4636E54C873D}"/>
              </a:ext>
            </a:extLst>
          </p:cNvPr>
          <p:cNvGrpSpPr/>
          <p:nvPr/>
        </p:nvGrpSpPr>
        <p:grpSpPr>
          <a:xfrm>
            <a:off x="1437599" y="5911590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1020" name="자유형: 도형 1019">
              <a:extLst>
                <a:ext uri="{FF2B5EF4-FFF2-40B4-BE49-F238E27FC236}">
                  <a16:creationId xmlns:a16="http://schemas.microsoft.com/office/drawing/2014/main" id="{61662811-24F8-4A8A-A50C-02A06513069D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1" name="자유형: 도형 1020">
              <a:extLst>
                <a:ext uri="{FF2B5EF4-FFF2-40B4-BE49-F238E27FC236}">
                  <a16:creationId xmlns:a16="http://schemas.microsoft.com/office/drawing/2014/main" id="{A8FAE56D-C324-424A-ADE2-B696A687CF68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2" name="자유형: 도형 1021">
              <a:extLst>
                <a:ext uri="{FF2B5EF4-FFF2-40B4-BE49-F238E27FC236}">
                  <a16:creationId xmlns:a16="http://schemas.microsoft.com/office/drawing/2014/main" id="{5393D988-8360-4B23-A98E-C9D54B48B9A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3" name="자유형: 도형 1022">
              <a:extLst>
                <a:ext uri="{FF2B5EF4-FFF2-40B4-BE49-F238E27FC236}">
                  <a16:creationId xmlns:a16="http://schemas.microsoft.com/office/drawing/2014/main" id="{0D6E6853-062F-43B0-89EA-9D94829930B6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4" name="자유형: 도형 1023">
              <a:extLst>
                <a:ext uri="{FF2B5EF4-FFF2-40B4-BE49-F238E27FC236}">
                  <a16:creationId xmlns:a16="http://schemas.microsoft.com/office/drawing/2014/main" id="{8A9998E6-A1F4-4FE8-87AE-AA2165C00F1F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5" name="자유형: 도형 1024">
              <a:extLst>
                <a:ext uri="{FF2B5EF4-FFF2-40B4-BE49-F238E27FC236}">
                  <a16:creationId xmlns:a16="http://schemas.microsoft.com/office/drawing/2014/main" id="{567B44F4-7CB3-4EA4-9F08-393C989641B7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6" name="자유형: 도형 1025">
              <a:extLst>
                <a:ext uri="{FF2B5EF4-FFF2-40B4-BE49-F238E27FC236}">
                  <a16:creationId xmlns:a16="http://schemas.microsoft.com/office/drawing/2014/main" id="{79E37969-F65D-4FF6-B980-32519A31416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7" name="그룹 1026">
            <a:extLst>
              <a:ext uri="{FF2B5EF4-FFF2-40B4-BE49-F238E27FC236}">
                <a16:creationId xmlns:a16="http://schemas.microsoft.com/office/drawing/2014/main" id="{2E740FDA-EC64-46BB-8EEC-0A0C9FCF15FF}"/>
              </a:ext>
            </a:extLst>
          </p:cNvPr>
          <p:cNvGrpSpPr/>
          <p:nvPr/>
        </p:nvGrpSpPr>
        <p:grpSpPr>
          <a:xfrm>
            <a:off x="5492963" y="3911245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028" name="자유형: 도형 1027">
              <a:extLst>
                <a:ext uri="{FF2B5EF4-FFF2-40B4-BE49-F238E27FC236}">
                  <a16:creationId xmlns:a16="http://schemas.microsoft.com/office/drawing/2014/main" id="{AF173058-EE3B-4A97-9EA5-A49572E6B546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9" name="자유형: 도형 1028">
              <a:extLst>
                <a:ext uri="{FF2B5EF4-FFF2-40B4-BE49-F238E27FC236}">
                  <a16:creationId xmlns:a16="http://schemas.microsoft.com/office/drawing/2014/main" id="{8AE29E2F-67FE-48F3-991E-3B913CF37B20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0" name="자유형: 도형 1029">
              <a:extLst>
                <a:ext uri="{FF2B5EF4-FFF2-40B4-BE49-F238E27FC236}">
                  <a16:creationId xmlns:a16="http://schemas.microsoft.com/office/drawing/2014/main" id="{DDCC15BA-D0E2-4D6C-9BEA-528AAFEE261A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1" name="자유형: 도형 1030">
              <a:extLst>
                <a:ext uri="{FF2B5EF4-FFF2-40B4-BE49-F238E27FC236}">
                  <a16:creationId xmlns:a16="http://schemas.microsoft.com/office/drawing/2014/main" id="{F90263CC-993D-492E-89FA-AC51ADE14888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2" name="자유형: 도형 1031">
              <a:extLst>
                <a:ext uri="{FF2B5EF4-FFF2-40B4-BE49-F238E27FC236}">
                  <a16:creationId xmlns:a16="http://schemas.microsoft.com/office/drawing/2014/main" id="{A6FF5CF5-DA82-4CC4-8596-13E725312455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33" name="그룹 1032">
            <a:extLst>
              <a:ext uri="{FF2B5EF4-FFF2-40B4-BE49-F238E27FC236}">
                <a16:creationId xmlns:a16="http://schemas.microsoft.com/office/drawing/2014/main" id="{1379673C-09B4-4587-86B0-BD64BF75CBF0}"/>
              </a:ext>
            </a:extLst>
          </p:cNvPr>
          <p:cNvGrpSpPr/>
          <p:nvPr/>
        </p:nvGrpSpPr>
        <p:grpSpPr>
          <a:xfrm>
            <a:off x="8144247" y="4643326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034" name="자유형: 도형 1033">
              <a:extLst>
                <a:ext uri="{FF2B5EF4-FFF2-40B4-BE49-F238E27FC236}">
                  <a16:creationId xmlns:a16="http://schemas.microsoft.com/office/drawing/2014/main" id="{772447F7-011A-4523-A917-67BE16A0E612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5" name="자유형: 도형 1034">
              <a:extLst>
                <a:ext uri="{FF2B5EF4-FFF2-40B4-BE49-F238E27FC236}">
                  <a16:creationId xmlns:a16="http://schemas.microsoft.com/office/drawing/2014/main" id="{735FCA14-C49D-42EA-9B59-B553FABBF262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6" name="자유형: 도형 1035">
              <a:extLst>
                <a:ext uri="{FF2B5EF4-FFF2-40B4-BE49-F238E27FC236}">
                  <a16:creationId xmlns:a16="http://schemas.microsoft.com/office/drawing/2014/main" id="{F4D590ED-4048-4C70-8502-E3C07C3C8155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7" name="자유형: 도형 1036">
              <a:extLst>
                <a:ext uri="{FF2B5EF4-FFF2-40B4-BE49-F238E27FC236}">
                  <a16:creationId xmlns:a16="http://schemas.microsoft.com/office/drawing/2014/main" id="{F3DBD78E-3268-4D79-9227-91538BDCEB62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38" name="그룹 1037">
            <a:extLst>
              <a:ext uri="{FF2B5EF4-FFF2-40B4-BE49-F238E27FC236}">
                <a16:creationId xmlns:a16="http://schemas.microsoft.com/office/drawing/2014/main" id="{768D45A9-B470-4E7F-AF81-B995015C8CC3}"/>
              </a:ext>
            </a:extLst>
          </p:cNvPr>
          <p:cNvGrpSpPr/>
          <p:nvPr/>
        </p:nvGrpSpPr>
        <p:grpSpPr>
          <a:xfrm>
            <a:off x="1425407" y="3246971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1039" name="자유형: 도형 1038">
              <a:extLst>
                <a:ext uri="{FF2B5EF4-FFF2-40B4-BE49-F238E27FC236}">
                  <a16:creationId xmlns:a16="http://schemas.microsoft.com/office/drawing/2014/main" id="{C8E2F633-19CD-43F4-9782-AEEEB6F171DD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0" name="자유형: 도형 1039">
              <a:extLst>
                <a:ext uri="{FF2B5EF4-FFF2-40B4-BE49-F238E27FC236}">
                  <a16:creationId xmlns:a16="http://schemas.microsoft.com/office/drawing/2014/main" id="{A151EF65-086F-41AA-8B79-D69E042EA0C1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1" name="자유형: 도형 1040">
              <a:extLst>
                <a:ext uri="{FF2B5EF4-FFF2-40B4-BE49-F238E27FC236}">
                  <a16:creationId xmlns:a16="http://schemas.microsoft.com/office/drawing/2014/main" id="{F601A8FA-DF5C-4462-B0C3-AE5B1FFB87C4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2" name="자유형: 도형 1041">
              <a:extLst>
                <a:ext uri="{FF2B5EF4-FFF2-40B4-BE49-F238E27FC236}">
                  <a16:creationId xmlns:a16="http://schemas.microsoft.com/office/drawing/2014/main" id="{4C7ADBF0-AE51-4E2A-9255-B9D4BD670AE9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3" name="자유형: 도형 1042">
              <a:extLst>
                <a:ext uri="{FF2B5EF4-FFF2-40B4-BE49-F238E27FC236}">
                  <a16:creationId xmlns:a16="http://schemas.microsoft.com/office/drawing/2014/main" id="{D179242B-2683-43DE-BEC7-29EB0D7ED636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44" name="그룹 1043">
            <a:extLst>
              <a:ext uri="{FF2B5EF4-FFF2-40B4-BE49-F238E27FC236}">
                <a16:creationId xmlns:a16="http://schemas.microsoft.com/office/drawing/2014/main" id="{B96FDE6D-06D2-4C65-9679-142F505C4BBA}"/>
              </a:ext>
            </a:extLst>
          </p:cNvPr>
          <p:cNvGrpSpPr/>
          <p:nvPr/>
        </p:nvGrpSpPr>
        <p:grpSpPr>
          <a:xfrm>
            <a:off x="3471568" y="1916900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1045" name="자유형: 도형 1044">
              <a:extLst>
                <a:ext uri="{FF2B5EF4-FFF2-40B4-BE49-F238E27FC236}">
                  <a16:creationId xmlns:a16="http://schemas.microsoft.com/office/drawing/2014/main" id="{A4F297A0-571E-4387-9231-CCA656CE99CE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6" name="자유형: 도형 1045">
              <a:extLst>
                <a:ext uri="{FF2B5EF4-FFF2-40B4-BE49-F238E27FC236}">
                  <a16:creationId xmlns:a16="http://schemas.microsoft.com/office/drawing/2014/main" id="{F0FC8A27-B392-4737-9204-5BBDB6B61185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7" name="자유형: 도형 1046">
              <a:extLst>
                <a:ext uri="{FF2B5EF4-FFF2-40B4-BE49-F238E27FC236}">
                  <a16:creationId xmlns:a16="http://schemas.microsoft.com/office/drawing/2014/main" id="{800DEFE8-373E-4038-9FF9-93EDD3E55F4A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8" name="자유형: 도형 1047">
              <a:extLst>
                <a:ext uri="{FF2B5EF4-FFF2-40B4-BE49-F238E27FC236}">
                  <a16:creationId xmlns:a16="http://schemas.microsoft.com/office/drawing/2014/main" id="{20D9DF6D-77E0-4F3D-A238-D87735CADAEF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9" name="자유형: 도형 1048">
              <a:extLst>
                <a:ext uri="{FF2B5EF4-FFF2-40B4-BE49-F238E27FC236}">
                  <a16:creationId xmlns:a16="http://schemas.microsoft.com/office/drawing/2014/main" id="{F31AC000-D78D-4C93-85D5-AB93194199E6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0" name="자유형: 도형 1049">
              <a:extLst>
                <a:ext uri="{FF2B5EF4-FFF2-40B4-BE49-F238E27FC236}">
                  <a16:creationId xmlns:a16="http://schemas.microsoft.com/office/drawing/2014/main" id="{C644D0A0-4784-4040-AB65-5B8E263879CA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51" name="그룹 1050">
            <a:extLst>
              <a:ext uri="{FF2B5EF4-FFF2-40B4-BE49-F238E27FC236}">
                <a16:creationId xmlns:a16="http://schemas.microsoft.com/office/drawing/2014/main" id="{6BE9092A-4D68-4D69-A384-ABCFD93E9C8B}"/>
              </a:ext>
            </a:extLst>
          </p:cNvPr>
          <p:cNvGrpSpPr/>
          <p:nvPr/>
        </p:nvGrpSpPr>
        <p:grpSpPr>
          <a:xfrm>
            <a:off x="4108917" y="1914138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1052" name="자유형: 도형 1051">
              <a:extLst>
                <a:ext uri="{FF2B5EF4-FFF2-40B4-BE49-F238E27FC236}">
                  <a16:creationId xmlns:a16="http://schemas.microsoft.com/office/drawing/2014/main" id="{5236ABAF-5103-4690-9DB0-4B1637AE1612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3" name="자유형: 도형 1052">
              <a:extLst>
                <a:ext uri="{FF2B5EF4-FFF2-40B4-BE49-F238E27FC236}">
                  <a16:creationId xmlns:a16="http://schemas.microsoft.com/office/drawing/2014/main" id="{22BEF722-5334-4BAB-B37E-B30282E36D69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54" name="그룹 1053">
            <a:extLst>
              <a:ext uri="{FF2B5EF4-FFF2-40B4-BE49-F238E27FC236}">
                <a16:creationId xmlns:a16="http://schemas.microsoft.com/office/drawing/2014/main" id="{7473E83A-906B-4FEA-99C6-D2A07D623F10}"/>
              </a:ext>
            </a:extLst>
          </p:cNvPr>
          <p:cNvGrpSpPr/>
          <p:nvPr/>
        </p:nvGrpSpPr>
        <p:grpSpPr>
          <a:xfrm>
            <a:off x="6142854" y="1267867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1055" name="자유형: 도형 1054">
              <a:extLst>
                <a:ext uri="{FF2B5EF4-FFF2-40B4-BE49-F238E27FC236}">
                  <a16:creationId xmlns:a16="http://schemas.microsoft.com/office/drawing/2014/main" id="{EE1C9C56-1C37-4460-BA26-2BB337241F02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6" name="자유형: 도형 1055">
              <a:extLst>
                <a:ext uri="{FF2B5EF4-FFF2-40B4-BE49-F238E27FC236}">
                  <a16:creationId xmlns:a16="http://schemas.microsoft.com/office/drawing/2014/main" id="{940CF79A-9561-4C5E-B090-2D90F5EA04AA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7" name="자유형: 도형 1056">
              <a:extLst>
                <a:ext uri="{FF2B5EF4-FFF2-40B4-BE49-F238E27FC236}">
                  <a16:creationId xmlns:a16="http://schemas.microsoft.com/office/drawing/2014/main" id="{BD910585-0726-49DC-ADAB-52038E4E1FB7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8" name="자유형: 도형 1057">
              <a:extLst>
                <a:ext uri="{FF2B5EF4-FFF2-40B4-BE49-F238E27FC236}">
                  <a16:creationId xmlns:a16="http://schemas.microsoft.com/office/drawing/2014/main" id="{29DECB62-149C-428C-A3A7-678D1A7D404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59" name="그룹 1058">
            <a:extLst>
              <a:ext uri="{FF2B5EF4-FFF2-40B4-BE49-F238E27FC236}">
                <a16:creationId xmlns:a16="http://schemas.microsoft.com/office/drawing/2014/main" id="{A9143118-C17B-44D1-8313-4FC02825395B}"/>
              </a:ext>
            </a:extLst>
          </p:cNvPr>
          <p:cNvGrpSpPr/>
          <p:nvPr/>
        </p:nvGrpSpPr>
        <p:grpSpPr>
          <a:xfrm>
            <a:off x="779125" y="5892254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1060" name="자유형: 도형 1059">
              <a:extLst>
                <a:ext uri="{FF2B5EF4-FFF2-40B4-BE49-F238E27FC236}">
                  <a16:creationId xmlns:a16="http://schemas.microsoft.com/office/drawing/2014/main" id="{6B0C338C-1C64-4B8C-9DEF-B9C8BF4DBE5E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1" name="자유형: 도형 1060">
              <a:extLst>
                <a:ext uri="{FF2B5EF4-FFF2-40B4-BE49-F238E27FC236}">
                  <a16:creationId xmlns:a16="http://schemas.microsoft.com/office/drawing/2014/main" id="{AAC674AF-E5C7-42A1-9DE7-3D8E7169A243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62" name="그룹 1061">
            <a:extLst>
              <a:ext uri="{FF2B5EF4-FFF2-40B4-BE49-F238E27FC236}">
                <a16:creationId xmlns:a16="http://schemas.microsoft.com/office/drawing/2014/main" id="{169C6C80-BC51-40B3-81BD-FE611F51C629}"/>
              </a:ext>
            </a:extLst>
          </p:cNvPr>
          <p:cNvGrpSpPr/>
          <p:nvPr/>
        </p:nvGrpSpPr>
        <p:grpSpPr>
          <a:xfrm>
            <a:off x="8177108" y="1239863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1063" name="자유형: 도형 1062">
              <a:extLst>
                <a:ext uri="{FF2B5EF4-FFF2-40B4-BE49-F238E27FC236}">
                  <a16:creationId xmlns:a16="http://schemas.microsoft.com/office/drawing/2014/main" id="{EBC642A6-37BF-45A3-91AE-2B7A0F05A565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4" name="자유형: 도형 1063">
              <a:extLst>
                <a:ext uri="{FF2B5EF4-FFF2-40B4-BE49-F238E27FC236}">
                  <a16:creationId xmlns:a16="http://schemas.microsoft.com/office/drawing/2014/main" id="{CE88CE4B-127C-4F8B-A41A-56A2BE296FC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5" name="자유형: 도형 1064">
              <a:extLst>
                <a:ext uri="{FF2B5EF4-FFF2-40B4-BE49-F238E27FC236}">
                  <a16:creationId xmlns:a16="http://schemas.microsoft.com/office/drawing/2014/main" id="{5D91CCDD-61EF-4C3A-A66C-B81EEE77809A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6" name="자유형: 도형 1065">
              <a:extLst>
                <a:ext uri="{FF2B5EF4-FFF2-40B4-BE49-F238E27FC236}">
                  <a16:creationId xmlns:a16="http://schemas.microsoft.com/office/drawing/2014/main" id="{987E46C8-A8CF-4DB8-BBB1-704AC9E9E81C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7" name="자유형: 도형 1066">
              <a:extLst>
                <a:ext uri="{FF2B5EF4-FFF2-40B4-BE49-F238E27FC236}">
                  <a16:creationId xmlns:a16="http://schemas.microsoft.com/office/drawing/2014/main" id="{9AB66B6C-BDF3-41A2-8C8D-88C8C40A3D4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8" name="자유형: 도형 1067">
              <a:extLst>
                <a:ext uri="{FF2B5EF4-FFF2-40B4-BE49-F238E27FC236}">
                  <a16:creationId xmlns:a16="http://schemas.microsoft.com/office/drawing/2014/main" id="{A46E6C13-DA9C-404D-A9FB-7AADCDCE403F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69" name="그룹 1068">
            <a:extLst>
              <a:ext uri="{FF2B5EF4-FFF2-40B4-BE49-F238E27FC236}">
                <a16:creationId xmlns:a16="http://schemas.microsoft.com/office/drawing/2014/main" id="{9494CD45-33D9-458B-B117-F73CD1897D8F}"/>
              </a:ext>
            </a:extLst>
          </p:cNvPr>
          <p:cNvGrpSpPr/>
          <p:nvPr/>
        </p:nvGrpSpPr>
        <p:grpSpPr>
          <a:xfrm>
            <a:off x="2096274" y="1908232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070" name="자유형: 도형 1069">
              <a:extLst>
                <a:ext uri="{FF2B5EF4-FFF2-40B4-BE49-F238E27FC236}">
                  <a16:creationId xmlns:a16="http://schemas.microsoft.com/office/drawing/2014/main" id="{E48260C9-5B58-4A26-BE72-5C17E8A66895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1" name="자유형: 도형 1070">
              <a:extLst>
                <a:ext uri="{FF2B5EF4-FFF2-40B4-BE49-F238E27FC236}">
                  <a16:creationId xmlns:a16="http://schemas.microsoft.com/office/drawing/2014/main" id="{FEA3DFA6-7F75-4B88-AC7B-02D4E4FD4D96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2" name="자유형: 도형 1071">
              <a:extLst>
                <a:ext uri="{FF2B5EF4-FFF2-40B4-BE49-F238E27FC236}">
                  <a16:creationId xmlns:a16="http://schemas.microsoft.com/office/drawing/2014/main" id="{9C0E580F-94EB-44FD-9CAC-54A325ABC51C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3" name="자유형: 도형 1072">
              <a:extLst>
                <a:ext uri="{FF2B5EF4-FFF2-40B4-BE49-F238E27FC236}">
                  <a16:creationId xmlns:a16="http://schemas.microsoft.com/office/drawing/2014/main" id="{3E34928A-2343-4540-8781-43B78EBA941E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4" name="자유형: 도형 1073">
              <a:extLst>
                <a:ext uri="{FF2B5EF4-FFF2-40B4-BE49-F238E27FC236}">
                  <a16:creationId xmlns:a16="http://schemas.microsoft.com/office/drawing/2014/main" id="{75DEF3CE-E654-4156-BF83-03E0A81AE6CB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75" name="자유형: 도형 1074">
            <a:extLst>
              <a:ext uri="{FF2B5EF4-FFF2-40B4-BE49-F238E27FC236}">
                <a16:creationId xmlns:a16="http://schemas.microsoft.com/office/drawing/2014/main" id="{E6F8FB1E-D04A-4C69-AFBA-A408E496D7FF}"/>
              </a:ext>
            </a:extLst>
          </p:cNvPr>
          <p:cNvSpPr/>
          <p:nvPr/>
        </p:nvSpPr>
        <p:spPr>
          <a:xfrm>
            <a:off x="1425145" y="1909376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76" name="그룹 1075">
            <a:extLst>
              <a:ext uri="{FF2B5EF4-FFF2-40B4-BE49-F238E27FC236}">
                <a16:creationId xmlns:a16="http://schemas.microsoft.com/office/drawing/2014/main" id="{D130F1E1-0002-4BB1-9E5B-28FE053BE466}"/>
              </a:ext>
            </a:extLst>
          </p:cNvPr>
          <p:cNvGrpSpPr/>
          <p:nvPr/>
        </p:nvGrpSpPr>
        <p:grpSpPr>
          <a:xfrm>
            <a:off x="7476375" y="5894683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1077" name="자유형: 도형 1076">
              <a:extLst>
                <a:ext uri="{FF2B5EF4-FFF2-40B4-BE49-F238E27FC236}">
                  <a16:creationId xmlns:a16="http://schemas.microsoft.com/office/drawing/2014/main" id="{961DA4D2-878C-4968-84DE-B888BB60F0D3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8" name="자유형: 도형 1077">
              <a:extLst>
                <a:ext uri="{FF2B5EF4-FFF2-40B4-BE49-F238E27FC236}">
                  <a16:creationId xmlns:a16="http://schemas.microsoft.com/office/drawing/2014/main" id="{1A97F182-C0B8-433A-997F-640C44ADE34C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9" name="자유형: 도형 1078">
              <a:extLst>
                <a:ext uri="{FF2B5EF4-FFF2-40B4-BE49-F238E27FC236}">
                  <a16:creationId xmlns:a16="http://schemas.microsoft.com/office/drawing/2014/main" id="{B9C65EDB-379D-4212-8118-864F8CDE4123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0" name="자유형: 도형 1079">
              <a:extLst>
                <a:ext uri="{FF2B5EF4-FFF2-40B4-BE49-F238E27FC236}">
                  <a16:creationId xmlns:a16="http://schemas.microsoft.com/office/drawing/2014/main" id="{D227FEB5-CB80-415F-9084-35C88792A5EE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1" name="자유형: 도형 1080">
              <a:extLst>
                <a:ext uri="{FF2B5EF4-FFF2-40B4-BE49-F238E27FC236}">
                  <a16:creationId xmlns:a16="http://schemas.microsoft.com/office/drawing/2014/main" id="{3510E11B-7E8A-47E6-9BF1-43A6474A4E29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2" name="자유형: 도형 1081">
              <a:extLst>
                <a:ext uri="{FF2B5EF4-FFF2-40B4-BE49-F238E27FC236}">
                  <a16:creationId xmlns:a16="http://schemas.microsoft.com/office/drawing/2014/main" id="{9A6ABD51-0C3C-443F-B04C-62100B98D19F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83" name="그룹 1082">
            <a:extLst>
              <a:ext uri="{FF2B5EF4-FFF2-40B4-BE49-F238E27FC236}">
                <a16:creationId xmlns:a16="http://schemas.microsoft.com/office/drawing/2014/main" id="{0F2C7850-D547-4282-AFF9-26E9530BAB70}"/>
              </a:ext>
            </a:extLst>
          </p:cNvPr>
          <p:cNvGrpSpPr/>
          <p:nvPr/>
        </p:nvGrpSpPr>
        <p:grpSpPr>
          <a:xfrm>
            <a:off x="2097205" y="4575995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1084" name="자유형: 도형 1083">
              <a:extLst>
                <a:ext uri="{FF2B5EF4-FFF2-40B4-BE49-F238E27FC236}">
                  <a16:creationId xmlns:a16="http://schemas.microsoft.com/office/drawing/2014/main" id="{9AE65FC9-2489-48BF-969A-5C8BC07CBDA9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5" name="자유형: 도형 1084">
              <a:extLst>
                <a:ext uri="{FF2B5EF4-FFF2-40B4-BE49-F238E27FC236}">
                  <a16:creationId xmlns:a16="http://schemas.microsoft.com/office/drawing/2014/main" id="{525BBA69-1828-4F73-AA95-DD5F94E25756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6" name="자유형: 도형 1085">
              <a:extLst>
                <a:ext uri="{FF2B5EF4-FFF2-40B4-BE49-F238E27FC236}">
                  <a16:creationId xmlns:a16="http://schemas.microsoft.com/office/drawing/2014/main" id="{C1F14B43-BD70-4BE0-BC3F-743383082F88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7" name="자유형: 도형 1086">
              <a:extLst>
                <a:ext uri="{FF2B5EF4-FFF2-40B4-BE49-F238E27FC236}">
                  <a16:creationId xmlns:a16="http://schemas.microsoft.com/office/drawing/2014/main" id="{9ED4BFBC-2F6E-41C2-9A07-4F9C81F32E30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8" name="자유형: 도형 1087">
              <a:extLst>
                <a:ext uri="{FF2B5EF4-FFF2-40B4-BE49-F238E27FC236}">
                  <a16:creationId xmlns:a16="http://schemas.microsoft.com/office/drawing/2014/main" id="{748B6C78-E451-4FC9-AD3B-0DA9D860D274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89" name="그룹 1088">
            <a:extLst>
              <a:ext uri="{FF2B5EF4-FFF2-40B4-BE49-F238E27FC236}">
                <a16:creationId xmlns:a16="http://schemas.microsoft.com/office/drawing/2014/main" id="{E958E8E2-D6AB-4790-B36A-359EA284D422}"/>
              </a:ext>
            </a:extLst>
          </p:cNvPr>
          <p:cNvGrpSpPr/>
          <p:nvPr/>
        </p:nvGrpSpPr>
        <p:grpSpPr>
          <a:xfrm>
            <a:off x="746465" y="3249257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090" name="자유형: 도형 1089">
              <a:extLst>
                <a:ext uri="{FF2B5EF4-FFF2-40B4-BE49-F238E27FC236}">
                  <a16:creationId xmlns:a16="http://schemas.microsoft.com/office/drawing/2014/main" id="{A73B95E8-184D-4BF6-8E76-31CC19BA0B0A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1" name="자유형: 도형 1090">
              <a:extLst>
                <a:ext uri="{FF2B5EF4-FFF2-40B4-BE49-F238E27FC236}">
                  <a16:creationId xmlns:a16="http://schemas.microsoft.com/office/drawing/2014/main" id="{2EB81B6E-92E3-411E-A864-B20741AE44F3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2" name="자유형: 도형 1091">
              <a:extLst>
                <a:ext uri="{FF2B5EF4-FFF2-40B4-BE49-F238E27FC236}">
                  <a16:creationId xmlns:a16="http://schemas.microsoft.com/office/drawing/2014/main" id="{237E7AC3-D24C-4C9C-A6E1-ED079FAC4513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3" name="자유형: 도형 1092">
              <a:extLst>
                <a:ext uri="{FF2B5EF4-FFF2-40B4-BE49-F238E27FC236}">
                  <a16:creationId xmlns:a16="http://schemas.microsoft.com/office/drawing/2014/main" id="{D201209E-FCE1-4496-83FE-8C22C6F10A5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4" name="자유형: 도형 1093">
              <a:extLst>
                <a:ext uri="{FF2B5EF4-FFF2-40B4-BE49-F238E27FC236}">
                  <a16:creationId xmlns:a16="http://schemas.microsoft.com/office/drawing/2014/main" id="{3EA1763D-2B26-43A7-AC6D-F88F4682D1EB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5" name="그룹 1094">
            <a:extLst>
              <a:ext uri="{FF2B5EF4-FFF2-40B4-BE49-F238E27FC236}">
                <a16:creationId xmlns:a16="http://schemas.microsoft.com/office/drawing/2014/main" id="{9A217EDE-3C2D-4E25-B5EA-D69937CD4970}"/>
              </a:ext>
            </a:extLst>
          </p:cNvPr>
          <p:cNvGrpSpPr/>
          <p:nvPr/>
        </p:nvGrpSpPr>
        <p:grpSpPr>
          <a:xfrm>
            <a:off x="1464746" y="1249007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1096" name="자유형: 도형 1095">
              <a:extLst>
                <a:ext uri="{FF2B5EF4-FFF2-40B4-BE49-F238E27FC236}">
                  <a16:creationId xmlns:a16="http://schemas.microsoft.com/office/drawing/2014/main" id="{350E1C57-5B5C-4801-B871-826F874FE61E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7" name="자유형: 도형 1096">
              <a:extLst>
                <a:ext uri="{FF2B5EF4-FFF2-40B4-BE49-F238E27FC236}">
                  <a16:creationId xmlns:a16="http://schemas.microsoft.com/office/drawing/2014/main" id="{4BB20DC7-D41F-41A2-94D9-2FD10DBF9FE5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8" name="그룹 1097">
            <a:extLst>
              <a:ext uri="{FF2B5EF4-FFF2-40B4-BE49-F238E27FC236}">
                <a16:creationId xmlns:a16="http://schemas.microsoft.com/office/drawing/2014/main" id="{98E11349-FAC7-4DEB-9139-13C2B1DBF5EC}"/>
              </a:ext>
            </a:extLst>
          </p:cNvPr>
          <p:cNvGrpSpPr/>
          <p:nvPr/>
        </p:nvGrpSpPr>
        <p:grpSpPr>
          <a:xfrm>
            <a:off x="4105742" y="3958394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1099" name="자유형: 도형 1098">
              <a:extLst>
                <a:ext uri="{FF2B5EF4-FFF2-40B4-BE49-F238E27FC236}">
                  <a16:creationId xmlns:a16="http://schemas.microsoft.com/office/drawing/2014/main" id="{05846D24-515C-4003-BC89-D4F112C0D57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0" name="자유형: 도형 1099">
              <a:extLst>
                <a:ext uri="{FF2B5EF4-FFF2-40B4-BE49-F238E27FC236}">
                  <a16:creationId xmlns:a16="http://schemas.microsoft.com/office/drawing/2014/main" id="{B4BC48FC-4617-4981-AEEE-D5B39E7775DA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1" name="자유형: 도형 1100">
              <a:extLst>
                <a:ext uri="{FF2B5EF4-FFF2-40B4-BE49-F238E27FC236}">
                  <a16:creationId xmlns:a16="http://schemas.microsoft.com/office/drawing/2014/main" id="{0BF6B178-7999-4115-8A95-2DEBD3366A4F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2" name="자유형: 도형 1101">
              <a:extLst>
                <a:ext uri="{FF2B5EF4-FFF2-40B4-BE49-F238E27FC236}">
                  <a16:creationId xmlns:a16="http://schemas.microsoft.com/office/drawing/2014/main" id="{2F7A0A00-89E5-41E0-9AEA-0AF1EC4BD7E1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3" name="자유형: 도형 1102">
              <a:extLst>
                <a:ext uri="{FF2B5EF4-FFF2-40B4-BE49-F238E27FC236}">
                  <a16:creationId xmlns:a16="http://schemas.microsoft.com/office/drawing/2014/main" id="{4FD1962D-E6A9-49F5-AFED-486DF97F94E8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4" name="자유형: 도형 1103">
              <a:extLst>
                <a:ext uri="{FF2B5EF4-FFF2-40B4-BE49-F238E27FC236}">
                  <a16:creationId xmlns:a16="http://schemas.microsoft.com/office/drawing/2014/main" id="{BA96CA79-8898-44B2-A839-E250DD816F3F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5" name="자유형: 도형 1104">
              <a:extLst>
                <a:ext uri="{FF2B5EF4-FFF2-40B4-BE49-F238E27FC236}">
                  <a16:creationId xmlns:a16="http://schemas.microsoft.com/office/drawing/2014/main" id="{01A647BD-A3B3-4B14-8B8B-5376F1471A1B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06" name="그룹 1105">
            <a:extLst>
              <a:ext uri="{FF2B5EF4-FFF2-40B4-BE49-F238E27FC236}">
                <a16:creationId xmlns:a16="http://schemas.microsoft.com/office/drawing/2014/main" id="{7B527E3C-68AE-4206-9F71-43B78A44E4B7}"/>
              </a:ext>
            </a:extLst>
          </p:cNvPr>
          <p:cNvGrpSpPr/>
          <p:nvPr/>
        </p:nvGrpSpPr>
        <p:grpSpPr>
          <a:xfrm>
            <a:off x="5456094" y="4578471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1107" name="자유형: 도형 1106">
              <a:extLst>
                <a:ext uri="{FF2B5EF4-FFF2-40B4-BE49-F238E27FC236}">
                  <a16:creationId xmlns:a16="http://schemas.microsoft.com/office/drawing/2014/main" id="{D359D42B-5802-4910-91CA-F61FF8FC41F6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8" name="자유형: 도형 1107">
              <a:extLst>
                <a:ext uri="{FF2B5EF4-FFF2-40B4-BE49-F238E27FC236}">
                  <a16:creationId xmlns:a16="http://schemas.microsoft.com/office/drawing/2014/main" id="{6B16EFB3-231D-409B-9200-4EFBD03A5FC9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9" name="자유형: 도형 1108">
              <a:extLst>
                <a:ext uri="{FF2B5EF4-FFF2-40B4-BE49-F238E27FC236}">
                  <a16:creationId xmlns:a16="http://schemas.microsoft.com/office/drawing/2014/main" id="{62A9F35E-82C3-41D1-9683-95C31649726A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0" name="자유형: 도형 1109">
              <a:extLst>
                <a:ext uri="{FF2B5EF4-FFF2-40B4-BE49-F238E27FC236}">
                  <a16:creationId xmlns:a16="http://schemas.microsoft.com/office/drawing/2014/main" id="{5C9D1617-B2D0-4593-BDE0-2ED40D1D2381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1" name="자유형: 도형 1110">
              <a:extLst>
                <a:ext uri="{FF2B5EF4-FFF2-40B4-BE49-F238E27FC236}">
                  <a16:creationId xmlns:a16="http://schemas.microsoft.com/office/drawing/2014/main" id="{F0CC1911-104C-4697-A1BE-7E9CBCA86CD0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2" name="자유형: 도형 1111">
              <a:extLst>
                <a:ext uri="{FF2B5EF4-FFF2-40B4-BE49-F238E27FC236}">
                  <a16:creationId xmlns:a16="http://schemas.microsoft.com/office/drawing/2014/main" id="{1060DD5A-0ECB-420C-A0AE-6827359059AF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13" name="자유형: 도형 1112">
            <a:extLst>
              <a:ext uri="{FF2B5EF4-FFF2-40B4-BE49-F238E27FC236}">
                <a16:creationId xmlns:a16="http://schemas.microsoft.com/office/drawing/2014/main" id="{6E6B4095-6A38-4F96-BB56-EE95E833CA42}"/>
              </a:ext>
            </a:extLst>
          </p:cNvPr>
          <p:cNvSpPr/>
          <p:nvPr/>
        </p:nvSpPr>
        <p:spPr>
          <a:xfrm>
            <a:off x="4778207" y="2590318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14" name="그룹 1113">
            <a:extLst>
              <a:ext uri="{FF2B5EF4-FFF2-40B4-BE49-F238E27FC236}">
                <a16:creationId xmlns:a16="http://schemas.microsoft.com/office/drawing/2014/main" id="{615BAEF8-40C4-4FE1-8D9C-7B8161B9F89D}"/>
              </a:ext>
            </a:extLst>
          </p:cNvPr>
          <p:cNvGrpSpPr/>
          <p:nvPr/>
        </p:nvGrpSpPr>
        <p:grpSpPr>
          <a:xfrm>
            <a:off x="2765670" y="1249579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1115" name="자유형: 도형 1114">
              <a:extLst>
                <a:ext uri="{FF2B5EF4-FFF2-40B4-BE49-F238E27FC236}">
                  <a16:creationId xmlns:a16="http://schemas.microsoft.com/office/drawing/2014/main" id="{DF9F41DF-2487-4532-B223-007E2344A53A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6" name="자유형: 도형 1115">
              <a:extLst>
                <a:ext uri="{FF2B5EF4-FFF2-40B4-BE49-F238E27FC236}">
                  <a16:creationId xmlns:a16="http://schemas.microsoft.com/office/drawing/2014/main" id="{CF28A503-24B0-4770-B83F-1D48BE3D608F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7" name="자유형: 도형 1116">
              <a:extLst>
                <a:ext uri="{FF2B5EF4-FFF2-40B4-BE49-F238E27FC236}">
                  <a16:creationId xmlns:a16="http://schemas.microsoft.com/office/drawing/2014/main" id="{2FE32401-51DE-459F-96C1-D5C408A8505C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18" name="그룹 1117">
            <a:extLst>
              <a:ext uri="{FF2B5EF4-FFF2-40B4-BE49-F238E27FC236}">
                <a16:creationId xmlns:a16="http://schemas.microsoft.com/office/drawing/2014/main" id="{265C0FB2-3702-4CB6-BA09-7716B71A22CF}"/>
              </a:ext>
            </a:extLst>
          </p:cNvPr>
          <p:cNvGrpSpPr/>
          <p:nvPr/>
        </p:nvGrpSpPr>
        <p:grpSpPr>
          <a:xfrm>
            <a:off x="5453435" y="1910349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119" name="자유형: 도형 1118">
              <a:extLst>
                <a:ext uri="{FF2B5EF4-FFF2-40B4-BE49-F238E27FC236}">
                  <a16:creationId xmlns:a16="http://schemas.microsoft.com/office/drawing/2014/main" id="{27BCD8CC-0D00-4B36-80D0-07A24754DA4C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0" name="자유형: 도형 1119">
              <a:extLst>
                <a:ext uri="{FF2B5EF4-FFF2-40B4-BE49-F238E27FC236}">
                  <a16:creationId xmlns:a16="http://schemas.microsoft.com/office/drawing/2014/main" id="{1EEA9DB2-E587-4C7A-95FC-50A43B8B3DA2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1" name="자유형: 도형 1120">
              <a:extLst>
                <a:ext uri="{FF2B5EF4-FFF2-40B4-BE49-F238E27FC236}">
                  <a16:creationId xmlns:a16="http://schemas.microsoft.com/office/drawing/2014/main" id="{84E42449-0B0B-4303-BD73-041B0948C1B0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2" name="자유형: 도형 1121">
              <a:extLst>
                <a:ext uri="{FF2B5EF4-FFF2-40B4-BE49-F238E27FC236}">
                  <a16:creationId xmlns:a16="http://schemas.microsoft.com/office/drawing/2014/main" id="{F58E2DBD-8CFD-440A-8924-835FA26DDCF3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3" name="자유형: 도형 1122">
              <a:extLst>
                <a:ext uri="{FF2B5EF4-FFF2-40B4-BE49-F238E27FC236}">
                  <a16:creationId xmlns:a16="http://schemas.microsoft.com/office/drawing/2014/main" id="{ED4071F6-BE8A-4ECA-8C08-7883DDF2B3D1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4" name="자유형: 도형 1123">
              <a:extLst>
                <a:ext uri="{FF2B5EF4-FFF2-40B4-BE49-F238E27FC236}">
                  <a16:creationId xmlns:a16="http://schemas.microsoft.com/office/drawing/2014/main" id="{C386CE02-65F0-42F0-BBF8-8F455DC6E63A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5" name="그룹 1124">
            <a:extLst>
              <a:ext uri="{FF2B5EF4-FFF2-40B4-BE49-F238E27FC236}">
                <a16:creationId xmlns:a16="http://schemas.microsoft.com/office/drawing/2014/main" id="{73A21871-1A95-4503-953A-40E34D946AA3}"/>
              </a:ext>
            </a:extLst>
          </p:cNvPr>
          <p:cNvGrpSpPr/>
          <p:nvPr/>
        </p:nvGrpSpPr>
        <p:grpSpPr>
          <a:xfrm>
            <a:off x="3471472" y="1249293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26" name="자유형: 도형 1125">
              <a:extLst>
                <a:ext uri="{FF2B5EF4-FFF2-40B4-BE49-F238E27FC236}">
                  <a16:creationId xmlns:a16="http://schemas.microsoft.com/office/drawing/2014/main" id="{67BF72D1-6BC0-4204-AC79-8A17014C96A9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7" name="자유형: 도형 1126">
              <a:extLst>
                <a:ext uri="{FF2B5EF4-FFF2-40B4-BE49-F238E27FC236}">
                  <a16:creationId xmlns:a16="http://schemas.microsoft.com/office/drawing/2014/main" id="{02AB7D2C-FB80-43D7-94D4-DB23F097B46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8" name="그룹 1127">
            <a:extLst>
              <a:ext uri="{FF2B5EF4-FFF2-40B4-BE49-F238E27FC236}">
                <a16:creationId xmlns:a16="http://schemas.microsoft.com/office/drawing/2014/main" id="{8F4082BD-618D-4BB7-93CB-4D568606FDDC}"/>
              </a:ext>
            </a:extLst>
          </p:cNvPr>
          <p:cNvGrpSpPr/>
          <p:nvPr/>
        </p:nvGrpSpPr>
        <p:grpSpPr>
          <a:xfrm>
            <a:off x="4784283" y="1911566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29" name="자유형: 도형 1128">
              <a:extLst>
                <a:ext uri="{FF2B5EF4-FFF2-40B4-BE49-F238E27FC236}">
                  <a16:creationId xmlns:a16="http://schemas.microsoft.com/office/drawing/2014/main" id="{3718ABC8-24F2-4BB1-9ED3-9C1A1CC146CE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0" name="자유형: 도형 1129">
              <a:extLst>
                <a:ext uri="{FF2B5EF4-FFF2-40B4-BE49-F238E27FC236}">
                  <a16:creationId xmlns:a16="http://schemas.microsoft.com/office/drawing/2014/main" id="{A4E6D240-0D26-4C50-B230-292A85D7F0A7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31" name="자유형: 도형 1130">
            <a:extLst>
              <a:ext uri="{FF2B5EF4-FFF2-40B4-BE49-F238E27FC236}">
                <a16:creationId xmlns:a16="http://schemas.microsoft.com/office/drawing/2014/main" id="{50DD4664-42B2-4B03-AE66-F971A8DEAABC}"/>
              </a:ext>
            </a:extLst>
          </p:cNvPr>
          <p:cNvSpPr/>
          <p:nvPr/>
        </p:nvSpPr>
        <p:spPr>
          <a:xfrm>
            <a:off x="4110600" y="3245638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2" name="그룹 1131">
            <a:extLst>
              <a:ext uri="{FF2B5EF4-FFF2-40B4-BE49-F238E27FC236}">
                <a16:creationId xmlns:a16="http://schemas.microsoft.com/office/drawing/2014/main" id="{85D21279-CD94-448F-AC06-79216D0ABB93}"/>
              </a:ext>
            </a:extLst>
          </p:cNvPr>
          <p:cNvGrpSpPr/>
          <p:nvPr/>
        </p:nvGrpSpPr>
        <p:grpSpPr>
          <a:xfrm>
            <a:off x="3433087" y="3247924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33" name="자유형: 도형 1132">
              <a:extLst>
                <a:ext uri="{FF2B5EF4-FFF2-40B4-BE49-F238E27FC236}">
                  <a16:creationId xmlns:a16="http://schemas.microsoft.com/office/drawing/2014/main" id="{587DAF03-14E1-4406-B95B-44686368328C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4" name="자유형: 도형 1133">
              <a:extLst>
                <a:ext uri="{FF2B5EF4-FFF2-40B4-BE49-F238E27FC236}">
                  <a16:creationId xmlns:a16="http://schemas.microsoft.com/office/drawing/2014/main" id="{E97CBF30-3CA8-41F5-AB22-63123A7C4053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5" name="자유형: 도형 1134">
              <a:extLst>
                <a:ext uri="{FF2B5EF4-FFF2-40B4-BE49-F238E27FC236}">
                  <a16:creationId xmlns:a16="http://schemas.microsoft.com/office/drawing/2014/main" id="{F741EF95-0462-4848-A222-273E082D9549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36" name="그룹 1135">
            <a:extLst>
              <a:ext uri="{FF2B5EF4-FFF2-40B4-BE49-F238E27FC236}">
                <a16:creationId xmlns:a16="http://schemas.microsoft.com/office/drawing/2014/main" id="{9BD90A52-0375-4A4E-B6AB-C54A5573CE79}"/>
              </a:ext>
            </a:extLst>
          </p:cNvPr>
          <p:cNvGrpSpPr/>
          <p:nvPr/>
        </p:nvGrpSpPr>
        <p:grpSpPr>
          <a:xfrm>
            <a:off x="4784494" y="1250436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137" name="자유형: 도형 1136">
              <a:extLst>
                <a:ext uri="{FF2B5EF4-FFF2-40B4-BE49-F238E27FC236}">
                  <a16:creationId xmlns:a16="http://schemas.microsoft.com/office/drawing/2014/main" id="{F293F3D6-9622-494D-87F2-4AAF6CB281E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8" name="자유형: 도형 1137">
              <a:extLst>
                <a:ext uri="{FF2B5EF4-FFF2-40B4-BE49-F238E27FC236}">
                  <a16:creationId xmlns:a16="http://schemas.microsoft.com/office/drawing/2014/main" id="{E5FE0838-503D-4311-8BA8-FC6ACBAFD6BB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9" name="자유형: 도형 1138">
              <a:extLst>
                <a:ext uri="{FF2B5EF4-FFF2-40B4-BE49-F238E27FC236}">
                  <a16:creationId xmlns:a16="http://schemas.microsoft.com/office/drawing/2014/main" id="{2DB74523-B00C-4310-9241-31F97996FCF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0" name="자유형: 도형 1139">
              <a:extLst>
                <a:ext uri="{FF2B5EF4-FFF2-40B4-BE49-F238E27FC236}">
                  <a16:creationId xmlns:a16="http://schemas.microsoft.com/office/drawing/2014/main" id="{17A34B69-BA68-4D1A-8F2F-9418AD498A55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41" name="그룹 1140">
            <a:extLst>
              <a:ext uri="{FF2B5EF4-FFF2-40B4-BE49-F238E27FC236}">
                <a16:creationId xmlns:a16="http://schemas.microsoft.com/office/drawing/2014/main" id="{10D37204-6902-47F8-8A2D-FEA1679E0DCB}"/>
              </a:ext>
            </a:extLst>
          </p:cNvPr>
          <p:cNvGrpSpPr/>
          <p:nvPr/>
        </p:nvGrpSpPr>
        <p:grpSpPr>
          <a:xfrm>
            <a:off x="5449053" y="2626703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142" name="자유형: 도형 1141">
              <a:extLst>
                <a:ext uri="{FF2B5EF4-FFF2-40B4-BE49-F238E27FC236}">
                  <a16:creationId xmlns:a16="http://schemas.microsoft.com/office/drawing/2014/main" id="{CEC16104-D90E-4ED3-9DD6-B2E57B81EAF4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3" name="자유형: 도형 1142">
              <a:extLst>
                <a:ext uri="{FF2B5EF4-FFF2-40B4-BE49-F238E27FC236}">
                  <a16:creationId xmlns:a16="http://schemas.microsoft.com/office/drawing/2014/main" id="{9F51E7FD-8826-4538-AD6F-6F3915D4B575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44" name="그룹 1143">
            <a:extLst>
              <a:ext uri="{FF2B5EF4-FFF2-40B4-BE49-F238E27FC236}">
                <a16:creationId xmlns:a16="http://schemas.microsoft.com/office/drawing/2014/main" id="{B8FC0FFD-48BE-4E2A-9322-84D539356D6A}"/>
              </a:ext>
            </a:extLst>
          </p:cNvPr>
          <p:cNvGrpSpPr/>
          <p:nvPr/>
        </p:nvGrpSpPr>
        <p:grpSpPr>
          <a:xfrm>
            <a:off x="8137437" y="2582745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145" name="자유형: 도형 1144">
              <a:extLst>
                <a:ext uri="{FF2B5EF4-FFF2-40B4-BE49-F238E27FC236}">
                  <a16:creationId xmlns:a16="http://schemas.microsoft.com/office/drawing/2014/main" id="{C245969C-F3A8-40E3-B04C-82083F50C1F7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6" name="자유형: 도형 1145">
              <a:extLst>
                <a:ext uri="{FF2B5EF4-FFF2-40B4-BE49-F238E27FC236}">
                  <a16:creationId xmlns:a16="http://schemas.microsoft.com/office/drawing/2014/main" id="{B716A4A0-35FF-48FA-898C-C5B648727B5F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7" name="자유형: 도형 1146">
              <a:extLst>
                <a:ext uri="{FF2B5EF4-FFF2-40B4-BE49-F238E27FC236}">
                  <a16:creationId xmlns:a16="http://schemas.microsoft.com/office/drawing/2014/main" id="{36479CFE-1E87-40BF-BFA5-EE3916344426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48" name="그룹 1147">
            <a:extLst>
              <a:ext uri="{FF2B5EF4-FFF2-40B4-BE49-F238E27FC236}">
                <a16:creationId xmlns:a16="http://schemas.microsoft.com/office/drawing/2014/main" id="{DE6ED467-A150-4290-85F1-3DDC0CC8A5AA}"/>
              </a:ext>
            </a:extLst>
          </p:cNvPr>
          <p:cNvGrpSpPr/>
          <p:nvPr/>
        </p:nvGrpSpPr>
        <p:grpSpPr>
          <a:xfrm>
            <a:off x="5451148" y="1270343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149" name="자유형: 도형 1148">
              <a:extLst>
                <a:ext uri="{FF2B5EF4-FFF2-40B4-BE49-F238E27FC236}">
                  <a16:creationId xmlns:a16="http://schemas.microsoft.com/office/drawing/2014/main" id="{02E0350F-BAE2-41DC-B827-C72A6A1D8CA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0" name="자유형: 도형 1149">
              <a:extLst>
                <a:ext uri="{FF2B5EF4-FFF2-40B4-BE49-F238E27FC236}">
                  <a16:creationId xmlns:a16="http://schemas.microsoft.com/office/drawing/2014/main" id="{FA2831CB-8A87-459E-8ACA-C50CEB414C6E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1" name="자유형: 도형 1150">
              <a:extLst>
                <a:ext uri="{FF2B5EF4-FFF2-40B4-BE49-F238E27FC236}">
                  <a16:creationId xmlns:a16="http://schemas.microsoft.com/office/drawing/2014/main" id="{1856FF1F-1CDB-4772-A4CD-BBEB9DD299D3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2" name="자유형: 도형 1151">
              <a:extLst>
                <a:ext uri="{FF2B5EF4-FFF2-40B4-BE49-F238E27FC236}">
                  <a16:creationId xmlns:a16="http://schemas.microsoft.com/office/drawing/2014/main" id="{D491A439-8807-4915-9354-75FB83C52EA3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3" name="자유형: 도형 1152">
              <a:extLst>
                <a:ext uri="{FF2B5EF4-FFF2-40B4-BE49-F238E27FC236}">
                  <a16:creationId xmlns:a16="http://schemas.microsoft.com/office/drawing/2014/main" id="{45D0EC8A-C26C-4C0D-9212-0BFFB46F8892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4" name="자유형: 도형 1153">
              <a:extLst>
                <a:ext uri="{FF2B5EF4-FFF2-40B4-BE49-F238E27FC236}">
                  <a16:creationId xmlns:a16="http://schemas.microsoft.com/office/drawing/2014/main" id="{22A77931-3DD0-492A-9BC0-358782C15403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5" name="자유형: 도형 1154">
            <a:extLst>
              <a:ext uri="{FF2B5EF4-FFF2-40B4-BE49-F238E27FC236}">
                <a16:creationId xmlns:a16="http://schemas.microsoft.com/office/drawing/2014/main" id="{CBB4B99F-36C0-4F61-983A-504920345900}"/>
              </a:ext>
            </a:extLst>
          </p:cNvPr>
          <p:cNvSpPr/>
          <p:nvPr/>
        </p:nvSpPr>
        <p:spPr>
          <a:xfrm>
            <a:off x="6148408" y="5915114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56" name="그룹 1155">
            <a:extLst>
              <a:ext uri="{FF2B5EF4-FFF2-40B4-BE49-F238E27FC236}">
                <a16:creationId xmlns:a16="http://schemas.microsoft.com/office/drawing/2014/main" id="{3EF67068-4BFE-40CE-80EE-F98AD72D76CB}"/>
              </a:ext>
            </a:extLst>
          </p:cNvPr>
          <p:cNvGrpSpPr/>
          <p:nvPr/>
        </p:nvGrpSpPr>
        <p:grpSpPr>
          <a:xfrm>
            <a:off x="2090919" y="1248912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157" name="자유형: 도형 1156">
              <a:extLst>
                <a:ext uri="{FF2B5EF4-FFF2-40B4-BE49-F238E27FC236}">
                  <a16:creationId xmlns:a16="http://schemas.microsoft.com/office/drawing/2014/main" id="{9EBC0C63-E17F-45B1-BC13-B761B09CC764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8" name="자유형: 도형 1157">
              <a:extLst>
                <a:ext uri="{FF2B5EF4-FFF2-40B4-BE49-F238E27FC236}">
                  <a16:creationId xmlns:a16="http://schemas.microsoft.com/office/drawing/2014/main" id="{38D20D7E-EBD8-4930-A840-74F3957FC794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9" name="자유형: 도형 1158">
              <a:extLst>
                <a:ext uri="{FF2B5EF4-FFF2-40B4-BE49-F238E27FC236}">
                  <a16:creationId xmlns:a16="http://schemas.microsoft.com/office/drawing/2014/main" id="{14D78AA8-B049-4B8F-B8B3-30BB48601146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0" name="자유형: 도형 1159">
              <a:extLst>
                <a:ext uri="{FF2B5EF4-FFF2-40B4-BE49-F238E27FC236}">
                  <a16:creationId xmlns:a16="http://schemas.microsoft.com/office/drawing/2014/main" id="{625F6BBD-72E4-41E0-9D18-0032AB67B155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1" name="자유형: 도형 1160">
              <a:extLst>
                <a:ext uri="{FF2B5EF4-FFF2-40B4-BE49-F238E27FC236}">
                  <a16:creationId xmlns:a16="http://schemas.microsoft.com/office/drawing/2014/main" id="{A0D028D7-8266-4799-A04D-B2175287441B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2" name="자유형: 도형 1161">
              <a:extLst>
                <a:ext uri="{FF2B5EF4-FFF2-40B4-BE49-F238E27FC236}">
                  <a16:creationId xmlns:a16="http://schemas.microsoft.com/office/drawing/2014/main" id="{AAFD83DA-D00E-4225-9F73-E6725D4DB1E0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3" name="자유형: 도형 1162">
              <a:extLst>
                <a:ext uri="{FF2B5EF4-FFF2-40B4-BE49-F238E27FC236}">
                  <a16:creationId xmlns:a16="http://schemas.microsoft.com/office/drawing/2014/main" id="{26A3F09B-6FA9-4892-8343-7254D3D93C1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64" name="그룹 1163">
            <a:extLst>
              <a:ext uri="{FF2B5EF4-FFF2-40B4-BE49-F238E27FC236}">
                <a16:creationId xmlns:a16="http://schemas.microsoft.com/office/drawing/2014/main" id="{52539AB4-9431-4092-88D5-400D91B26818}"/>
              </a:ext>
            </a:extLst>
          </p:cNvPr>
          <p:cNvGrpSpPr/>
          <p:nvPr/>
        </p:nvGrpSpPr>
        <p:grpSpPr>
          <a:xfrm>
            <a:off x="753888" y="4581894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165" name="자유형: 도형 1164">
              <a:extLst>
                <a:ext uri="{FF2B5EF4-FFF2-40B4-BE49-F238E27FC236}">
                  <a16:creationId xmlns:a16="http://schemas.microsoft.com/office/drawing/2014/main" id="{234EA434-81D3-4456-B480-D91DDD059FC4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6" name="자유형: 도형 1165">
              <a:extLst>
                <a:ext uri="{FF2B5EF4-FFF2-40B4-BE49-F238E27FC236}">
                  <a16:creationId xmlns:a16="http://schemas.microsoft.com/office/drawing/2014/main" id="{D846A6AF-0D1B-4C6C-BFAF-BD8287300247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7" name="자유형: 도형 1166">
              <a:extLst>
                <a:ext uri="{FF2B5EF4-FFF2-40B4-BE49-F238E27FC236}">
                  <a16:creationId xmlns:a16="http://schemas.microsoft.com/office/drawing/2014/main" id="{8404BD8A-6376-4219-8A5F-6545967A5EE9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8" name="자유형: 도형 1167">
              <a:extLst>
                <a:ext uri="{FF2B5EF4-FFF2-40B4-BE49-F238E27FC236}">
                  <a16:creationId xmlns:a16="http://schemas.microsoft.com/office/drawing/2014/main" id="{5648E961-DD5C-4820-9A67-C583BD9BB3EF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9" name="자유형: 도형 1168">
              <a:extLst>
                <a:ext uri="{FF2B5EF4-FFF2-40B4-BE49-F238E27FC236}">
                  <a16:creationId xmlns:a16="http://schemas.microsoft.com/office/drawing/2014/main" id="{9204E408-AE55-4865-875B-C0C5FAEC5754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0" name="자유형: 도형 1169">
              <a:extLst>
                <a:ext uri="{FF2B5EF4-FFF2-40B4-BE49-F238E27FC236}">
                  <a16:creationId xmlns:a16="http://schemas.microsoft.com/office/drawing/2014/main" id="{EA7C41EE-783A-4E6D-BCB7-3976AA53A9B3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1" name="자유형: 도형 1170">
              <a:extLst>
                <a:ext uri="{FF2B5EF4-FFF2-40B4-BE49-F238E27FC236}">
                  <a16:creationId xmlns:a16="http://schemas.microsoft.com/office/drawing/2014/main" id="{9EB60C69-3A8B-4DA7-B925-D285C0762042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2" name="자유형: 도형 1171">
              <a:extLst>
                <a:ext uri="{FF2B5EF4-FFF2-40B4-BE49-F238E27FC236}">
                  <a16:creationId xmlns:a16="http://schemas.microsoft.com/office/drawing/2014/main" id="{CFD95205-9AA3-490C-829E-2A530F4C1952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3" name="자유형: 도형 1172">
              <a:extLst>
                <a:ext uri="{FF2B5EF4-FFF2-40B4-BE49-F238E27FC236}">
                  <a16:creationId xmlns:a16="http://schemas.microsoft.com/office/drawing/2014/main" id="{5DB21D3A-7BAB-4C84-959E-DEB55FAF6C8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74" name="그룹 1173">
            <a:extLst>
              <a:ext uri="{FF2B5EF4-FFF2-40B4-BE49-F238E27FC236}">
                <a16:creationId xmlns:a16="http://schemas.microsoft.com/office/drawing/2014/main" id="{A688609B-0296-450E-B5B2-AA702A371B7C}"/>
              </a:ext>
            </a:extLst>
          </p:cNvPr>
          <p:cNvGrpSpPr/>
          <p:nvPr/>
        </p:nvGrpSpPr>
        <p:grpSpPr>
          <a:xfrm>
            <a:off x="2772242" y="1907280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175" name="자유형: 도형 1174">
              <a:extLst>
                <a:ext uri="{FF2B5EF4-FFF2-40B4-BE49-F238E27FC236}">
                  <a16:creationId xmlns:a16="http://schemas.microsoft.com/office/drawing/2014/main" id="{79E48658-F9D4-4451-9094-C60493A2571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6" name="자유형: 도형 1175">
              <a:extLst>
                <a:ext uri="{FF2B5EF4-FFF2-40B4-BE49-F238E27FC236}">
                  <a16:creationId xmlns:a16="http://schemas.microsoft.com/office/drawing/2014/main" id="{F0B70D18-795E-4964-AC19-0954D654932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7" name="자유형: 도형 1176">
              <a:extLst>
                <a:ext uri="{FF2B5EF4-FFF2-40B4-BE49-F238E27FC236}">
                  <a16:creationId xmlns:a16="http://schemas.microsoft.com/office/drawing/2014/main" id="{27F05F37-74D8-45D0-A230-DDD709D349B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8" name="자유형: 도형 1177">
              <a:extLst>
                <a:ext uri="{FF2B5EF4-FFF2-40B4-BE49-F238E27FC236}">
                  <a16:creationId xmlns:a16="http://schemas.microsoft.com/office/drawing/2014/main" id="{26F6EC6E-363C-4B67-803B-71FBE1BA3B9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79" name="그룹 1178">
            <a:extLst>
              <a:ext uri="{FF2B5EF4-FFF2-40B4-BE49-F238E27FC236}">
                <a16:creationId xmlns:a16="http://schemas.microsoft.com/office/drawing/2014/main" id="{B2EF3BC4-DAE8-4E86-BD89-92D31E4E3A15}"/>
              </a:ext>
            </a:extLst>
          </p:cNvPr>
          <p:cNvGrpSpPr/>
          <p:nvPr/>
        </p:nvGrpSpPr>
        <p:grpSpPr>
          <a:xfrm>
            <a:off x="6793030" y="2582507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180" name="자유형: 도형 1179">
              <a:extLst>
                <a:ext uri="{FF2B5EF4-FFF2-40B4-BE49-F238E27FC236}">
                  <a16:creationId xmlns:a16="http://schemas.microsoft.com/office/drawing/2014/main" id="{8ED4F5F1-1650-4BE9-8792-195EF6B36783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1" name="자유형: 도형 1180">
              <a:extLst>
                <a:ext uri="{FF2B5EF4-FFF2-40B4-BE49-F238E27FC236}">
                  <a16:creationId xmlns:a16="http://schemas.microsoft.com/office/drawing/2014/main" id="{F4B50F8B-6754-4BE6-A080-4481AF085C3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82" name="그룹 1181">
            <a:extLst>
              <a:ext uri="{FF2B5EF4-FFF2-40B4-BE49-F238E27FC236}">
                <a16:creationId xmlns:a16="http://schemas.microsoft.com/office/drawing/2014/main" id="{2E340BBF-0EFA-4D4E-8A27-ECA0B4B7B724}"/>
              </a:ext>
            </a:extLst>
          </p:cNvPr>
          <p:cNvGrpSpPr/>
          <p:nvPr/>
        </p:nvGrpSpPr>
        <p:grpSpPr>
          <a:xfrm>
            <a:off x="2096443" y="5937974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183" name="자유형: 도형 1182">
              <a:extLst>
                <a:ext uri="{FF2B5EF4-FFF2-40B4-BE49-F238E27FC236}">
                  <a16:creationId xmlns:a16="http://schemas.microsoft.com/office/drawing/2014/main" id="{9CA2561D-38C6-4111-ABFD-A66D2696B75E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4" name="자유형: 도형 1183">
              <a:extLst>
                <a:ext uri="{FF2B5EF4-FFF2-40B4-BE49-F238E27FC236}">
                  <a16:creationId xmlns:a16="http://schemas.microsoft.com/office/drawing/2014/main" id="{FA8481B6-CA96-4CE6-95E1-119599C0ACA2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5" name="자유형: 도형 1184">
              <a:extLst>
                <a:ext uri="{FF2B5EF4-FFF2-40B4-BE49-F238E27FC236}">
                  <a16:creationId xmlns:a16="http://schemas.microsoft.com/office/drawing/2014/main" id="{3AA690EB-04B3-49EA-A447-97709E99660C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6" name="자유형: 도형 1185">
              <a:extLst>
                <a:ext uri="{FF2B5EF4-FFF2-40B4-BE49-F238E27FC236}">
                  <a16:creationId xmlns:a16="http://schemas.microsoft.com/office/drawing/2014/main" id="{0C4C14A1-1F30-4EDD-9005-A7080847B43D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7" name="자유형: 도형 1186">
              <a:extLst>
                <a:ext uri="{FF2B5EF4-FFF2-40B4-BE49-F238E27FC236}">
                  <a16:creationId xmlns:a16="http://schemas.microsoft.com/office/drawing/2014/main" id="{193D9CC6-2A42-4C87-B028-A5C284269EFA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8" name="자유형: 도형 1187">
              <a:extLst>
                <a:ext uri="{FF2B5EF4-FFF2-40B4-BE49-F238E27FC236}">
                  <a16:creationId xmlns:a16="http://schemas.microsoft.com/office/drawing/2014/main" id="{CDC1BAE7-D20A-407D-8B46-B9BD5C2C73A5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89" name="그룹 1188">
            <a:extLst>
              <a:ext uri="{FF2B5EF4-FFF2-40B4-BE49-F238E27FC236}">
                <a16:creationId xmlns:a16="http://schemas.microsoft.com/office/drawing/2014/main" id="{7FECDBE5-95F1-40F7-9BCD-FBF91FC685F8}"/>
              </a:ext>
            </a:extLst>
          </p:cNvPr>
          <p:cNvGrpSpPr/>
          <p:nvPr/>
        </p:nvGrpSpPr>
        <p:grpSpPr>
          <a:xfrm>
            <a:off x="4778207" y="5911447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190" name="자유형: 도형 1189">
              <a:extLst>
                <a:ext uri="{FF2B5EF4-FFF2-40B4-BE49-F238E27FC236}">
                  <a16:creationId xmlns:a16="http://schemas.microsoft.com/office/drawing/2014/main" id="{8E7246B6-CA50-4BF3-959E-F874C952292B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1" name="자유형: 도형 1190">
              <a:extLst>
                <a:ext uri="{FF2B5EF4-FFF2-40B4-BE49-F238E27FC236}">
                  <a16:creationId xmlns:a16="http://schemas.microsoft.com/office/drawing/2014/main" id="{C54F6C70-7270-4740-8D7E-41CEFAB59AB7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2" name="자유형: 도형 1191">
              <a:extLst>
                <a:ext uri="{FF2B5EF4-FFF2-40B4-BE49-F238E27FC236}">
                  <a16:creationId xmlns:a16="http://schemas.microsoft.com/office/drawing/2014/main" id="{0FFBE5C2-BB1E-4BF3-8B0F-572A6A8C2BE5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93" name="그룹 1192">
            <a:extLst>
              <a:ext uri="{FF2B5EF4-FFF2-40B4-BE49-F238E27FC236}">
                <a16:creationId xmlns:a16="http://schemas.microsoft.com/office/drawing/2014/main" id="{33D8AB25-6880-4442-A20C-ED41155E5833}"/>
              </a:ext>
            </a:extLst>
          </p:cNvPr>
          <p:cNvGrpSpPr/>
          <p:nvPr/>
        </p:nvGrpSpPr>
        <p:grpSpPr>
          <a:xfrm>
            <a:off x="8134150" y="1937331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194" name="자유형: 도형 1193">
              <a:extLst>
                <a:ext uri="{FF2B5EF4-FFF2-40B4-BE49-F238E27FC236}">
                  <a16:creationId xmlns:a16="http://schemas.microsoft.com/office/drawing/2014/main" id="{7C323564-1EB5-4147-8FB4-16B7D0E0526D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5" name="자유형: 도형 1194">
              <a:extLst>
                <a:ext uri="{FF2B5EF4-FFF2-40B4-BE49-F238E27FC236}">
                  <a16:creationId xmlns:a16="http://schemas.microsoft.com/office/drawing/2014/main" id="{A698B5DE-68A9-4D2A-B327-425C2F6AC66A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6" name="자유형: 도형 1195">
              <a:extLst>
                <a:ext uri="{FF2B5EF4-FFF2-40B4-BE49-F238E27FC236}">
                  <a16:creationId xmlns:a16="http://schemas.microsoft.com/office/drawing/2014/main" id="{6AC0B4A5-7ACD-4326-924D-7E49D7336E44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97" name="그룹 1196">
            <a:extLst>
              <a:ext uri="{FF2B5EF4-FFF2-40B4-BE49-F238E27FC236}">
                <a16:creationId xmlns:a16="http://schemas.microsoft.com/office/drawing/2014/main" id="{280D96DC-5226-4931-BAC3-A87F5C6AF0E0}"/>
              </a:ext>
            </a:extLst>
          </p:cNvPr>
          <p:cNvGrpSpPr/>
          <p:nvPr/>
        </p:nvGrpSpPr>
        <p:grpSpPr>
          <a:xfrm>
            <a:off x="6131424" y="1966621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198" name="자유형: 도형 1197">
              <a:extLst>
                <a:ext uri="{FF2B5EF4-FFF2-40B4-BE49-F238E27FC236}">
                  <a16:creationId xmlns:a16="http://schemas.microsoft.com/office/drawing/2014/main" id="{1B996FF0-3215-4C16-A8AA-97CE0853327D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9" name="자유형: 도형 1198">
              <a:extLst>
                <a:ext uri="{FF2B5EF4-FFF2-40B4-BE49-F238E27FC236}">
                  <a16:creationId xmlns:a16="http://schemas.microsoft.com/office/drawing/2014/main" id="{3477DF41-853C-4B5A-9E80-699735765CB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0" name="자유형: 도형 1199">
              <a:extLst>
                <a:ext uri="{FF2B5EF4-FFF2-40B4-BE49-F238E27FC236}">
                  <a16:creationId xmlns:a16="http://schemas.microsoft.com/office/drawing/2014/main" id="{DE5FF8D3-B9A2-45FD-B5E8-5B77AD4F0921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1" name="자유형: 도형 1200">
              <a:extLst>
                <a:ext uri="{FF2B5EF4-FFF2-40B4-BE49-F238E27FC236}">
                  <a16:creationId xmlns:a16="http://schemas.microsoft.com/office/drawing/2014/main" id="{7FB6BCD2-942D-48B1-9735-E1F4F95D9ACE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2" name="그룹 1201">
            <a:extLst>
              <a:ext uri="{FF2B5EF4-FFF2-40B4-BE49-F238E27FC236}">
                <a16:creationId xmlns:a16="http://schemas.microsoft.com/office/drawing/2014/main" id="{C1512412-E78C-46A0-82BD-F60AFFFB7891}"/>
              </a:ext>
            </a:extLst>
          </p:cNvPr>
          <p:cNvGrpSpPr/>
          <p:nvPr/>
        </p:nvGrpSpPr>
        <p:grpSpPr>
          <a:xfrm>
            <a:off x="756752" y="5244935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203" name="자유형: 도형 1202">
              <a:extLst>
                <a:ext uri="{FF2B5EF4-FFF2-40B4-BE49-F238E27FC236}">
                  <a16:creationId xmlns:a16="http://schemas.microsoft.com/office/drawing/2014/main" id="{6F615674-A22B-4E74-91BC-49FACBC59A52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4" name="자유형: 도형 1203">
              <a:extLst>
                <a:ext uri="{FF2B5EF4-FFF2-40B4-BE49-F238E27FC236}">
                  <a16:creationId xmlns:a16="http://schemas.microsoft.com/office/drawing/2014/main" id="{C369E6C8-297C-415D-A266-D1CC6429632A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5" name="그룹 1204">
            <a:extLst>
              <a:ext uri="{FF2B5EF4-FFF2-40B4-BE49-F238E27FC236}">
                <a16:creationId xmlns:a16="http://schemas.microsoft.com/office/drawing/2014/main" id="{F890B0DA-9D89-4833-B672-1FCB22947D3F}"/>
              </a:ext>
            </a:extLst>
          </p:cNvPr>
          <p:cNvGrpSpPr/>
          <p:nvPr/>
        </p:nvGrpSpPr>
        <p:grpSpPr>
          <a:xfrm>
            <a:off x="6124918" y="2577269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206" name="자유형: 도형 1205">
              <a:extLst>
                <a:ext uri="{FF2B5EF4-FFF2-40B4-BE49-F238E27FC236}">
                  <a16:creationId xmlns:a16="http://schemas.microsoft.com/office/drawing/2014/main" id="{ED650D7E-C74B-4753-A135-B31000306693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7" name="자유형: 도형 1206">
              <a:extLst>
                <a:ext uri="{FF2B5EF4-FFF2-40B4-BE49-F238E27FC236}">
                  <a16:creationId xmlns:a16="http://schemas.microsoft.com/office/drawing/2014/main" id="{531F3886-0180-4C7C-B38E-9E60BE31B4F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8" name="그룹 1207">
            <a:extLst>
              <a:ext uri="{FF2B5EF4-FFF2-40B4-BE49-F238E27FC236}">
                <a16:creationId xmlns:a16="http://schemas.microsoft.com/office/drawing/2014/main" id="{61B722C5-B424-494C-A13C-7AD068CBA498}"/>
              </a:ext>
            </a:extLst>
          </p:cNvPr>
          <p:cNvGrpSpPr/>
          <p:nvPr/>
        </p:nvGrpSpPr>
        <p:grpSpPr>
          <a:xfrm>
            <a:off x="3432515" y="5911495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209" name="자유형: 도형 1208">
              <a:extLst>
                <a:ext uri="{FF2B5EF4-FFF2-40B4-BE49-F238E27FC236}">
                  <a16:creationId xmlns:a16="http://schemas.microsoft.com/office/drawing/2014/main" id="{3826FF7B-B38B-40F2-8F27-E65920D2BBA6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0" name="자유형: 도형 1209">
              <a:extLst>
                <a:ext uri="{FF2B5EF4-FFF2-40B4-BE49-F238E27FC236}">
                  <a16:creationId xmlns:a16="http://schemas.microsoft.com/office/drawing/2014/main" id="{2E00E745-82D6-46EE-A470-5D54A9B912D8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1" name="자유형: 도형 1210">
              <a:extLst>
                <a:ext uri="{FF2B5EF4-FFF2-40B4-BE49-F238E27FC236}">
                  <a16:creationId xmlns:a16="http://schemas.microsoft.com/office/drawing/2014/main" id="{D999B7AE-E121-4FAA-9578-302136A2C5EA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2" name="자유형: 도형 1211">
              <a:extLst>
                <a:ext uri="{FF2B5EF4-FFF2-40B4-BE49-F238E27FC236}">
                  <a16:creationId xmlns:a16="http://schemas.microsoft.com/office/drawing/2014/main" id="{64C80FB9-8D41-4930-8D85-851667CD6275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3" name="자유형: 도형 1212">
              <a:extLst>
                <a:ext uri="{FF2B5EF4-FFF2-40B4-BE49-F238E27FC236}">
                  <a16:creationId xmlns:a16="http://schemas.microsoft.com/office/drawing/2014/main" id="{5F9C99D9-F798-490C-A614-A6661639AAC0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4" name="자유형: 도형 1213">
              <a:extLst>
                <a:ext uri="{FF2B5EF4-FFF2-40B4-BE49-F238E27FC236}">
                  <a16:creationId xmlns:a16="http://schemas.microsoft.com/office/drawing/2014/main" id="{0E5AB5DF-BAB0-491A-ABCA-CA6F93445EC4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5" name="자유형: 도형 1214">
              <a:extLst>
                <a:ext uri="{FF2B5EF4-FFF2-40B4-BE49-F238E27FC236}">
                  <a16:creationId xmlns:a16="http://schemas.microsoft.com/office/drawing/2014/main" id="{125759E0-D2F6-4C9A-ACEE-F754C702324B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6" name="자유형: 도형 1215">
              <a:extLst>
                <a:ext uri="{FF2B5EF4-FFF2-40B4-BE49-F238E27FC236}">
                  <a16:creationId xmlns:a16="http://schemas.microsoft.com/office/drawing/2014/main" id="{1B56B38A-75C3-494E-B8AD-AD7F72F8D53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7" name="자유형: 도형 1216">
              <a:extLst>
                <a:ext uri="{FF2B5EF4-FFF2-40B4-BE49-F238E27FC236}">
                  <a16:creationId xmlns:a16="http://schemas.microsoft.com/office/drawing/2014/main" id="{E3729794-AE47-46A6-B6D7-D401795A2EBA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8" name="자유형: 도형 1217">
              <a:extLst>
                <a:ext uri="{FF2B5EF4-FFF2-40B4-BE49-F238E27FC236}">
                  <a16:creationId xmlns:a16="http://schemas.microsoft.com/office/drawing/2014/main" id="{847464EB-B8B6-4C5D-B3AB-C54F88C8D13D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19" name="그룹 1218">
            <a:extLst>
              <a:ext uri="{FF2B5EF4-FFF2-40B4-BE49-F238E27FC236}">
                <a16:creationId xmlns:a16="http://schemas.microsoft.com/office/drawing/2014/main" id="{636D6D91-CF50-4E64-B069-8A15AD3131B5}"/>
              </a:ext>
            </a:extLst>
          </p:cNvPr>
          <p:cNvGrpSpPr/>
          <p:nvPr/>
        </p:nvGrpSpPr>
        <p:grpSpPr>
          <a:xfrm>
            <a:off x="4105552" y="5911016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1220" name="자유형: 도형 1219">
              <a:extLst>
                <a:ext uri="{FF2B5EF4-FFF2-40B4-BE49-F238E27FC236}">
                  <a16:creationId xmlns:a16="http://schemas.microsoft.com/office/drawing/2014/main" id="{55E275E1-6BDC-419C-A5E3-51C7DBBA5B44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1" name="자유형: 도형 1220">
              <a:extLst>
                <a:ext uri="{FF2B5EF4-FFF2-40B4-BE49-F238E27FC236}">
                  <a16:creationId xmlns:a16="http://schemas.microsoft.com/office/drawing/2014/main" id="{441473CE-4E9E-4935-91DF-5C99D3170F6D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2" name="자유형: 도형 1221">
              <a:extLst>
                <a:ext uri="{FF2B5EF4-FFF2-40B4-BE49-F238E27FC236}">
                  <a16:creationId xmlns:a16="http://schemas.microsoft.com/office/drawing/2014/main" id="{D5D8BD4E-AEBB-423D-B9ED-1C0FFBA54283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3" name="자유형: 도형 1222">
              <a:extLst>
                <a:ext uri="{FF2B5EF4-FFF2-40B4-BE49-F238E27FC236}">
                  <a16:creationId xmlns:a16="http://schemas.microsoft.com/office/drawing/2014/main" id="{64FDB084-BFC5-497A-AEC9-1E371856FA99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4" name="자유형: 도형 1223">
              <a:extLst>
                <a:ext uri="{FF2B5EF4-FFF2-40B4-BE49-F238E27FC236}">
                  <a16:creationId xmlns:a16="http://schemas.microsoft.com/office/drawing/2014/main" id="{380F235B-078E-478B-8FE1-EB5490A1A865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5" name="자유형: 도형 1224">
              <a:extLst>
                <a:ext uri="{FF2B5EF4-FFF2-40B4-BE49-F238E27FC236}">
                  <a16:creationId xmlns:a16="http://schemas.microsoft.com/office/drawing/2014/main" id="{98FE1E44-7AAD-493B-8877-302E6866D2E4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6" name="자유형: 도형 1225">
              <a:extLst>
                <a:ext uri="{FF2B5EF4-FFF2-40B4-BE49-F238E27FC236}">
                  <a16:creationId xmlns:a16="http://schemas.microsoft.com/office/drawing/2014/main" id="{395A0D1F-760F-4877-925B-6894962338F0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27" name="그룹 1226">
            <a:extLst>
              <a:ext uri="{FF2B5EF4-FFF2-40B4-BE49-F238E27FC236}">
                <a16:creationId xmlns:a16="http://schemas.microsoft.com/office/drawing/2014/main" id="{E10E54D6-1728-41F6-B201-F0E1473C9E49}"/>
              </a:ext>
            </a:extLst>
          </p:cNvPr>
          <p:cNvGrpSpPr/>
          <p:nvPr/>
        </p:nvGrpSpPr>
        <p:grpSpPr>
          <a:xfrm>
            <a:off x="7463209" y="3248162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1228" name="자유형: 도형 1227">
              <a:extLst>
                <a:ext uri="{FF2B5EF4-FFF2-40B4-BE49-F238E27FC236}">
                  <a16:creationId xmlns:a16="http://schemas.microsoft.com/office/drawing/2014/main" id="{18106066-8F3D-41AA-BEA4-8F4C4829823F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9" name="자유형: 도형 1228">
              <a:extLst>
                <a:ext uri="{FF2B5EF4-FFF2-40B4-BE49-F238E27FC236}">
                  <a16:creationId xmlns:a16="http://schemas.microsoft.com/office/drawing/2014/main" id="{A3F6A819-1084-4AF6-BAC2-1A3FB61E210A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0" name="자유형: 도형 1229">
              <a:extLst>
                <a:ext uri="{FF2B5EF4-FFF2-40B4-BE49-F238E27FC236}">
                  <a16:creationId xmlns:a16="http://schemas.microsoft.com/office/drawing/2014/main" id="{A1299D54-3FB3-4EF2-B40D-F3D5364A7395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1" name="자유형: 도형 1230">
              <a:extLst>
                <a:ext uri="{FF2B5EF4-FFF2-40B4-BE49-F238E27FC236}">
                  <a16:creationId xmlns:a16="http://schemas.microsoft.com/office/drawing/2014/main" id="{3A454C53-1DF5-41B2-B470-5A135811F831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2" name="자유형: 도형 1231">
              <a:extLst>
                <a:ext uri="{FF2B5EF4-FFF2-40B4-BE49-F238E27FC236}">
                  <a16:creationId xmlns:a16="http://schemas.microsoft.com/office/drawing/2014/main" id="{2F3CCEC9-976B-4676-BE03-F1A59AC8A359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3" name="자유형: 도형 1232">
              <a:extLst>
                <a:ext uri="{FF2B5EF4-FFF2-40B4-BE49-F238E27FC236}">
                  <a16:creationId xmlns:a16="http://schemas.microsoft.com/office/drawing/2014/main" id="{07AF408D-E0D6-439D-BFF0-F46E2E81E05C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4" name="자유형: 도형 1233">
              <a:extLst>
                <a:ext uri="{FF2B5EF4-FFF2-40B4-BE49-F238E27FC236}">
                  <a16:creationId xmlns:a16="http://schemas.microsoft.com/office/drawing/2014/main" id="{0CEC4576-9190-48DE-8F31-D5C7CE77DFF4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5" name="자유형: 도형 1234">
              <a:extLst>
                <a:ext uri="{FF2B5EF4-FFF2-40B4-BE49-F238E27FC236}">
                  <a16:creationId xmlns:a16="http://schemas.microsoft.com/office/drawing/2014/main" id="{4E5E0D4F-7735-4AC8-82AB-444E3301686B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6" name="자유형: 도형 1235">
              <a:extLst>
                <a:ext uri="{FF2B5EF4-FFF2-40B4-BE49-F238E27FC236}">
                  <a16:creationId xmlns:a16="http://schemas.microsoft.com/office/drawing/2014/main" id="{FB9A1A0B-B833-4C6D-AB8D-536EC16FE7C5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7" name="자유형: 도형 1236">
              <a:extLst>
                <a:ext uri="{FF2B5EF4-FFF2-40B4-BE49-F238E27FC236}">
                  <a16:creationId xmlns:a16="http://schemas.microsoft.com/office/drawing/2014/main" id="{69C7E53A-3A8E-40B3-AD71-3524BEA0EA4E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8" name="자유형: 도형 1237">
              <a:extLst>
                <a:ext uri="{FF2B5EF4-FFF2-40B4-BE49-F238E27FC236}">
                  <a16:creationId xmlns:a16="http://schemas.microsoft.com/office/drawing/2014/main" id="{413547D7-ABF0-476D-99AE-9F44D930DDBE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9" name="자유형: 도형 1238">
              <a:extLst>
                <a:ext uri="{FF2B5EF4-FFF2-40B4-BE49-F238E27FC236}">
                  <a16:creationId xmlns:a16="http://schemas.microsoft.com/office/drawing/2014/main" id="{016EE503-D317-4C93-A9DD-2A9EBB4863AF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40" name="그룹 1239">
            <a:extLst>
              <a:ext uri="{FF2B5EF4-FFF2-40B4-BE49-F238E27FC236}">
                <a16:creationId xmlns:a16="http://schemas.microsoft.com/office/drawing/2014/main" id="{0058D923-9821-4A00-87FB-9FB049DAB9D5}"/>
              </a:ext>
            </a:extLst>
          </p:cNvPr>
          <p:cNvGrpSpPr/>
          <p:nvPr/>
        </p:nvGrpSpPr>
        <p:grpSpPr>
          <a:xfrm>
            <a:off x="7461714" y="5243323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241" name="자유형: 도형 1240">
              <a:extLst>
                <a:ext uri="{FF2B5EF4-FFF2-40B4-BE49-F238E27FC236}">
                  <a16:creationId xmlns:a16="http://schemas.microsoft.com/office/drawing/2014/main" id="{DEB679CD-FFF8-41E6-8F82-49DE2D241CAE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2" name="자유형: 도형 1241">
              <a:extLst>
                <a:ext uri="{FF2B5EF4-FFF2-40B4-BE49-F238E27FC236}">
                  <a16:creationId xmlns:a16="http://schemas.microsoft.com/office/drawing/2014/main" id="{D621559D-243C-4A3B-8DB2-E1C7C8B2A817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43" name="그룹 1242">
            <a:extLst>
              <a:ext uri="{FF2B5EF4-FFF2-40B4-BE49-F238E27FC236}">
                <a16:creationId xmlns:a16="http://schemas.microsoft.com/office/drawing/2014/main" id="{9192D280-53A0-4AA6-A296-44AF13234D57}"/>
              </a:ext>
            </a:extLst>
          </p:cNvPr>
          <p:cNvGrpSpPr/>
          <p:nvPr/>
        </p:nvGrpSpPr>
        <p:grpSpPr>
          <a:xfrm>
            <a:off x="2759669" y="5911495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1244" name="자유형: 도형 1243">
              <a:extLst>
                <a:ext uri="{FF2B5EF4-FFF2-40B4-BE49-F238E27FC236}">
                  <a16:creationId xmlns:a16="http://schemas.microsoft.com/office/drawing/2014/main" id="{805A6498-7757-4FB3-AD62-FCFAA7CD3212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5" name="자유형: 도형 1244">
              <a:extLst>
                <a:ext uri="{FF2B5EF4-FFF2-40B4-BE49-F238E27FC236}">
                  <a16:creationId xmlns:a16="http://schemas.microsoft.com/office/drawing/2014/main" id="{83872677-FFBB-4530-9755-850452475DFD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6" name="자유형: 도형 1245">
              <a:extLst>
                <a:ext uri="{FF2B5EF4-FFF2-40B4-BE49-F238E27FC236}">
                  <a16:creationId xmlns:a16="http://schemas.microsoft.com/office/drawing/2014/main" id="{A89D447F-1B13-45BF-B0B8-B3575C2DFCAC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7" name="자유형: 도형 1246">
              <a:extLst>
                <a:ext uri="{FF2B5EF4-FFF2-40B4-BE49-F238E27FC236}">
                  <a16:creationId xmlns:a16="http://schemas.microsoft.com/office/drawing/2014/main" id="{43F6D9CB-779F-484C-AE43-B2D7CAD89F4C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8" name="자유형: 도형 1247">
              <a:extLst>
                <a:ext uri="{FF2B5EF4-FFF2-40B4-BE49-F238E27FC236}">
                  <a16:creationId xmlns:a16="http://schemas.microsoft.com/office/drawing/2014/main" id="{B4238963-9393-42EC-A635-BB4CDE1E9316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9" name="자유형: 도형 1248">
              <a:extLst>
                <a:ext uri="{FF2B5EF4-FFF2-40B4-BE49-F238E27FC236}">
                  <a16:creationId xmlns:a16="http://schemas.microsoft.com/office/drawing/2014/main" id="{DFDC0372-01C9-401B-93DB-C18492CFD49C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0" name="자유형: 도형 1249">
              <a:extLst>
                <a:ext uri="{FF2B5EF4-FFF2-40B4-BE49-F238E27FC236}">
                  <a16:creationId xmlns:a16="http://schemas.microsoft.com/office/drawing/2014/main" id="{D42EA1B3-E81C-435A-B02C-555A02593B4A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1" name="자유형: 도형 1250">
              <a:extLst>
                <a:ext uri="{FF2B5EF4-FFF2-40B4-BE49-F238E27FC236}">
                  <a16:creationId xmlns:a16="http://schemas.microsoft.com/office/drawing/2014/main" id="{6CEC2CF8-30C6-48B0-9E20-64DC115B22C9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2" name="자유형: 도형 1251">
              <a:extLst>
                <a:ext uri="{FF2B5EF4-FFF2-40B4-BE49-F238E27FC236}">
                  <a16:creationId xmlns:a16="http://schemas.microsoft.com/office/drawing/2014/main" id="{F2F47ED9-0963-4A35-930C-0E6C7B823F35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3" name="그룹 1252">
            <a:extLst>
              <a:ext uri="{FF2B5EF4-FFF2-40B4-BE49-F238E27FC236}">
                <a16:creationId xmlns:a16="http://schemas.microsoft.com/office/drawing/2014/main" id="{D8893154-DE9F-4B34-9E78-652E55B4EFA9}"/>
              </a:ext>
            </a:extLst>
          </p:cNvPr>
          <p:cNvGrpSpPr/>
          <p:nvPr/>
        </p:nvGrpSpPr>
        <p:grpSpPr>
          <a:xfrm>
            <a:off x="2097205" y="5244078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1254" name="자유형: 도형 1253">
              <a:extLst>
                <a:ext uri="{FF2B5EF4-FFF2-40B4-BE49-F238E27FC236}">
                  <a16:creationId xmlns:a16="http://schemas.microsoft.com/office/drawing/2014/main" id="{DE7A133E-713B-479A-BB8C-3C9353EFA29B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5" name="자유형: 도형 1254">
              <a:extLst>
                <a:ext uri="{FF2B5EF4-FFF2-40B4-BE49-F238E27FC236}">
                  <a16:creationId xmlns:a16="http://schemas.microsoft.com/office/drawing/2014/main" id="{E3D59375-6C28-4063-B799-08332952915F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6" name="자유형: 도형 1255">
              <a:extLst>
                <a:ext uri="{FF2B5EF4-FFF2-40B4-BE49-F238E27FC236}">
                  <a16:creationId xmlns:a16="http://schemas.microsoft.com/office/drawing/2014/main" id="{16CE8674-A9AD-4E68-A74A-10A6AED755C9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7" name="자유형: 도형 1256">
              <a:extLst>
                <a:ext uri="{FF2B5EF4-FFF2-40B4-BE49-F238E27FC236}">
                  <a16:creationId xmlns:a16="http://schemas.microsoft.com/office/drawing/2014/main" id="{F6CED3F1-F684-46BE-BB16-EE42DAE8442C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8" name="자유형: 도형 1257">
              <a:extLst>
                <a:ext uri="{FF2B5EF4-FFF2-40B4-BE49-F238E27FC236}">
                  <a16:creationId xmlns:a16="http://schemas.microsoft.com/office/drawing/2014/main" id="{568EC8B5-E016-4EE7-BA41-0A60A164B343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9" name="그룹 1258">
            <a:extLst>
              <a:ext uri="{FF2B5EF4-FFF2-40B4-BE49-F238E27FC236}">
                <a16:creationId xmlns:a16="http://schemas.microsoft.com/office/drawing/2014/main" id="{FB99261B-9187-4109-9BA3-42BC2D9D89A6}"/>
              </a:ext>
            </a:extLst>
          </p:cNvPr>
          <p:cNvGrpSpPr/>
          <p:nvPr/>
        </p:nvGrpSpPr>
        <p:grpSpPr>
          <a:xfrm>
            <a:off x="3432622" y="2581650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1260" name="자유형: 도형 1259">
              <a:extLst>
                <a:ext uri="{FF2B5EF4-FFF2-40B4-BE49-F238E27FC236}">
                  <a16:creationId xmlns:a16="http://schemas.microsoft.com/office/drawing/2014/main" id="{B498DA5A-5AB7-498B-92AF-DCEF2E46E99E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1" name="자유형: 도형 1260">
              <a:extLst>
                <a:ext uri="{FF2B5EF4-FFF2-40B4-BE49-F238E27FC236}">
                  <a16:creationId xmlns:a16="http://schemas.microsoft.com/office/drawing/2014/main" id="{08FA9B31-F35F-47C6-B702-1DC9B4BB7A7D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2" name="자유형: 도형 1261">
              <a:extLst>
                <a:ext uri="{FF2B5EF4-FFF2-40B4-BE49-F238E27FC236}">
                  <a16:creationId xmlns:a16="http://schemas.microsoft.com/office/drawing/2014/main" id="{A56C1078-4542-43D7-9C71-4AB7D9DB6DBB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3" name="자유형: 도형 1262">
              <a:extLst>
                <a:ext uri="{FF2B5EF4-FFF2-40B4-BE49-F238E27FC236}">
                  <a16:creationId xmlns:a16="http://schemas.microsoft.com/office/drawing/2014/main" id="{D74BD177-35E9-4626-AD97-1BFCE11B8F54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64" name="그룹 1263">
            <a:extLst>
              <a:ext uri="{FF2B5EF4-FFF2-40B4-BE49-F238E27FC236}">
                <a16:creationId xmlns:a16="http://schemas.microsoft.com/office/drawing/2014/main" id="{999EA165-D0BF-4381-97C6-B5BA0B1EDD23}"/>
              </a:ext>
            </a:extLst>
          </p:cNvPr>
          <p:cNvGrpSpPr/>
          <p:nvPr/>
        </p:nvGrpSpPr>
        <p:grpSpPr>
          <a:xfrm>
            <a:off x="2767384" y="5242459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1265" name="자유형: 도형 1264">
              <a:extLst>
                <a:ext uri="{FF2B5EF4-FFF2-40B4-BE49-F238E27FC236}">
                  <a16:creationId xmlns:a16="http://schemas.microsoft.com/office/drawing/2014/main" id="{534870DB-0207-4A3C-93A2-4BB88C2FACF9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6" name="자유형: 도형 1265">
              <a:extLst>
                <a:ext uri="{FF2B5EF4-FFF2-40B4-BE49-F238E27FC236}">
                  <a16:creationId xmlns:a16="http://schemas.microsoft.com/office/drawing/2014/main" id="{2700185F-10D7-4397-9AAC-36BB143A6874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7" name="자유형: 도형 1266">
              <a:extLst>
                <a:ext uri="{FF2B5EF4-FFF2-40B4-BE49-F238E27FC236}">
                  <a16:creationId xmlns:a16="http://schemas.microsoft.com/office/drawing/2014/main" id="{3F379D0F-999F-4CD8-B097-C120BBF1D600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8" name="자유형: 도형 1267">
              <a:extLst>
                <a:ext uri="{FF2B5EF4-FFF2-40B4-BE49-F238E27FC236}">
                  <a16:creationId xmlns:a16="http://schemas.microsoft.com/office/drawing/2014/main" id="{1AA828DB-57E5-498A-B916-214F4EA1B906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9" name="자유형: 도형 1268">
              <a:extLst>
                <a:ext uri="{FF2B5EF4-FFF2-40B4-BE49-F238E27FC236}">
                  <a16:creationId xmlns:a16="http://schemas.microsoft.com/office/drawing/2014/main" id="{938A11A5-E180-49C2-930E-D7DD2D7362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0" name="자유형: 도형 1269">
              <a:extLst>
                <a:ext uri="{FF2B5EF4-FFF2-40B4-BE49-F238E27FC236}">
                  <a16:creationId xmlns:a16="http://schemas.microsoft.com/office/drawing/2014/main" id="{1F6CE3C5-38A7-4F8D-B1D7-48821913D10C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1" name="자유형: 도형 1270">
              <a:extLst>
                <a:ext uri="{FF2B5EF4-FFF2-40B4-BE49-F238E27FC236}">
                  <a16:creationId xmlns:a16="http://schemas.microsoft.com/office/drawing/2014/main" id="{7A77084A-0402-445C-AC5F-821CFF7889E1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2" name="자유형: 도형 1271">
              <a:extLst>
                <a:ext uri="{FF2B5EF4-FFF2-40B4-BE49-F238E27FC236}">
                  <a16:creationId xmlns:a16="http://schemas.microsoft.com/office/drawing/2014/main" id="{DD6CDE07-275F-4134-B822-C51F7C286C18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3" name="자유형: 도형 1272">
              <a:extLst>
                <a:ext uri="{FF2B5EF4-FFF2-40B4-BE49-F238E27FC236}">
                  <a16:creationId xmlns:a16="http://schemas.microsoft.com/office/drawing/2014/main" id="{37539C4F-B646-4C00-B6E9-BC6B178D5F9E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4" name="자유형: 도형 1273">
              <a:extLst>
                <a:ext uri="{FF2B5EF4-FFF2-40B4-BE49-F238E27FC236}">
                  <a16:creationId xmlns:a16="http://schemas.microsoft.com/office/drawing/2014/main" id="{4C9F2D9F-F6F9-48C5-B730-73D1A074427A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5" name="자유형: 도형 1274">
              <a:extLst>
                <a:ext uri="{FF2B5EF4-FFF2-40B4-BE49-F238E27FC236}">
                  <a16:creationId xmlns:a16="http://schemas.microsoft.com/office/drawing/2014/main" id="{7A2E169C-AC9B-49E1-9F9A-E1562C5C2F9C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76" name="그룹 1275">
            <a:extLst>
              <a:ext uri="{FF2B5EF4-FFF2-40B4-BE49-F238E27FC236}">
                <a16:creationId xmlns:a16="http://schemas.microsoft.com/office/drawing/2014/main" id="{30C20B96-F156-48B1-8CDD-1FE33664931E}"/>
              </a:ext>
            </a:extLst>
          </p:cNvPr>
          <p:cNvGrpSpPr/>
          <p:nvPr/>
        </p:nvGrpSpPr>
        <p:grpSpPr>
          <a:xfrm>
            <a:off x="5451265" y="5911572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1277" name="자유형: 도형 1276">
              <a:extLst>
                <a:ext uri="{FF2B5EF4-FFF2-40B4-BE49-F238E27FC236}">
                  <a16:creationId xmlns:a16="http://schemas.microsoft.com/office/drawing/2014/main" id="{3132317D-29C0-490A-997F-23F6633B3566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8" name="자유형: 도형 1277">
              <a:extLst>
                <a:ext uri="{FF2B5EF4-FFF2-40B4-BE49-F238E27FC236}">
                  <a16:creationId xmlns:a16="http://schemas.microsoft.com/office/drawing/2014/main" id="{1A094425-6208-480D-B127-7789E9AEB7F5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9" name="자유형: 도형 1278">
              <a:extLst>
                <a:ext uri="{FF2B5EF4-FFF2-40B4-BE49-F238E27FC236}">
                  <a16:creationId xmlns:a16="http://schemas.microsoft.com/office/drawing/2014/main" id="{8C5E9552-FB48-4659-8503-1FB3D9FB8CE4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0" name="자유형: 도형 1279">
              <a:extLst>
                <a:ext uri="{FF2B5EF4-FFF2-40B4-BE49-F238E27FC236}">
                  <a16:creationId xmlns:a16="http://schemas.microsoft.com/office/drawing/2014/main" id="{B5587FE4-557F-4D76-8019-232FA881B896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1" name="자유형: 도형 1280">
              <a:extLst>
                <a:ext uri="{FF2B5EF4-FFF2-40B4-BE49-F238E27FC236}">
                  <a16:creationId xmlns:a16="http://schemas.microsoft.com/office/drawing/2014/main" id="{34E6C874-64B4-4DD6-94DD-A4E23A80C735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2" name="자유형: 도형 1281">
              <a:extLst>
                <a:ext uri="{FF2B5EF4-FFF2-40B4-BE49-F238E27FC236}">
                  <a16:creationId xmlns:a16="http://schemas.microsoft.com/office/drawing/2014/main" id="{DF0EF355-76D9-41CB-A53F-DCCE4E95FB66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3" name="자유형: 도형 1282">
              <a:extLst>
                <a:ext uri="{FF2B5EF4-FFF2-40B4-BE49-F238E27FC236}">
                  <a16:creationId xmlns:a16="http://schemas.microsoft.com/office/drawing/2014/main" id="{B94F0218-EFF0-4D68-97D6-261679C0C1FD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4" name="자유형: 도형 1283">
              <a:extLst>
                <a:ext uri="{FF2B5EF4-FFF2-40B4-BE49-F238E27FC236}">
                  <a16:creationId xmlns:a16="http://schemas.microsoft.com/office/drawing/2014/main" id="{9E2616DB-7014-4638-B098-A5AE70975126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5" name="자유형: 도형 1284">
              <a:extLst>
                <a:ext uri="{FF2B5EF4-FFF2-40B4-BE49-F238E27FC236}">
                  <a16:creationId xmlns:a16="http://schemas.microsoft.com/office/drawing/2014/main" id="{D2C153BD-AA09-4648-94AA-723A8F8DBACD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6" name="자유형: 도형 1285">
              <a:extLst>
                <a:ext uri="{FF2B5EF4-FFF2-40B4-BE49-F238E27FC236}">
                  <a16:creationId xmlns:a16="http://schemas.microsoft.com/office/drawing/2014/main" id="{6CCC1AFA-F21E-44CB-AE70-9A452079E781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7" name="그룹 1286">
            <a:extLst>
              <a:ext uri="{FF2B5EF4-FFF2-40B4-BE49-F238E27FC236}">
                <a16:creationId xmlns:a16="http://schemas.microsoft.com/office/drawing/2014/main" id="{2EFFD927-1CAD-4BBB-B64D-C59EE30240F3}"/>
              </a:ext>
            </a:extLst>
          </p:cNvPr>
          <p:cNvGrpSpPr/>
          <p:nvPr/>
        </p:nvGrpSpPr>
        <p:grpSpPr>
          <a:xfrm>
            <a:off x="1427026" y="5244647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1288" name="자유형: 도형 1287">
              <a:extLst>
                <a:ext uri="{FF2B5EF4-FFF2-40B4-BE49-F238E27FC236}">
                  <a16:creationId xmlns:a16="http://schemas.microsoft.com/office/drawing/2014/main" id="{6C171C70-3D7C-47BD-8F64-EB0C48B6E30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9" name="자유형: 도형 1288">
              <a:extLst>
                <a:ext uri="{FF2B5EF4-FFF2-40B4-BE49-F238E27FC236}">
                  <a16:creationId xmlns:a16="http://schemas.microsoft.com/office/drawing/2014/main" id="{A3C91F3E-E34B-4DA0-94C4-C5F1807977D0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0" name="그룹 1289">
            <a:extLst>
              <a:ext uri="{FF2B5EF4-FFF2-40B4-BE49-F238E27FC236}">
                <a16:creationId xmlns:a16="http://schemas.microsoft.com/office/drawing/2014/main" id="{D17CE083-A1B4-4C14-A0DA-5FD19BBB43CB}"/>
              </a:ext>
            </a:extLst>
          </p:cNvPr>
          <p:cNvGrpSpPr/>
          <p:nvPr/>
        </p:nvGrpSpPr>
        <p:grpSpPr>
          <a:xfrm>
            <a:off x="773707" y="1243959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1291" name="자유형: 도형 1290">
              <a:extLst>
                <a:ext uri="{FF2B5EF4-FFF2-40B4-BE49-F238E27FC236}">
                  <a16:creationId xmlns:a16="http://schemas.microsoft.com/office/drawing/2014/main" id="{4B1F362F-A54D-4DBE-A011-A92FA2B3DA86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2" name="자유형: 도형 1291">
              <a:extLst>
                <a:ext uri="{FF2B5EF4-FFF2-40B4-BE49-F238E27FC236}">
                  <a16:creationId xmlns:a16="http://schemas.microsoft.com/office/drawing/2014/main" id="{C3A7EE59-38B1-4798-A36D-7E18AEFCD2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3" name="자유형: 도형 1292">
              <a:extLst>
                <a:ext uri="{FF2B5EF4-FFF2-40B4-BE49-F238E27FC236}">
                  <a16:creationId xmlns:a16="http://schemas.microsoft.com/office/drawing/2014/main" id="{9B0B0B70-126A-44A9-B04D-D5A70AF899A8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4" name="그룹 1293">
            <a:extLst>
              <a:ext uri="{FF2B5EF4-FFF2-40B4-BE49-F238E27FC236}">
                <a16:creationId xmlns:a16="http://schemas.microsoft.com/office/drawing/2014/main" id="{5394FF00-C928-4244-AE65-F52CA4C84C3B}"/>
              </a:ext>
            </a:extLst>
          </p:cNvPr>
          <p:cNvGrpSpPr/>
          <p:nvPr/>
        </p:nvGrpSpPr>
        <p:grpSpPr>
          <a:xfrm>
            <a:off x="6796841" y="1250626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1295" name="자유형: 도형 1294">
              <a:extLst>
                <a:ext uri="{FF2B5EF4-FFF2-40B4-BE49-F238E27FC236}">
                  <a16:creationId xmlns:a16="http://schemas.microsoft.com/office/drawing/2014/main" id="{B0EDF8B0-D5ED-4E1B-9F12-C62934B9D9F9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6" name="자유형: 도형 1295">
              <a:extLst>
                <a:ext uri="{FF2B5EF4-FFF2-40B4-BE49-F238E27FC236}">
                  <a16:creationId xmlns:a16="http://schemas.microsoft.com/office/drawing/2014/main" id="{C4E35318-6FCA-4335-9B65-62EA7D282923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7" name="자유형: 도형 1296">
              <a:extLst>
                <a:ext uri="{FF2B5EF4-FFF2-40B4-BE49-F238E27FC236}">
                  <a16:creationId xmlns:a16="http://schemas.microsoft.com/office/drawing/2014/main" id="{12C6C5BE-232D-403A-AFD4-2D370E01C789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8" name="자유형: 도형 1297">
              <a:extLst>
                <a:ext uri="{FF2B5EF4-FFF2-40B4-BE49-F238E27FC236}">
                  <a16:creationId xmlns:a16="http://schemas.microsoft.com/office/drawing/2014/main" id="{55F8FD4D-B0AB-4E61-8C32-C56FFE7CF7C6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9" name="자유형: 도형 1298">
              <a:extLst>
                <a:ext uri="{FF2B5EF4-FFF2-40B4-BE49-F238E27FC236}">
                  <a16:creationId xmlns:a16="http://schemas.microsoft.com/office/drawing/2014/main" id="{D5303DD8-C0B0-448D-A86F-77D4C06683FB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00" name="그룹 1299">
            <a:extLst>
              <a:ext uri="{FF2B5EF4-FFF2-40B4-BE49-F238E27FC236}">
                <a16:creationId xmlns:a16="http://schemas.microsoft.com/office/drawing/2014/main" id="{5807A98D-9E8B-4F2A-BE75-5DFE78A9E769}"/>
              </a:ext>
            </a:extLst>
          </p:cNvPr>
          <p:cNvGrpSpPr/>
          <p:nvPr/>
        </p:nvGrpSpPr>
        <p:grpSpPr>
          <a:xfrm>
            <a:off x="5446410" y="3246138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1301" name="자유형: 도형 1300">
              <a:extLst>
                <a:ext uri="{FF2B5EF4-FFF2-40B4-BE49-F238E27FC236}">
                  <a16:creationId xmlns:a16="http://schemas.microsoft.com/office/drawing/2014/main" id="{316E0751-1F2D-46BD-B9CA-5785AD1A7853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2" name="자유형: 도형 1301">
              <a:extLst>
                <a:ext uri="{FF2B5EF4-FFF2-40B4-BE49-F238E27FC236}">
                  <a16:creationId xmlns:a16="http://schemas.microsoft.com/office/drawing/2014/main" id="{D70892AC-0011-4600-A676-B2C553AA76F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3" name="자유형: 도형 1302">
              <a:extLst>
                <a:ext uri="{FF2B5EF4-FFF2-40B4-BE49-F238E27FC236}">
                  <a16:creationId xmlns:a16="http://schemas.microsoft.com/office/drawing/2014/main" id="{3E0C6F71-4AAA-4BCC-BB9A-708AF97A9457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4" name="자유형: 도형 1303">
              <a:extLst>
                <a:ext uri="{FF2B5EF4-FFF2-40B4-BE49-F238E27FC236}">
                  <a16:creationId xmlns:a16="http://schemas.microsoft.com/office/drawing/2014/main" id="{9CFEBF7B-026E-4B31-949F-75A93A367E2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05" name="그룹 1304">
            <a:extLst>
              <a:ext uri="{FF2B5EF4-FFF2-40B4-BE49-F238E27FC236}">
                <a16:creationId xmlns:a16="http://schemas.microsoft.com/office/drawing/2014/main" id="{AEA36419-47E1-4D9B-B7C6-E731116A5274}"/>
              </a:ext>
            </a:extLst>
          </p:cNvPr>
          <p:cNvGrpSpPr/>
          <p:nvPr/>
        </p:nvGrpSpPr>
        <p:grpSpPr>
          <a:xfrm>
            <a:off x="4775445" y="3250400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1306" name="자유형: 도형 1305">
              <a:extLst>
                <a:ext uri="{FF2B5EF4-FFF2-40B4-BE49-F238E27FC236}">
                  <a16:creationId xmlns:a16="http://schemas.microsoft.com/office/drawing/2014/main" id="{DA60EF0A-5AD1-4FF7-998C-A71D59E6C5DB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7" name="자유형: 도형 1306">
              <a:extLst>
                <a:ext uri="{FF2B5EF4-FFF2-40B4-BE49-F238E27FC236}">
                  <a16:creationId xmlns:a16="http://schemas.microsoft.com/office/drawing/2014/main" id="{F21ED666-D47D-4611-A6E6-783641CCAFBB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08" name="그룹 1307">
            <a:extLst>
              <a:ext uri="{FF2B5EF4-FFF2-40B4-BE49-F238E27FC236}">
                <a16:creationId xmlns:a16="http://schemas.microsoft.com/office/drawing/2014/main" id="{8806C7D7-C6B7-4318-A464-8AF5935CF974}"/>
              </a:ext>
            </a:extLst>
          </p:cNvPr>
          <p:cNvGrpSpPr/>
          <p:nvPr/>
        </p:nvGrpSpPr>
        <p:grpSpPr>
          <a:xfrm>
            <a:off x="2126923" y="3917341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1309" name="자유형: 도형 1308">
              <a:extLst>
                <a:ext uri="{FF2B5EF4-FFF2-40B4-BE49-F238E27FC236}">
                  <a16:creationId xmlns:a16="http://schemas.microsoft.com/office/drawing/2014/main" id="{D989CA31-448E-4DBF-9207-195B69ADB552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0" name="자유형: 도형 1309">
              <a:extLst>
                <a:ext uri="{FF2B5EF4-FFF2-40B4-BE49-F238E27FC236}">
                  <a16:creationId xmlns:a16="http://schemas.microsoft.com/office/drawing/2014/main" id="{B2A053C7-C7E4-42CD-B198-6EA3D22E1369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1" name="자유형: 도형 1310">
              <a:extLst>
                <a:ext uri="{FF2B5EF4-FFF2-40B4-BE49-F238E27FC236}">
                  <a16:creationId xmlns:a16="http://schemas.microsoft.com/office/drawing/2014/main" id="{B288F96F-4C53-4160-8645-C582FB0A4D89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12" name="그룹 1311">
            <a:extLst>
              <a:ext uri="{FF2B5EF4-FFF2-40B4-BE49-F238E27FC236}">
                <a16:creationId xmlns:a16="http://schemas.microsoft.com/office/drawing/2014/main" id="{52249A97-47E9-4568-93D2-3882BB6BB33A}"/>
              </a:ext>
            </a:extLst>
          </p:cNvPr>
          <p:cNvGrpSpPr/>
          <p:nvPr/>
        </p:nvGrpSpPr>
        <p:grpSpPr>
          <a:xfrm>
            <a:off x="3437563" y="5251412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1313" name="자유형: 도형 1312">
              <a:extLst>
                <a:ext uri="{FF2B5EF4-FFF2-40B4-BE49-F238E27FC236}">
                  <a16:creationId xmlns:a16="http://schemas.microsoft.com/office/drawing/2014/main" id="{79A3EBAD-C967-438E-BC5A-D98743AD3936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4" name="자유형: 도형 1313">
              <a:extLst>
                <a:ext uri="{FF2B5EF4-FFF2-40B4-BE49-F238E27FC236}">
                  <a16:creationId xmlns:a16="http://schemas.microsoft.com/office/drawing/2014/main" id="{52EA2D5C-8ECB-401A-80EA-83A584CCFDE1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5" name="자유형: 도형 1314">
              <a:extLst>
                <a:ext uri="{FF2B5EF4-FFF2-40B4-BE49-F238E27FC236}">
                  <a16:creationId xmlns:a16="http://schemas.microsoft.com/office/drawing/2014/main" id="{C6BAE846-F8FE-46D4-BEE9-9FC38E5EE22F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6" name="자유형: 도형 1315">
              <a:extLst>
                <a:ext uri="{FF2B5EF4-FFF2-40B4-BE49-F238E27FC236}">
                  <a16:creationId xmlns:a16="http://schemas.microsoft.com/office/drawing/2014/main" id="{28300DF7-44CF-44DD-AC36-34499530123D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7" name="자유형: 도형 1316">
              <a:extLst>
                <a:ext uri="{FF2B5EF4-FFF2-40B4-BE49-F238E27FC236}">
                  <a16:creationId xmlns:a16="http://schemas.microsoft.com/office/drawing/2014/main" id="{7FB984DA-E816-4155-8D80-BE8BA128DB27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18" name="그룹 1317">
            <a:extLst>
              <a:ext uri="{FF2B5EF4-FFF2-40B4-BE49-F238E27FC236}">
                <a16:creationId xmlns:a16="http://schemas.microsoft.com/office/drawing/2014/main" id="{64B12F49-4180-436D-A08C-6F2CEECD8E5F}"/>
              </a:ext>
            </a:extLst>
          </p:cNvPr>
          <p:cNvGrpSpPr/>
          <p:nvPr/>
        </p:nvGrpSpPr>
        <p:grpSpPr>
          <a:xfrm>
            <a:off x="4788304" y="3936453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319" name="자유형: 도형 1318">
              <a:extLst>
                <a:ext uri="{FF2B5EF4-FFF2-40B4-BE49-F238E27FC236}">
                  <a16:creationId xmlns:a16="http://schemas.microsoft.com/office/drawing/2014/main" id="{BBBE51FE-41B9-4164-A3D5-BD4E5507238C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0" name="자유형: 도형 1319">
              <a:extLst>
                <a:ext uri="{FF2B5EF4-FFF2-40B4-BE49-F238E27FC236}">
                  <a16:creationId xmlns:a16="http://schemas.microsoft.com/office/drawing/2014/main" id="{09161AFD-A83F-4727-9707-D52B32410A2A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21" name="자유형: 도형 1320">
            <a:extLst>
              <a:ext uri="{FF2B5EF4-FFF2-40B4-BE49-F238E27FC236}">
                <a16:creationId xmlns:a16="http://schemas.microsoft.com/office/drawing/2014/main" id="{E1B36A18-7AF6-4E0C-9B8E-51C4AF2F581A}"/>
              </a:ext>
            </a:extLst>
          </p:cNvPr>
          <p:cNvSpPr/>
          <p:nvPr/>
        </p:nvSpPr>
        <p:spPr>
          <a:xfrm>
            <a:off x="804758" y="391076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322" name="그룹 1321">
            <a:extLst>
              <a:ext uri="{FF2B5EF4-FFF2-40B4-BE49-F238E27FC236}">
                <a16:creationId xmlns:a16="http://schemas.microsoft.com/office/drawing/2014/main" id="{9F1EA74C-C1CE-48F8-864C-3111E07A4975}"/>
              </a:ext>
            </a:extLst>
          </p:cNvPr>
          <p:cNvGrpSpPr/>
          <p:nvPr/>
        </p:nvGrpSpPr>
        <p:grpSpPr>
          <a:xfrm>
            <a:off x="6792003" y="5227028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1323" name="자유형: 도형 1322">
              <a:extLst>
                <a:ext uri="{FF2B5EF4-FFF2-40B4-BE49-F238E27FC236}">
                  <a16:creationId xmlns:a16="http://schemas.microsoft.com/office/drawing/2014/main" id="{E416323C-0990-48E2-AD41-18E0E8928971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4" name="자유형: 도형 1323">
              <a:extLst>
                <a:ext uri="{FF2B5EF4-FFF2-40B4-BE49-F238E27FC236}">
                  <a16:creationId xmlns:a16="http://schemas.microsoft.com/office/drawing/2014/main" id="{FB621893-2829-4DEE-96F1-24849318DBEA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5" name="자유형: 도형 1324">
              <a:extLst>
                <a:ext uri="{FF2B5EF4-FFF2-40B4-BE49-F238E27FC236}">
                  <a16:creationId xmlns:a16="http://schemas.microsoft.com/office/drawing/2014/main" id="{A41B82BF-33F1-4007-95AF-D220817EE7F6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26" name="자유형: 도형 1325">
            <a:extLst>
              <a:ext uri="{FF2B5EF4-FFF2-40B4-BE49-F238E27FC236}">
                <a16:creationId xmlns:a16="http://schemas.microsoft.com/office/drawing/2014/main" id="{0A0E894E-6EA5-48A1-883A-82CF511C6607}"/>
              </a:ext>
            </a:extLst>
          </p:cNvPr>
          <p:cNvSpPr/>
          <p:nvPr/>
        </p:nvSpPr>
        <p:spPr>
          <a:xfrm>
            <a:off x="6127467" y="4584496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327" name="그룹 1326">
            <a:extLst>
              <a:ext uri="{FF2B5EF4-FFF2-40B4-BE49-F238E27FC236}">
                <a16:creationId xmlns:a16="http://schemas.microsoft.com/office/drawing/2014/main" id="{621C2E2E-D14F-48CE-AE74-D2CBCBFA0C9E}"/>
              </a:ext>
            </a:extLst>
          </p:cNvPr>
          <p:cNvGrpSpPr/>
          <p:nvPr/>
        </p:nvGrpSpPr>
        <p:grpSpPr>
          <a:xfrm>
            <a:off x="841811" y="2577078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1328" name="자유형: 도형 1327">
              <a:extLst>
                <a:ext uri="{FF2B5EF4-FFF2-40B4-BE49-F238E27FC236}">
                  <a16:creationId xmlns:a16="http://schemas.microsoft.com/office/drawing/2014/main" id="{BAF16F47-302F-44B4-9531-53E95B06BFF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9" name="자유형: 도형 1328">
              <a:extLst>
                <a:ext uri="{FF2B5EF4-FFF2-40B4-BE49-F238E27FC236}">
                  <a16:creationId xmlns:a16="http://schemas.microsoft.com/office/drawing/2014/main" id="{F2E0AE24-E233-4927-A1F8-6376DCCA7EBA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0" name="자유형: 도형 1329">
              <a:extLst>
                <a:ext uri="{FF2B5EF4-FFF2-40B4-BE49-F238E27FC236}">
                  <a16:creationId xmlns:a16="http://schemas.microsoft.com/office/drawing/2014/main" id="{ABC1D963-D5CD-4311-BF6C-F962E56BA4C2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31" name="자유형: 도형 1330">
            <a:extLst>
              <a:ext uri="{FF2B5EF4-FFF2-40B4-BE49-F238E27FC236}">
                <a16:creationId xmlns:a16="http://schemas.microsoft.com/office/drawing/2014/main" id="{6299BC3C-9966-49BB-8B84-DE7BF3C8C06A}"/>
              </a:ext>
            </a:extLst>
          </p:cNvPr>
          <p:cNvSpPr/>
          <p:nvPr/>
        </p:nvSpPr>
        <p:spPr>
          <a:xfrm>
            <a:off x="8137198" y="5244840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332" name="그룹 1331">
            <a:extLst>
              <a:ext uri="{FF2B5EF4-FFF2-40B4-BE49-F238E27FC236}">
                <a16:creationId xmlns:a16="http://schemas.microsoft.com/office/drawing/2014/main" id="{98471F95-51B0-46C2-8D68-F961A26A3632}"/>
              </a:ext>
            </a:extLst>
          </p:cNvPr>
          <p:cNvGrpSpPr/>
          <p:nvPr/>
        </p:nvGrpSpPr>
        <p:grpSpPr>
          <a:xfrm>
            <a:off x="8134139" y="5934432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1333" name="자유형: 도형 1332">
              <a:extLst>
                <a:ext uri="{FF2B5EF4-FFF2-40B4-BE49-F238E27FC236}">
                  <a16:creationId xmlns:a16="http://schemas.microsoft.com/office/drawing/2014/main" id="{8698544A-E939-4AFD-87EB-9866B2066166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4" name="자유형: 도형 1333">
              <a:extLst>
                <a:ext uri="{FF2B5EF4-FFF2-40B4-BE49-F238E27FC236}">
                  <a16:creationId xmlns:a16="http://schemas.microsoft.com/office/drawing/2014/main" id="{E6F551D1-2839-490B-897F-D06390357798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5" name="자유형: 도형 1334">
              <a:extLst>
                <a:ext uri="{FF2B5EF4-FFF2-40B4-BE49-F238E27FC236}">
                  <a16:creationId xmlns:a16="http://schemas.microsoft.com/office/drawing/2014/main" id="{77AB06C3-7CE8-4738-9AC4-B2D94DC3B9AC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6" name="자유형: 도형 1335">
              <a:extLst>
                <a:ext uri="{FF2B5EF4-FFF2-40B4-BE49-F238E27FC236}">
                  <a16:creationId xmlns:a16="http://schemas.microsoft.com/office/drawing/2014/main" id="{52D307DB-4AFF-4496-9D98-4DE536611C68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37" name="그룹 1336">
            <a:extLst>
              <a:ext uri="{FF2B5EF4-FFF2-40B4-BE49-F238E27FC236}">
                <a16:creationId xmlns:a16="http://schemas.microsoft.com/office/drawing/2014/main" id="{226B70EE-666B-479A-B983-00ECF837DD46}"/>
              </a:ext>
            </a:extLst>
          </p:cNvPr>
          <p:cNvGrpSpPr/>
          <p:nvPr/>
        </p:nvGrpSpPr>
        <p:grpSpPr>
          <a:xfrm>
            <a:off x="7512549" y="1244014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1338" name="자유형: 도형 1337">
              <a:extLst>
                <a:ext uri="{FF2B5EF4-FFF2-40B4-BE49-F238E27FC236}">
                  <a16:creationId xmlns:a16="http://schemas.microsoft.com/office/drawing/2014/main" id="{C1AB7B8F-DE7B-4452-889F-0584C26C636E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9" name="자유형: 도형 1338">
              <a:extLst>
                <a:ext uri="{FF2B5EF4-FFF2-40B4-BE49-F238E27FC236}">
                  <a16:creationId xmlns:a16="http://schemas.microsoft.com/office/drawing/2014/main" id="{FE41DD24-1FC0-451A-A639-6BF274816A2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0" name="자유형: 도형 1339">
              <a:extLst>
                <a:ext uri="{FF2B5EF4-FFF2-40B4-BE49-F238E27FC236}">
                  <a16:creationId xmlns:a16="http://schemas.microsoft.com/office/drawing/2014/main" id="{2A57F711-171C-4D78-B706-B95AE7372BD2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1" name="자유형: 도형 1340">
              <a:extLst>
                <a:ext uri="{FF2B5EF4-FFF2-40B4-BE49-F238E27FC236}">
                  <a16:creationId xmlns:a16="http://schemas.microsoft.com/office/drawing/2014/main" id="{F0BC3EF5-1847-40E9-84C4-5834CC85A60C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2" name="자유형: 도형 1341">
              <a:extLst>
                <a:ext uri="{FF2B5EF4-FFF2-40B4-BE49-F238E27FC236}">
                  <a16:creationId xmlns:a16="http://schemas.microsoft.com/office/drawing/2014/main" id="{8B56795B-4EB5-47A4-9107-EA29FD695243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43" name="그룹 1342">
            <a:extLst>
              <a:ext uri="{FF2B5EF4-FFF2-40B4-BE49-F238E27FC236}">
                <a16:creationId xmlns:a16="http://schemas.microsoft.com/office/drawing/2014/main" id="{4FF1DF6E-241E-4055-B1E1-4FDF5CEFCBD9}"/>
              </a:ext>
            </a:extLst>
          </p:cNvPr>
          <p:cNvGrpSpPr/>
          <p:nvPr/>
        </p:nvGrpSpPr>
        <p:grpSpPr>
          <a:xfrm>
            <a:off x="6810938" y="4579995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1344" name="자유형: 도형 1343">
              <a:extLst>
                <a:ext uri="{FF2B5EF4-FFF2-40B4-BE49-F238E27FC236}">
                  <a16:creationId xmlns:a16="http://schemas.microsoft.com/office/drawing/2014/main" id="{DE9364D5-2227-4AAE-8230-41853C020910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5" name="자유형: 도형 1344">
              <a:extLst>
                <a:ext uri="{FF2B5EF4-FFF2-40B4-BE49-F238E27FC236}">
                  <a16:creationId xmlns:a16="http://schemas.microsoft.com/office/drawing/2014/main" id="{1AF15000-3A29-4C66-B53F-3EA9F9301C35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6" name="자유형: 도형 1345">
              <a:extLst>
                <a:ext uri="{FF2B5EF4-FFF2-40B4-BE49-F238E27FC236}">
                  <a16:creationId xmlns:a16="http://schemas.microsoft.com/office/drawing/2014/main" id="{2FD4178F-BD7D-4291-A66E-A5D42B11C270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47" name="그룹 1346">
            <a:extLst>
              <a:ext uri="{FF2B5EF4-FFF2-40B4-BE49-F238E27FC236}">
                <a16:creationId xmlns:a16="http://schemas.microsoft.com/office/drawing/2014/main" id="{09D9E5C3-26C4-4D76-AA13-46DA3DBF9B10}"/>
              </a:ext>
            </a:extLst>
          </p:cNvPr>
          <p:cNvGrpSpPr/>
          <p:nvPr/>
        </p:nvGrpSpPr>
        <p:grpSpPr>
          <a:xfrm>
            <a:off x="2185121" y="2575078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1348" name="자유형: 도형 1347">
              <a:extLst>
                <a:ext uri="{FF2B5EF4-FFF2-40B4-BE49-F238E27FC236}">
                  <a16:creationId xmlns:a16="http://schemas.microsoft.com/office/drawing/2014/main" id="{4C86630E-0E72-4620-BDC8-C1CD9974E0D6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9" name="자유형: 도형 1348">
              <a:extLst>
                <a:ext uri="{FF2B5EF4-FFF2-40B4-BE49-F238E27FC236}">
                  <a16:creationId xmlns:a16="http://schemas.microsoft.com/office/drawing/2014/main" id="{43AE5264-6B3A-468A-AADD-909CD5F1AB79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0" name="자유형: 도형 1349">
              <a:extLst>
                <a:ext uri="{FF2B5EF4-FFF2-40B4-BE49-F238E27FC236}">
                  <a16:creationId xmlns:a16="http://schemas.microsoft.com/office/drawing/2014/main" id="{86D74EBD-FB0D-4A57-BCF7-EF7AF8CEC94C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1" name="자유형: 도형 1350">
              <a:extLst>
                <a:ext uri="{FF2B5EF4-FFF2-40B4-BE49-F238E27FC236}">
                  <a16:creationId xmlns:a16="http://schemas.microsoft.com/office/drawing/2014/main" id="{7D88CC90-8055-49AE-ABE5-50FD83B87FF9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2" name="자유형: 도형 1351">
              <a:extLst>
                <a:ext uri="{FF2B5EF4-FFF2-40B4-BE49-F238E27FC236}">
                  <a16:creationId xmlns:a16="http://schemas.microsoft.com/office/drawing/2014/main" id="{DB7EAC6A-FCCE-4BE1-89A7-0837BD4DA7A9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3" name="자유형: 도형 1352">
              <a:extLst>
                <a:ext uri="{FF2B5EF4-FFF2-40B4-BE49-F238E27FC236}">
                  <a16:creationId xmlns:a16="http://schemas.microsoft.com/office/drawing/2014/main" id="{4326B09A-E53A-4D12-B2F3-912129889127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4" name="그룹 1353">
            <a:extLst>
              <a:ext uri="{FF2B5EF4-FFF2-40B4-BE49-F238E27FC236}">
                <a16:creationId xmlns:a16="http://schemas.microsoft.com/office/drawing/2014/main" id="{2FBF07BA-3D30-422E-9C3A-9C132EE2BF3F}"/>
              </a:ext>
            </a:extLst>
          </p:cNvPr>
          <p:cNvGrpSpPr/>
          <p:nvPr/>
        </p:nvGrpSpPr>
        <p:grpSpPr>
          <a:xfrm>
            <a:off x="6126185" y="3939629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1355" name="자유형: 도형 1354">
              <a:extLst>
                <a:ext uri="{FF2B5EF4-FFF2-40B4-BE49-F238E27FC236}">
                  <a16:creationId xmlns:a16="http://schemas.microsoft.com/office/drawing/2014/main" id="{2DBF3BCD-16FC-4A19-92BA-3E0227BBDBB4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6" name="자유형: 도형 1355">
              <a:extLst>
                <a:ext uri="{FF2B5EF4-FFF2-40B4-BE49-F238E27FC236}">
                  <a16:creationId xmlns:a16="http://schemas.microsoft.com/office/drawing/2014/main" id="{1616B420-3C82-4DA2-9EDC-9D570274CFC6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7" name="자유형: 도형 1356">
              <a:extLst>
                <a:ext uri="{FF2B5EF4-FFF2-40B4-BE49-F238E27FC236}">
                  <a16:creationId xmlns:a16="http://schemas.microsoft.com/office/drawing/2014/main" id="{C749BA27-D0AE-4C0A-ACD2-85B48C2933DB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8" name="그룹 1357">
            <a:extLst>
              <a:ext uri="{FF2B5EF4-FFF2-40B4-BE49-F238E27FC236}">
                <a16:creationId xmlns:a16="http://schemas.microsoft.com/office/drawing/2014/main" id="{B1E64154-2D87-42D6-A901-6681D1180677}"/>
              </a:ext>
            </a:extLst>
          </p:cNvPr>
          <p:cNvGrpSpPr/>
          <p:nvPr/>
        </p:nvGrpSpPr>
        <p:grpSpPr>
          <a:xfrm>
            <a:off x="2092062" y="3244971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1359" name="자유형: 도형 1358">
              <a:extLst>
                <a:ext uri="{FF2B5EF4-FFF2-40B4-BE49-F238E27FC236}">
                  <a16:creationId xmlns:a16="http://schemas.microsoft.com/office/drawing/2014/main" id="{030C6882-0359-4C64-8C57-0056DE3A8FD7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0" name="자유형: 도형 1359">
              <a:extLst>
                <a:ext uri="{FF2B5EF4-FFF2-40B4-BE49-F238E27FC236}">
                  <a16:creationId xmlns:a16="http://schemas.microsoft.com/office/drawing/2014/main" id="{AF0BFAA0-7D89-4F1C-AA89-D9B22E33EA8C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1" name="자유형: 도형 1360">
              <a:extLst>
                <a:ext uri="{FF2B5EF4-FFF2-40B4-BE49-F238E27FC236}">
                  <a16:creationId xmlns:a16="http://schemas.microsoft.com/office/drawing/2014/main" id="{0F5A6390-8FAB-432E-BDE3-D38F014C6FB9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2" name="자유형: 도형 1361">
              <a:extLst>
                <a:ext uri="{FF2B5EF4-FFF2-40B4-BE49-F238E27FC236}">
                  <a16:creationId xmlns:a16="http://schemas.microsoft.com/office/drawing/2014/main" id="{C3120EEC-0E2F-4270-B07D-D4A8EC86435D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3" name="자유형: 도형 1362">
              <a:extLst>
                <a:ext uri="{FF2B5EF4-FFF2-40B4-BE49-F238E27FC236}">
                  <a16:creationId xmlns:a16="http://schemas.microsoft.com/office/drawing/2014/main" id="{A71DFC95-8620-4851-8989-AD0BC5F6F229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64" name="그룹 1363">
            <a:extLst>
              <a:ext uri="{FF2B5EF4-FFF2-40B4-BE49-F238E27FC236}">
                <a16:creationId xmlns:a16="http://schemas.microsoft.com/office/drawing/2014/main" id="{2BC8598D-3377-4B4F-882F-568EDBEDE343}"/>
              </a:ext>
            </a:extLst>
          </p:cNvPr>
          <p:cNvGrpSpPr/>
          <p:nvPr/>
        </p:nvGrpSpPr>
        <p:grpSpPr>
          <a:xfrm>
            <a:off x="6797698" y="3925938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1365" name="자유형: 도형 1364">
              <a:extLst>
                <a:ext uri="{FF2B5EF4-FFF2-40B4-BE49-F238E27FC236}">
                  <a16:creationId xmlns:a16="http://schemas.microsoft.com/office/drawing/2014/main" id="{831B59A2-9297-42F7-97F3-E40342D036C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6" name="자유형: 도형 1365">
              <a:extLst>
                <a:ext uri="{FF2B5EF4-FFF2-40B4-BE49-F238E27FC236}">
                  <a16:creationId xmlns:a16="http://schemas.microsoft.com/office/drawing/2014/main" id="{91747438-6815-456D-8545-F620C454F9D6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7" name="자유형: 도형 1366">
              <a:extLst>
                <a:ext uri="{FF2B5EF4-FFF2-40B4-BE49-F238E27FC236}">
                  <a16:creationId xmlns:a16="http://schemas.microsoft.com/office/drawing/2014/main" id="{86ED468B-B51B-429C-82C1-AD638FE69FA5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8" name="자유형: 도형 1367">
              <a:extLst>
                <a:ext uri="{FF2B5EF4-FFF2-40B4-BE49-F238E27FC236}">
                  <a16:creationId xmlns:a16="http://schemas.microsoft.com/office/drawing/2014/main" id="{E01940F7-ABEE-4F1D-B628-825925823FE7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9" name="자유형: 도형 1368">
              <a:extLst>
                <a:ext uri="{FF2B5EF4-FFF2-40B4-BE49-F238E27FC236}">
                  <a16:creationId xmlns:a16="http://schemas.microsoft.com/office/drawing/2014/main" id="{F760AC10-8DE1-4244-B57B-4B66E711203E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0" name="자유형: 도형 1369">
              <a:extLst>
                <a:ext uri="{FF2B5EF4-FFF2-40B4-BE49-F238E27FC236}">
                  <a16:creationId xmlns:a16="http://schemas.microsoft.com/office/drawing/2014/main" id="{86DA6FDF-13CB-4E3B-A97C-2817629A12C6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1" name="자유형: 도형 1370">
              <a:extLst>
                <a:ext uri="{FF2B5EF4-FFF2-40B4-BE49-F238E27FC236}">
                  <a16:creationId xmlns:a16="http://schemas.microsoft.com/office/drawing/2014/main" id="{7A6D0376-919A-432D-B2BD-4CDC595A3FCD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72" name="그룹 1371">
            <a:extLst>
              <a:ext uri="{FF2B5EF4-FFF2-40B4-BE49-F238E27FC236}">
                <a16:creationId xmlns:a16="http://schemas.microsoft.com/office/drawing/2014/main" id="{CE59065C-4140-4DD5-8382-F38C00452C41}"/>
              </a:ext>
            </a:extLst>
          </p:cNvPr>
          <p:cNvGrpSpPr/>
          <p:nvPr/>
        </p:nvGrpSpPr>
        <p:grpSpPr>
          <a:xfrm>
            <a:off x="7463400" y="3913245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73" name="자유형: 도형 1372">
              <a:extLst>
                <a:ext uri="{FF2B5EF4-FFF2-40B4-BE49-F238E27FC236}">
                  <a16:creationId xmlns:a16="http://schemas.microsoft.com/office/drawing/2014/main" id="{EB3160E6-CDBD-463B-A802-CC90CBBDBA20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4" name="자유형: 도형 1373">
              <a:extLst>
                <a:ext uri="{FF2B5EF4-FFF2-40B4-BE49-F238E27FC236}">
                  <a16:creationId xmlns:a16="http://schemas.microsoft.com/office/drawing/2014/main" id="{DA5B7711-F756-41FA-8911-55D390E65CE4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5" name="자유형: 도형 1374">
              <a:extLst>
                <a:ext uri="{FF2B5EF4-FFF2-40B4-BE49-F238E27FC236}">
                  <a16:creationId xmlns:a16="http://schemas.microsoft.com/office/drawing/2014/main" id="{D48F8B05-5278-4471-A565-571AA6FD5582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6" name="자유형: 도형 1375">
              <a:extLst>
                <a:ext uri="{FF2B5EF4-FFF2-40B4-BE49-F238E27FC236}">
                  <a16:creationId xmlns:a16="http://schemas.microsoft.com/office/drawing/2014/main" id="{5658B5F7-2DE5-4539-BD4F-14345B0623B9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7" name="자유형: 도형 1376">
              <a:extLst>
                <a:ext uri="{FF2B5EF4-FFF2-40B4-BE49-F238E27FC236}">
                  <a16:creationId xmlns:a16="http://schemas.microsoft.com/office/drawing/2014/main" id="{940AF646-141D-4726-BBFD-0BBA7ECB57EE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8" name="자유형: 도형 1377">
              <a:extLst>
                <a:ext uri="{FF2B5EF4-FFF2-40B4-BE49-F238E27FC236}">
                  <a16:creationId xmlns:a16="http://schemas.microsoft.com/office/drawing/2014/main" id="{31199EE6-9152-44CD-B781-5F5FDA02E1E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79" name="그룹 1378">
            <a:extLst>
              <a:ext uri="{FF2B5EF4-FFF2-40B4-BE49-F238E27FC236}">
                <a16:creationId xmlns:a16="http://schemas.microsoft.com/office/drawing/2014/main" id="{DA682053-F986-408E-833E-7BC916BA95DB}"/>
              </a:ext>
            </a:extLst>
          </p:cNvPr>
          <p:cNvGrpSpPr/>
          <p:nvPr/>
        </p:nvGrpSpPr>
        <p:grpSpPr>
          <a:xfrm>
            <a:off x="1474080" y="3912864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1380" name="자유형: 도형 1379">
              <a:extLst>
                <a:ext uri="{FF2B5EF4-FFF2-40B4-BE49-F238E27FC236}">
                  <a16:creationId xmlns:a16="http://schemas.microsoft.com/office/drawing/2014/main" id="{08D9AC60-86CE-43A0-9438-1DB013D5DE42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1" name="자유형: 도형 1380">
              <a:extLst>
                <a:ext uri="{FF2B5EF4-FFF2-40B4-BE49-F238E27FC236}">
                  <a16:creationId xmlns:a16="http://schemas.microsoft.com/office/drawing/2014/main" id="{22E52CE8-04BC-4787-86CC-B2D0FB053A0F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2" name="그룹 1381">
            <a:extLst>
              <a:ext uri="{FF2B5EF4-FFF2-40B4-BE49-F238E27FC236}">
                <a16:creationId xmlns:a16="http://schemas.microsoft.com/office/drawing/2014/main" id="{3AFF88BB-3B03-4E43-A20A-B03D717E151C}"/>
              </a:ext>
            </a:extLst>
          </p:cNvPr>
          <p:cNvGrpSpPr/>
          <p:nvPr/>
        </p:nvGrpSpPr>
        <p:grpSpPr>
          <a:xfrm>
            <a:off x="2788170" y="3915055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383" name="자유형: 도형 1382">
              <a:extLst>
                <a:ext uri="{FF2B5EF4-FFF2-40B4-BE49-F238E27FC236}">
                  <a16:creationId xmlns:a16="http://schemas.microsoft.com/office/drawing/2014/main" id="{BFBFD3BD-17B7-432F-A2F0-17B1D7E75C46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4" name="자유형: 도형 1383">
              <a:extLst>
                <a:ext uri="{FF2B5EF4-FFF2-40B4-BE49-F238E27FC236}">
                  <a16:creationId xmlns:a16="http://schemas.microsoft.com/office/drawing/2014/main" id="{0CC19514-17DA-4AB1-9607-A88310FEF24C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5" name="자유형: 도형 1384">
              <a:extLst>
                <a:ext uri="{FF2B5EF4-FFF2-40B4-BE49-F238E27FC236}">
                  <a16:creationId xmlns:a16="http://schemas.microsoft.com/office/drawing/2014/main" id="{4CC113FA-3AB1-4067-A46B-8C8A68F9583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6" name="자유형: 도형 1385">
              <a:extLst>
                <a:ext uri="{FF2B5EF4-FFF2-40B4-BE49-F238E27FC236}">
                  <a16:creationId xmlns:a16="http://schemas.microsoft.com/office/drawing/2014/main" id="{2CAC11FB-CEC1-4C01-BEA2-9CA4C3B66857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7" name="그룹 1386">
            <a:extLst>
              <a:ext uri="{FF2B5EF4-FFF2-40B4-BE49-F238E27FC236}">
                <a16:creationId xmlns:a16="http://schemas.microsoft.com/office/drawing/2014/main" id="{DAC944CE-F376-412C-B55A-95D67CF1FAA8}"/>
              </a:ext>
            </a:extLst>
          </p:cNvPr>
          <p:cNvGrpSpPr/>
          <p:nvPr/>
        </p:nvGrpSpPr>
        <p:grpSpPr>
          <a:xfrm>
            <a:off x="8141675" y="3913245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1388" name="자유형: 도형 1387">
              <a:extLst>
                <a:ext uri="{FF2B5EF4-FFF2-40B4-BE49-F238E27FC236}">
                  <a16:creationId xmlns:a16="http://schemas.microsoft.com/office/drawing/2014/main" id="{709CAC6E-C1E4-4E78-84CB-F41BA81731E3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9" name="자유형: 도형 1388">
              <a:extLst>
                <a:ext uri="{FF2B5EF4-FFF2-40B4-BE49-F238E27FC236}">
                  <a16:creationId xmlns:a16="http://schemas.microsoft.com/office/drawing/2014/main" id="{344B2073-E247-4A01-BF7D-DB794F181497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0" name="자유형: 도형 1389">
              <a:extLst>
                <a:ext uri="{FF2B5EF4-FFF2-40B4-BE49-F238E27FC236}">
                  <a16:creationId xmlns:a16="http://schemas.microsoft.com/office/drawing/2014/main" id="{06F0DCBD-64ED-4094-89D8-5DBF42C9E3FE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1" name="자유형: 도형 1390">
              <a:extLst>
                <a:ext uri="{FF2B5EF4-FFF2-40B4-BE49-F238E27FC236}">
                  <a16:creationId xmlns:a16="http://schemas.microsoft.com/office/drawing/2014/main" id="{235C3D48-030D-43D6-8E3E-2A7538E5A97C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92" name="그룹 1391">
            <a:extLst>
              <a:ext uri="{FF2B5EF4-FFF2-40B4-BE49-F238E27FC236}">
                <a16:creationId xmlns:a16="http://schemas.microsoft.com/office/drawing/2014/main" id="{095B6AD5-AC36-4ABB-81F7-04F3FE3B97F3}"/>
              </a:ext>
            </a:extLst>
          </p:cNvPr>
          <p:cNvGrpSpPr/>
          <p:nvPr/>
        </p:nvGrpSpPr>
        <p:grpSpPr>
          <a:xfrm>
            <a:off x="4111648" y="1248245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1393" name="자유형: 도형 1392">
              <a:extLst>
                <a:ext uri="{FF2B5EF4-FFF2-40B4-BE49-F238E27FC236}">
                  <a16:creationId xmlns:a16="http://schemas.microsoft.com/office/drawing/2014/main" id="{FC1A9C4A-4FBD-4BB1-9975-D06EAB903A75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4" name="자유형: 도형 1393">
              <a:extLst>
                <a:ext uri="{FF2B5EF4-FFF2-40B4-BE49-F238E27FC236}">
                  <a16:creationId xmlns:a16="http://schemas.microsoft.com/office/drawing/2014/main" id="{A5485B07-D81F-4F64-91A5-F0F4517F136A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5" name="자유형: 도형 1394">
              <a:extLst>
                <a:ext uri="{FF2B5EF4-FFF2-40B4-BE49-F238E27FC236}">
                  <a16:creationId xmlns:a16="http://schemas.microsoft.com/office/drawing/2014/main" id="{517F00B6-5AF5-4D0B-BDC7-A6233CB6F085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6" name="자유형: 도형 1395">
              <a:extLst>
                <a:ext uri="{FF2B5EF4-FFF2-40B4-BE49-F238E27FC236}">
                  <a16:creationId xmlns:a16="http://schemas.microsoft.com/office/drawing/2014/main" id="{5EDE9D3C-3C7A-4BFC-B01C-BA3B160CFF03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7" name="자유형: 도형 1396">
              <a:extLst>
                <a:ext uri="{FF2B5EF4-FFF2-40B4-BE49-F238E27FC236}">
                  <a16:creationId xmlns:a16="http://schemas.microsoft.com/office/drawing/2014/main" id="{970B64BC-9A68-4C07-9834-BD98891F61E6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8" name="자유형: 도형 1397">
              <a:extLst>
                <a:ext uri="{FF2B5EF4-FFF2-40B4-BE49-F238E27FC236}">
                  <a16:creationId xmlns:a16="http://schemas.microsoft.com/office/drawing/2014/main" id="{99998532-D418-483B-A3CD-992003660893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99" name="그룹 1398">
            <a:extLst>
              <a:ext uri="{FF2B5EF4-FFF2-40B4-BE49-F238E27FC236}">
                <a16:creationId xmlns:a16="http://schemas.microsoft.com/office/drawing/2014/main" id="{EAA2702E-7FED-4F83-817C-1ED7B1775F6A}"/>
              </a:ext>
            </a:extLst>
          </p:cNvPr>
          <p:cNvGrpSpPr/>
          <p:nvPr/>
        </p:nvGrpSpPr>
        <p:grpSpPr>
          <a:xfrm>
            <a:off x="752656" y="1909492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400" name="자유형: 도형 1399">
              <a:extLst>
                <a:ext uri="{FF2B5EF4-FFF2-40B4-BE49-F238E27FC236}">
                  <a16:creationId xmlns:a16="http://schemas.microsoft.com/office/drawing/2014/main" id="{7885E9D5-3AA7-4F07-A924-190DB0C4076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1" name="자유형: 도형 1400">
              <a:extLst>
                <a:ext uri="{FF2B5EF4-FFF2-40B4-BE49-F238E27FC236}">
                  <a16:creationId xmlns:a16="http://schemas.microsoft.com/office/drawing/2014/main" id="{12D5B260-365E-4D94-AC77-3247AF94F4C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2" name="자유형: 도형 1401">
              <a:extLst>
                <a:ext uri="{FF2B5EF4-FFF2-40B4-BE49-F238E27FC236}">
                  <a16:creationId xmlns:a16="http://schemas.microsoft.com/office/drawing/2014/main" id="{EE57023A-5BEA-4347-B30C-D2F77BD84A4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3" name="자유형: 도형 1402">
              <a:extLst>
                <a:ext uri="{FF2B5EF4-FFF2-40B4-BE49-F238E27FC236}">
                  <a16:creationId xmlns:a16="http://schemas.microsoft.com/office/drawing/2014/main" id="{F0C10BC6-FF1F-4448-89AF-A9D6A4DC559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4" name="자유형: 도형 1403">
              <a:extLst>
                <a:ext uri="{FF2B5EF4-FFF2-40B4-BE49-F238E27FC236}">
                  <a16:creationId xmlns:a16="http://schemas.microsoft.com/office/drawing/2014/main" id="{8944F25D-B8E4-4A33-97FA-DEB60A01817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05" name="그룹 1404">
            <a:extLst>
              <a:ext uri="{FF2B5EF4-FFF2-40B4-BE49-F238E27FC236}">
                <a16:creationId xmlns:a16="http://schemas.microsoft.com/office/drawing/2014/main" id="{1E614057-D0B5-468A-8A03-37BAB3FD85B6}"/>
              </a:ext>
            </a:extLst>
          </p:cNvPr>
          <p:cNvGrpSpPr/>
          <p:nvPr/>
        </p:nvGrpSpPr>
        <p:grpSpPr>
          <a:xfrm>
            <a:off x="5480564" y="5229695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1406" name="자유형: 도형 1405">
              <a:extLst>
                <a:ext uri="{FF2B5EF4-FFF2-40B4-BE49-F238E27FC236}">
                  <a16:creationId xmlns:a16="http://schemas.microsoft.com/office/drawing/2014/main" id="{8AD7E5A3-B77B-4D5C-81B5-30D31B432D57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7" name="자유형: 도형 1406">
              <a:extLst>
                <a:ext uri="{FF2B5EF4-FFF2-40B4-BE49-F238E27FC236}">
                  <a16:creationId xmlns:a16="http://schemas.microsoft.com/office/drawing/2014/main" id="{93BB87F6-2AA9-47DD-8B35-E86CC87139E7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8" name="자유형: 도형 1407">
              <a:extLst>
                <a:ext uri="{FF2B5EF4-FFF2-40B4-BE49-F238E27FC236}">
                  <a16:creationId xmlns:a16="http://schemas.microsoft.com/office/drawing/2014/main" id="{DA2DF10F-65EE-4F82-84C6-9BA4F55D4B27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9" name="자유형: 도형 1408">
              <a:extLst>
                <a:ext uri="{FF2B5EF4-FFF2-40B4-BE49-F238E27FC236}">
                  <a16:creationId xmlns:a16="http://schemas.microsoft.com/office/drawing/2014/main" id="{10AF69B9-D21E-4F5D-8A4E-D93C10071B0D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10" name="그룹 1409">
            <a:extLst>
              <a:ext uri="{FF2B5EF4-FFF2-40B4-BE49-F238E27FC236}">
                <a16:creationId xmlns:a16="http://schemas.microsoft.com/office/drawing/2014/main" id="{945D1D39-05EF-4BFF-AA77-D9FD044AF0F0}"/>
              </a:ext>
            </a:extLst>
          </p:cNvPr>
          <p:cNvGrpSpPr/>
          <p:nvPr/>
        </p:nvGrpSpPr>
        <p:grpSpPr>
          <a:xfrm>
            <a:off x="3440707" y="4603712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1411" name="자유형: 도형 1410">
              <a:extLst>
                <a:ext uri="{FF2B5EF4-FFF2-40B4-BE49-F238E27FC236}">
                  <a16:creationId xmlns:a16="http://schemas.microsoft.com/office/drawing/2014/main" id="{4CCE07DD-63A9-4AF4-9A2C-03507FA2EF0B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2" name="자유형: 도형 1411">
              <a:extLst>
                <a:ext uri="{FF2B5EF4-FFF2-40B4-BE49-F238E27FC236}">
                  <a16:creationId xmlns:a16="http://schemas.microsoft.com/office/drawing/2014/main" id="{248A210F-A890-40F6-8163-2767AF5CCA98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3" name="자유형: 도형 1412">
              <a:extLst>
                <a:ext uri="{FF2B5EF4-FFF2-40B4-BE49-F238E27FC236}">
                  <a16:creationId xmlns:a16="http://schemas.microsoft.com/office/drawing/2014/main" id="{BD5FD1CF-3A16-47DF-8893-4C981F29F511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4" name="자유형: 도형 1413">
              <a:extLst>
                <a:ext uri="{FF2B5EF4-FFF2-40B4-BE49-F238E27FC236}">
                  <a16:creationId xmlns:a16="http://schemas.microsoft.com/office/drawing/2014/main" id="{A4CD8D52-A080-4ED7-BD75-D149CD8C9AF1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5" name="자유형: 도형 1414">
              <a:extLst>
                <a:ext uri="{FF2B5EF4-FFF2-40B4-BE49-F238E27FC236}">
                  <a16:creationId xmlns:a16="http://schemas.microsoft.com/office/drawing/2014/main" id="{B988B717-DD73-4EC0-8C2E-1EB84A6C9590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16" name="그룹 1415">
            <a:extLst>
              <a:ext uri="{FF2B5EF4-FFF2-40B4-BE49-F238E27FC236}">
                <a16:creationId xmlns:a16="http://schemas.microsoft.com/office/drawing/2014/main" id="{9619B1C0-2EF8-4244-A104-042A2C4CDDE0}"/>
              </a:ext>
            </a:extLst>
          </p:cNvPr>
          <p:cNvGrpSpPr/>
          <p:nvPr/>
        </p:nvGrpSpPr>
        <p:grpSpPr>
          <a:xfrm>
            <a:off x="8135484" y="3243066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1417" name="자유형: 도형 1416">
              <a:extLst>
                <a:ext uri="{FF2B5EF4-FFF2-40B4-BE49-F238E27FC236}">
                  <a16:creationId xmlns:a16="http://schemas.microsoft.com/office/drawing/2014/main" id="{D5CE6DB0-26DC-4AD1-BB89-C2842839563A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8" name="자유형: 도형 1417">
              <a:extLst>
                <a:ext uri="{FF2B5EF4-FFF2-40B4-BE49-F238E27FC236}">
                  <a16:creationId xmlns:a16="http://schemas.microsoft.com/office/drawing/2014/main" id="{28D26D9E-380A-4F0A-B586-AC85CC37B769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9" name="자유형: 도형 1418">
              <a:extLst>
                <a:ext uri="{FF2B5EF4-FFF2-40B4-BE49-F238E27FC236}">
                  <a16:creationId xmlns:a16="http://schemas.microsoft.com/office/drawing/2014/main" id="{21A2E578-0DCC-4F2E-9F4F-FFF69507A79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0" name="자유형: 도형 1419">
              <a:extLst>
                <a:ext uri="{FF2B5EF4-FFF2-40B4-BE49-F238E27FC236}">
                  <a16:creationId xmlns:a16="http://schemas.microsoft.com/office/drawing/2014/main" id="{5568D0C1-0EE3-4AF8-9B88-BA5F75A12AB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1" name="자유형: 도형 1420">
              <a:extLst>
                <a:ext uri="{FF2B5EF4-FFF2-40B4-BE49-F238E27FC236}">
                  <a16:creationId xmlns:a16="http://schemas.microsoft.com/office/drawing/2014/main" id="{AEE4B294-0B39-46EB-B49C-B3978F4BD112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2" name="자유형: 도형 1421">
              <a:extLst>
                <a:ext uri="{FF2B5EF4-FFF2-40B4-BE49-F238E27FC236}">
                  <a16:creationId xmlns:a16="http://schemas.microsoft.com/office/drawing/2014/main" id="{94942B83-51E2-4E33-84E5-6C829423E7BC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3" name="자유형: 도형 1422">
              <a:extLst>
                <a:ext uri="{FF2B5EF4-FFF2-40B4-BE49-F238E27FC236}">
                  <a16:creationId xmlns:a16="http://schemas.microsoft.com/office/drawing/2014/main" id="{FA9A933D-AE69-4950-8F9D-AF5A717B98E0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4" name="자유형: 도형 1423">
              <a:extLst>
                <a:ext uri="{FF2B5EF4-FFF2-40B4-BE49-F238E27FC236}">
                  <a16:creationId xmlns:a16="http://schemas.microsoft.com/office/drawing/2014/main" id="{9655DFEF-7F80-4204-9251-DA45AC6BD2C5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5" name="자유형: 도형 1424">
              <a:extLst>
                <a:ext uri="{FF2B5EF4-FFF2-40B4-BE49-F238E27FC236}">
                  <a16:creationId xmlns:a16="http://schemas.microsoft.com/office/drawing/2014/main" id="{A2BC365E-BD87-4EE1-9EAA-342F944AF624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6" name="자유형: 도형 1425">
              <a:extLst>
                <a:ext uri="{FF2B5EF4-FFF2-40B4-BE49-F238E27FC236}">
                  <a16:creationId xmlns:a16="http://schemas.microsoft.com/office/drawing/2014/main" id="{86A60BE0-4CEF-4246-AD12-6EAD6001A0C6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7" name="자유형: 도형 1426">
              <a:extLst>
                <a:ext uri="{FF2B5EF4-FFF2-40B4-BE49-F238E27FC236}">
                  <a16:creationId xmlns:a16="http://schemas.microsoft.com/office/drawing/2014/main" id="{14F63B9D-3BF9-4CDF-9782-409D49CF23EB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8" name="자유형: 도형 1427">
              <a:extLst>
                <a:ext uri="{FF2B5EF4-FFF2-40B4-BE49-F238E27FC236}">
                  <a16:creationId xmlns:a16="http://schemas.microsoft.com/office/drawing/2014/main" id="{08E26F25-4CFC-4DCF-B4AB-18E99737FF54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9" name="자유형: 도형 1428">
              <a:extLst>
                <a:ext uri="{FF2B5EF4-FFF2-40B4-BE49-F238E27FC236}">
                  <a16:creationId xmlns:a16="http://schemas.microsoft.com/office/drawing/2014/main" id="{3262D20F-1CB7-40A3-AF44-8CCC61C72017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30" name="그룹 1429">
            <a:extLst>
              <a:ext uri="{FF2B5EF4-FFF2-40B4-BE49-F238E27FC236}">
                <a16:creationId xmlns:a16="http://schemas.microsoft.com/office/drawing/2014/main" id="{5CE390B9-D7D0-4A49-B273-5E18A4DD4A89}"/>
              </a:ext>
            </a:extLst>
          </p:cNvPr>
          <p:cNvGrpSpPr/>
          <p:nvPr/>
        </p:nvGrpSpPr>
        <p:grpSpPr>
          <a:xfrm>
            <a:off x="6158094" y="5231886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1431" name="자유형: 도형 1430">
              <a:extLst>
                <a:ext uri="{FF2B5EF4-FFF2-40B4-BE49-F238E27FC236}">
                  <a16:creationId xmlns:a16="http://schemas.microsoft.com/office/drawing/2014/main" id="{64D2FD92-F68C-4F69-BFDB-4466BAE90DFD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2" name="자유형: 도형 1431">
              <a:extLst>
                <a:ext uri="{FF2B5EF4-FFF2-40B4-BE49-F238E27FC236}">
                  <a16:creationId xmlns:a16="http://schemas.microsoft.com/office/drawing/2014/main" id="{BD7A95EE-F6FA-4A04-9EC0-3AD6808F0932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3" name="자유형: 도형 1432">
              <a:extLst>
                <a:ext uri="{FF2B5EF4-FFF2-40B4-BE49-F238E27FC236}">
                  <a16:creationId xmlns:a16="http://schemas.microsoft.com/office/drawing/2014/main" id="{D807CE79-440C-4BAA-8BC1-8DDBD92AFC4B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34" name="그룹 1433">
            <a:extLst>
              <a:ext uri="{FF2B5EF4-FFF2-40B4-BE49-F238E27FC236}">
                <a16:creationId xmlns:a16="http://schemas.microsoft.com/office/drawing/2014/main" id="{C826D801-8529-483C-B513-D0850F9F85DA}"/>
              </a:ext>
            </a:extLst>
          </p:cNvPr>
          <p:cNvGrpSpPr/>
          <p:nvPr/>
        </p:nvGrpSpPr>
        <p:grpSpPr>
          <a:xfrm>
            <a:off x="2765098" y="2590318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1435" name="자유형: 도형 1434">
              <a:extLst>
                <a:ext uri="{FF2B5EF4-FFF2-40B4-BE49-F238E27FC236}">
                  <a16:creationId xmlns:a16="http://schemas.microsoft.com/office/drawing/2014/main" id="{2DF81CD3-4040-47F5-B983-A1EFB4B35DC4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6" name="자유형: 도형 1435">
              <a:extLst>
                <a:ext uri="{FF2B5EF4-FFF2-40B4-BE49-F238E27FC236}">
                  <a16:creationId xmlns:a16="http://schemas.microsoft.com/office/drawing/2014/main" id="{33FA851D-9405-4C31-83AA-7FE25C1A807A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7" name="자유형: 도형 1436">
              <a:extLst>
                <a:ext uri="{FF2B5EF4-FFF2-40B4-BE49-F238E27FC236}">
                  <a16:creationId xmlns:a16="http://schemas.microsoft.com/office/drawing/2014/main" id="{538B511F-BFCA-4806-9CD0-768DFFBEAB88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38" name="그룹 1437">
            <a:extLst>
              <a:ext uri="{FF2B5EF4-FFF2-40B4-BE49-F238E27FC236}">
                <a16:creationId xmlns:a16="http://schemas.microsoft.com/office/drawing/2014/main" id="{75DD216D-0286-459D-9B04-B0DC0B2019C2}"/>
              </a:ext>
            </a:extLst>
          </p:cNvPr>
          <p:cNvGrpSpPr/>
          <p:nvPr/>
        </p:nvGrpSpPr>
        <p:grpSpPr>
          <a:xfrm>
            <a:off x="7463066" y="2588079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1439" name="자유형: 도형 1438">
              <a:extLst>
                <a:ext uri="{FF2B5EF4-FFF2-40B4-BE49-F238E27FC236}">
                  <a16:creationId xmlns:a16="http://schemas.microsoft.com/office/drawing/2014/main" id="{6671AC31-E5D0-48C8-BC41-5D030388853E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0" name="자유형: 도형 1439">
              <a:extLst>
                <a:ext uri="{FF2B5EF4-FFF2-40B4-BE49-F238E27FC236}">
                  <a16:creationId xmlns:a16="http://schemas.microsoft.com/office/drawing/2014/main" id="{04262115-6096-4319-B8EF-981CB799EF03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1" name="자유형: 도형 1440">
              <a:extLst>
                <a:ext uri="{FF2B5EF4-FFF2-40B4-BE49-F238E27FC236}">
                  <a16:creationId xmlns:a16="http://schemas.microsoft.com/office/drawing/2014/main" id="{686689EB-097A-46D1-A68F-215D3E5916F7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42" name="자유형: 도형 1441">
            <a:extLst>
              <a:ext uri="{FF2B5EF4-FFF2-40B4-BE49-F238E27FC236}">
                <a16:creationId xmlns:a16="http://schemas.microsoft.com/office/drawing/2014/main" id="{84C3F5BE-2A24-4B8D-94C1-9588A89702C2}"/>
              </a:ext>
            </a:extLst>
          </p:cNvPr>
          <p:cNvSpPr/>
          <p:nvPr/>
        </p:nvSpPr>
        <p:spPr>
          <a:xfrm>
            <a:off x="6143711" y="3248400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43" name="자유형: 도형 1442">
            <a:extLst>
              <a:ext uri="{FF2B5EF4-FFF2-40B4-BE49-F238E27FC236}">
                <a16:creationId xmlns:a16="http://schemas.microsoft.com/office/drawing/2014/main" id="{ABAC7B42-EACA-4A4B-AB0D-93107FCDB45B}"/>
              </a:ext>
            </a:extLst>
          </p:cNvPr>
          <p:cNvSpPr/>
          <p:nvPr/>
        </p:nvSpPr>
        <p:spPr>
          <a:xfrm>
            <a:off x="6791697" y="3246686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44" name="그룹 1443">
            <a:extLst>
              <a:ext uri="{FF2B5EF4-FFF2-40B4-BE49-F238E27FC236}">
                <a16:creationId xmlns:a16="http://schemas.microsoft.com/office/drawing/2014/main" id="{334C5577-A07E-4C0C-B702-4264383AFE3B}"/>
              </a:ext>
            </a:extLst>
          </p:cNvPr>
          <p:cNvGrpSpPr/>
          <p:nvPr/>
        </p:nvGrpSpPr>
        <p:grpSpPr>
          <a:xfrm>
            <a:off x="6798957" y="5936736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1445" name="자유형: 도형 1444">
              <a:extLst>
                <a:ext uri="{FF2B5EF4-FFF2-40B4-BE49-F238E27FC236}">
                  <a16:creationId xmlns:a16="http://schemas.microsoft.com/office/drawing/2014/main" id="{1166E2B4-A8AC-4B79-9AFB-5B12E91E8146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6" name="자유형: 도형 1445">
              <a:extLst>
                <a:ext uri="{FF2B5EF4-FFF2-40B4-BE49-F238E27FC236}">
                  <a16:creationId xmlns:a16="http://schemas.microsoft.com/office/drawing/2014/main" id="{8B161F80-CFFF-4E9C-A519-EEE36113A955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7" name="자유형: 도형 1446">
              <a:extLst>
                <a:ext uri="{FF2B5EF4-FFF2-40B4-BE49-F238E27FC236}">
                  <a16:creationId xmlns:a16="http://schemas.microsoft.com/office/drawing/2014/main" id="{31758C2E-6647-487E-9296-824006D6F23F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48" name="그룹 1447">
            <a:extLst>
              <a:ext uri="{FF2B5EF4-FFF2-40B4-BE49-F238E27FC236}">
                <a16:creationId xmlns:a16="http://schemas.microsoft.com/office/drawing/2014/main" id="{4B5115F5-BDDB-479D-BE59-5FDCFEFC767B}"/>
              </a:ext>
            </a:extLst>
          </p:cNvPr>
          <p:cNvGrpSpPr/>
          <p:nvPr/>
        </p:nvGrpSpPr>
        <p:grpSpPr>
          <a:xfrm>
            <a:off x="1496845" y="2582031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1449" name="자유형: 도형 1448">
              <a:extLst>
                <a:ext uri="{FF2B5EF4-FFF2-40B4-BE49-F238E27FC236}">
                  <a16:creationId xmlns:a16="http://schemas.microsoft.com/office/drawing/2014/main" id="{63164637-7501-4461-A948-D603B4CAB837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0" name="자유형: 도형 1449">
              <a:extLst>
                <a:ext uri="{FF2B5EF4-FFF2-40B4-BE49-F238E27FC236}">
                  <a16:creationId xmlns:a16="http://schemas.microsoft.com/office/drawing/2014/main" id="{89A49312-CF76-4D83-8FC5-FA29995CCECA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51" name="그룹 1450">
            <a:extLst>
              <a:ext uri="{FF2B5EF4-FFF2-40B4-BE49-F238E27FC236}">
                <a16:creationId xmlns:a16="http://schemas.microsoft.com/office/drawing/2014/main" id="{92E0D45A-06A0-49F9-BD94-3074CF03FCFF}"/>
              </a:ext>
            </a:extLst>
          </p:cNvPr>
          <p:cNvGrpSpPr/>
          <p:nvPr/>
        </p:nvGrpSpPr>
        <p:grpSpPr>
          <a:xfrm>
            <a:off x="2800745" y="4585234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1452" name="자유형: 도형 1451">
              <a:extLst>
                <a:ext uri="{FF2B5EF4-FFF2-40B4-BE49-F238E27FC236}">
                  <a16:creationId xmlns:a16="http://schemas.microsoft.com/office/drawing/2014/main" id="{209A0B17-AA60-4099-BF56-E4F4BAA5603A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3" name="자유형: 도형 1452">
              <a:extLst>
                <a:ext uri="{FF2B5EF4-FFF2-40B4-BE49-F238E27FC236}">
                  <a16:creationId xmlns:a16="http://schemas.microsoft.com/office/drawing/2014/main" id="{A797FB16-A227-467B-AF92-578679F0A574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4" name="자유형: 도형 1453">
              <a:extLst>
                <a:ext uri="{FF2B5EF4-FFF2-40B4-BE49-F238E27FC236}">
                  <a16:creationId xmlns:a16="http://schemas.microsoft.com/office/drawing/2014/main" id="{80737FE3-FE68-4C9B-B29E-60E07F5961CF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5" name="자유형: 도형 1454">
              <a:extLst>
                <a:ext uri="{FF2B5EF4-FFF2-40B4-BE49-F238E27FC236}">
                  <a16:creationId xmlns:a16="http://schemas.microsoft.com/office/drawing/2014/main" id="{08EE3E5A-7466-4311-A903-D93F0F42C5BB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6" name="자유형: 도형 1455">
              <a:extLst>
                <a:ext uri="{FF2B5EF4-FFF2-40B4-BE49-F238E27FC236}">
                  <a16:creationId xmlns:a16="http://schemas.microsoft.com/office/drawing/2014/main" id="{0A0D7049-8738-4D8A-AE5A-D785E60124C0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7" name="자유형: 도형 1456">
              <a:extLst>
                <a:ext uri="{FF2B5EF4-FFF2-40B4-BE49-F238E27FC236}">
                  <a16:creationId xmlns:a16="http://schemas.microsoft.com/office/drawing/2014/main" id="{DEA7F9DB-AA18-4E2D-B276-71D72E6C0350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8" name="자유형: 도형 1457">
              <a:extLst>
                <a:ext uri="{FF2B5EF4-FFF2-40B4-BE49-F238E27FC236}">
                  <a16:creationId xmlns:a16="http://schemas.microsoft.com/office/drawing/2014/main" id="{7D24C7CE-2118-4C50-BBF4-4F52A331D7A4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59" name="자유형: 도형 1458">
            <a:extLst>
              <a:ext uri="{FF2B5EF4-FFF2-40B4-BE49-F238E27FC236}">
                <a16:creationId xmlns:a16="http://schemas.microsoft.com/office/drawing/2014/main" id="{BB7D5FA9-582A-47DA-89DA-DD23A4ADD554}"/>
              </a:ext>
            </a:extLst>
          </p:cNvPr>
          <p:cNvSpPr/>
          <p:nvPr/>
        </p:nvSpPr>
        <p:spPr>
          <a:xfrm>
            <a:off x="4806320" y="4583687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60" name="그룹 1459">
            <a:extLst>
              <a:ext uri="{FF2B5EF4-FFF2-40B4-BE49-F238E27FC236}">
                <a16:creationId xmlns:a16="http://schemas.microsoft.com/office/drawing/2014/main" id="{F4E2827F-CBAB-4AC8-9378-82A25C8F4EA5}"/>
              </a:ext>
            </a:extLst>
          </p:cNvPr>
          <p:cNvGrpSpPr/>
          <p:nvPr/>
        </p:nvGrpSpPr>
        <p:grpSpPr>
          <a:xfrm>
            <a:off x="4106409" y="2605292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1461" name="자유형: 도형 1460">
              <a:extLst>
                <a:ext uri="{FF2B5EF4-FFF2-40B4-BE49-F238E27FC236}">
                  <a16:creationId xmlns:a16="http://schemas.microsoft.com/office/drawing/2014/main" id="{39212760-0A9F-4E8E-827F-8D320A06ACE5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2" name="자유형: 도형 1461">
              <a:extLst>
                <a:ext uri="{FF2B5EF4-FFF2-40B4-BE49-F238E27FC236}">
                  <a16:creationId xmlns:a16="http://schemas.microsoft.com/office/drawing/2014/main" id="{98DC5307-FC6F-4CAF-9AFB-5DC2EBE93C89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3" name="자유형: 도형 1462">
              <a:extLst>
                <a:ext uri="{FF2B5EF4-FFF2-40B4-BE49-F238E27FC236}">
                  <a16:creationId xmlns:a16="http://schemas.microsoft.com/office/drawing/2014/main" id="{EA8B57E6-1DED-4273-A635-5D50D3E42FD5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4" name="자유형: 도형 1463">
              <a:extLst>
                <a:ext uri="{FF2B5EF4-FFF2-40B4-BE49-F238E27FC236}">
                  <a16:creationId xmlns:a16="http://schemas.microsoft.com/office/drawing/2014/main" id="{AED860EA-7860-4862-AC5E-60C8AED74E35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65" name="그룹 1464">
            <a:extLst>
              <a:ext uri="{FF2B5EF4-FFF2-40B4-BE49-F238E27FC236}">
                <a16:creationId xmlns:a16="http://schemas.microsoft.com/office/drawing/2014/main" id="{A5A0BC48-6C0F-450E-BA9F-1B5F6B0083A3}"/>
              </a:ext>
            </a:extLst>
          </p:cNvPr>
          <p:cNvGrpSpPr/>
          <p:nvPr/>
        </p:nvGrpSpPr>
        <p:grpSpPr>
          <a:xfrm>
            <a:off x="2769004" y="3247162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1466" name="자유형: 도형 1465">
              <a:extLst>
                <a:ext uri="{FF2B5EF4-FFF2-40B4-BE49-F238E27FC236}">
                  <a16:creationId xmlns:a16="http://schemas.microsoft.com/office/drawing/2014/main" id="{872DEDC5-2248-497E-96FF-39D84BE7EB78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7" name="자유형: 도형 1466">
              <a:extLst>
                <a:ext uri="{FF2B5EF4-FFF2-40B4-BE49-F238E27FC236}">
                  <a16:creationId xmlns:a16="http://schemas.microsoft.com/office/drawing/2014/main" id="{CC2F593C-F837-4422-8AEA-8553F2608D10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8" name="자유형: 도형 1467">
              <a:extLst>
                <a:ext uri="{FF2B5EF4-FFF2-40B4-BE49-F238E27FC236}">
                  <a16:creationId xmlns:a16="http://schemas.microsoft.com/office/drawing/2014/main" id="{BC65A5BB-8D84-4C2A-8865-F5F1D0695048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9" name="자유형: 도형 1468">
              <a:extLst>
                <a:ext uri="{FF2B5EF4-FFF2-40B4-BE49-F238E27FC236}">
                  <a16:creationId xmlns:a16="http://schemas.microsoft.com/office/drawing/2014/main" id="{84C5CF25-AF99-43EC-9C4D-63643B64A885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0" name="그룹 1469">
            <a:extLst>
              <a:ext uri="{FF2B5EF4-FFF2-40B4-BE49-F238E27FC236}">
                <a16:creationId xmlns:a16="http://schemas.microsoft.com/office/drawing/2014/main" id="{BD22934F-3A25-4791-BDF8-F1D0388ABDAD}"/>
              </a:ext>
            </a:extLst>
          </p:cNvPr>
          <p:cNvGrpSpPr/>
          <p:nvPr/>
        </p:nvGrpSpPr>
        <p:grpSpPr>
          <a:xfrm>
            <a:off x="6819320" y="1932746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1471" name="자유형: 도형 1470">
              <a:extLst>
                <a:ext uri="{FF2B5EF4-FFF2-40B4-BE49-F238E27FC236}">
                  <a16:creationId xmlns:a16="http://schemas.microsoft.com/office/drawing/2014/main" id="{79DD0E5C-7A03-4980-8885-EB07F758D8B9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2" name="자유형: 도형 1471">
              <a:extLst>
                <a:ext uri="{FF2B5EF4-FFF2-40B4-BE49-F238E27FC236}">
                  <a16:creationId xmlns:a16="http://schemas.microsoft.com/office/drawing/2014/main" id="{4DC7AF5E-C16C-4816-B2CB-24157E475227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3" name="자유형: 도형 1472">
              <a:extLst>
                <a:ext uri="{FF2B5EF4-FFF2-40B4-BE49-F238E27FC236}">
                  <a16:creationId xmlns:a16="http://schemas.microsoft.com/office/drawing/2014/main" id="{5F6DCF70-F6EE-45EF-96A2-697E39064038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4" name="자유형: 도형 1473">
              <a:extLst>
                <a:ext uri="{FF2B5EF4-FFF2-40B4-BE49-F238E27FC236}">
                  <a16:creationId xmlns:a16="http://schemas.microsoft.com/office/drawing/2014/main" id="{ED854387-0F7E-43DE-A45D-8043BDB2AC56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5" name="자유형: 도형 1474">
              <a:extLst>
                <a:ext uri="{FF2B5EF4-FFF2-40B4-BE49-F238E27FC236}">
                  <a16:creationId xmlns:a16="http://schemas.microsoft.com/office/drawing/2014/main" id="{C67CBC9E-D86E-42B6-9138-38DFB0C88F68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6" name="자유형: 도형 1475">
              <a:extLst>
                <a:ext uri="{FF2B5EF4-FFF2-40B4-BE49-F238E27FC236}">
                  <a16:creationId xmlns:a16="http://schemas.microsoft.com/office/drawing/2014/main" id="{1FCC5BFB-FE9B-43CA-AB64-26E0C9922C7F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7" name="자유형: 도형 1476">
              <a:extLst>
                <a:ext uri="{FF2B5EF4-FFF2-40B4-BE49-F238E27FC236}">
                  <a16:creationId xmlns:a16="http://schemas.microsoft.com/office/drawing/2014/main" id="{BBA8C86C-9E48-4563-B170-E687E4BCC4DE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8" name="그룹 1477">
            <a:extLst>
              <a:ext uri="{FF2B5EF4-FFF2-40B4-BE49-F238E27FC236}">
                <a16:creationId xmlns:a16="http://schemas.microsoft.com/office/drawing/2014/main" id="{E2928B46-BB84-4631-BF58-30C06C441421}"/>
              </a:ext>
            </a:extLst>
          </p:cNvPr>
          <p:cNvGrpSpPr/>
          <p:nvPr/>
        </p:nvGrpSpPr>
        <p:grpSpPr>
          <a:xfrm>
            <a:off x="1425598" y="4604115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1479" name="자유형: 도형 1478">
              <a:extLst>
                <a:ext uri="{FF2B5EF4-FFF2-40B4-BE49-F238E27FC236}">
                  <a16:creationId xmlns:a16="http://schemas.microsoft.com/office/drawing/2014/main" id="{265209C5-13B8-4554-8DA1-449AA98A1601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0" name="자유형: 도형 1479">
              <a:extLst>
                <a:ext uri="{FF2B5EF4-FFF2-40B4-BE49-F238E27FC236}">
                  <a16:creationId xmlns:a16="http://schemas.microsoft.com/office/drawing/2014/main" id="{44F5E440-C2B9-47C0-B2F2-E93626944D49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1" name="자유형: 도형 1480">
              <a:extLst>
                <a:ext uri="{FF2B5EF4-FFF2-40B4-BE49-F238E27FC236}">
                  <a16:creationId xmlns:a16="http://schemas.microsoft.com/office/drawing/2014/main" id="{31B67386-334F-44CF-BE82-0C36E7B8D748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2" name="자유형: 도형 1481">
              <a:extLst>
                <a:ext uri="{FF2B5EF4-FFF2-40B4-BE49-F238E27FC236}">
                  <a16:creationId xmlns:a16="http://schemas.microsoft.com/office/drawing/2014/main" id="{A34F5127-3B95-47BB-9319-8C8E0329B273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3" name="자유형: 도형 1482">
              <a:extLst>
                <a:ext uri="{FF2B5EF4-FFF2-40B4-BE49-F238E27FC236}">
                  <a16:creationId xmlns:a16="http://schemas.microsoft.com/office/drawing/2014/main" id="{1F81FDE3-D37D-4E7F-AF12-9DA13E6294A4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4" name="자유형: 도형 1483">
              <a:extLst>
                <a:ext uri="{FF2B5EF4-FFF2-40B4-BE49-F238E27FC236}">
                  <a16:creationId xmlns:a16="http://schemas.microsoft.com/office/drawing/2014/main" id="{1F5CEE8E-196B-40DD-88AA-58505B03D376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5" name="자유형: 도형 1484">
              <a:extLst>
                <a:ext uri="{FF2B5EF4-FFF2-40B4-BE49-F238E27FC236}">
                  <a16:creationId xmlns:a16="http://schemas.microsoft.com/office/drawing/2014/main" id="{D16A70F9-41A2-4C09-BB59-87B79D136BE6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6" name="자유형: 도형 1485">
              <a:extLst>
                <a:ext uri="{FF2B5EF4-FFF2-40B4-BE49-F238E27FC236}">
                  <a16:creationId xmlns:a16="http://schemas.microsoft.com/office/drawing/2014/main" id="{A35F384C-8384-4E16-B660-61562628D90F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7" name="자유형: 도형 1486">
              <a:extLst>
                <a:ext uri="{FF2B5EF4-FFF2-40B4-BE49-F238E27FC236}">
                  <a16:creationId xmlns:a16="http://schemas.microsoft.com/office/drawing/2014/main" id="{28461167-7C2B-44C9-9985-ED6288041ED7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8" name="자유형: 도형 1487">
              <a:extLst>
                <a:ext uri="{FF2B5EF4-FFF2-40B4-BE49-F238E27FC236}">
                  <a16:creationId xmlns:a16="http://schemas.microsoft.com/office/drawing/2014/main" id="{211EBFE4-119C-4984-89C6-083DAB38647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9" name="자유형: 도형 1488">
              <a:extLst>
                <a:ext uri="{FF2B5EF4-FFF2-40B4-BE49-F238E27FC236}">
                  <a16:creationId xmlns:a16="http://schemas.microsoft.com/office/drawing/2014/main" id="{29D4BDE0-C1BF-44E5-8A53-42F1F7BC1699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0" name="자유형: 도형 1489">
              <a:extLst>
                <a:ext uri="{FF2B5EF4-FFF2-40B4-BE49-F238E27FC236}">
                  <a16:creationId xmlns:a16="http://schemas.microsoft.com/office/drawing/2014/main" id="{E86E9B2E-DE55-40F3-93A4-685433EFA6F1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91" name="그룹 1490">
            <a:extLst>
              <a:ext uri="{FF2B5EF4-FFF2-40B4-BE49-F238E27FC236}">
                <a16:creationId xmlns:a16="http://schemas.microsoft.com/office/drawing/2014/main" id="{26493168-89D0-48C1-8B70-E0115D45A058}"/>
              </a:ext>
            </a:extLst>
          </p:cNvPr>
          <p:cNvGrpSpPr/>
          <p:nvPr/>
        </p:nvGrpSpPr>
        <p:grpSpPr>
          <a:xfrm>
            <a:off x="4107647" y="5243887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1492" name="자유형: 도형 1491">
              <a:extLst>
                <a:ext uri="{FF2B5EF4-FFF2-40B4-BE49-F238E27FC236}">
                  <a16:creationId xmlns:a16="http://schemas.microsoft.com/office/drawing/2014/main" id="{CA01A0B0-E6AA-4081-B7F3-322E501E96CD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3" name="자유형: 도형 1492">
              <a:extLst>
                <a:ext uri="{FF2B5EF4-FFF2-40B4-BE49-F238E27FC236}">
                  <a16:creationId xmlns:a16="http://schemas.microsoft.com/office/drawing/2014/main" id="{7C655C89-743D-4F9E-9F89-77D8938799E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4" name="자유형: 도형 1493">
              <a:extLst>
                <a:ext uri="{FF2B5EF4-FFF2-40B4-BE49-F238E27FC236}">
                  <a16:creationId xmlns:a16="http://schemas.microsoft.com/office/drawing/2014/main" id="{DA72FA2E-7698-489B-BA5B-C48287EFB24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5" name="자유형: 도형 1494">
              <a:extLst>
                <a:ext uri="{FF2B5EF4-FFF2-40B4-BE49-F238E27FC236}">
                  <a16:creationId xmlns:a16="http://schemas.microsoft.com/office/drawing/2014/main" id="{0A69BF25-E648-4BD6-A40D-F81EA229693E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6" name="자유형: 도형 1495">
              <a:extLst>
                <a:ext uri="{FF2B5EF4-FFF2-40B4-BE49-F238E27FC236}">
                  <a16:creationId xmlns:a16="http://schemas.microsoft.com/office/drawing/2014/main" id="{6E133BE4-EB5A-4A25-B2FD-B9F6A09A985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7" name="자유형: 도형 1496">
              <a:extLst>
                <a:ext uri="{FF2B5EF4-FFF2-40B4-BE49-F238E27FC236}">
                  <a16:creationId xmlns:a16="http://schemas.microsoft.com/office/drawing/2014/main" id="{2735E19B-E9FA-417C-A074-00BB5D451E80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8" name="자유형: 도형 1497">
              <a:extLst>
                <a:ext uri="{FF2B5EF4-FFF2-40B4-BE49-F238E27FC236}">
                  <a16:creationId xmlns:a16="http://schemas.microsoft.com/office/drawing/2014/main" id="{C0B2470C-D7AF-4E03-ABA3-E81E8291BCED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9" name="자유형: 도형 1498">
              <a:extLst>
                <a:ext uri="{FF2B5EF4-FFF2-40B4-BE49-F238E27FC236}">
                  <a16:creationId xmlns:a16="http://schemas.microsoft.com/office/drawing/2014/main" id="{528154A4-3082-402F-88FB-FD8E2EB6EF38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00" name="자유형: 도형 1499">
            <a:extLst>
              <a:ext uri="{FF2B5EF4-FFF2-40B4-BE49-F238E27FC236}">
                <a16:creationId xmlns:a16="http://schemas.microsoft.com/office/drawing/2014/main" id="{6835A661-01FD-4C1F-86B6-BA71F8D8DB81}"/>
              </a:ext>
            </a:extLst>
          </p:cNvPr>
          <p:cNvSpPr/>
          <p:nvPr/>
        </p:nvSpPr>
        <p:spPr>
          <a:xfrm>
            <a:off x="7452851" y="1924329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501" name="그룹 1500">
            <a:extLst>
              <a:ext uri="{FF2B5EF4-FFF2-40B4-BE49-F238E27FC236}">
                <a16:creationId xmlns:a16="http://schemas.microsoft.com/office/drawing/2014/main" id="{D9DF3DB6-F84F-4B22-B3E7-23E973D337B2}"/>
              </a:ext>
            </a:extLst>
          </p:cNvPr>
          <p:cNvGrpSpPr/>
          <p:nvPr/>
        </p:nvGrpSpPr>
        <p:grpSpPr>
          <a:xfrm>
            <a:off x="4123320" y="4531227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1502" name="자유형: 도형 1501">
              <a:extLst>
                <a:ext uri="{FF2B5EF4-FFF2-40B4-BE49-F238E27FC236}">
                  <a16:creationId xmlns:a16="http://schemas.microsoft.com/office/drawing/2014/main" id="{6D85001B-5CB5-4C55-B4F0-10ADBBB398DA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3" name="자유형: 도형 1502">
              <a:extLst>
                <a:ext uri="{FF2B5EF4-FFF2-40B4-BE49-F238E27FC236}">
                  <a16:creationId xmlns:a16="http://schemas.microsoft.com/office/drawing/2014/main" id="{4BD2FC30-1979-4E1F-8CB7-00C687F2497D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4" name="자유형: 도형 1503">
              <a:extLst>
                <a:ext uri="{FF2B5EF4-FFF2-40B4-BE49-F238E27FC236}">
                  <a16:creationId xmlns:a16="http://schemas.microsoft.com/office/drawing/2014/main" id="{2A7B22B5-DE6F-4868-B5CF-4ACB6ABA6AB6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05" name="그룹 1504">
            <a:extLst>
              <a:ext uri="{FF2B5EF4-FFF2-40B4-BE49-F238E27FC236}">
                <a16:creationId xmlns:a16="http://schemas.microsoft.com/office/drawing/2014/main" id="{C43EB45C-26DF-4E42-A0C0-0686577473CD}"/>
              </a:ext>
            </a:extLst>
          </p:cNvPr>
          <p:cNvGrpSpPr/>
          <p:nvPr/>
        </p:nvGrpSpPr>
        <p:grpSpPr>
          <a:xfrm>
            <a:off x="4778017" y="5248555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1506" name="자유형: 도형 1505">
              <a:extLst>
                <a:ext uri="{FF2B5EF4-FFF2-40B4-BE49-F238E27FC236}">
                  <a16:creationId xmlns:a16="http://schemas.microsoft.com/office/drawing/2014/main" id="{D5FF0513-B206-4EC0-B21B-0BD578A9D5AE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7" name="자유형: 도형 1506">
              <a:extLst>
                <a:ext uri="{FF2B5EF4-FFF2-40B4-BE49-F238E27FC236}">
                  <a16:creationId xmlns:a16="http://schemas.microsoft.com/office/drawing/2014/main" id="{E46973DD-2764-4B0B-A3A4-7B472023ECF9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08" name="그룹 1507">
            <a:extLst>
              <a:ext uri="{FF2B5EF4-FFF2-40B4-BE49-F238E27FC236}">
                <a16:creationId xmlns:a16="http://schemas.microsoft.com/office/drawing/2014/main" id="{9B6223BF-3A22-4725-B6AF-740AEE9A6DD3}"/>
              </a:ext>
            </a:extLst>
          </p:cNvPr>
          <p:cNvGrpSpPr/>
          <p:nvPr/>
        </p:nvGrpSpPr>
        <p:grpSpPr>
          <a:xfrm>
            <a:off x="7484331" y="4580186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1509" name="자유형: 도형 1508">
              <a:extLst>
                <a:ext uri="{FF2B5EF4-FFF2-40B4-BE49-F238E27FC236}">
                  <a16:creationId xmlns:a16="http://schemas.microsoft.com/office/drawing/2014/main" id="{FBB49EF7-F6B9-4EB3-B6C5-AE89E57AE121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0" name="자유형: 도형 1509">
              <a:extLst>
                <a:ext uri="{FF2B5EF4-FFF2-40B4-BE49-F238E27FC236}">
                  <a16:creationId xmlns:a16="http://schemas.microsoft.com/office/drawing/2014/main" id="{2DF0D226-0E25-438E-9070-F55987DF8E58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1" name="그룹 1510">
            <a:extLst>
              <a:ext uri="{FF2B5EF4-FFF2-40B4-BE49-F238E27FC236}">
                <a16:creationId xmlns:a16="http://schemas.microsoft.com/office/drawing/2014/main" id="{EF385D87-92FD-419E-8CB2-1A1160C5C48A}"/>
              </a:ext>
            </a:extLst>
          </p:cNvPr>
          <p:cNvGrpSpPr/>
          <p:nvPr/>
        </p:nvGrpSpPr>
        <p:grpSpPr>
          <a:xfrm>
            <a:off x="3437087" y="3915341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1512" name="자유형: 도형 1511">
              <a:extLst>
                <a:ext uri="{FF2B5EF4-FFF2-40B4-BE49-F238E27FC236}">
                  <a16:creationId xmlns:a16="http://schemas.microsoft.com/office/drawing/2014/main" id="{9574BCA4-C83E-4DF0-B290-9CD39AE532DE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3" name="자유형: 도형 1512">
              <a:extLst>
                <a:ext uri="{FF2B5EF4-FFF2-40B4-BE49-F238E27FC236}">
                  <a16:creationId xmlns:a16="http://schemas.microsoft.com/office/drawing/2014/main" id="{DC5E0C25-8B4A-45D4-9D2D-FCC0564C9A60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4" name="자유형: 도형 1513">
              <a:extLst>
                <a:ext uri="{FF2B5EF4-FFF2-40B4-BE49-F238E27FC236}">
                  <a16:creationId xmlns:a16="http://schemas.microsoft.com/office/drawing/2014/main" id="{47CEFEC6-741A-4662-8973-B4BB610062D4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5" name="자유형: 도형 1514">
              <a:extLst>
                <a:ext uri="{FF2B5EF4-FFF2-40B4-BE49-F238E27FC236}">
                  <a16:creationId xmlns:a16="http://schemas.microsoft.com/office/drawing/2014/main" id="{2D75392D-3DE3-418C-B63E-A4330D41BCBB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6" name="자유형: 도형 1515">
              <a:extLst>
                <a:ext uri="{FF2B5EF4-FFF2-40B4-BE49-F238E27FC236}">
                  <a16:creationId xmlns:a16="http://schemas.microsoft.com/office/drawing/2014/main" id="{FAAB8E17-913A-4BBE-AC9C-87FC4A12F024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7" name="자유형: 도형 1516">
              <a:extLst>
                <a:ext uri="{FF2B5EF4-FFF2-40B4-BE49-F238E27FC236}">
                  <a16:creationId xmlns:a16="http://schemas.microsoft.com/office/drawing/2014/main" id="{85C58D51-BF87-45D6-BA20-2A2600A7303A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8" name="자유형: 도형 1517">
              <a:extLst>
                <a:ext uri="{FF2B5EF4-FFF2-40B4-BE49-F238E27FC236}">
                  <a16:creationId xmlns:a16="http://schemas.microsoft.com/office/drawing/2014/main" id="{05C9A98B-617A-437F-8B99-CA8627BEEA20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9" name="자유형: 도형 1518">
              <a:extLst>
                <a:ext uri="{FF2B5EF4-FFF2-40B4-BE49-F238E27FC236}">
                  <a16:creationId xmlns:a16="http://schemas.microsoft.com/office/drawing/2014/main" id="{C1F92F16-8436-47DF-9476-EBD507067080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0" name="자유형: 도형 1519">
              <a:extLst>
                <a:ext uri="{FF2B5EF4-FFF2-40B4-BE49-F238E27FC236}">
                  <a16:creationId xmlns:a16="http://schemas.microsoft.com/office/drawing/2014/main" id="{80191CD2-3F71-4CB6-94DF-04728CA1D09A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1" name="자유형: 도형 1520">
              <a:extLst>
                <a:ext uri="{FF2B5EF4-FFF2-40B4-BE49-F238E27FC236}">
                  <a16:creationId xmlns:a16="http://schemas.microsoft.com/office/drawing/2014/main" id="{053F51D2-37DB-4B46-8EEC-0AE51E03BD2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2" name="자유형: 도형 1521">
              <a:extLst>
                <a:ext uri="{FF2B5EF4-FFF2-40B4-BE49-F238E27FC236}">
                  <a16:creationId xmlns:a16="http://schemas.microsoft.com/office/drawing/2014/main" id="{FF9CAEAA-1205-46AA-B15D-A37665EF724F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23" name="TextBox 1522">
            <a:extLst>
              <a:ext uri="{FF2B5EF4-FFF2-40B4-BE49-F238E27FC236}">
                <a16:creationId xmlns:a16="http://schemas.microsoft.com/office/drawing/2014/main" id="{283B1832-E35F-40AA-9EE0-A3BE6E8438C3}"/>
              </a:ext>
            </a:extLst>
          </p:cNvPr>
          <p:cNvSpPr txBox="1"/>
          <p:nvPr/>
        </p:nvSpPr>
        <p:spPr>
          <a:xfrm>
            <a:off x="9037297" y="4585995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1489353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FF74063-5287-4237-8EE3-590642E8FA1B}"/>
              </a:ext>
            </a:extLst>
          </p:cNvPr>
          <p:cNvGrpSpPr/>
          <p:nvPr/>
        </p:nvGrpSpPr>
        <p:grpSpPr>
          <a:xfrm>
            <a:off x="6830083" y="591816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9B51963-AEC6-42C3-8D6B-81D7BB93F38A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7832B83A-993F-4853-B049-673B9CCF9A77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0202B055-8782-42B3-AFCB-9986F7A6185A}"/>
              </a:ext>
            </a:extLst>
          </p:cNvPr>
          <p:cNvGrpSpPr/>
          <p:nvPr/>
        </p:nvGrpSpPr>
        <p:grpSpPr>
          <a:xfrm>
            <a:off x="1458840" y="325268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E8F9F45-85C8-4A36-8C20-38F96C9B5D98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EF1B699D-9AA2-492A-86B4-BA67E7786287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A2E9F5F-9980-4DDD-B2B9-415783BF00D2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4B5D933-A34C-43D1-BF36-0F064D1355EC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EBA9E73-2849-4932-8F8E-7245E13735DA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E2DC37F-93EF-4EFE-89D5-36BEE71763A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53F9A50-8B5F-4C41-A5AA-7D9E358ECD40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8934D328-BAB1-41B6-8510-723CFD3B477B}"/>
              </a:ext>
            </a:extLst>
          </p:cNvPr>
          <p:cNvSpPr/>
          <p:nvPr/>
        </p:nvSpPr>
        <p:spPr>
          <a:xfrm>
            <a:off x="5496868" y="525055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6AE8A04-98AD-4074-B9DF-5FFC41AF4CB4}"/>
              </a:ext>
            </a:extLst>
          </p:cNvPr>
          <p:cNvGrpSpPr/>
          <p:nvPr/>
        </p:nvGrpSpPr>
        <p:grpSpPr>
          <a:xfrm>
            <a:off x="4152034" y="589911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632A41A-9BF3-49C2-8D99-D8C165E16EA5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94BB681-27F3-4B39-A89E-FA9776EEB426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A420E55-4200-48B0-BFA4-F96AFBDCA782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D2E55AB-F60F-4089-AAF0-CA90C99BFCF6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881A8BD-95F8-4789-84C8-E05AF52441EF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896D237-66DD-49ED-8AD6-568E86068B63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D093914B-63F9-4541-920C-8A1EA888ECE4}"/>
              </a:ext>
            </a:extLst>
          </p:cNvPr>
          <p:cNvSpPr/>
          <p:nvPr/>
        </p:nvSpPr>
        <p:spPr>
          <a:xfrm>
            <a:off x="6159827" y="525064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B8C6233-284A-4209-B9C7-BE29D7E44BFB}"/>
              </a:ext>
            </a:extLst>
          </p:cNvPr>
          <p:cNvGrpSpPr/>
          <p:nvPr/>
        </p:nvGrpSpPr>
        <p:grpSpPr>
          <a:xfrm>
            <a:off x="1486558" y="123995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0DF0942-8BD4-4ED9-AF11-A741610C3CD2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F306FE5-60F5-48E6-A3EA-67506378D9A8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0433CD1-1D91-40DE-AA83-005AB78FC5F4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88787D5-64E6-49E3-8328-D29FF2FE1BBD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0934D96-515F-4F54-B0E5-CEFE40D0F040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87A51D4-CCE9-4250-ADC6-70B95CE712E1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417902C-07DE-408C-BFE4-F7B199208069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566094B-5123-41CF-840B-68CFAAD02BB1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D70C036-B3E7-4E02-870C-01C9ED18C55C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8DB4F660-F02B-48FD-91BC-C7396DF77BF0}"/>
              </a:ext>
            </a:extLst>
          </p:cNvPr>
          <p:cNvSpPr/>
          <p:nvPr/>
        </p:nvSpPr>
        <p:spPr>
          <a:xfrm>
            <a:off x="3461047" y="193642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8724CE2-6AFE-42BB-8D88-65557C683C38}"/>
              </a:ext>
            </a:extLst>
          </p:cNvPr>
          <p:cNvGrpSpPr/>
          <p:nvPr/>
        </p:nvGrpSpPr>
        <p:grpSpPr>
          <a:xfrm>
            <a:off x="2771338" y="589913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51F4747-8ACE-4940-A508-8760D4C71AAF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ED7C607-A0AB-4F67-AD80-FDE4C0813FB1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FAA3984-4821-4BB9-A01C-68AD6C6F530B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AD27DDB-5E72-4310-8212-9082D75F3111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D37EE02-533C-44AB-8EBD-388A3E543FEE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C280522-3F8F-4E46-8D3A-5CA78188FABE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D2C9FCE-A599-4727-BA73-396BDC7F8D08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BA67CCB-CE56-48DE-A8FA-5D7CD5813240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4D927791-7B86-4596-8384-3C699EA9514D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54C61561-32E7-4BAC-8595-59E3239C611F}"/>
              </a:ext>
            </a:extLst>
          </p:cNvPr>
          <p:cNvGrpSpPr/>
          <p:nvPr/>
        </p:nvGrpSpPr>
        <p:grpSpPr>
          <a:xfrm>
            <a:off x="3451851" y="589920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140C17D1-1865-462D-9EE7-B7D9A4CD9D38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54184C2B-C7F3-47DC-A13B-F31E5D496DC4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D51229B-2AA3-4FD0-B513-90D70B6583C6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1946FC2-C679-4F4F-BC3D-722BC6680E1E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75926ED-3D9B-41D8-A306-D16B1F83F2C0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3444E80-F220-4FBC-A517-66B0DB576461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F9F0FCC-A19A-4456-9144-6268C5611A8C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8933E5E-B827-4F20-8876-7C8685F63E34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0B842254-A269-45D5-B760-7BCA3546EA61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4AAFDD8-B39B-4775-AD16-37E86144BDC7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6449691-58D9-4A1B-8ED3-FFC04D422F74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8A3402C-BB07-4C2F-BF20-68F855C26C61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0FE87A9F-A496-4588-B5BC-7314C99C8B1C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A64D479-3E82-4039-ABA0-377B7A89C213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EEBBC88E-985F-489B-AE74-75A131247D82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B9DEE0D-F872-4D04-B158-B6FC243C0C62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0360F7C-74B3-4000-A861-DC388D1522F0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436D0DAE-6F81-4F8F-AA11-4B04B1ACFC02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2B401916-CE08-4987-8770-284E76854F5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50D3D2DA-CA79-4CC3-AF27-3FB8C35DCFAD}"/>
              </a:ext>
            </a:extLst>
          </p:cNvPr>
          <p:cNvGrpSpPr/>
          <p:nvPr/>
        </p:nvGrpSpPr>
        <p:grpSpPr>
          <a:xfrm>
            <a:off x="7492070" y="525065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D85C7B6-712A-4CD5-A8EA-4AD32FA573B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040DF94F-DFC0-47A0-A917-35A4367B82E3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16740EFB-B66D-4048-B653-57C1640E6140}"/>
              </a:ext>
            </a:extLst>
          </p:cNvPr>
          <p:cNvGrpSpPr/>
          <p:nvPr/>
        </p:nvGrpSpPr>
        <p:grpSpPr>
          <a:xfrm>
            <a:off x="2779291" y="325268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8794DAA4-119B-449B-8A21-C3E2D81AFBEF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09BAB9B-E7A5-4FB5-831C-0BE8B86F2590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2A63915-125B-44CC-B619-B99BCA00A13B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B96A2C0C-F02D-4AB7-82F2-F0860E1D621C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AACA461C-C0C1-4A05-A790-C6EA390B6691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4B2CCAAF-FEF2-4F2A-9DB7-BE164DBAD78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344E306F-675B-4662-9BC6-91CD324A2E75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A77C5464-09FB-45C9-A740-A5FF63602462}"/>
              </a:ext>
            </a:extLst>
          </p:cNvPr>
          <p:cNvGrpSpPr/>
          <p:nvPr/>
        </p:nvGrpSpPr>
        <p:grpSpPr>
          <a:xfrm>
            <a:off x="3448898" y="123990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F5E206B3-7FA1-47B3-ABCC-F8FA2EB3E789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20689620-1EA4-4295-ACC0-42295477083D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1CDAAB23-88E5-40E8-ADD3-45819929103B}"/>
              </a:ext>
            </a:extLst>
          </p:cNvPr>
          <p:cNvGrpSpPr/>
          <p:nvPr/>
        </p:nvGrpSpPr>
        <p:grpSpPr>
          <a:xfrm>
            <a:off x="4116315" y="390848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B4D5E81-D0B0-4FD5-BCA2-AFC8FD32DECE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CB3D8394-8CCD-4607-B7B4-383525A7E494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08C741E6-1EA6-42AB-AEE8-7E34F81FB160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53B82BEC-9C47-4F38-B8D0-A35CD06B7E09}"/>
              </a:ext>
            </a:extLst>
          </p:cNvPr>
          <p:cNvGrpSpPr/>
          <p:nvPr/>
        </p:nvGrpSpPr>
        <p:grpSpPr>
          <a:xfrm>
            <a:off x="7483688" y="125906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32EBA2B9-101F-47E2-AC19-407E901DBF83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B0D06F99-89C5-4C37-AF47-066E2E4F108D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AD1F435C-B809-4A61-B764-716DD2F87D0A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C3A3C0A-86F5-47E4-88B8-5DAA2B2DFE9C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20C6E03D-26A8-4383-9905-13EB106A4D85}"/>
              </a:ext>
            </a:extLst>
          </p:cNvPr>
          <p:cNvGrpSpPr/>
          <p:nvPr/>
        </p:nvGrpSpPr>
        <p:grpSpPr>
          <a:xfrm>
            <a:off x="8143771" y="257745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692768DE-8B39-4405-BE8C-D71C4F136B72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658472AB-B497-4977-AE0D-C8644B8B3930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135957BF-B2B3-4D1D-A531-3439E60C273B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D9743505-D303-4CFE-B143-1EAD797EE157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C6EBDCF3-CC67-481C-966F-EF8204EC9FED}"/>
              </a:ext>
            </a:extLst>
          </p:cNvPr>
          <p:cNvGrpSpPr/>
          <p:nvPr/>
        </p:nvGrpSpPr>
        <p:grpSpPr>
          <a:xfrm>
            <a:off x="7470734" y="260374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CA5BFB00-84E5-45EA-A170-36E450EAFC19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5D275AD5-DE87-4CC9-B710-E800A972DAD8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79D39FE2-044F-4354-B840-EA10E40AD9D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9" name="자유형: 도형 98">
            <a:extLst>
              <a:ext uri="{FF2B5EF4-FFF2-40B4-BE49-F238E27FC236}">
                <a16:creationId xmlns:a16="http://schemas.microsoft.com/office/drawing/2014/main" id="{B5740840-06F8-4D0B-AD20-9BE67CD4F73A}"/>
              </a:ext>
            </a:extLst>
          </p:cNvPr>
          <p:cNvSpPr/>
          <p:nvPr/>
        </p:nvSpPr>
        <p:spPr>
          <a:xfrm>
            <a:off x="6818462" y="189832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75A44858-F765-455F-8C1D-48DC8666FF8F}"/>
              </a:ext>
            </a:extLst>
          </p:cNvPr>
          <p:cNvGrpSpPr/>
          <p:nvPr/>
        </p:nvGrpSpPr>
        <p:grpSpPr>
          <a:xfrm>
            <a:off x="8162630" y="189832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0D383C0-33F6-4A92-A2B1-AD3B7F30C884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36378F83-E99E-404F-8DFC-6FA4919AE6F6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B2CE7802-4A4B-4BB4-B1DA-550C42EF8CCC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E24A7C9C-DD62-4458-ABDB-0C897D8DB986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B6A43C4B-0130-4809-9A85-938307366EB8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DEE0B2DD-29C0-49AF-85A0-BDD63E260941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10EBEC15-A695-4FC3-8B4D-9C1173621E84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8" name="자유형: 도형 107">
            <a:extLst>
              <a:ext uri="{FF2B5EF4-FFF2-40B4-BE49-F238E27FC236}">
                <a16:creationId xmlns:a16="http://schemas.microsoft.com/office/drawing/2014/main" id="{E1C0F1A7-0099-47EF-97AE-1237B1434FE0}"/>
              </a:ext>
            </a:extLst>
          </p:cNvPr>
          <p:cNvSpPr/>
          <p:nvPr/>
        </p:nvSpPr>
        <p:spPr>
          <a:xfrm>
            <a:off x="7490070" y="189842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9" name="자유형: 도형 108">
            <a:extLst>
              <a:ext uri="{FF2B5EF4-FFF2-40B4-BE49-F238E27FC236}">
                <a16:creationId xmlns:a16="http://schemas.microsoft.com/office/drawing/2014/main" id="{6C5CA81E-E682-45C6-8AE9-8FEC6D380C09}"/>
              </a:ext>
            </a:extLst>
          </p:cNvPr>
          <p:cNvSpPr/>
          <p:nvPr/>
        </p:nvSpPr>
        <p:spPr>
          <a:xfrm>
            <a:off x="6143683" y="189832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EB91B518-231B-4E41-84E1-C84999CDEBCF}"/>
              </a:ext>
            </a:extLst>
          </p:cNvPr>
          <p:cNvGrpSpPr/>
          <p:nvPr/>
        </p:nvGrpSpPr>
        <p:grpSpPr>
          <a:xfrm>
            <a:off x="7523884" y="595626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C56C6F5B-569B-438D-A7D3-A72CE47823AB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C4AE9916-37DC-471B-9EBA-F7A81227D0CF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67FE0148-24A2-4919-BD05-BF6F33B708F1}"/>
              </a:ext>
            </a:extLst>
          </p:cNvPr>
          <p:cNvGrpSpPr/>
          <p:nvPr/>
        </p:nvGrpSpPr>
        <p:grpSpPr>
          <a:xfrm>
            <a:off x="4790113" y="263813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F98EABA9-CFCA-48A0-89D6-7C20EF5555A4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6681A9FF-CA27-4E1F-A61C-EEAAF3222E72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6" name="자유형: 도형 115">
            <a:extLst>
              <a:ext uri="{FF2B5EF4-FFF2-40B4-BE49-F238E27FC236}">
                <a16:creationId xmlns:a16="http://schemas.microsoft.com/office/drawing/2014/main" id="{E36CD3BC-9F68-496E-AF05-B4C7EE21C692}"/>
              </a:ext>
            </a:extLst>
          </p:cNvPr>
          <p:cNvSpPr/>
          <p:nvPr/>
        </p:nvSpPr>
        <p:spPr>
          <a:xfrm>
            <a:off x="6155046" y="255509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2BECE710-F076-4F56-8214-1F71533453B5}"/>
              </a:ext>
            </a:extLst>
          </p:cNvPr>
          <p:cNvGrpSpPr/>
          <p:nvPr/>
        </p:nvGrpSpPr>
        <p:grpSpPr>
          <a:xfrm>
            <a:off x="2801293" y="123995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486FDD6D-960B-4347-9465-2D4BFA5064BE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4C069E27-5CBB-4611-9323-5FE0463B2FE7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8367D3BA-DCE6-4BCF-A802-9DD31FCDC08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0234289F-6F81-4AF7-9270-78712F1DA93F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994D045A-8E20-47BC-82A2-43B84B6082C5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715D797F-778B-46E9-AF4C-4EEE2D8004D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CD2D77BF-43A2-4B63-A234-B99E465C2A62}"/>
              </a:ext>
            </a:extLst>
          </p:cNvPr>
          <p:cNvGrpSpPr/>
          <p:nvPr/>
        </p:nvGrpSpPr>
        <p:grpSpPr>
          <a:xfrm>
            <a:off x="5449339" y="256441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A68A8FFC-94CE-42C2-AC98-DCC9529ED26D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6BBEF9A2-FCBB-4D50-96D4-D96E3990EBD2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31F2FCBB-90F5-43AD-A707-01E8C4FFABAB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9098E1E2-70A8-4034-ADC9-C5BC6C6A2888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40A90A40-E5D5-4B78-8FAC-C806A24C0ADE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38632A95-B073-4295-82E5-1362C8EB5EDC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35A0091D-8F98-421F-A23B-5D2B9ADB44B2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75565BB2-EAAF-4060-ABF1-8BE64F2AD79D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3" name="그룹 132">
            <a:extLst>
              <a:ext uri="{FF2B5EF4-FFF2-40B4-BE49-F238E27FC236}">
                <a16:creationId xmlns:a16="http://schemas.microsoft.com/office/drawing/2014/main" id="{BB87A0D8-39DF-4DE5-85B6-A75CEC60BF67}"/>
              </a:ext>
            </a:extLst>
          </p:cNvPr>
          <p:cNvGrpSpPr/>
          <p:nvPr/>
        </p:nvGrpSpPr>
        <p:grpSpPr>
          <a:xfrm>
            <a:off x="797519" y="123995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88D4EA6E-2DF9-495E-91CD-07457DBCEFB6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268478D6-44D7-4A76-B267-6193C976A936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3B68A45-C77D-4396-B749-D5030D0AAEF3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B2A6980F-1449-4970-A41A-B5AF13732075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FF7C2306-70AC-412A-BE38-5FECF151A9CF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C8301127-9109-4A82-B944-4B367737FB0B}"/>
              </a:ext>
            </a:extLst>
          </p:cNvPr>
          <p:cNvGrpSpPr/>
          <p:nvPr/>
        </p:nvGrpSpPr>
        <p:grpSpPr>
          <a:xfrm>
            <a:off x="7493118" y="394658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7800F8A7-91DA-4CD7-A6B1-2376141AC710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F8C3D57A-D596-4A2E-8E95-B95F562EC67E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2" name="그룹 141">
            <a:extLst>
              <a:ext uri="{FF2B5EF4-FFF2-40B4-BE49-F238E27FC236}">
                <a16:creationId xmlns:a16="http://schemas.microsoft.com/office/drawing/2014/main" id="{17589FA4-B3A5-4594-8A58-F2FF434365F2}"/>
              </a:ext>
            </a:extLst>
          </p:cNvPr>
          <p:cNvGrpSpPr/>
          <p:nvPr/>
        </p:nvGrpSpPr>
        <p:grpSpPr>
          <a:xfrm>
            <a:off x="769421" y="325268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439768-177E-453B-85B7-E9EF72BC4005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36932037-648D-4C5F-A8F8-CE7770532B04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89984932-A391-4D17-9B11-60B17C0E4050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85B803BE-E745-4590-B287-3CF0CCB91884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C6BA0CB-7B28-41C5-8DC3-0CB283713508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D2F29E4-13CC-45B6-9D1A-34F7F96EC855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3155C8B-C6F0-4FA2-9002-88F26932A192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8603D8C1-6536-4113-97BB-FD5FE770EC9A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6CF301C1-6E33-46EB-8113-5712967BDD0E}"/>
              </a:ext>
            </a:extLst>
          </p:cNvPr>
          <p:cNvGrpSpPr/>
          <p:nvPr/>
        </p:nvGrpSpPr>
        <p:grpSpPr>
          <a:xfrm>
            <a:off x="7498452" y="457609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F2BA4A5F-7FD1-4886-9252-82E701DEC80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D3C9574A-494F-4926-8AC3-9EE04A8FC9DF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18E04AC0-708D-4A96-AE14-578ED8A1007E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4B16D11C-FA58-4B01-89F6-2704D3BC2EC1}"/>
              </a:ext>
            </a:extLst>
          </p:cNvPr>
          <p:cNvGrpSpPr/>
          <p:nvPr/>
        </p:nvGrpSpPr>
        <p:grpSpPr>
          <a:xfrm>
            <a:off x="824094" y="525065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4F05E257-EEFE-425C-AF78-BAAAB1969DF2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372242CF-7653-4B29-B123-88C5369AED30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3542A862-8A99-4C18-B461-DF57D7DF3C74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7D4C9ADE-3411-4B4B-A38F-695EE328C85C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B369D24D-5BCB-4ED5-B833-3E9FABF887CD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1" name="그룹 160">
            <a:extLst>
              <a:ext uri="{FF2B5EF4-FFF2-40B4-BE49-F238E27FC236}">
                <a16:creationId xmlns:a16="http://schemas.microsoft.com/office/drawing/2014/main" id="{C8173D9A-6A11-4426-A560-DA5DFC07C69F}"/>
              </a:ext>
            </a:extLst>
          </p:cNvPr>
          <p:cNvGrpSpPr/>
          <p:nvPr/>
        </p:nvGrpSpPr>
        <p:grpSpPr>
          <a:xfrm>
            <a:off x="2136830" y="390848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CF3F9BB0-E53B-48F0-9A02-8D760C8098BB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09720F2C-AAA5-46F4-818E-780F86786AB4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DCE99332-F48C-409B-8559-7E6A47FD3576}"/>
              </a:ext>
            </a:extLst>
          </p:cNvPr>
          <p:cNvGrpSpPr/>
          <p:nvPr/>
        </p:nvGrpSpPr>
        <p:grpSpPr>
          <a:xfrm>
            <a:off x="6202541" y="589901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E232C134-ACAA-4FB4-876F-F6FCB2D85105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425614F1-A7E5-4145-BA82-072C4ABA4D5D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5984C72B-ECB9-49C2-8167-0AF91B5976EB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BAA3CD2-E36E-45EE-9B96-1EDDA3A1B33A}"/>
              </a:ext>
            </a:extLst>
          </p:cNvPr>
          <p:cNvGrpSpPr/>
          <p:nvPr/>
        </p:nvGrpSpPr>
        <p:grpSpPr>
          <a:xfrm>
            <a:off x="6834179" y="390857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A9808BB-0455-4AF4-9EB3-EC4515655013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B81F8EDC-58EF-4C38-B08C-6C0DAE4E74B9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E3485F20-F050-405B-B1B8-7866B4AB6B71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12733F84-610E-48E9-A791-3962937238C4}"/>
              </a:ext>
            </a:extLst>
          </p:cNvPr>
          <p:cNvGrpSpPr/>
          <p:nvPr/>
        </p:nvGrpSpPr>
        <p:grpSpPr>
          <a:xfrm>
            <a:off x="3506630" y="390857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FC91C33A-0ED4-4CA3-94C5-E389734D26DD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4020F2B9-B611-4E33-AB9C-0869B42E1E84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FBB1857D-FFA0-4643-AA5E-89E4611A3A38}"/>
              </a:ext>
            </a:extLst>
          </p:cNvPr>
          <p:cNvSpPr/>
          <p:nvPr/>
        </p:nvSpPr>
        <p:spPr>
          <a:xfrm>
            <a:off x="771182" y="591816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6" name="자유형: 도형 175">
            <a:extLst>
              <a:ext uri="{FF2B5EF4-FFF2-40B4-BE49-F238E27FC236}">
                <a16:creationId xmlns:a16="http://schemas.microsoft.com/office/drawing/2014/main" id="{77461E26-F749-4985-9B53-71788BF8085F}"/>
              </a:ext>
            </a:extLst>
          </p:cNvPr>
          <p:cNvSpPr/>
          <p:nvPr/>
        </p:nvSpPr>
        <p:spPr>
          <a:xfrm>
            <a:off x="4808501" y="191739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7" name="자유형: 도형 176">
            <a:extLst>
              <a:ext uri="{FF2B5EF4-FFF2-40B4-BE49-F238E27FC236}">
                <a16:creationId xmlns:a16="http://schemas.microsoft.com/office/drawing/2014/main" id="{40664ADF-DD63-43DD-88EB-DBC6AC79675A}"/>
              </a:ext>
            </a:extLst>
          </p:cNvPr>
          <p:cNvSpPr/>
          <p:nvPr/>
        </p:nvSpPr>
        <p:spPr>
          <a:xfrm>
            <a:off x="746465" y="191742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8" name="자유형: 도형 177">
            <a:extLst>
              <a:ext uri="{FF2B5EF4-FFF2-40B4-BE49-F238E27FC236}">
                <a16:creationId xmlns:a16="http://schemas.microsoft.com/office/drawing/2014/main" id="{EDB92BE5-A0AF-43CA-8B31-93B863355908}"/>
              </a:ext>
            </a:extLst>
          </p:cNvPr>
          <p:cNvSpPr/>
          <p:nvPr/>
        </p:nvSpPr>
        <p:spPr>
          <a:xfrm>
            <a:off x="4782029" y="528877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9" name="자유형: 도형 178">
            <a:extLst>
              <a:ext uri="{FF2B5EF4-FFF2-40B4-BE49-F238E27FC236}">
                <a16:creationId xmlns:a16="http://schemas.microsoft.com/office/drawing/2014/main" id="{C1B67C66-F053-4CB6-AC27-B82F5067A193}"/>
              </a:ext>
            </a:extLst>
          </p:cNvPr>
          <p:cNvSpPr/>
          <p:nvPr/>
        </p:nvSpPr>
        <p:spPr>
          <a:xfrm>
            <a:off x="1447485" y="589911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C8AC9D00-09E4-4AE9-80FC-479CC2C4F14D}"/>
              </a:ext>
            </a:extLst>
          </p:cNvPr>
          <p:cNvGrpSpPr/>
          <p:nvPr/>
        </p:nvGrpSpPr>
        <p:grpSpPr>
          <a:xfrm>
            <a:off x="8143534" y="591818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42477CAB-9E0B-475D-833A-097D83FC0922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AA0AF0DB-A795-4B8A-A289-929D75CBC481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16817C27-B965-47C6-9A3D-A50C2E847C75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D212D59C-2C0E-425D-8256-74820DFCF8EE}"/>
              </a:ext>
            </a:extLst>
          </p:cNvPr>
          <p:cNvGrpSpPr/>
          <p:nvPr/>
        </p:nvGrpSpPr>
        <p:grpSpPr>
          <a:xfrm>
            <a:off x="5483724" y="394667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9766D06D-9208-497C-9366-7E79D154F9D2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E662F494-4388-42A5-9AA0-8FB9624CB63F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50D2DA9A-C690-4FB4-8130-2157BB00D8DC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C3441B5D-1B2F-462A-8DDD-BD1CE36D557E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A4DFA0AD-0D17-4B74-A63C-076068F49AAA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2D5C878F-C6EA-4A12-809D-FB6032E64ECA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6E64E62F-3687-427D-82CF-A9E3CEF79F15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3DE406A1-6CC7-483C-A3C5-905A37475EF3}"/>
              </a:ext>
            </a:extLst>
          </p:cNvPr>
          <p:cNvGrpSpPr/>
          <p:nvPr/>
        </p:nvGrpSpPr>
        <p:grpSpPr>
          <a:xfrm>
            <a:off x="4795162" y="392762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0DF55A05-F64D-4780-A243-9E4B28C7BD48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FB0061EB-13B7-4CA7-87E2-2E1F3EC6066D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5" name="자유형: 도형 194">
            <a:extLst>
              <a:ext uri="{FF2B5EF4-FFF2-40B4-BE49-F238E27FC236}">
                <a16:creationId xmlns:a16="http://schemas.microsoft.com/office/drawing/2014/main" id="{F2AB304C-063A-4B3C-B126-234DF2D07543}"/>
              </a:ext>
            </a:extLst>
          </p:cNvPr>
          <p:cNvSpPr/>
          <p:nvPr/>
        </p:nvSpPr>
        <p:spPr>
          <a:xfrm>
            <a:off x="5470341" y="591818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6" name="자유형: 도형 195">
            <a:extLst>
              <a:ext uri="{FF2B5EF4-FFF2-40B4-BE49-F238E27FC236}">
                <a16:creationId xmlns:a16="http://schemas.microsoft.com/office/drawing/2014/main" id="{C74EDF68-F2D8-4E18-89CA-88FC1D13C5A7}"/>
              </a:ext>
            </a:extLst>
          </p:cNvPr>
          <p:cNvSpPr/>
          <p:nvPr/>
        </p:nvSpPr>
        <p:spPr>
          <a:xfrm>
            <a:off x="2834631" y="390858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7" name="그룹 196">
            <a:extLst>
              <a:ext uri="{FF2B5EF4-FFF2-40B4-BE49-F238E27FC236}">
                <a16:creationId xmlns:a16="http://schemas.microsoft.com/office/drawing/2014/main" id="{09411FA5-D16E-45D6-A308-CE4F14679E8B}"/>
              </a:ext>
            </a:extLst>
          </p:cNvPr>
          <p:cNvGrpSpPr/>
          <p:nvPr/>
        </p:nvGrpSpPr>
        <p:grpSpPr>
          <a:xfrm>
            <a:off x="6855705" y="258079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82E7AA3-002D-417E-AC77-7E02DE97453E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560613E4-54DF-4F26-8FC2-9CE414A12BE0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0" name="그룹 199">
            <a:extLst>
              <a:ext uri="{FF2B5EF4-FFF2-40B4-BE49-F238E27FC236}">
                <a16:creationId xmlns:a16="http://schemas.microsoft.com/office/drawing/2014/main" id="{3E74CA39-6804-4B3F-80BF-463486F57FD4}"/>
              </a:ext>
            </a:extLst>
          </p:cNvPr>
          <p:cNvGrpSpPr/>
          <p:nvPr/>
        </p:nvGrpSpPr>
        <p:grpSpPr>
          <a:xfrm>
            <a:off x="6119423" y="390849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92C0A378-42BC-45AA-8E6F-65D68E56510E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8DD0E350-F1F2-4FAF-B7FA-079FB550B6B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F68A729-9077-4365-BC40-1B1FB91EABDC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1B20353-2611-4C23-86B2-2403C16691D9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A67F1EF8-1985-41A5-921E-3C14892C6598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40BDE2C4-7EBA-401C-8887-D933CE34045B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8BA0B7D5-4105-4F2D-B9E2-6D18FA82DA53}"/>
              </a:ext>
            </a:extLst>
          </p:cNvPr>
          <p:cNvGrpSpPr/>
          <p:nvPr/>
        </p:nvGrpSpPr>
        <p:grpSpPr>
          <a:xfrm>
            <a:off x="6852886" y="525065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A6AE8D1A-5A49-48EA-9DEE-A13D5395676D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6B0BEC9-4462-4C61-B956-636812FB7C60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0" name="그룹 209">
            <a:extLst>
              <a:ext uri="{FF2B5EF4-FFF2-40B4-BE49-F238E27FC236}">
                <a16:creationId xmlns:a16="http://schemas.microsoft.com/office/drawing/2014/main" id="{3A2441B7-81FF-483F-8BD2-A6B31C514D6E}"/>
              </a:ext>
            </a:extLst>
          </p:cNvPr>
          <p:cNvGrpSpPr/>
          <p:nvPr/>
        </p:nvGrpSpPr>
        <p:grpSpPr>
          <a:xfrm>
            <a:off x="4112600" y="127805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ED8A1910-B221-4F4D-A2F4-AE5E7D547F65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D341CD64-9308-468B-83E9-85CDB7D53E00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86119207-11EC-4DBF-8C42-9233E6C79352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65F52A5F-33E7-40E8-8BBD-7889D48DE712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13021ABF-2E1A-454A-8233-A66D01A9DB4F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6E1B29A-7ECC-405F-88FC-604F47D702AC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7" name="자유형: 도형 216">
            <a:extLst>
              <a:ext uri="{FF2B5EF4-FFF2-40B4-BE49-F238E27FC236}">
                <a16:creationId xmlns:a16="http://schemas.microsoft.com/office/drawing/2014/main" id="{F8DED40A-5B76-41C3-8476-DDC7F0196F79}"/>
              </a:ext>
            </a:extLst>
          </p:cNvPr>
          <p:cNvSpPr/>
          <p:nvPr/>
        </p:nvSpPr>
        <p:spPr>
          <a:xfrm>
            <a:off x="6136901" y="460969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8" name="그룹 217">
            <a:extLst>
              <a:ext uri="{FF2B5EF4-FFF2-40B4-BE49-F238E27FC236}">
                <a16:creationId xmlns:a16="http://schemas.microsoft.com/office/drawing/2014/main" id="{F32739BE-CFE5-40E4-A79A-259530415BE6}"/>
              </a:ext>
            </a:extLst>
          </p:cNvPr>
          <p:cNvGrpSpPr/>
          <p:nvPr/>
        </p:nvGrpSpPr>
        <p:grpSpPr>
          <a:xfrm>
            <a:off x="8210350" y="123994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BD8E76C5-8634-4910-AA47-DE6341F0CA7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812B664C-8811-48D8-8015-632DCC68EB2B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1" name="그룹 220">
            <a:extLst>
              <a:ext uri="{FF2B5EF4-FFF2-40B4-BE49-F238E27FC236}">
                <a16:creationId xmlns:a16="http://schemas.microsoft.com/office/drawing/2014/main" id="{0D3156F9-8BDC-4467-9CC1-6001E7ACB2C7}"/>
              </a:ext>
            </a:extLst>
          </p:cNvPr>
          <p:cNvGrpSpPr/>
          <p:nvPr/>
        </p:nvGrpSpPr>
        <p:grpSpPr>
          <a:xfrm>
            <a:off x="844382" y="257126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CE179FE-F69C-4FBF-9B3D-A54D3C25D96D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68A28838-B8F1-4DAD-8D4C-05DAF3C0B968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460E8B34-8664-43C7-8253-71D8C543AF7D}"/>
              </a:ext>
            </a:extLst>
          </p:cNvPr>
          <p:cNvGrpSpPr/>
          <p:nvPr/>
        </p:nvGrpSpPr>
        <p:grpSpPr>
          <a:xfrm>
            <a:off x="8143580" y="528875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55473E69-F545-4524-9601-78A9207539DB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A2D4BDCA-6225-4B9E-B27F-93455F8F9BB0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560F31E1-0669-46C4-883E-2CEDE0FCA037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438DCD2-8C44-4E78-A934-B9822B3B7CC5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7F07B550-9243-436C-8C32-05AB22802FC3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0" name="그룹 229">
            <a:extLst>
              <a:ext uri="{FF2B5EF4-FFF2-40B4-BE49-F238E27FC236}">
                <a16:creationId xmlns:a16="http://schemas.microsoft.com/office/drawing/2014/main" id="{A10B8642-C5FD-4944-9AED-417102AB4BB5}"/>
              </a:ext>
            </a:extLst>
          </p:cNvPr>
          <p:cNvGrpSpPr/>
          <p:nvPr/>
        </p:nvGrpSpPr>
        <p:grpSpPr>
          <a:xfrm>
            <a:off x="3462424" y="525065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D9807235-812C-44BF-8FE1-B6BCAA9CC811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8642CB6-39EF-4583-8324-2A8EAEF51863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3" name="그룹 232">
            <a:extLst>
              <a:ext uri="{FF2B5EF4-FFF2-40B4-BE49-F238E27FC236}">
                <a16:creationId xmlns:a16="http://schemas.microsoft.com/office/drawing/2014/main" id="{EC9D395F-A906-4204-AD5A-8F388869F72E}"/>
              </a:ext>
            </a:extLst>
          </p:cNvPr>
          <p:cNvGrpSpPr/>
          <p:nvPr/>
        </p:nvGrpSpPr>
        <p:grpSpPr>
          <a:xfrm>
            <a:off x="2161595" y="123995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F47F103-CCC4-4FB3-B19F-633044005532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F5B7E2ED-F5D2-4EB8-BD23-A1F96D0A28A0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330DD783-A33B-4821-A578-8BC4AE1146F3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528B7D51-0DB3-4BE3-B42F-EEC006B063E0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E601DCA0-4095-466E-AD47-E247503534BB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1721337-15BB-4DE0-9F3D-61DF4440E6CE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C11A323-5E6B-4B66-93D4-B1C1972C5779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1244F956-BF00-44CF-9437-9942B5131EF8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D9ADDCFA-E237-4C92-9A29-DA69B8ED7ACD}"/>
              </a:ext>
            </a:extLst>
          </p:cNvPr>
          <p:cNvGrpSpPr/>
          <p:nvPr/>
        </p:nvGrpSpPr>
        <p:grpSpPr>
          <a:xfrm>
            <a:off x="6823891" y="463181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E4A5901E-AFB5-4551-AD19-FCDF48312499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9BC32083-B264-4B63-B1B5-047C76CEF2E9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9A375C9A-01CD-4E9C-A77F-7426A5E6097B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B4FF89B1-0667-4E36-9176-0BD9377E6E74}"/>
              </a:ext>
            </a:extLst>
          </p:cNvPr>
          <p:cNvGrpSpPr/>
          <p:nvPr/>
        </p:nvGrpSpPr>
        <p:grpSpPr>
          <a:xfrm>
            <a:off x="1460078" y="390857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433952F1-3F7B-4DAF-BA29-14EBD896DB53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E93DE71F-35AA-41F0-8D40-043784085F61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1125877C-5448-434E-8ED7-AFCE1A8F4ACA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0" name="그룹 249">
            <a:extLst>
              <a:ext uri="{FF2B5EF4-FFF2-40B4-BE49-F238E27FC236}">
                <a16:creationId xmlns:a16="http://schemas.microsoft.com/office/drawing/2014/main" id="{0CFBA188-7681-4BBE-940C-9192F6E66A22}"/>
              </a:ext>
            </a:extLst>
          </p:cNvPr>
          <p:cNvGrpSpPr/>
          <p:nvPr/>
        </p:nvGrpSpPr>
        <p:grpSpPr>
          <a:xfrm>
            <a:off x="832381" y="390857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6C2A8812-9197-40E1-A45E-BACEF8FEA90E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7E80FD00-4961-47A5-8752-253BF2780330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3" name="그룹 252">
            <a:extLst>
              <a:ext uri="{FF2B5EF4-FFF2-40B4-BE49-F238E27FC236}">
                <a16:creationId xmlns:a16="http://schemas.microsoft.com/office/drawing/2014/main" id="{A7A84BAF-3489-4060-AF4B-6C9CF8844AD6}"/>
              </a:ext>
            </a:extLst>
          </p:cNvPr>
          <p:cNvGrpSpPr/>
          <p:nvPr/>
        </p:nvGrpSpPr>
        <p:grpSpPr>
          <a:xfrm>
            <a:off x="4791733" y="589913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128B7DF3-DE19-43F6-BAC8-7D8CE4C91849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2CCA4310-8010-4C93-89BD-8E586D064891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73C64CC9-4A35-49A5-B1BA-E63969DE3CDE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9BC9A80F-C761-415A-9FBA-E91A06F13453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D7E2773C-F1B6-4EA4-B5C9-2DB3B41A694A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01741A8B-082A-422E-80EF-6F08F1FCDAC4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A73E84F2-F75D-41AE-8146-F8F01670545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1" name="그룹 260">
            <a:extLst>
              <a:ext uri="{FF2B5EF4-FFF2-40B4-BE49-F238E27FC236}">
                <a16:creationId xmlns:a16="http://schemas.microsoft.com/office/drawing/2014/main" id="{6F30D1BB-E632-4406-824B-CE40AE774AB0}"/>
              </a:ext>
            </a:extLst>
          </p:cNvPr>
          <p:cNvGrpSpPr/>
          <p:nvPr/>
        </p:nvGrpSpPr>
        <p:grpSpPr>
          <a:xfrm>
            <a:off x="4784589" y="123995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251974C7-5FA6-4863-8739-060FC30846F2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2C3DB50B-AF85-4824-A88E-DCADB0BFCAC1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E5B32F6B-6918-4C91-BE10-620C1B4BFFB4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345EE0C-A4A7-469F-A5A9-922432801F6D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6" name="그룹 265">
            <a:extLst>
              <a:ext uri="{FF2B5EF4-FFF2-40B4-BE49-F238E27FC236}">
                <a16:creationId xmlns:a16="http://schemas.microsoft.com/office/drawing/2014/main" id="{07B65C0C-AC38-4DD9-B1DE-82F22DE4DFE1}"/>
              </a:ext>
            </a:extLst>
          </p:cNvPr>
          <p:cNvGrpSpPr/>
          <p:nvPr/>
        </p:nvGrpSpPr>
        <p:grpSpPr>
          <a:xfrm>
            <a:off x="2112922" y="191737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7E47979C-F7C2-4786-90F1-A89B18462FDC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42F8A4A9-8643-4F10-8B41-5E74D223B911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CA118368-163E-48C4-B2E5-E20599F022F6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FCF8E9F3-FE93-4410-B44B-38D6AA72BCAD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81E2DD3D-C1D1-4C1D-88BF-3D655E9D5DC6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2" name="그룹 271">
            <a:extLst>
              <a:ext uri="{FF2B5EF4-FFF2-40B4-BE49-F238E27FC236}">
                <a16:creationId xmlns:a16="http://schemas.microsoft.com/office/drawing/2014/main" id="{A56FDB56-C915-425B-A215-A54C1E7B9DAE}"/>
              </a:ext>
            </a:extLst>
          </p:cNvPr>
          <p:cNvGrpSpPr/>
          <p:nvPr/>
        </p:nvGrpSpPr>
        <p:grpSpPr>
          <a:xfrm>
            <a:off x="2139433" y="452541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91D227DC-C30A-44E5-BADC-E0B4413183E1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E8584634-9F42-43E7-9F97-6FF865A6309E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832D4BF4-5763-4AA0-8CC4-BAD14662DD52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590CB8DC-4F62-418F-9516-936520830997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CDD6FE4-3BF6-4CA2-AB49-C8945BD9831B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F5012457-049B-4C21-98CC-B0B4C93E0D3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65B5E51-736D-45CC-B405-0586F5C7FD5B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E92B28D2-41FD-4B4B-A4A6-3E677D624FD4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33DB21A-9B07-4538-8FC0-D2FD9A54646D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2" name="자유형: 도형 281">
            <a:extLst>
              <a:ext uri="{FF2B5EF4-FFF2-40B4-BE49-F238E27FC236}">
                <a16:creationId xmlns:a16="http://schemas.microsoft.com/office/drawing/2014/main" id="{27839140-3323-42B5-B2A8-5E9EEF64262F}"/>
              </a:ext>
            </a:extLst>
          </p:cNvPr>
          <p:cNvSpPr/>
          <p:nvPr/>
        </p:nvSpPr>
        <p:spPr>
          <a:xfrm>
            <a:off x="3435468" y="463552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83" name="그룹 282">
            <a:extLst>
              <a:ext uri="{FF2B5EF4-FFF2-40B4-BE49-F238E27FC236}">
                <a16:creationId xmlns:a16="http://schemas.microsoft.com/office/drawing/2014/main" id="{BD06267E-88E7-4FF1-AD80-D18538432A15}"/>
              </a:ext>
            </a:extLst>
          </p:cNvPr>
          <p:cNvGrpSpPr/>
          <p:nvPr/>
        </p:nvGrpSpPr>
        <p:grpSpPr>
          <a:xfrm>
            <a:off x="4144033" y="257603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1DFBAF4C-CB0B-49AD-8AC4-259D8FB52879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1B54974E-C340-48D0-AC6D-68FA7804619F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74CA743A-3334-4D47-B83D-2E678102F7EC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0E389F9C-44FC-4967-8831-7F99DDF76EBA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621B493F-5E9F-4ACD-8F6D-FFC97B91F07F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B4D9D70B-42D2-4E98-BC1D-58DFAB6782E7}"/>
              </a:ext>
            </a:extLst>
          </p:cNvPr>
          <p:cNvGrpSpPr/>
          <p:nvPr/>
        </p:nvGrpSpPr>
        <p:grpSpPr>
          <a:xfrm>
            <a:off x="5469437" y="325267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7CB508FF-8A0E-4910-92BB-51F4746B26FE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F8B9C1C-D7D8-4A2B-A34B-149FE421B01B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21FBA4C8-28A0-42EC-BA5C-DDFF8FFC83C9}"/>
              </a:ext>
            </a:extLst>
          </p:cNvPr>
          <p:cNvGrpSpPr/>
          <p:nvPr/>
        </p:nvGrpSpPr>
        <p:grpSpPr>
          <a:xfrm>
            <a:off x="6151784" y="325266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F2392086-0817-4BB8-ABAD-5E3789F08D0F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C1532C78-8322-4140-A77C-E4C9A09D5C57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5" name="그룹 294">
            <a:extLst>
              <a:ext uri="{FF2B5EF4-FFF2-40B4-BE49-F238E27FC236}">
                <a16:creationId xmlns:a16="http://schemas.microsoft.com/office/drawing/2014/main" id="{A8DAE500-6E67-429E-8E1E-7FD42B8C3468}"/>
              </a:ext>
            </a:extLst>
          </p:cNvPr>
          <p:cNvGrpSpPr/>
          <p:nvPr/>
        </p:nvGrpSpPr>
        <p:grpSpPr>
          <a:xfrm>
            <a:off x="3472997" y="325268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2A9A7CE8-D9C7-4BE5-964F-F2884B24E5B8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6776AB1-0056-418F-AA39-02E5964AD04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2202009E-51EB-4848-A2D8-6E4181DBD07A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9" name="자유형: 도형 298">
            <a:extLst>
              <a:ext uri="{FF2B5EF4-FFF2-40B4-BE49-F238E27FC236}">
                <a16:creationId xmlns:a16="http://schemas.microsoft.com/office/drawing/2014/main" id="{731A1636-B502-43FC-B81E-098CEACE49ED}"/>
              </a:ext>
            </a:extLst>
          </p:cNvPr>
          <p:cNvSpPr/>
          <p:nvPr/>
        </p:nvSpPr>
        <p:spPr>
          <a:xfrm>
            <a:off x="4128888" y="325259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9CD6A986-E118-4226-952C-C3CCFE1C2C7F}"/>
              </a:ext>
            </a:extLst>
          </p:cNvPr>
          <p:cNvGrpSpPr/>
          <p:nvPr/>
        </p:nvGrpSpPr>
        <p:grpSpPr>
          <a:xfrm>
            <a:off x="6810557" y="123995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8DD95B5A-CB29-4D9A-9585-C9CFCB84417C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37604E36-788C-458A-A371-C7C35868529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400A251B-94A0-4988-ABD2-BCAA54AE2239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7D4E9F4-5294-4FDD-B2A6-4DE3B26DA0BB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E285A67A-8709-4F69-A9BF-3D76849D8A25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BE1112C-92CC-4C7F-9483-402A9B95D45D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18722C13-F344-47C6-AF02-EBECEC96E58D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270C9EF-9409-4464-B8E0-AF69BEE8D3E6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9" name="자유형: 도형 308">
            <a:extLst>
              <a:ext uri="{FF2B5EF4-FFF2-40B4-BE49-F238E27FC236}">
                <a16:creationId xmlns:a16="http://schemas.microsoft.com/office/drawing/2014/main" id="{5EBF149A-8B72-4504-958D-F3DDE5473B22}"/>
              </a:ext>
            </a:extLst>
          </p:cNvPr>
          <p:cNvSpPr/>
          <p:nvPr/>
        </p:nvSpPr>
        <p:spPr>
          <a:xfrm>
            <a:off x="1469222" y="254678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0" name="그룹 309">
            <a:extLst>
              <a:ext uri="{FF2B5EF4-FFF2-40B4-BE49-F238E27FC236}">
                <a16:creationId xmlns:a16="http://schemas.microsoft.com/office/drawing/2014/main" id="{D4CD4B50-DC91-4A54-87FC-D1B8B74AE450}"/>
              </a:ext>
            </a:extLst>
          </p:cNvPr>
          <p:cNvGrpSpPr/>
          <p:nvPr/>
        </p:nvGrpSpPr>
        <p:grpSpPr>
          <a:xfrm>
            <a:off x="2179501" y="259441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272DFD97-8DB1-443D-915B-6972A66BA736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8A12D6CF-5758-406C-9AF3-DCA31F9BB6D4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A79BD28-760C-425D-BC0C-EC695DD33A4A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CFA9A9FB-52B9-4929-AB50-5A52B9DFF2D2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79EDED23-C32F-4062-9C03-41CE3D55A09B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3A08B375-2A34-49CC-AEE4-D34B341B9435}"/>
              </a:ext>
            </a:extLst>
          </p:cNvPr>
          <p:cNvGrpSpPr/>
          <p:nvPr/>
        </p:nvGrpSpPr>
        <p:grpSpPr>
          <a:xfrm>
            <a:off x="2838917" y="258803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DF91D37D-3E60-4F7C-B408-37E97A1BAE7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CAF6E3AB-E80E-4EA6-9C13-CEBD1B030A38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E4BAD2E2-E6D7-4FBE-A3D1-F4BC65CBFE41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61636F-6175-40D4-9263-C64D1AC95CD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1" name="자유형: 도형 320">
            <a:extLst>
              <a:ext uri="{FF2B5EF4-FFF2-40B4-BE49-F238E27FC236}">
                <a16:creationId xmlns:a16="http://schemas.microsoft.com/office/drawing/2014/main" id="{E2F68B39-6D4E-4E16-AE91-11DAFA1F0178}"/>
              </a:ext>
            </a:extLst>
          </p:cNvPr>
          <p:cNvSpPr/>
          <p:nvPr/>
        </p:nvSpPr>
        <p:spPr>
          <a:xfrm>
            <a:off x="4184422" y="457922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2" name="자유형: 도형 321">
            <a:extLst>
              <a:ext uri="{FF2B5EF4-FFF2-40B4-BE49-F238E27FC236}">
                <a16:creationId xmlns:a16="http://schemas.microsoft.com/office/drawing/2014/main" id="{3E71CDF3-FCB2-4E05-B535-B0F16460A50B}"/>
              </a:ext>
            </a:extLst>
          </p:cNvPr>
          <p:cNvSpPr/>
          <p:nvPr/>
        </p:nvSpPr>
        <p:spPr>
          <a:xfrm>
            <a:off x="4807569" y="459183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23" name="그룹 322">
            <a:extLst>
              <a:ext uri="{FF2B5EF4-FFF2-40B4-BE49-F238E27FC236}">
                <a16:creationId xmlns:a16="http://schemas.microsoft.com/office/drawing/2014/main" id="{C60EA3C9-362C-4101-8A68-E4F6BCCA5440}"/>
              </a:ext>
            </a:extLst>
          </p:cNvPr>
          <p:cNvGrpSpPr/>
          <p:nvPr/>
        </p:nvGrpSpPr>
        <p:grpSpPr>
          <a:xfrm>
            <a:off x="2835298" y="461076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3B31CACA-1B28-4728-A6F9-D98FFF412B8E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F9940BB-277C-4CC3-9E77-B799D14FC33F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63ACDC0-9778-4E42-84A1-52ED87C4C429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9EB4828E-25E8-431A-A838-B53D3A9D0B5A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AB4EB9C2-DF5A-4E65-B12F-96E0409D0B3F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537EF83-893D-43B4-9139-00701B513D23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9DF3C231-7158-4F2B-896F-32498B91E0A1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9516125A-CEA5-4216-A6CD-5AADFEA0929F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EDDCC583-91C8-4375-A4E2-EFE3FF44B3D1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3" name="그룹 332">
            <a:extLst>
              <a:ext uri="{FF2B5EF4-FFF2-40B4-BE49-F238E27FC236}">
                <a16:creationId xmlns:a16="http://schemas.microsoft.com/office/drawing/2014/main" id="{A56A6F18-6B2D-4296-BEF6-DF010A09B6F1}"/>
              </a:ext>
            </a:extLst>
          </p:cNvPr>
          <p:cNvGrpSpPr/>
          <p:nvPr/>
        </p:nvGrpSpPr>
        <p:grpSpPr>
          <a:xfrm>
            <a:off x="2176739" y="589919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BD4B5226-941E-470F-9A09-4D126789B742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5BCFE1E9-A457-4258-A8C6-2E7B81F0633B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50C48B53-560B-41D5-9893-0876FB690DDD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46CF886B-6100-44BC-B953-078D76F9888E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F0893433-95EA-439C-94B5-D483D8DB1CD1}"/>
              </a:ext>
            </a:extLst>
          </p:cNvPr>
          <p:cNvGrpSpPr/>
          <p:nvPr/>
        </p:nvGrpSpPr>
        <p:grpSpPr>
          <a:xfrm>
            <a:off x="2088252" y="325268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0200BD20-F88F-41FA-B846-9501B3B02314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5D59DF4D-A501-47C3-907F-4D0DEFAE804B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FD5B324F-9C17-4C7B-B68C-A46DC263B05F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8B6E5F34-9B87-4A9C-8A4A-47DE50B80B4A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54EAA258-4F96-45B5-8A35-DD2064B49330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A6C2093E-64FD-4AD4-BF7C-A855A2CB0295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D0B35AB1-6D90-4D8C-BA96-C2F1A7B25152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6" name="그룹 345">
            <a:extLst>
              <a:ext uri="{FF2B5EF4-FFF2-40B4-BE49-F238E27FC236}">
                <a16:creationId xmlns:a16="http://schemas.microsoft.com/office/drawing/2014/main" id="{94B7B1E2-6461-4928-87F3-E27ADF0444F3}"/>
              </a:ext>
            </a:extLst>
          </p:cNvPr>
          <p:cNvGrpSpPr/>
          <p:nvPr/>
        </p:nvGrpSpPr>
        <p:grpSpPr>
          <a:xfrm>
            <a:off x="4115139" y="189832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5813DAF9-D2C2-4FD6-B6B2-5F2A9078A88D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77818F93-0A47-439A-9A1D-AAC20A280797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3DFDBC57-0D6A-442A-9A66-FC94008DA20F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0" name="자유형: 도형 349">
            <a:extLst>
              <a:ext uri="{FF2B5EF4-FFF2-40B4-BE49-F238E27FC236}">
                <a16:creationId xmlns:a16="http://schemas.microsoft.com/office/drawing/2014/main" id="{25CDFA78-C4A7-4AA1-AD42-0A0D3145A9D9}"/>
              </a:ext>
            </a:extLst>
          </p:cNvPr>
          <p:cNvSpPr/>
          <p:nvPr/>
        </p:nvSpPr>
        <p:spPr>
          <a:xfrm>
            <a:off x="2801675" y="195547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51" name="그룹 350">
            <a:extLst>
              <a:ext uri="{FF2B5EF4-FFF2-40B4-BE49-F238E27FC236}">
                <a16:creationId xmlns:a16="http://schemas.microsoft.com/office/drawing/2014/main" id="{5423FD2D-9EEC-4E88-9C5A-A8C5800C2D37}"/>
              </a:ext>
            </a:extLst>
          </p:cNvPr>
          <p:cNvGrpSpPr/>
          <p:nvPr/>
        </p:nvGrpSpPr>
        <p:grpSpPr>
          <a:xfrm>
            <a:off x="1446076" y="191737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B91B86F8-C164-4610-99B5-97E8A3E843CD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86F9FA12-AC39-4A04-92F4-73BECFBA017D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4E91A5D1-CE86-4642-B950-BC6E98A4890B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880DA37-3D99-4D4C-9240-ACFCCB4D6C8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7D114AF9-A254-4E25-A564-273D37B68792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293BA84-05C5-4F5C-B897-1CF42B92AE8E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D7D53912-529B-4117-8F17-EE8D1B4D9C41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9" name="그룹 358">
            <a:extLst>
              <a:ext uri="{FF2B5EF4-FFF2-40B4-BE49-F238E27FC236}">
                <a16:creationId xmlns:a16="http://schemas.microsoft.com/office/drawing/2014/main" id="{DE7C5CAF-AE49-4F08-A4F2-539D7ED0E2CD}"/>
              </a:ext>
            </a:extLst>
          </p:cNvPr>
          <p:cNvGrpSpPr/>
          <p:nvPr/>
        </p:nvGrpSpPr>
        <p:grpSpPr>
          <a:xfrm>
            <a:off x="3517288" y="255012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EDC4E1DE-3F15-4334-9557-04769FB78E18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D515B111-0BA4-456D-AB78-503F66DC6271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F22C4FBC-322A-4A34-832A-7B4ED3569D29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FEBE58F-05AE-4C15-B868-AAF22A2F28E2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12667FD3-6790-43B9-96CD-DEF1B8ABAC91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5A73F80-C646-4DD3-8F75-78888764CF37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D3EAEF9B-5338-481F-9788-5D77A5C3EF79}"/>
              </a:ext>
            </a:extLst>
          </p:cNvPr>
          <p:cNvGrpSpPr/>
          <p:nvPr/>
        </p:nvGrpSpPr>
        <p:grpSpPr>
          <a:xfrm>
            <a:off x="780526" y="455195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23703AC6-B0A8-41BB-A188-6F7D2E4F5F0E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E2A9F431-F729-4976-BF37-1A05C2D2A056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F3D50993-1A1A-49D2-AA4C-E2DB6032A300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2D630254-BDB5-4CE1-A1BE-F75605E48177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E0405326-7C08-4C26-A659-87E856E588B7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DFAAE9A8-FE0E-4933-A927-6E0CA577FA7D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89CB276E-91A6-4624-86DC-1915A6C4853B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7EDC01AC-C1AE-4AD1-B972-49229BA5A43B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62A6B1AF-94EA-4E89-BB24-4181FF796C55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61C7D9CF-3E8B-4E37-918B-94EA6948C322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C6F80143-B938-4895-8FC9-22B7C5706CDC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2E2031F7-65B0-4220-83A5-19BA44E0D6BC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395AF1A0-380F-4612-A76F-5529F6247CCC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648570DC-A4AC-4ED3-907D-4A3427FD3BA2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1" name="그룹 380">
            <a:extLst>
              <a:ext uri="{FF2B5EF4-FFF2-40B4-BE49-F238E27FC236}">
                <a16:creationId xmlns:a16="http://schemas.microsoft.com/office/drawing/2014/main" id="{3CB56EF6-4B53-4DF4-8AEF-9D6B2B7BDDBC}"/>
              </a:ext>
            </a:extLst>
          </p:cNvPr>
          <p:cNvGrpSpPr/>
          <p:nvPr/>
        </p:nvGrpSpPr>
        <p:grpSpPr>
          <a:xfrm>
            <a:off x="1420930" y="459001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0D295A6E-1EEA-4C9A-A18F-A7A95C27DF00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5E599CD2-7D32-45B4-B9EC-0FE83928F1C3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F9BA1F85-AC21-455C-BEF4-911BF23A4CF2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35E04CAF-1293-4DF5-8F78-E080A904778D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7932A5EF-A8C5-4B30-B5D8-74A957D550E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83C56BE0-6908-430E-B6E2-75C091EDFC3E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ED121019-FC7C-47FF-A512-276ABA2702BB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CA44F246-511E-4FF0-BC0E-F83A674294C4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914CFDB7-CD0B-433C-9660-27D7A4BFD3BC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1C4B89E9-5A81-4C4F-8A89-DA5F346BE567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F4270230-DB31-4D1C-812C-10F87734DBB5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29E45FFD-A4CD-4020-ABE4-8EFA007770C3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AA985750-3393-451C-9787-ADD242B7D506}"/>
              </a:ext>
            </a:extLst>
          </p:cNvPr>
          <p:cNvGrpSpPr/>
          <p:nvPr/>
        </p:nvGrpSpPr>
        <p:grpSpPr>
          <a:xfrm>
            <a:off x="4143556" y="525065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123AE3F0-D59C-4103-B0AE-265C86856EC2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579BDFE6-3CFA-4791-BED0-52CC7E205888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DA3F02DE-F840-4AC8-B2B0-397D3BBCB17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E6298BF0-8A71-41E0-AE36-9F2352C6487E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9" name="그룹 398">
            <a:extLst>
              <a:ext uri="{FF2B5EF4-FFF2-40B4-BE49-F238E27FC236}">
                <a16:creationId xmlns:a16="http://schemas.microsoft.com/office/drawing/2014/main" id="{78C39D1C-7D45-4FEF-8453-50ADA57B2DA4}"/>
              </a:ext>
            </a:extLst>
          </p:cNvPr>
          <p:cNvGrpSpPr/>
          <p:nvPr/>
        </p:nvGrpSpPr>
        <p:grpSpPr>
          <a:xfrm>
            <a:off x="4821927" y="325268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8D7309C7-1D59-4448-87D3-5D0CAB5DDED4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114B5AC7-CCFA-43E5-A1F0-5C2224C74911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03548E14-5D84-462C-AA65-10E7C3A244DF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25D4366F-8082-472D-A45A-E209ABFDEF31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4" name="그룹 403">
            <a:extLst>
              <a:ext uri="{FF2B5EF4-FFF2-40B4-BE49-F238E27FC236}">
                <a16:creationId xmlns:a16="http://schemas.microsoft.com/office/drawing/2014/main" id="{EE8F496C-281D-44A4-B62B-F62B44343D47}"/>
              </a:ext>
            </a:extLst>
          </p:cNvPr>
          <p:cNvGrpSpPr/>
          <p:nvPr/>
        </p:nvGrpSpPr>
        <p:grpSpPr>
          <a:xfrm>
            <a:off x="1466365" y="525064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2FF606C0-E6DD-4D82-A95E-B4D74DE9DD2B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9EDA8B18-ABCD-4B71-837A-1BDFAAB119AE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57A57D91-7FE7-40A0-9778-5A9F568CBF7E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FE88A3CA-E442-48A1-B144-E14570CC485A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1682FA83-1BFE-4593-AD1A-0D95A5D97935}"/>
              </a:ext>
            </a:extLst>
          </p:cNvPr>
          <p:cNvGrpSpPr/>
          <p:nvPr/>
        </p:nvGrpSpPr>
        <p:grpSpPr>
          <a:xfrm>
            <a:off x="5478406" y="191739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A056715-E621-4E2A-A7F5-FA0BD86F0B08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2DC57454-68A5-4D7C-B2BD-3CD2B1289516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65B46ADE-DDE7-4308-9CDA-CFB8FD362A3A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3" name="그룹 412">
            <a:extLst>
              <a:ext uri="{FF2B5EF4-FFF2-40B4-BE49-F238E27FC236}">
                <a16:creationId xmlns:a16="http://schemas.microsoft.com/office/drawing/2014/main" id="{8EA1955F-03EF-4FD4-9464-FD12447B3DB0}"/>
              </a:ext>
            </a:extLst>
          </p:cNvPr>
          <p:cNvGrpSpPr/>
          <p:nvPr/>
        </p:nvGrpSpPr>
        <p:grpSpPr>
          <a:xfrm>
            <a:off x="2125590" y="525074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7471DB37-836D-4077-BD2A-4F7328B4889A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CE4A881-AFE4-47BD-80FE-2E2D3DA59E8F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716FE9CD-3C5B-4263-8F14-4DF0963FA6C4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8C9FE754-51CB-455D-8563-15409ADA567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E42F0EAE-7154-4221-9195-E3CD83180182}"/>
              </a:ext>
            </a:extLst>
          </p:cNvPr>
          <p:cNvGrpSpPr/>
          <p:nvPr/>
        </p:nvGrpSpPr>
        <p:grpSpPr>
          <a:xfrm>
            <a:off x="2782910" y="525055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572AD302-D962-42B5-9228-EB2C26E25C1E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72692392-2214-430D-B5D6-FE4306A299D1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C9BCE062-BBEA-45EB-9FF7-38E15A02CFB0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104FC326-3091-47D9-BEC7-5351BD45D03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6BB62B8B-D7D9-42DC-AA7A-51EE954C779D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4" name="그룹 423">
            <a:extLst>
              <a:ext uri="{FF2B5EF4-FFF2-40B4-BE49-F238E27FC236}">
                <a16:creationId xmlns:a16="http://schemas.microsoft.com/office/drawing/2014/main" id="{60E94B14-DFC3-4255-8A04-C2F45FA4EE44}"/>
              </a:ext>
            </a:extLst>
          </p:cNvPr>
          <p:cNvGrpSpPr/>
          <p:nvPr/>
        </p:nvGrpSpPr>
        <p:grpSpPr>
          <a:xfrm>
            <a:off x="5469746" y="123995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11A52BE4-D8C8-43CD-A600-4BBA19A0E7B3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987C994B-8FF1-44BC-A1CC-32A48B47234B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AA69451F-A057-448C-999A-E183C96E7FE8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27D8844B-B100-4DA5-A2C3-414F06FF7A4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7CDE9B47-3FFE-4556-ABC1-EFFE45B889E8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0" name="자유형: 도형 429">
            <a:extLst>
              <a:ext uri="{FF2B5EF4-FFF2-40B4-BE49-F238E27FC236}">
                <a16:creationId xmlns:a16="http://schemas.microsoft.com/office/drawing/2014/main" id="{6D8D67CE-5EB3-4C3C-9960-6F2022D9A535}"/>
              </a:ext>
            </a:extLst>
          </p:cNvPr>
          <p:cNvSpPr/>
          <p:nvPr/>
        </p:nvSpPr>
        <p:spPr>
          <a:xfrm>
            <a:off x="6133710" y="123986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A8A7AB2D-076B-4407-899C-4229B8B375E5}"/>
              </a:ext>
            </a:extLst>
          </p:cNvPr>
          <p:cNvGrpSpPr/>
          <p:nvPr/>
        </p:nvGrpSpPr>
        <p:grpSpPr>
          <a:xfrm>
            <a:off x="8200883" y="390857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38ECBAE7-404F-409B-82DA-8CB96974A5AE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328F78EA-FD3F-4842-9B5E-3411B6D747BF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D39E9D57-DE03-495F-B207-273D88544965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1CDF3AEA-4DC0-4A10-87F3-576F79E62F7D}"/>
              </a:ext>
            </a:extLst>
          </p:cNvPr>
          <p:cNvGrpSpPr/>
          <p:nvPr/>
        </p:nvGrpSpPr>
        <p:grpSpPr>
          <a:xfrm>
            <a:off x="5500626" y="457129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E43FE24C-D56E-46FA-9DE5-B134EF5FA464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986341B5-481B-421A-BB67-BD601E9C2AD4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7362282-79FB-4296-81DB-70DE93C7FDB3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9" name="그룹 438">
            <a:extLst>
              <a:ext uri="{FF2B5EF4-FFF2-40B4-BE49-F238E27FC236}">
                <a16:creationId xmlns:a16="http://schemas.microsoft.com/office/drawing/2014/main" id="{286099A4-BBF8-412E-9117-66C22815B8E9}"/>
              </a:ext>
            </a:extLst>
          </p:cNvPr>
          <p:cNvGrpSpPr/>
          <p:nvPr/>
        </p:nvGrpSpPr>
        <p:grpSpPr>
          <a:xfrm>
            <a:off x="8162630" y="458385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FA15F68-2733-42F7-92F1-02B95C0C105D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5E414524-CBD9-4611-BD44-80C8E520F6D0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EED70CE7-E59D-43EC-A736-989CEA1F9FC6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4F2C6414-85C2-4401-8B3D-559ED6A99663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D3B9FDD9-800B-4731-9CD1-E8D4C12CED95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6FB68A2-CD30-4547-9C1D-EEC0FDE739B8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9C30B10D-9C75-4B4A-8A93-88B9F1B9C4FE}"/>
              </a:ext>
            </a:extLst>
          </p:cNvPr>
          <p:cNvGrpSpPr/>
          <p:nvPr/>
        </p:nvGrpSpPr>
        <p:grpSpPr>
          <a:xfrm>
            <a:off x="6812461" y="325268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E14F04BB-CD94-4162-957B-E9C8374350DB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C62EA1BA-C48A-4129-A1B6-8937E07AF637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자유형: 도형 448">
            <a:extLst>
              <a:ext uri="{FF2B5EF4-FFF2-40B4-BE49-F238E27FC236}">
                <a16:creationId xmlns:a16="http://schemas.microsoft.com/office/drawing/2014/main" id="{530251FF-9D40-4245-AC67-443800B3B503}"/>
              </a:ext>
            </a:extLst>
          </p:cNvPr>
          <p:cNvSpPr/>
          <p:nvPr/>
        </p:nvSpPr>
        <p:spPr>
          <a:xfrm>
            <a:off x="7470163" y="325268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50" name="그룹 449">
            <a:extLst>
              <a:ext uri="{FF2B5EF4-FFF2-40B4-BE49-F238E27FC236}">
                <a16:creationId xmlns:a16="http://schemas.microsoft.com/office/drawing/2014/main" id="{E2F230A4-F6DB-4115-9076-FC701CF25FCD}"/>
              </a:ext>
            </a:extLst>
          </p:cNvPr>
          <p:cNvGrpSpPr/>
          <p:nvPr/>
        </p:nvGrpSpPr>
        <p:grpSpPr>
          <a:xfrm>
            <a:off x="8143675" y="325268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0FB58676-ADC6-4E09-BD59-85B9FABFECAF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8807DCB6-51D7-4920-A550-8D1832AB5A7D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F09026F3-02CC-498D-83D9-DAFEFFF989F8}"/>
              </a:ext>
            </a:extLst>
          </p:cNvPr>
          <p:cNvSpPr txBox="1"/>
          <p:nvPr/>
        </p:nvSpPr>
        <p:spPr>
          <a:xfrm>
            <a:off x="8978001" y="400211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09C92B02-38A5-42D6-82B4-3663039F2058}"/>
              </a:ext>
            </a:extLst>
          </p:cNvPr>
          <p:cNvSpPr txBox="1"/>
          <p:nvPr/>
        </p:nvSpPr>
        <p:spPr>
          <a:xfrm>
            <a:off x="9037297" y="458609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04240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CAFF81-BD43-48AA-9FE5-B7F29686F7D9}"/>
              </a:ext>
            </a:extLst>
          </p:cNvPr>
          <p:cNvSpPr txBox="1"/>
          <p:nvPr/>
        </p:nvSpPr>
        <p:spPr>
          <a:xfrm>
            <a:off x="3243148" y="2541748"/>
            <a:ext cx="57057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600" dirty="0">
                <a:solidFill>
                  <a:srgbClr val="1635E3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434BBA-A720-4100-B2CD-9C2C50D25EB1}"/>
              </a:ext>
            </a:extLst>
          </p:cNvPr>
          <p:cNvSpPr txBox="1"/>
          <p:nvPr/>
        </p:nvSpPr>
        <p:spPr>
          <a:xfrm>
            <a:off x="3243934" y="3649744"/>
            <a:ext cx="570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 </a:t>
            </a:r>
            <a:r>
              <a:rPr lang="en-US" altLang="ko-KR" sz="1600" dirty="0" err="1"/>
              <a:t>Etiam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aliquet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mi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lacinia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35207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1">
            <a:hlinkClick r:id="rId2"/>
            <a:extLst>
              <a:ext uri="{FF2B5EF4-FFF2-40B4-BE49-F238E27FC236}">
                <a16:creationId xmlns:a16="http://schemas.microsoft.com/office/drawing/2014/main" id="{340829D6-E742-4072-8EAD-A70FD1D21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7D931CC-8902-49DD-90C9-536FFF5F00C4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1592BA7-CB1D-43C5-8344-B379D72E00ED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27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10266681-3375-46C1-B592-DC237E5B134D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1EFA806E-65FB-40A5-9B44-E3AB64836270}"/>
              </a:ext>
            </a:extLst>
          </p:cNvPr>
          <p:cNvSpPr/>
          <p:nvPr/>
        </p:nvSpPr>
        <p:spPr>
          <a:xfrm>
            <a:off x="1092647" y="1486671"/>
            <a:ext cx="1063914" cy="1063914"/>
          </a:xfrm>
          <a:prstGeom prst="ellipse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719B2215-F98D-4BC2-96E7-74FD79FF0EDE}"/>
              </a:ext>
            </a:extLst>
          </p:cNvPr>
          <p:cNvSpPr/>
          <p:nvPr/>
        </p:nvSpPr>
        <p:spPr>
          <a:xfrm>
            <a:off x="6307140" y="1486671"/>
            <a:ext cx="1063914" cy="1063914"/>
          </a:xfrm>
          <a:prstGeom prst="ellipse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B34F4AE8-5265-4F15-B0D3-E4DB88424BDE}"/>
              </a:ext>
            </a:extLst>
          </p:cNvPr>
          <p:cNvGrpSpPr/>
          <p:nvPr/>
        </p:nvGrpSpPr>
        <p:grpSpPr>
          <a:xfrm>
            <a:off x="6678276" y="1811029"/>
            <a:ext cx="294242" cy="392386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888A2C1-1755-462D-AFD6-5A8999CA90F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220931A-CC89-465C-BF69-49EA1244AA1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A39B19DC-A14C-4DC0-854A-1734C793B308}"/>
              </a:ext>
            </a:extLst>
          </p:cNvPr>
          <p:cNvGrpSpPr/>
          <p:nvPr/>
        </p:nvGrpSpPr>
        <p:grpSpPr>
          <a:xfrm>
            <a:off x="1470829" y="1796769"/>
            <a:ext cx="387356" cy="386881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723B41C1-7B3A-47E8-B3C6-EF57AEE9927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7C6CBA8-201C-4C78-A074-59980F03A99B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560F3641-F96D-4CA0-9349-813B75CB0E31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8D1F040-1F34-4CD2-9BDC-1606619C582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DC0BF48-A148-4268-9773-B3436A5DCE6D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6667D50-D7AE-4F49-8AC7-295813BE66C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05C76C9-A55C-4B7E-BEA8-4C4C94B5003A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5970AEE8-8275-4D54-A661-5CC411F03E27}"/>
              </a:ext>
            </a:extLst>
          </p:cNvPr>
          <p:cNvSpPr/>
          <p:nvPr/>
        </p:nvSpPr>
        <p:spPr>
          <a:xfrm>
            <a:off x="2267987" y="1553548"/>
            <a:ext cx="2582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635E3"/>
                </a:solidFill>
              </a:rPr>
              <a:t>amet</a:t>
            </a:r>
            <a:r>
              <a:rPr lang="en-US" altLang="ko-KR" sz="14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44DE86-EFD6-4394-BC1E-20BF871744FC}"/>
              </a:ext>
            </a:extLst>
          </p:cNvPr>
          <p:cNvSpPr txBox="1"/>
          <p:nvPr/>
        </p:nvSpPr>
        <p:spPr>
          <a:xfrm>
            <a:off x="2342117" y="1861325"/>
            <a:ext cx="3380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60B4C20D-D1E2-43DB-B1DA-32250640B5DA}"/>
              </a:ext>
            </a:extLst>
          </p:cNvPr>
          <p:cNvSpPr/>
          <p:nvPr/>
        </p:nvSpPr>
        <p:spPr>
          <a:xfrm>
            <a:off x="7482480" y="1553548"/>
            <a:ext cx="2582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635E3"/>
                </a:solidFill>
              </a:rPr>
              <a:t>amet</a:t>
            </a:r>
            <a:r>
              <a:rPr lang="en-US" altLang="ko-KR" sz="14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C281996-C82B-4BB2-8BAC-002CB03E8469}"/>
              </a:ext>
            </a:extLst>
          </p:cNvPr>
          <p:cNvSpPr txBox="1"/>
          <p:nvPr/>
        </p:nvSpPr>
        <p:spPr>
          <a:xfrm>
            <a:off x="7556610" y="1861325"/>
            <a:ext cx="3380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ABFD322-01AB-4050-8EA1-621676CC2029}"/>
              </a:ext>
            </a:extLst>
          </p:cNvPr>
          <p:cNvSpPr/>
          <p:nvPr/>
        </p:nvSpPr>
        <p:spPr>
          <a:xfrm>
            <a:off x="1092647" y="3141135"/>
            <a:ext cx="1063914" cy="1063914"/>
          </a:xfrm>
          <a:prstGeom prst="ellipse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1002B718-D098-412D-BC00-CE497E6088FD}"/>
              </a:ext>
            </a:extLst>
          </p:cNvPr>
          <p:cNvSpPr/>
          <p:nvPr/>
        </p:nvSpPr>
        <p:spPr>
          <a:xfrm>
            <a:off x="6307140" y="3141135"/>
            <a:ext cx="1063914" cy="1063914"/>
          </a:xfrm>
          <a:prstGeom prst="ellipse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DD84441B-5EF6-4682-A47A-4125A4086372}"/>
              </a:ext>
            </a:extLst>
          </p:cNvPr>
          <p:cNvGrpSpPr/>
          <p:nvPr/>
        </p:nvGrpSpPr>
        <p:grpSpPr>
          <a:xfrm>
            <a:off x="1432848" y="3452151"/>
            <a:ext cx="374883" cy="384556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F20245EA-DAE4-41C3-8E8D-FA7B13927C1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1C5DF1F-4348-4681-A63B-59C1AD5C343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C6F90B81-6E84-4950-8CB1-8EDFAD43CEA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22292EB-5BBE-42F6-9575-EFA07EC15D3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3789C97E-34D4-45CC-A681-E1FF123A8671}"/>
              </a:ext>
            </a:extLst>
          </p:cNvPr>
          <p:cNvGrpSpPr/>
          <p:nvPr/>
        </p:nvGrpSpPr>
        <p:grpSpPr>
          <a:xfrm>
            <a:off x="6644516" y="3478512"/>
            <a:ext cx="389159" cy="389159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A8C674AD-3877-46E5-A011-B7952672D1D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94B0CFB6-FA95-4FB0-B8C1-291433BCB1A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9219591F-D971-46CE-926F-C160C4823E1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AE353C9-3847-4F72-A677-85786154B29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423CE51-46AE-4FEF-9458-B13E36D8D95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C829BD3E-B197-4EDF-9D9A-B829DB2013D9}"/>
              </a:ext>
            </a:extLst>
          </p:cNvPr>
          <p:cNvSpPr/>
          <p:nvPr/>
        </p:nvSpPr>
        <p:spPr>
          <a:xfrm>
            <a:off x="2267987" y="3202026"/>
            <a:ext cx="2582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635E3"/>
                </a:solidFill>
              </a:rPr>
              <a:t>amet</a:t>
            </a:r>
            <a:r>
              <a:rPr lang="en-US" altLang="ko-KR" sz="14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9BCE05D-C4AD-4D2F-8294-7989AD939B1F}"/>
              </a:ext>
            </a:extLst>
          </p:cNvPr>
          <p:cNvSpPr txBox="1"/>
          <p:nvPr/>
        </p:nvSpPr>
        <p:spPr>
          <a:xfrm>
            <a:off x="2342117" y="3509803"/>
            <a:ext cx="3380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DDBEAC2A-03C9-4622-AC45-42984122EAFA}"/>
              </a:ext>
            </a:extLst>
          </p:cNvPr>
          <p:cNvSpPr/>
          <p:nvPr/>
        </p:nvSpPr>
        <p:spPr>
          <a:xfrm>
            <a:off x="7482480" y="3202026"/>
            <a:ext cx="2582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635E3"/>
                </a:solidFill>
              </a:rPr>
              <a:t>amet</a:t>
            </a:r>
            <a:r>
              <a:rPr lang="en-US" altLang="ko-KR" sz="14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D4B7A76-6C78-4417-AFE5-8BACC2C70601}"/>
              </a:ext>
            </a:extLst>
          </p:cNvPr>
          <p:cNvSpPr txBox="1"/>
          <p:nvPr/>
        </p:nvSpPr>
        <p:spPr>
          <a:xfrm>
            <a:off x="7556610" y="3509803"/>
            <a:ext cx="3380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CC867F0E-B18A-458E-B470-DFC29426777D}"/>
              </a:ext>
            </a:extLst>
          </p:cNvPr>
          <p:cNvSpPr/>
          <p:nvPr/>
        </p:nvSpPr>
        <p:spPr>
          <a:xfrm>
            <a:off x="1092647" y="4795599"/>
            <a:ext cx="1063914" cy="1063914"/>
          </a:xfrm>
          <a:prstGeom prst="ellipse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040935BA-C3B9-4AA4-83EA-024B6C02B748}"/>
              </a:ext>
            </a:extLst>
          </p:cNvPr>
          <p:cNvSpPr/>
          <p:nvPr/>
        </p:nvSpPr>
        <p:spPr>
          <a:xfrm>
            <a:off x="6307140" y="4795599"/>
            <a:ext cx="1063914" cy="1063914"/>
          </a:xfrm>
          <a:prstGeom prst="ellipse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C1341854-AED6-4AD3-AFDF-E6810E1621D4}"/>
              </a:ext>
            </a:extLst>
          </p:cNvPr>
          <p:cNvSpPr/>
          <p:nvPr/>
        </p:nvSpPr>
        <p:spPr>
          <a:xfrm>
            <a:off x="6668246" y="5172224"/>
            <a:ext cx="341701" cy="389159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E949080B-06B3-4926-8072-99BDE8156852}"/>
              </a:ext>
            </a:extLst>
          </p:cNvPr>
          <p:cNvGrpSpPr/>
          <p:nvPr/>
        </p:nvGrpSpPr>
        <p:grpSpPr>
          <a:xfrm>
            <a:off x="1451967" y="5141186"/>
            <a:ext cx="388876" cy="37273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747775-EC70-422B-BE12-67E6E8030431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D0A9BC7F-F7FB-444C-B941-20B73471B63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1BACE49C-8AE5-43FF-8588-DFF4163BE237}"/>
              </a:ext>
            </a:extLst>
          </p:cNvPr>
          <p:cNvSpPr/>
          <p:nvPr/>
        </p:nvSpPr>
        <p:spPr>
          <a:xfrm>
            <a:off x="2267987" y="4850502"/>
            <a:ext cx="2582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635E3"/>
                </a:solidFill>
              </a:rPr>
              <a:t>amet</a:t>
            </a:r>
            <a:r>
              <a:rPr lang="en-US" altLang="ko-KR" sz="14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D45F784-517A-4E58-9BF5-8BFE1B8BCF3F}"/>
              </a:ext>
            </a:extLst>
          </p:cNvPr>
          <p:cNvSpPr txBox="1"/>
          <p:nvPr/>
        </p:nvSpPr>
        <p:spPr>
          <a:xfrm>
            <a:off x="2342117" y="5158279"/>
            <a:ext cx="3380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DD475588-5D36-4C0B-A579-17C39ABE0F34}"/>
              </a:ext>
            </a:extLst>
          </p:cNvPr>
          <p:cNvSpPr/>
          <p:nvPr/>
        </p:nvSpPr>
        <p:spPr>
          <a:xfrm>
            <a:off x="7482480" y="4850502"/>
            <a:ext cx="2582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635E3"/>
                </a:solidFill>
              </a:rPr>
              <a:t>amet</a:t>
            </a:r>
            <a:r>
              <a:rPr lang="en-US" altLang="ko-KR" sz="14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AC7AC38-BFCA-4D4D-A01A-0D007B9D33D7}"/>
              </a:ext>
            </a:extLst>
          </p:cNvPr>
          <p:cNvSpPr txBox="1"/>
          <p:nvPr/>
        </p:nvSpPr>
        <p:spPr>
          <a:xfrm>
            <a:off x="7556610" y="5158279"/>
            <a:ext cx="3380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0920FE3-1990-4DCF-B8E4-CD0125F4D51B}"/>
              </a:ext>
            </a:extLst>
          </p:cNvPr>
          <p:cNvSpPr txBox="1"/>
          <p:nvPr/>
        </p:nvSpPr>
        <p:spPr>
          <a:xfrm>
            <a:off x="3962400" y="2775897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Slide Title 01.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0024D8-014D-4BD0-9D36-91D1A4920EDE}"/>
              </a:ext>
            </a:extLst>
          </p:cNvPr>
          <p:cNvSpPr txBox="1"/>
          <p:nvPr/>
        </p:nvSpPr>
        <p:spPr>
          <a:xfrm>
            <a:off x="3744686" y="3422228"/>
            <a:ext cx="4702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Lorem ipsum dolor sit </a:t>
            </a:r>
            <a:r>
              <a:rPr lang="en-US" altLang="ko-KR" sz="2000" b="1" dirty="0" err="1"/>
              <a:t>amet</a:t>
            </a:r>
            <a:r>
              <a:rPr lang="en-US" altLang="ko-KR" sz="2000" b="1" dirty="0"/>
              <a:t>, </a:t>
            </a:r>
            <a:r>
              <a:rPr lang="en-US" altLang="ko-KR" sz="2000" b="1" dirty="0" err="1"/>
              <a:t>consectetur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adipisicing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elit</a:t>
            </a:r>
            <a:r>
              <a:rPr lang="en-US" altLang="ko-KR" sz="2000" b="1" dirty="0"/>
              <a:t>.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D5458D-987F-4102-8BEE-381090FF68A9}"/>
              </a:ext>
            </a:extLst>
          </p:cNvPr>
          <p:cNvSpPr txBox="1"/>
          <p:nvPr/>
        </p:nvSpPr>
        <p:spPr>
          <a:xfrm>
            <a:off x="2126343" y="2782669"/>
            <a:ext cx="7939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02.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BE2708-B711-4AC1-B6FA-9796E350B0EB}"/>
              </a:ext>
            </a:extLst>
          </p:cNvPr>
          <p:cNvSpPr txBox="1"/>
          <p:nvPr/>
        </p:nvSpPr>
        <p:spPr>
          <a:xfrm>
            <a:off x="3105150" y="3459267"/>
            <a:ext cx="598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90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F267EE8-7339-4EC3-BB72-8D5C49FFEFAA}"/>
              </a:ext>
            </a:extLst>
          </p:cNvPr>
          <p:cNvSpPr/>
          <p:nvPr/>
        </p:nvSpPr>
        <p:spPr>
          <a:xfrm>
            <a:off x="884342" y="1392712"/>
            <a:ext cx="3613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635E3"/>
                </a:solidFill>
              </a:rPr>
              <a:t>amet</a:t>
            </a:r>
            <a:r>
              <a:rPr lang="en-US" altLang="ko-KR" sz="2000" b="1" dirty="0">
                <a:solidFill>
                  <a:srgbClr val="1635E3"/>
                </a:solidFill>
              </a:rPr>
              <a:t>,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DE4C6EF8-D49E-450C-9DFA-C0755256FDE1}"/>
              </a:ext>
            </a:extLst>
          </p:cNvPr>
          <p:cNvGrpSpPr/>
          <p:nvPr/>
        </p:nvGrpSpPr>
        <p:grpSpPr>
          <a:xfrm>
            <a:off x="1561786" y="3298724"/>
            <a:ext cx="555917" cy="869105"/>
            <a:chOff x="2176739" y="5552206"/>
            <a:chExt cx="257175" cy="402061"/>
          </a:xfrm>
          <a:solidFill>
            <a:srgbClr val="3568F5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1B0AD3E-92A9-4997-980C-151DD85E9364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8B07128-4867-4C83-BA81-9807510AF241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321B917-5C25-4CEF-B68A-16BBBFFA6ECE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292BAD40-9821-4B8E-A432-64FEAC9DA6EA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22A4298-4071-4E2D-AF1A-42D1662D925F}"/>
              </a:ext>
            </a:extLst>
          </p:cNvPr>
          <p:cNvSpPr/>
          <p:nvPr/>
        </p:nvSpPr>
        <p:spPr>
          <a:xfrm>
            <a:off x="884342" y="4324471"/>
            <a:ext cx="19220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AE1CF8-094B-4607-B66E-36605A9126CF}"/>
              </a:ext>
            </a:extLst>
          </p:cNvPr>
          <p:cNvGrpSpPr/>
          <p:nvPr/>
        </p:nvGrpSpPr>
        <p:grpSpPr>
          <a:xfrm>
            <a:off x="4224609" y="3329022"/>
            <a:ext cx="819671" cy="819669"/>
            <a:chOff x="6151784" y="2905672"/>
            <a:chExt cx="390525" cy="390525"/>
          </a:xfrm>
          <a:solidFill>
            <a:srgbClr val="3568F5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9B8DDB2-31C8-4E75-ADE4-26625C395C26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BE0518D-5077-4587-9E5C-5458730FA7F5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3B3648A-B2B2-4792-AE63-48C442D86E80}"/>
              </a:ext>
            </a:extLst>
          </p:cNvPr>
          <p:cNvSpPr/>
          <p:nvPr/>
        </p:nvSpPr>
        <p:spPr>
          <a:xfrm>
            <a:off x="3718085" y="4320805"/>
            <a:ext cx="19220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9DD000DE-09A6-4F50-BF8E-952F92A7126D}"/>
              </a:ext>
            </a:extLst>
          </p:cNvPr>
          <p:cNvSpPr/>
          <p:nvPr/>
        </p:nvSpPr>
        <p:spPr>
          <a:xfrm>
            <a:off x="7147722" y="3371029"/>
            <a:ext cx="760609" cy="760606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9FF7EC09-B810-481A-A93A-ADAAC890387B}"/>
              </a:ext>
            </a:extLst>
          </p:cNvPr>
          <p:cNvSpPr/>
          <p:nvPr/>
        </p:nvSpPr>
        <p:spPr>
          <a:xfrm>
            <a:off x="6551828" y="4315724"/>
            <a:ext cx="19220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4DA8627E-BD4B-48A0-B624-D4582E08D2EA}"/>
              </a:ext>
            </a:extLst>
          </p:cNvPr>
          <p:cNvSpPr/>
          <p:nvPr/>
        </p:nvSpPr>
        <p:spPr>
          <a:xfrm>
            <a:off x="9914553" y="3334408"/>
            <a:ext cx="692013" cy="834487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5C954478-BF9A-4971-BBC7-317D26589370}"/>
              </a:ext>
            </a:extLst>
          </p:cNvPr>
          <p:cNvSpPr/>
          <p:nvPr/>
        </p:nvSpPr>
        <p:spPr>
          <a:xfrm>
            <a:off x="9385570" y="4320153"/>
            <a:ext cx="19220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8" name="더하기 기호 7">
            <a:extLst>
              <a:ext uri="{FF2B5EF4-FFF2-40B4-BE49-F238E27FC236}">
                <a16:creationId xmlns:a16="http://schemas.microsoft.com/office/drawing/2014/main" id="{16E0435A-6D3F-4278-B504-22C36CA23985}"/>
              </a:ext>
            </a:extLst>
          </p:cNvPr>
          <p:cNvSpPr/>
          <p:nvPr/>
        </p:nvSpPr>
        <p:spPr>
          <a:xfrm>
            <a:off x="3004134" y="3609025"/>
            <a:ext cx="464940" cy="464940"/>
          </a:xfrm>
          <a:prstGeom prst="mathPlus">
            <a:avLst>
              <a:gd name="adj1" fmla="val 6407"/>
            </a:avLst>
          </a:pr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5" name="더하기 기호 54">
            <a:extLst>
              <a:ext uri="{FF2B5EF4-FFF2-40B4-BE49-F238E27FC236}">
                <a16:creationId xmlns:a16="http://schemas.microsoft.com/office/drawing/2014/main" id="{C98AE09A-546B-499F-BFB6-84FA5CD3CEFB}"/>
              </a:ext>
            </a:extLst>
          </p:cNvPr>
          <p:cNvSpPr/>
          <p:nvPr/>
        </p:nvSpPr>
        <p:spPr>
          <a:xfrm>
            <a:off x="5871150" y="3609025"/>
            <a:ext cx="464940" cy="464940"/>
          </a:xfrm>
          <a:prstGeom prst="mathPlus">
            <a:avLst>
              <a:gd name="adj1" fmla="val 6407"/>
            </a:avLst>
          </a:pr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6" name="더하기 기호 55">
            <a:extLst>
              <a:ext uri="{FF2B5EF4-FFF2-40B4-BE49-F238E27FC236}">
                <a16:creationId xmlns:a16="http://schemas.microsoft.com/office/drawing/2014/main" id="{66C3BB43-1BE4-4FE7-89BF-DB723B9C2624}"/>
              </a:ext>
            </a:extLst>
          </p:cNvPr>
          <p:cNvSpPr/>
          <p:nvPr/>
        </p:nvSpPr>
        <p:spPr>
          <a:xfrm>
            <a:off x="8738166" y="3609025"/>
            <a:ext cx="464940" cy="464940"/>
          </a:xfrm>
          <a:prstGeom prst="mathPlus">
            <a:avLst>
              <a:gd name="adj1" fmla="val 6407"/>
            </a:avLst>
          </a:pr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51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3EF4679-30A7-4083-B560-D9ECD95D2869}"/>
              </a:ext>
            </a:extLst>
          </p:cNvPr>
          <p:cNvSpPr/>
          <p:nvPr/>
        </p:nvSpPr>
        <p:spPr>
          <a:xfrm>
            <a:off x="6100165" y="2235200"/>
            <a:ext cx="4229100" cy="4229100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B39B5AAA-A4A8-4E03-8D78-95FADAE177D5}"/>
              </a:ext>
            </a:extLst>
          </p:cNvPr>
          <p:cNvGrpSpPr/>
          <p:nvPr/>
        </p:nvGrpSpPr>
        <p:grpSpPr>
          <a:xfrm>
            <a:off x="3597103" y="3294490"/>
            <a:ext cx="777024" cy="777020"/>
            <a:chOff x="2112922" y="1570386"/>
            <a:chExt cx="390525" cy="390525"/>
          </a:xfrm>
          <a:solidFill>
            <a:srgbClr val="3568F5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2EF8215-C02E-4DB5-AEAC-0094A337A2B8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2A1B81B-E85E-4511-B4AD-FFC677CF4428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597927B-423D-487F-931C-401FA7D1703D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34880AF3-84DF-44D4-9842-C3835934FB09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80D4445-BC32-43A3-9999-FB964C4C4BA9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89C865C-4F96-4E72-A8AE-6C8B5FD791A0}"/>
              </a:ext>
            </a:extLst>
          </p:cNvPr>
          <p:cNvGrpSpPr/>
          <p:nvPr/>
        </p:nvGrpSpPr>
        <p:grpSpPr>
          <a:xfrm>
            <a:off x="7818829" y="3265594"/>
            <a:ext cx="791772" cy="80109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84D504A-0EB4-4351-9813-B7A2B22B8FD1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099B371-F5A9-44ED-89E7-E994C3768F61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3A5466A-E03C-4AE2-85F4-D56AD83898B7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760D480-8F1B-4249-B09E-F19390A30528}"/>
              </a:ext>
            </a:extLst>
          </p:cNvPr>
          <p:cNvSpPr/>
          <p:nvPr/>
        </p:nvSpPr>
        <p:spPr>
          <a:xfrm>
            <a:off x="7117650" y="4419736"/>
            <a:ext cx="2204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0F3A7C8-9E97-4F9E-8BBC-0F24C201FAEE}"/>
              </a:ext>
            </a:extLst>
          </p:cNvPr>
          <p:cNvSpPr/>
          <p:nvPr/>
        </p:nvSpPr>
        <p:spPr>
          <a:xfrm>
            <a:off x="7117651" y="4942956"/>
            <a:ext cx="22041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568978D-9DD5-4538-84C5-8D18A03B27AA}"/>
              </a:ext>
            </a:extLst>
          </p:cNvPr>
          <p:cNvSpPr/>
          <p:nvPr/>
        </p:nvSpPr>
        <p:spPr>
          <a:xfrm>
            <a:off x="2900596" y="4419736"/>
            <a:ext cx="2204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568F5"/>
                </a:solidFill>
              </a:rPr>
              <a:t>Lorem ipsum</a:t>
            </a:r>
            <a:endParaRPr lang="ko-KR" altLang="en-US" dirty="0">
              <a:solidFill>
                <a:srgbClr val="3568F5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30A73DA7-1FEB-42B2-B3C9-C925A70E3F71}"/>
              </a:ext>
            </a:extLst>
          </p:cNvPr>
          <p:cNvSpPr/>
          <p:nvPr/>
        </p:nvSpPr>
        <p:spPr>
          <a:xfrm>
            <a:off x="2900597" y="4942956"/>
            <a:ext cx="22041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8" name="액자 57">
            <a:extLst>
              <a:ext uri="{FF2B5EF4-FFF2-40B4-BE49-F238E27FC236}">
                <a16:creationId xmlns:a16="http://schemas.microsoft.com/office/drawing/2014/main" id="{09F9390B-936A-45C3-9999-04E1230762AE}"/>
              </a:ext>
            </a:extLst>
          </p:cNvPr>
          <p:cNvSpPr/>
          <p:nvPr/>
        </p:nvSpPr>
        <p:spPr>
          <a:xfrm>
            <a:off x="1871065" y="2235200"/>
            <a:ext cx="4229100" cy="4229100"/>
          </a:xfrm>
          <a:prstGeom prst="frame">
            <a:avLst>
              <a:gd name="adj1" fmla="val 150"/>
            </a:avLst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1312F84-5B24-4B6C-AE4B-14F2F4864739}"/>
              </a:ext>
            </a:extLst>
          </p:cNvPr>
          <p:cNvSpPr/>
          <p:nvPr/>
        </p:nvSpPr>
        <p:spPr>
          <a:xfrm>
            <a:off x="884342" y="1392712"/>
            <a:ext cx="3613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635E3"/>
                </a:solidFill>
              </a:rPr>
              <a:t>amet</a:t>
            </a:r>
            <a:r>
              <a:rPr lang="en-US" altLang="ko-KR" sz="2000" b="1" dirty="0">
                <a:solidFill>
                  <a:srgbClr val="1635E3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102997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1312F84-5B24-4B6C-AE4B-14F2F4864739}"/>
              </a:ext>
            </a:extLst>
          </p:cNvPr>
          <p:cNvSpPr/>
          <p:nvPr/>
        </p:nvSpPr>
        <p:spPr>
          <a:xfrm>
            <a:off x="884342" y="1131817"/>
            <a:ext cx="3613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635E3"/>
                </a:solidFill>
              </a:rPr>
              <a:t>amet</a:t>
            </a:r>
            <a:r>
              <a:rPr lang="en-US" altLang="ko-KR" sz="20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9174E131-9CF5-4BA7-9BAD-F70E45F141E3}"/>
              </a:ext>
            </a:extLst>
          </p:cNvPr>
          <p:cNvSpPr/>
          <p:nvPr/>
        </p:nvSpPr>
        <p:spPr>
          <a:xfrm>
            <a:off x="3257550" y="1879600"/>
            <a:ext cx="3098800" cy="3098800"/>
          </a:xfrm>
          <a:prstGeom prst="ellipse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CA731AC5-92D8-4A42-8B1C-20B2FEAC809A}"/>
              </a:ext>
            </a:extLst>
          </p:cNvPr>
          <p:cNvSpPr/>
          <p:nvPr/>
        </p:nvSpPr>
        <p:spPr>
          <a:xfrm>
            <a:off x="5835650" y="1879600"/>
            <a:ext cx="3098800" cy="3098800"/>
          </a:xfrm>
          <a:prstGeom prst="ellipse">
            <a:avLst/>
          </a:prstGeom>
          <a:solidFill>
            <a:srgbClr val="70D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D6535323-F6CE-4FF4-A828-A422490FEDEF}"/>
              </a:ext>
            </a:extLst>
          </p:cNvPr>
          <p:cNvSpPr/>
          <p:nvPr/>
        </p:nvSpPr>
        <p:spPr>
          <a:xfrm>
            <a:off x="4222750" y="5122388"/>
            <a:ext cx="1168400" cy="1168400"/>
          </a:xfrm>
          <a:prstGeom prst="ellipse">
            <a:avLst/>
          </a:prstGeom>
          <a:solidFill>
            <a:srgbClr val="1635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6883F578-EFB0-4923-B001-E37CBCC0549F}"/>
              </a:ext>
            </a:extLst>
          </p:cNvPr>
          <p:cNvSpPr/>
          <p:nvPr/>
        </p:nvSpPr>
        <p:spPr>
          <a:xfrm>
            <a:off x="6800850" y="5122388"/>
            <a:ext cx="1168400" cy="1168400"/>
          </a:xfrm>
          <a:prstGeom prst="ellipse">
            <a:avLst/>
          </a:prstGeom>
          <a:solidFill>
            <a:srgbClr val="A0ABA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6C19758-509D-4201-AD0C-2D0497C8B867}"/>
              </a:ext>
            </a:extLst>
          </p:cNvPr>
          <p:cNvGrpSpPr/>
          <p:nvPr/>
        </p:nvGrpSpPr>
        <p:grpSpPr>
          <a:xfrm>
            <a:off x="4649787" y="5511325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CD62792-1D5C-4155-9492-488554D93903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4F1CF8A-E3B4-4523-9C7D-A176D4BEBBE2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D9E95613-E65F-48A2-A433-1ACC770C09BD}"/>
              </a:ext>
            </a:extLst>
          </p:cNvPr>
          <p:cNvGrpSpPr/>
          <p:nvPr/>
        </p:nvGrpSpPr>
        <p:grpSpPr>
          <a:xfrm>
            <a:off x="7213600" y="5511324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0813C3E-EAA9-4B45-8F80-D46482FE4DE2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B9FD767-C507-49E5-B5F5-E36E51BAEAB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23211E6-9D12-4FE7-9148-80DC60151172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295FA0F8-52CB-4F86-A2B8-85C4AE2E04B2}"/>
              </a:ext>
            </a:extLst>
          </p:cNvPr>
          <p:cNvGrpSpPr/>
          <p:nvPr/>
        </p:nvGrpSpPr>
        <p:grpSpPr>
          <a:xfrm>
            <a:off x="7189597" y="3262312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68C1C4A-735D-4A61-9881-4EB2053EF753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58989959-4F89-4B11-8A62-A300ED46041C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501ABBD4-C9A6-4FDE-8146-438685240393}"/>
              </a:ext>
            </a:extLst>
          </p:cNvPr>
          <p:cNvGrpSpPr/>
          <p:nvPr/>
        </p:nvGrpSpPr>
        <p:grpSpPr>
          <a:xfrm>
            <a:off x="4611878" y="3205162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121E88C-7467-462D-8DEE-AE22EB47277D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0B754F6-F0BD-44EE-AA20-0C6BEC8DCAD7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882B7B26-C226-401D-8D7C-B829A58F43A0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25460601-E725-420F-8B9F-22775E87DD6A}"/>
              </a:ext>
            </a:extLst>
          </p:cNvPr>
          <p:cNvSpPr/>
          <p:nvPr/>
        </p:nvSpPr>
        <p:spPr>
          <a:xfrm>
            <a:off x="1162664" y="2542499"/>
            <a:ext cx="14009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B5C1BC42-CDEF-462F-8339-90F92D35BC68}"/>
              </a:ext>
            </a:extLst>
          </p:cNvPr>
          <p:cNvSpPr/>
          <p:nvPr/>
        </p:nvSpPr>
        <p:spPr>
          <a:xfrm>
            <a:off x="1162664" y="2829836"/>
            <a:ext cx="1991721" cy="43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62BC8F35-23F6-48C4-91D7-802E0F38AAA5}"/>
              </a:ext>
            </a:extLst>
          </p:cNvPr>
          <p:cNvSpPr/>
          <p:nvPr/>
        </p:nvSpPr>
        <p:spPr>
          <a:xfrm>
            <a:off x="1162664" y="5268373"/>
            <a:ext cx="14009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10736F3-42FC-46AA-82E0-FCBE255B7314}"/>
              </a:ext>
            </a:extLst>
          </p:cNvPr>
          <p:cNvSpPr/>
          <p:nvPr/>
        </p:nvSpPr>
        <p:spPr>
          <a:xfrm>
            <a:off x="1162664" y="5555710"/>
            <a:ext cx="1991721" cy="43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31FE7159-8BA0-4E4D-BB1F-BBD073E84A9A}"/>
              </a:ext>
            </a:extLst>
          </p:cNvPr>
          <p:cNvSpPr/>
          <p:nvPr/>
        </p:nvSpPr>
        <p:spPr>
          <a:xfrm>
            <a:off x="9750022" y="2542499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63EEE9E7-C6F8-482F-AF9B-9CAFAB4794A1}"/>
              </a:ext>
            </a:extLst>
          </p:cNvPr>
          <p:cNvSpPr/>
          <p:nvPr/>
        </p:nvSpPr>
        <p:spPr>
          <a:xfrm>
            <a:off x="9068275" y="2829836"/>
            <a:ext cx="1991721" cy="43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F96D66A0-65F0-4F8D-96BF-F25B54D45063}"/>
              </a:ext>
            </a:extLst>
          </p:cNvPr>
          <p:cNvSpPr/>
          <p:nvPr/>
        </p:nvSpPr>
        <p:spPr>
          <a:xfrm>
            <a:off x="9750022" y="5268373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0ADF6557-793A-434B-B0D2-7418504F53A6}"/>
              </a:ext>
            </a:extLst>
          </p:cNvPr>
          <p:cNvSpPr/>
          <p:nvPr/>
        </p:nvSpPr>
        <p:spPr>
          <a:xfrm>
            <a:off x="9068275" y="5555710"/>
            <a:ext cx="1991721" cy="43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84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2BB3ED7-1681-478C-B4B7-EB73E6914B5A}"/>
              </a:ext>
            </a:extLst>
          </p:cNvPr>
          <p:cNvSpPr txBox="1"/>
          <p:nvPr/>
        </p:nvSpPr>
        <p:spPr>
          <a:xfrm>
            <a:off x="275030" y="270782"/>
            <a:ext cx="319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635E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b="1" dirty="0">
              <a:solidFill>
                <a:srgbClr val="1635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FE6F9A-C3B2-4410-9AE7-0DF22506474C}"/>
              </a:ext>
            </a:extLst>
          </p:cNvPr>
          <p:cNvSpPr txBox="1"/>
          <p:nvPr/>
        </p:nvSpPr>
        <p:spPr>
          <a:xfrm>
            <a:off x="364157" y="601434"/>
            <a:ext cx="2511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1635E3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solidFill>
                <a:srgbClr val="1635E3"/>
              </a:solidFill>
              <a:cs typeface="Arial" panose="020B0604020202020204" pitchFamily="34" charset="0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1312F84-5B24-4B6C-AE4B-14F2F4864739}"/>
              </a:ext>
            </a:extLst>
          </p:cNvPr>
          <p:cNvSpPr/>
          <p:nvPr/>
        </p:nvSpPr>
        <p:spPr>
          <a:xfrm>
            <a:off x="884342" y="1131817"/>
            <a:ext cx="3613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1635E3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1635E3"/>
                </a:solidFill>
              </a:rPr>
              <a:t>amet</a:t>
            </a:r>
            <a:r>
              <a:rPr lang="en-US" altLang="ko-KR" sz="2000" b="1" dirty="0">
                <a:solidFill>
                  <a:srgbClr val="1635E3"/>
                </a:solidFill>
              </a:rPr>
              <a:t>,</a:t>
            </a: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61834F05-5048-4BE0-BAD0-C28C032E2EDB}"/>
              </a:ext>
            </a:extLst>
          </p:cNvPr>
          <p:cNvSpPr/>
          <p:nvPr/>
        </p:nvSpPr>
        <p:spPr>
          <a:xfrm>
            <a:off x="1620110" y="4323881"/>
            <a:ext cx="557352" cy="557352"/>
          </a:xfrm>
          <a:prstGeom prst="rect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BCD9EBA2-5029-42B4-AE06-8BFF34EA86F4}"/>
              </a:ext>
            </a:extLst>
          </p:cNvPr>
          <p:cNvGrpSpPr/>
          <p:nvPr/>
        </p:nvGrpSpPr>
        <p:grpSpPr>
          <a:xfrm>
            <a:off x="1752006" y="4415118"/>
            <a:ext cx="274556" cy="36613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02565C96-C9AB-4940-8D73-49434D8657C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9646D3A-220F-48EE-BABC-90E99E12978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9E431AA1-E42F-4B33-9566-FD4D9967DD9C}"/>
              </a:ext>
            </a:extLst>
          </p:cNvPr>
          <p:cNvSpPr/>
          <p:nvPr/>
        </p:nvSpPr>
        <p:spPr>
          <a:xfrm>
            <a:off x="1620110" y="5933144"/>
            <a:ext cx="557352" cy="557352"/>
          </a:xfrm>
          <a:prstGeom prst="rect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sp>
        <p:nvSpPr>
          <p:cNvPr id="94" name="자유형: 도형 93">
            <a:extLst>
              <a:ext uri="{FF2B5EF4-FFF2-40B4-BE49-F238E27FC236}">
                <a16:creationId xmlns:a16="http://schemas.microsoft.com/office/drawing/2014/main" id="{F64497AA-1738-41C3-AF95-66A70DB9167D}"/>
              </a:ext>
            </a:extLst>
          </p:cNvPr>
          <p:cNvSpPr/>
          <p:nvPr/>
        </p:nvSpPr>
        <p:spPr>
          <a:xfrm>
            <a:off x="1739366" y="6030259"/>
            <a:ext cx="318839" cy="36312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600"/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2E204DF6-0A79-46E7-B362-9B4754DFE799}"/>
              </a:ext>
            </a:extLst>
          </p:cNvPr>
          <p:cNvSpPr/>
          <p:nvPr/>
        </p:nvSpPr>
        <p:spPr>
          <a:xfrm>
            <a:off x="1620110" y="1909330"/>
            <a:ext cx="557352" cy="557352"/>
          </a:xfrm>
          <a:prstGeom prst="rect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276639C3-A133-4999-8370-9E5D36CA14C1}"/>
              </a:ext>
            </a:extLst>
          </p:cNvPr>
          <p:cNvGrpSpPr/>
          <p:nvPr/>
        </p:nvGrpSpPr>
        <p:grpSpPr>
          <a:xfrm>
            <a:off x="1736623" y="2003288"/>
            <a:ext cx="361440" cy="360997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43FDC3AB-E450-4E58-BF46-EB8499BCA09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28127E15-2D3D-405B-BF3F-719BF396F508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52C036E3-000F-42A1-B178-F3CD091332B4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3FD2F75-7852-4F83-A0B1-45C0998F533F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BFF2C8BE-F6C2-4F73-B786-74715D7DC515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8FDCC0A2-A90F-4FAA-B048-4744D3EE335D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35029070-D2B1-4613-A8A4-C5B978AAB6E5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EE62676B-04C4-4645-8D37-3D118C22435D}"/>
              </a:ext>
            </a:extLst>
          </p:cNvPr>
          <p:cNvSpPr/>
          <p:nvPr/>
        </p:nvSpPr>
        <p:spPr>
          <a:xfrm>
            <a:off x="1620110" y="2714619"/>
            <a:ext cx="557352" cy="557352"/>
          </a:xfrm>
          <a:prstGeom prst="rect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80604C98-1D3A-4F97-B056-54DE2C041C85}"/>
              </a:ext>
            </a:extLst>
          </p:cNvPr>
          <p:cNvGrpSpPr/>
          <p:nvPr/>
        </p:nvGrpSpPr>
        <p:grpSpPr>
          <a:xfrm>
            <a:off x="1722936" y="2805443"/>
            <a:ext cx="349801" cy="358827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A4E34B8D-731B-419F-B437-91B74E160A1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3DB22A9B-F30D-4942-A17C-8BEA5C01D57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37C7F220-A0F6-41C9-8786-8B628774212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172B01A8-B76A-43A0-9DB1-2A532A947A0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13B199F3-9D05-4A47-9006-1534F70ED81F}"/>
              </a:ext>
            </a:extLst>
          </p:cNvPr>
          <p:cNvSpPr/>
          <p:nvPr/>
        </p:nvSpPr>
        <p:spPr>
          <a:xfrm>
            <a:off x="1620110" y="3519250"/>
            <a:ext cx="557352" cy="557352"/>
          </a:xfrm>
          <a:prstGeom prst="rect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7512C6B7-3D65-424C-8563-A30C9FF02A51}"/>
              </a:ext>
            </a:extLst>
          </p:cNvPr>
          <p:cNvGrpSpPr/>
          <p:nvPr/>
        </p:nvGrpSpPr>
        <p:grpSpPr>
          <a:xfrm>
            <a:off x="1715071" y="3628092"/>
            <a:ext cx="362858" cy="34780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98BCC99A-5BAD-4B6A-8E31-DD359C09B62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2D80E24E-C94D-4F21-B110-914446AA9F1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</p:grp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50BE727B-5F6E-4869-9498-2ECCC3CCB618}"/>
              </a:ext>
            </a:extLst>
          </p:cNvPr>
          <p:cNvSpPr/>
          <p:nvPr/>
        </p:nvSpPr>
        <p:spPr>
          <a:xfrm>
            <a:off x="1620110" y="5128512"/>
            <a:ext cx="557352" cy="557352"/>
          </a:xfrm>
          <a:prstGeom prst="rect">
            <a:avLst/>
          </a:prstGeom>
          <a:solidFill>
            <a:srgbClr val="356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F44E2B40-C8C9-4A3E-80D2-5FA7F3B7D47B}"/>
              </a:ext>
            </a:extLst>
          </p:cNvPr>
          <p:cNvGrpSpPr/>
          <p:nvPr/>
        </p:nvGrpSpPr>
        <p:grpSpPr>
          <a:xfrm>
            <a:off x="1704549" y="5229910"/>
            <a:ext cx="363123" cy="363122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A1F8F37B-E242-4326-A321-FF689275A68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4F721280-6746-4D5F-97BA-797C2371D7B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F3959EAB-79E9-4C3A-BF7A-613E892B2B9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EE179CC4-5433-44A2-81A0-2F05B64449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 dirty="0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D86926C6-827F-412D-9BB4-D9B3F110FB6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600"/>
            </a:p>
          </p:txBody>
        </p:sp>
      </p:grpSp>
      <p:sp>
        <p:nvSpPr>
          <p:cNvPr id="121" name="직사각형 120">
            <a:extLst>
              <a:ext uri="{FF2B5EF4-FFF2-40B4-BE49-F238E27FC236}">
                <a16:creationId xmlns:a16="http://schemas.microsoft.com/office/drawing/2014/main" id="{0A830D6C-0CBD-48E2-9809-75D6F2E6D5A9}"/>
              </a:ext>
            </a:extLst>
          </p:cNvPr>
          <p:cNvSpPr/>
          <p:nvPr/>
        </p:nvSpPr>
        <p:spPr>
          <a:xfrm>
            <a:off x="2134086" y="1958340"/>
            <a:ext cx="9125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100%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60B0BE12-F117-44FC-8DB3-9F7C6BE79491}"/>
              </a:ext>
            </a:extLst>
          </p:cNvPr>
          <p:cNvSpPr/>
          <p:nvPr/>
        </p:nvSpPr>
        <p:spPr>
          <a:xfrm>
            <a:off x="2214489" y="2751518"/>
            <a:ext cx="7517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95%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9B777457-FC5D-4468-A84B-E4FEFC984224}"/>
              </a:ext>
            </a:extLst>
          </p:cNvPr>
          <p:cNvSpPr/>
          <p:nvPr/>
        </p:nvSpPr>
        <p:spPr>
          <a:xfrm>
            <a:off x="2214489" y="3551877"/>
            <a:ext cx="7517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80%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29CF1447-05ED-4956-87E8-E59D7762892F}"/>
              </a:ext>
            </a:extLst>
          </p:cNvPr>
          <p:cNvSpPr/>
          <p:nvPr/>
        </p:nvSpPr>
        <p:spPr>
          <a:xfrm>
            <a:off x="2214489" y="4392133"/>
            <a:ext cx="7517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50%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752E4C50-2C6B-4FCA-BCC2-D1C14296F458}"/>
              </a:ext>
            </a:extLst>
          </p:cNvPr>
          <p:cNvSpPr/>
          <p:nvPr/>
        </p:nvSpPr>
        <p:spPr>
          <a:xfrm>
            <a:off x="2214489" y="5196987"/>
            <a:ext cx="7517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35%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40A67226-589D-4827-B18E-E551BC207A83}"/>
              </a:ext>
            </a:extLst>
          </p:cNvPr>
          <p:cNvSpPr/>
          <p:nvPr/>
        </p:nvSpPr>
        <p:spPr>
          <a:xfrm>
            <a:off x="2214489" y="5995407"/>
            <a:ext cx="7517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20%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2628FA1C-1FA2-41A2-9CA3-5AB002642981}"/>
              </a:ext>
            </a:extLst>
          </p:cNvPr>
          <p:cNvSpPr/>
          <p:nvPr/>
        </p:nvSpPr>
        <p:spPr>
          <a:xfrm>
            <a:off x="3122597" y="6135980"/>
            <a:ext cx="5288280" cy="1302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C3E01648-D380-4D0B-90F2-9F2CFF883B50}"/>
              </a:ext>
            </a:extLst>
          </p:cNvPr>
          <p:cNvSpPr/>
          <p:nvPr/>
        </p:nvSpPr>
        <p:spPr>
          <a:xfrm>
            <a:off x="3122598" y="6135980"/>
            <a:ext cx="1091564" cy="130291"/>
          </a:xfrm>
          <a:prstGeom prst="rect">
            <a:avLst/>
          </a:prstGeom>
          <a:solidFill>
            <a:srgbClr val="688E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5" name="직사각형 134">
            <a:extLst>
              <a:ext uri="{FF2B5EF4-FFF2-40B4-BE49-F238E27FC236}">
                <a16:creationId xmlns:a16="http://schemas.microsoft.com/office/drawing/2014/main" id="{1EC2F6EA-1C02-4EE4-AE5B-D91E82C0FC0C}"/>
              </a:ext>
            </a:extLst>
          </p:cNvPr>
          <p:cNvSpPr/>
          <p:nvPr/>
        </p:nvSpPr>
        <p:spPr>
          <a:xfrm>
            <a:off x="3122597" y="5328569"/>
            <a:ext cx="5288280" cy="1302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6" name="직사각형 135">
            <a:extLst>
              <a:ext uri="{FF2B5EF4-FFF2-40B4-BE49-F238E27FC236}">
                <a16:creationId xmlns:a16="http://schemas.microsoft.com/office/drawing/2014/main" id="{6A287AD9-95F4-4802-BE74-1389078C1CFC}"/>
              </a:ext>
            </a:extLst>
          </p:cNvPr>
          <p:cNvSpPr/>
          <p:nvPr/>
        </p:nvSpPr>
        <p:spPr>
          <a:xfrm>
            <a:off x="3122597" y="5328569"/>
            <a:ext cx="1458733" cy="130291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542E0B8F-86C0-4BE8-908E-34BBF8A95CDD}"/>
              </a:ext>
            </a:extLst>
          </p:cNvPr>
          <p:cNvSpPr/>
          <p:nvPr/>
        </p:nvSpPr>
        <p:spPr>
          <a:xfrm>
            <a:off x="3122597" y="4521159"/>
            <a:ext cx="5288280" cy="1302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07E54D09-DAB7-494A-BEEF-BC08B3F91775}"/>
              </a:ext>
            </a:extLst>
          </p:cNvPr>
          <p:cNvSpPr/>
          <p:nvPr/>
        </p:nvSpPr>
        <p:spPr>
          <a:xfrm>
            <a:off x="3122598" y="4521159"/>
            <a:ext cx="2643720" cy="130292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63D84453-A2B0-458B-8AE3-ABD5E4DDAEE4}"/>
              </a:ext>
            </a:extLst>
          </p:cNvPr>
          <p:cNvSpPr/>
          <p:nvPr/>
        </p:nvSpPr>
        <p:spPr>
          <a:xfrm>
            <a:off x="3122597" y="3713749"/>
            <a:ext cx="5288280" cy="1302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9F7E8DBC-8924-400A-B88A-45708457EBD8}"/>
              </a:ext>
            </a:extLst>
          </p:cNvPr>
          <p:cNvSpPr/>
          <p:nvPr/>
        </p:nvSpPr>
        <p:spPr>
          <a:xfrm>
            <a:off x="3122598" y="3701337"/>
            <a:ext cx="4491182" cy="142703"/>
          </a:xfrm>
          <a:prstGeom prst="rect">
            <a:avLst/>
          </a:prstGeom>
          <a:solidFill>
            <a:srgbClr val="3568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8174B04D-7F8D-4BCD-A58D-06FDB30C5CC0}"/>
              </a:ext>
            </a:extLst>
          </p:cNvPr>
          <p:cNvSpPr/>
          <p:nvPr/>
        </p:nvSpPr>
        <p:spPr>
          <a:xfrm>
            <a:off x="3122597" y="2906339"/>
            <a:ext cx="5288280" cy="1302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4C5303D6-20CB-49DB-B4C6-51A9A36FBF32}"/>
              </a:ext>
            </a:extLst>
          </p:cNvPr>
          <p:cNvSpPr/>
          <p:nvPr/>
        </p:nvSpPr>
        <p:spPr>
          <a:xfrm>
            <a:off x="3122598" y="2900153"/>
            <a:ext cx="4957712" cy="136478"/>
          </a:xfrm>
          <a:prstGeom prst="rect">
            <a:avLst/>
          </a:prstGeom>
          <a:solidFill>
            <a:srgbClr val="1635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643A2136-5A19-4420-99C4-B11B104B0FCF}"/>
              </a:ext>
            </a:extLst>
          </p:cNvPr>
          <p:cNvSpPr/>
          <p:nvPr/>
        </p:nvSpPr>
        <p:spPr>
          <a:xfrm>
            <a:off x="3122597" y="2098929"/>
            <a:ext cx="5288280" cy="1302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8" name="직사각형 147">
            <a:extLst>
              <a:ext uri="{FF2B5EF4-FFF2-40B4-BE49-F238E27FC236}">
                <a16:creationId xmlns:a16="http://schemas.microsoft.com/office/drawing/2014/main" id="{2CD74A9E-A90D-4C7D-A5F5-5E45538E1072}"/>
              </a:ext>
            </a:extLst>
          </p:cNvPr>
          <p:cNvSpPr/>
          <p:nvPr/>
        </p:nvSpPr>
        <p:spPr>
          <a:xfrm>
            <a:off x="3122597" y="2092741"/>
            <a:ext cx="5288279" cy="136479"/>
          </a:xfrm>
          <a:prstGeom prst="rect">
            <a:avLst/>
          </a:prstGeom>
          <a:solidFill>
            <a:srgbClr val="1635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E773A4B0-10B3-4666-B85E-8B92B1DF3BC5}"/>
              </a:ext>
            </a:extLst>
          </p:cNvPr>
          <p:cNvSpPr/>
          <p:nvPr/>
        </p:nvSpPr>
        <p:spPr>
          <a:xfrm>
            <a:off x="8486849" y="1893552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DCCAF59C-C6F2-469A-AEF6-61CE02B38979}"/>
              </a:ext>
            </a:extLst>
          </p:cNvPr>
          <p:cNvSpPr/>
          <p:nvPr/>
        </p:nvSpPr>
        <p:spPr>
          <a:xfrm>
            <a:off x="8486849" y="2141469"/>
            <a:ext cx="1968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CB9186F8-5D89-4A1A-B027-DD17C27EA840}"/>
              </a:ext>
            </a:extLst>
          </p:cNvPr>
          <p:cNvSpPr/>
          <p:nvPr/>
        </p:nvSpPr>
        <p:spPr>
          <a:xfrm>
            <a:off x="8486849" y="2702981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0" name="직사각형 169">
            <a:extLst>
              <a:ext uri="{FF2B5EF4-FFF2-40B4-BE49-F238E27FC236}">
                <a16:creationId xmlns:a16="http://schemas.microsoft.com/office/drawing/2014/main" id="{3F1A46EB-2D24-42C8-AD6F-3E184C8919C8}"/>
              </a:ext>
            </a:extLst>
          </p:cNvPr>
          <p:cNvSpPr/>
          <p:nvPr/>
        </p:nvSpPr>
        <p:spPr>
          <a:xfrm>
            <a:off x="8486849" y="2950898"/>
            <a:ext cx="1968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2" name="직사각형 171">
            <a:extLst>
              <a:ext uri="{FF2B5EF4-FFF2-40B4-BE49-F238E27FC236}">
                <a16:creationId xmlns:a16="http://schemas.microsoft.com/office/drawing/2014/main" id="{23993CFE-5D25-48E4-A922-4437F5B2A1DC}"/>
              </a:ext>
            </a:extLst>
          </p:cNvPr>
          <p:cNvSpPr/>
          <p:nvPr/>
        </p:nvSpPr>
        <p:spPr>
          <a:xfrm>
            <a:off x="8486849" y="3512410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3" name="직사각형 172">
            <a:extLst>
              <a:ext uri="{FF2B5EF4-FFF2-40B4-BE49-F238E27FC236}">
                <a16:creationId xmlns:a16="http://schemas.microsoft.com/office/drawing/2014/main" id="{05F9AE18-9C99-4429-ADF4-D7B52F009B40}"/>
              </a:ext>
            </a:extLst>
          </p:cNvPr>
          <p:cNvSpPr/>
          <p:nvPr/>
        </p:nvSpPr>
        <p:spPr>
          <a:xfrm>
            <a:off x="8486849" y="3760327"/>
            <a:ext cx="1968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5" name="직사각형 174">
            <a:extLst>
              <a:ext uri="{FF2B5EF4-FFF2-40B4-BE49-F238E27FC236}">
                <a16:creationId xmlns:a16="http://schemas.microsoft.com/office/drawing/2014/main" id="{56DDE2DA-7D90-4669-B382-940AE2ECB730}"/>
              </a:ext>
            </a:extLst>
          </p:cNvPr>
          <p:cNvSpPr/>
          <p:nvPr/>
        </p:nvSpPr>
        <p:spPr>
          <a:xfrm>
            <a:off x="8486849" y="4321839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6" name="직사각형 175">
            <a:extLst>
              <a:ext uri="{FF2B5EF4-FFF2-40B4-BE49-F238E27FC236}">
                <a16:creationId xmlns:a16="http://schemas.microsoft.com/office/drawing/2014/main" id="{DBE93AEF-D52E-4FD1-BEE9-8ECC0A698DE0}"/>
              </a:ext>
            </a:extLst>
          </p:cNvPr>
          <p:cNvSpPr/>
          <p:nvPr/>
        </p:nvSpPr>
        <p:spPr>
          <a:xfrm>
            <a:off x="8486849" y="4569756"/>
            <a:ext cx="1968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8" name="직사각형 177">
            <a:extLst>
              <a:ext uri="{FF2B5EF4-FFF2-40B4-BE49-F238E27FC236}">
                <a16:creationId xmlns:a16="http://schemas.microsoft.com/office/drawing/2014/main" id="{F0E1AA83-F4DD-420D-9313-4833DF2BA385}"/>
              </a:ext>
            </a:extLst>
          </p:cNvPr>
          <p:cNvSpPr/>
          <p:nvPr/>
        </p:nvSpPr>
        <p:spPr>
          <a:xfrm>
            <a:off x="8486849" y="5131268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9" name="직사각형 178">
            <a:extLst>
              <a:ext uri="{FF2B5EF4-FFF2-40B4-BE49-F238E27FC236}">
                <a16:creationId xmlns:a16="http://schemas.microsoft.com/office/drawing/2014/main" id="{3805465D-CA34-45C9-9E8F-D302664985A7}"/>
              </a:ext>
            </a:extLst>
          </p:cNvPr>
          <p:cNvSpPr/>
          <p:nvPr/>
        </p:nvSpPr>
        <p:spPr>
          <a:xfrm>
            <a:off x="8486849" y="5379185"/>
            <a:ext cx="1968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1" name="직사각형 180">
            <a:extLst>
              <a:ext uri="{FF2B5EF4-FFF2-40B4-BE49-F238E27FC236}">
                <a16:creationId xmlns:a16="http://schemas.microsoft.com/office/drawing/2014/main" id="{6824EFB7-4EF5-45DB-A846-FBC57B7FEE3D}"/>
              </a:ext>
            </a:extLst>
          </p:cNvPr>
          <p:cNvSpPr/>
          <p:nvPr/>
        </p:nvSpPr>
        <p:spPr>
          <a:xfrm>
            <a:off x="8486849" y="5940698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2" name="직사각형 181">
            <a:extLst>
              <a:ext uri="{FF2B5EF4-FFF2-40B4-BE49-F238E27FC236}">
                <a16:creationId xmlns:a16="http://schemas.microsoft.com/office/drawing/2014/main" id="{8B57F589-89B5-423C-B21C-E5003FBB7D52}"/>
              </a:ext>
            </a:extLst>
          </p:cNvPr>
          <p:cNvSpPr/>
          <p:nvPr/>
        </p:nvSpPr>
        <p:spPr>
          <a:xfrm>
            <a:off x="8486849" y="6188615"/>
            <a:ext cx="1968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8691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1614</Words>
  <Application>Microsoft Office PowerPoint</Application>
  <PresentationFormat>와이드스크린</PresentationFormat>
  <Paragraphs>219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1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73</cp:revision>
  <dcterms:created xsi:type="dcterms:W3CDTF">2019-04-06T05:20:47Z</dcterms:created>
  <dcterms:modified xsi:type="dcterms:W3CDTF">2019-05-28T04:27:13Z</dcterms:modified>
</cp:coreProperties>
</file>