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29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30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26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31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8.xml"/>
  <Override ContentType="application/vnd.openxmlformats-officedocument.presentationml.slideLayout+xml" PartName="/ppt/slideLayouts/slideLayout27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32.xml"/>
  <Override ContentType="application/vnd.openxmlformats-officedocument.presentationml.slideMaster+xml" PartName="/ppt/slideMasters/slideMaster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theme+xml" PartName="/ppt/theme/theme3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80" r:id="rId3"/>
    <p:sldMasterId id="214748368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5143500" cx="9144000"/>
  <p:notesSz cx="6858000" cy="9144000"/>
  <p:embeddedFontLst>
    <p:embeddedFont>
      <p:font typeface="Anton"/>
      <p:regular r:id="rId27"/>
    </p:embeddedFont>
    <p:embeddedFont>
      <p:font typeface="Architects Daughter"/>
      <p:regular r:id="rId28"/>
    </p:embeddedFont>
    <p:embeddedFont>
      <p:font typeface="Bowlby One"/>
      <p:regular r:id="rId29"/>
    </p:embeddedFont>
    <p:embeddedFont>
      <p:font typeface="Julius Sans One"/>
      <p:regular r:id="rId30"/>
    </p:embeddedFont>
    <p:embeddedFont>
      <p:font typeface="Pacifico"/>
      <p:regular r:id="rId31"/>
    </p:embeddedFont>
    <p:embeddedFont>
      <p:font typeface="Ultra"/>
      <p:regular r:id="rId32"/>
    </p:embeddedFont>
    <p:embeddedFont>
      <p:font typeface="Calligraffitti"/>
      <p:regular r:id="rId33"/>
    </p:embeddedFont>
    <p:embeddedFont>
      <p:font typeface="Holtwood One SC"/>
      <p:regular r:id="rId34"/>
    </p:embeddedFont>
    <p:embeddedFont>
      <p:font typeface="Bangers"/>
      <p:regular r:id="rId35"/>
    </p:embeddedFont>
    <p:embeddedFont>
      <p:font typeface="Roboto"/>
      <p:regular r:id="rId36"/>
      <p:bold r:id="rId37"/>
      <p:italic r:id="rId38"/>
      <p:boldItalic r:id="rId39"/>
    </p:embeddedFont>
    <p:embeddedFont>
      <p:font typeface="Amatic SC"/>
      <p:regular r:id="rId40"/>
      <p:bold r:id="rId41"/>
    </p:embeddedFont>
    <p:embeddedFont>
      <p:font typeface="Lobster"/>
      <p:regular r:id="rId42"/>
    </p:embeddedFont>
    <p:embeddedFont>
      <p:font typeface="Covered By Your Grace"/>
      <p:regular r:id="rId43"/>
    </p:embeddedFont>
    <p:embeddedFont>
      <p:font typeface="Courgette"/>
      <p:regular r:id="rId44"/>
    </p:embeddedFont>
    <p:embeddedFont>
      <p:font typeface="Coming Soon"/>
      <p:regular r:id="rId45"/>
    </p:embeddedFont>
    <p:embeddedFont>
      <p:font typeface="Gabriela"/>
      <p:regular r:id="rId46"/>
    </p:embeddedFont>
    <p:embeddedFont>
      <p:font typeface="Chelsea Market"/>
      <p:regular r:id="rId47"/>
    </p:embeddedFont>
    <p:embeddedFont>
      <p:font typeface="Dancing Script"/>
      <p:regular r:id="rId48"/>
      <p:bold r:id="rId49"/>
    </p:embeddedFont>
    <p:embeddedFont>
      <p:font typeface="Open Sans"/>
      <p:regular r:id="rId50"/>
      <p:bold r:id="rId51"/>
      <p:italic r:id="rId52"/>
      <p:boldItalic r:id="rId5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AmaticSC-regular.fntdata"/><Relationship Id="rId42" Type="http://schemas.openxmlformats.org/officeDocument/2006/relationships/font" Target="fonts/Lobster-regular.fntdata"/><Relationship Id="rId41" Type="http://schemas.openxmlformats.org/officeDocument/2006/relationships/font" Target="fonts/AmaticSC-bold.fntdata"/><Relationship Id="rId44" Type="http://schemas.openxmlformats.org/officeDocument/2006/relationships/font" Target="fonts/Courgette-regular.fntdata"/><Relationship Id="rId43" Type="http://schemas.openxmlformats.org/officeDocument/2006/relationships/font" Target="fonts/CoveredByYourGrace-regular.fntdata"/><Relationship Id="rId46" Type="http://schemas.openxmlformats.org/officeDocument/2006/relationships/font" Target="fonts/Gabriela-regular.fntdata"/><Relationship Id="rId45" Type="http://schemas.openxmlformats.org/officeDocument/2006/relationships/font" Target="fonts/ComingSoon-regular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slideMaster" Target="slideMasters/slideMaster1.xml"/><Relationship Id="rId4" Type="http://schemas.openxmlformats.org/officeDocument/2006/relationships/slideMaster" Target="slideMasters/slideMaster2.xml"/><Relationship Id="rId9" Type="http://schemas.openxmlformats.org/officeDocument/2006/relationships/slide" Target="slides/slide4.xml"/><Relationship Id="rId48" Type="http://schemas.openxmlformats.org/officeDocument/2006/relationships/font" Target="fonts/DancingScript-regular.fntdata"/><Relationship Id="rId47" Type="http://schemas.openxmlformats.org/officeDocument/2006/relationships/font" Target="fonts/ChelseaMarket-regular.fntdata"/><Relationship Id="rId49" Type="http://schemas.openxmlformats.org/officeDocument/2006/relationships/font" Target="fonts/DancingScript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acifico-regular.fntdata"/><Relationship Id="rId30" Type="http://schemas.openxmlformats.org/officeDocument/2006/relationships/font" Target="fonts/JuliusSansOne-regular.fntdata"/><Relationship Id="rId33" Type="http://schemas.openxmlformats.org/officeDocument/2006/relationships/font" Target="fonts/Calligraffitti-regular.fntdata"/><Relationship Id="rId32" Type="http://schemas.openxmlformats.org/officeDocument/2006/relationships/font" Target="fonts/Ultra-regular.fntdata"/><Relationship Id="rId35" Type="http://schemas.openxmlformats.org/officeDocument/2006/relationships/font" Target="fonts/Bangers-regular.fntdata"/><Relationship Id="rId34" Type="http://schemas.openxmlformats.org/officeDocument/2006/relationships/font" Target="fonts/HoltwoodOneSC-regular.fntdata"/><Relationship Id="rId37" Type="http://schemas.openxmlformats.org/officeDocument/2006/relationships/font" Target="fonts/Roboto-bold.fntdata"/><Relationship Id="rId36" Type="http://schemas.openxmlformats.org/officeDocument/2006/relationships/font" Target="fonts/Roboto-regular.fntdata"/><Relationship Id="rId39" Type="http://schemas.openxmlformats.org/officeDocument/2006/relationships/font" Target="fonts/Roboto-boldItalic.fntdata"/><Relationship Id="rId38" Type="http://schemas.openxmlformats.org/officeDocument/2006/relationships/font" Target="fonts/Roboto-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ArchitectsDaughter-regular.fntdata"/><Relationship Id="rId27" Type="http://schemas.openxmlformats.org/officeDocument/2006/relationships/font" Target="fonts/Anton-regular.fntdata"/><Relationship Id="rId29" Type="http://schemas.openxmlformats.org/officeDocument/2006/relationships/font" Target="fonts/BowlbyOne-regular.fntdata"/><Relationship Id="rId51" Type="http://schemas.openxmlformats.org/officeDocument/2006/relationships/font" Target="fonts/OpenSans-bold.fntdata"/><Relationship Id="rId50" Type="http://schemas.openxmlformats.org/officeDocument/2006/relationships/font" Target="fonts/OpenSans-regular.fntdata"/><Relationship Id="rId53" Type="http://schemas.openxmlformats.org/officeDocument/2006/relationships/font" Target="fonts/OpenSans-boldItalic.fntdata"/><Relationship Id="rId52" Type="http://schemas.openxmlformats.org/officeDocument/2006/relationships/font" Target="fonts/OpenSans-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all-free-download.com/free-photos/download/black_texture_texture_background_01_hd_pictures_169906.html" TargetMode="External"/><Relationship Id="rId3" Type="http://schemas.openxmlformats.org/officeDocument/2006/relationships/hyperlink" Target="http://www.pageresource.com/wallpapers/4030/texture-black-fabric-denim-textures-hd-wallpaper.html" TargetMode="Externa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s://pixabay.com/en/interior-design-tv-multi-screen-828545/" TargetMode="Externa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thehottestwallpapers.com/wallpaper/chalkboard-art-free-printable-free-black-chalkboard-background/" TargetMode="Externa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flaticons.com" TargetMode="Externa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www.freepik.com/free-vector/black-texture-background-vector_760552.htm" TargetMode="External"/><Relationship Id="rId3" Type="http://schemas.openxmlformats.org/officeDocument/2006/relationships/hyperlink" Target="http://www.freepik.com/" TargetMode="External"/><Relationship Id="rId4" Type="http://schemas.openxmlformats.org/officeDocument/2006/relationships/hyperlink" Target="http://www.wallpaperseries.com/textures/black-leather-texture-hd-free-wallpaper.html" TargetMode="External"/><Relationship Id="rId5" Type="http://schemas.openxmlformats.org/officeDocument/2006/relationships/hyperlink" Target="http://all-free-download.com/free-photos/download/black_texture_texture_background_01_hd_pictures_169906.html" TargetMode="External"/><Relationship Id="rId6" Type="http://schemas.openxmlformats.org/officeDocument/2006/relationships/hyperlink" Target="http://www.pageresource.com/wallpapers/4030/texture-black-fabric-denim-textures-hd-wallpaper.html" TargetMode="External"/><Relationship Id="rId7" Type="http://schemas.openxmlformats.org/officeDocument/2006/relationships/hyperlink" Target="http://thehottestwallpapers.com/wallpaper/chalkboard-art-free-printable-free-black-chalkboard-background/" TargetMode="External"/><Relationship Id="rId8" Type="http://schemas.openxmlformats.org/officeDocument/2006/relationships/hyperlink" Target="http://flaticons.com" TargetMode="Externa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freegoogleslidestemplates.com" TargetMode="Externa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" name="Google Shape;195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gcbfb90a53_1_20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" name="Google Shape;209;gcbfb90a53_1_20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gcb3296d4c_0_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" name="Google Shape;223;gcb3296d4c_0_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gcb3296d4c_0_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6" name="Google Shape;236;gcb3296d4c_0_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ATTRIBUTION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&lt;a href="http://www.freepik.com/free-photos-vectors/background"&gt;Background vector designed by Freepik&lt;/a&gt;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http://www.freepik.com/free-vector/black-texture-background-vector_760552.htm</a:t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cb3296d4c_0_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" name="Google Shape;246;gcb3296d4c_0_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ATTRIBUTION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&lt;div&gt;Icons made by &lt;a href="http://www.flaticon.com/authors/daniel-bruce" title="Daniel Bruce"&gt;Daniel Bruce&lt;/a&gt;, &lt;a href="http://www.freepik.com" title="Freepik"&gt;Freepik&lt;/a&gt;, &lt;a href="http://www.flaticon.com/authors/icomoon" title="Icomoon"&gt;Icomoon&lt;/a&gt; from &lt;a href="http://www.flaticon.com" title="Flaticon"&gt;www.flaticon.com&lt;/a&gt;             is licensed by &lt;a href="http://creativecommons.org/licenses/by/3.0/" title="Creative Commons BY 3.0"&gt;CC BY 3.0&lt;/a&gt;&lt;/div&gt;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Background photo - http://www.freepik.com/</a:t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cb3296d4c_0_1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0" name="Google Shape;300;gcb3296d4c_0_1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ATTRIBUTION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350">
                <a:solidFill>
                  <a:srgbClr val="222222"/>
                </a:solidFill>
                <a:highlight>
                  <a:srgbClr val="FFFFFF"/>
                </a:highlight>
                <a:latin typeface="Verdana"/>
                <a:ea typeface="Verdana"/>
                <a:cs typeface="Verdana"/>
                <a:sym typeface="Verdana"/>
              </a:rPr>
              <a:t>Joshua Sortino</a:t>
            </a:r>
            <a:endParaRPr b="1" sz="1350">
              <a:solidFill>
                <a:srgbClr val="222222"/>
              </a:solidFill>
              <a:highlight>
                <a:srgbClr val="FFFFFF"/>
              </a:highlight>
              <a:latin typeface="Verdana"/>
              <a:ea typeface="Verdana"/>
              <a:cs typeface="Verdana"/>
              <a:sym typeface="Verdan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350">
                <a:solidFill>
                  <a:srgbClr val="222222"/>
                </a:solidFill>
                <a:highlight>
                  <a:srgbClr val="FFFFFF"/>
                </a:highlight>
                <a:latin typeface="Verdana"/>
                <a:ea typeface="Verdana"/>
                <a:cs typeface="Verdana"/>
                <a:sym typeface="Verdana"/>
              </a:rPr>
              <a:t>joshuasortino.com</a:t>
            </a:r>
            <a:endParaRPr b="1" sz="1350">
              <a:solidFill>
                <a:srgbClr val="222222"/>
              </a:solidFill>
              <a:highlight>
                <a:srgbClr val="FFFFFF"/>
              </a:highlight>
              <a:latin typeface="Verdana"/>
              <a:ea typeface="Verdana"/>
              <a:cs typeface="Verdana"/>
              <a:sym typeface="Verdan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350">
              <a:solidFill>
                <a:srgbClr val="222222"/>
              </a:solidFill>
              <a:highlight>
                <a:srgbClr val="FFFFFF"/>
              </a:highlight>
              <a:latin typeface="Verdana"/>
              <a:ea typeface="Verdana"/>
              <a:cs typeface="Verdana"/>
              <a:sym typeface="Verdana"/>
            </a:endParaRPr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gcb37f37d6_0_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9" name="Google Shape;309;gcb37f37d6_0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ATTRIBUTION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http://www.wallpaperseries.com/textures/black-leather-texture-hd-free-wallpaper.html</a:t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gcb37f37d6_0_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7" name="Google Shape;317;gcb37f37d6_0_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ATTRIBUTION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solidFill>
                  <a:schemeClr val="hlink"/>
                </a:solidFill>
                <a:hlinkClick r:id="rId2"/>
              </a:rPr>
              <a:t>http://all-free-download.com/free-photos/download/black_texture_texture_background_01_hd_pictures_169906.html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solidFill>
                  <a:schemeClr val="hlink"/>
                </a:solidFill>
                <a:hlinkClick r:id="rId3"/>
              </a:rPr>
              <a:t>http://www.pageresource.com/wallpapers/4030/texture-black-fabric-denim-textures-hd-wallpaper.html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gcbfb90a53_1_19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7" name="Google Shape;327;gcbfb90a53_1_19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gcbfb90a53_1_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4" name="Google Shape;334;gcbfb90a53_1_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gcbfb90a53_1_20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0" name="Google Shape;370;gcbfb90a53_1_20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solidFill>
                  <a:schemeClr val="hlink"/>
                </a:solidFill>
                <a:hlinkClick r:id="rId2"/>
              </a:rPr>
              <a:t>https://pixabay.com/en/interior-design-tv-multi-screen-828545/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https://pixabay.com/en/singapore-river-skyline-building-255116/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gcbfb90a53_1_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8" name="Google Shape;388;gcbfb90a53_1_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gcbfb90a53_1_7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4" name="Google Shape;404;gcbfb90a53_1_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ATTRIBUTION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solidFill>
                  <a:schemeClr val="hlink"/>
                </a:solidFill>
                <a:hlinkClick r:id="rId2"/>
              </a:rPr>
              <a:t>http://thehottestwallpapers.com/wallpaper/chalkboard-art-free-printable-free-black-chalkboard-background/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&lt;a href='http://www.freepik.com/free-vector/businessman-character-cartoons_759691.htm'&gt;Designed by Freepik&lt;/a&gt;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3" name="Shape 5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4" name="Google Shape;534;gcbfb90a53_1_12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5" name="Google Shape;535;gcbfb90a53_1_12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ATTRIBUTIONS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&lt;a href="http://www.freepik.com/free-vector/vectors_769349.htm"&gt;Designed by Freepik&lt;/a&gt;</a:t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31" name="Shape 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2" name="Google Shape;632;gcbfb90a53_1_17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3" name="Google Shape;633;gcbfb90a53_1_17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0" name="Shape 6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1" name="Google Shape;641;gcbfb90a53_1_14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2" name="Google Shape;642;gcbfb90a53_1_14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1" name="Shape 6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2" name="Google Shape;652;gcbfb90a53_1_14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3" name="Google Shape;653;gcbfb90a53_1_14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8" name="Shape 6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9" name="Google Shape;669;gcbfb90a53_1_2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0" name="Google Shape;670;gcbfb90a53_1_2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ATTRIBUTION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&lt;a href='http://www.freepik.com/free-vector/set-of-hand-drawn-arrows_764189.htm'&gt;Designed by Freepik&lt;/a&gt;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solidFill>
                  <a:schemeClr val="hlink"/>
                </a:solidFill>
                <a:hlinkClick r:id="rId2"/>
              </a:rPr>
              <a:t>http://flaticons.com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http://www.freepik.com/index.php?goto=74&amp;idfoto=764185</a:t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4" name="Shape 6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5" name="Google Shape;685;gcbfb90a53_1_8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6" name="Google Shape;686;gcbfb90a53_1_8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ATTRIBUTIONS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&lt;a href="http://www.freepik.com/free-photos-vectors/background"&gt;Background vector designed by Freepik&lt;/a&gt;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u="sng">
                <a:hlinkClick r:id="rId2"/>
              </a:rPr>
              <a:t>http://www.freepik.com/free-vector/black-texture-background-vector_760552.htm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&lt;div&gt;Icons made by &lt;a href="http://www.flaticon.com/authors/daniel-bruce" title="Daniel Bruce"&gt;Daniel Bruce&lt;/a&gt;, &lt;a href="http://www.freepik.com" title="Freepik"&gt;Freepik&lt;/a&gt;, &lt;a href="http://www.flaticon.com/authors/icomoon" title="Icomoon"&gt;Icomoon&lt;/a&gt; from &lt;a href="http://www.flaticon.com" title="Flaticon"&gt;www.flaticon.com&lt;/a&gt;             is licensed by &lt;a href="http://creativecommons.org/licenses/by/3.0/" title="Creative Commons BY 3.0"&gt;CC BY 3.0&lt;/a&gt;&lt;/div&gt;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Background photo - </a:t>
            </a:r>
            <a:r>
              <a:rPr lang="en" u="sng">
                <a:hlinkClick r:id="rId3"/>
              </a:rPr>
              <a:t>http://www.freepik.com/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Joshua Sortino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joshuasortino.com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u="sng">
                <a:hlinkClick r:id="rId4"/>
              </a:rPr>
              <a:t>http://www.wallpaperseries.com/textures/black-leather-texture-hd-free-wallpaper.html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u="sng">
                <a:hlinkClick r:id="rId5"/>
              </a:rPr>
              <a:t>http://all-free-download.com/free-photos/download/black_texture_texture_background_01_hd_pictures_169906.html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u="sng">
                <a:hlinkClick r:id="rId6"/>
              </a:rPr>
              <a:t>http://www.pageresource.com/wallpapers/4030/texture-black-fabric-denim-textures-hd-wallpaper.html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u="sng">
                <a:hlinkClick r:id="rId7"/>
              </a:rPr>
              <a:t>http://thehottestwallpapers.com/wallpaper/chalkboard-art-free-printable-free-black-chalkboard-background/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&lt;a href='http://www.freepik.com/free-vector/businessman-character-cartoons_759691.htm'&gt;Designed by Freepik&lt;/a&gt;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&lt;a href="http://www.freepik.com/free-vector/vectors_769349.htm"&gt;Designed by Freepik&lt;/a&gt;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&lt;a href='http://www.freepik.com/free-vector/set-of-hand-drawn-arrows_764189.htm'&gt;Designed by Freepik&lt;/a&gt;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u="sng">
                <a:hlinkClick r:id="rId8"/>
              </a:rPr>
              <a:t>http://flaticons.com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http://www.freepik.com/index.php?goto=74&amp;idfoto=764185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7" name="Shape 7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8" name="Google Shape;708;gcbfb90a53_1_8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9" name="Google Shape;709;gcbfb90a53_1_8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2" name="Shape 7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3" name="Google Shape;743;gcbfb90a53_1_47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744" name="Google Shape;744;gcbfb90a53_1_4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You can safely remove this slide. This slide design was provided by Free Google Slides Templates – You can download more templates, shapes and elements for PowerPoint from </a:t>
            </a:r>
            <a:r>
              <a:rPr b="0" i="0" lang="en" sz="1200" u="sng" cap="none" strike="noStrike">
                <a:solidFill>
                  <a:schemeClr val="hlink"/>
                </a:solidFill>
                <a:latin typeface="Calibri"/>
                <a:ea typeface="Calibri"/>
                <a:cs typeface="Calibri"/>
                <a:sym typeface="Calibri"/>
                <a:hlinkClick r:id="rId2"/>
              </a:rPr>
              <a:t>http://freegoogleslidestemplates.com</a:t>
            </a:r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5" name="Google Shape;745;gcbfb90a53_1_476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b="0" i="0" lang="en" sz="1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b="0" i="0" sz="12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2.jp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3.jpg"/></Relationships>
</file>

<file path=ppt/slideLayouts/_rels/slideLayout2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3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3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3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1" name="Google Shape;11;p2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2" name="Google Shape;12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" name="Google Shape;13;p2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" name="Google Shape;17;p3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" type="tx">
  <p:cSld name="TITLE_AND_BODY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0" name="Google Shape;20;p4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1" name="Google Shape;21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2" name="Google Shape;22;p4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two columns" type="twoColTx">
  <p:cSld name="TITLE_AND_TWO_COLUMNS"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" type="body"/>
          </p:nvPr>
        </p:nvSpPr>
        <p:spPr>
          <a:xfrm>
            <a:off x="3117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6" name="Google Shape;26;p5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7" name="Google Shape;27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" name="Google Shape;28;p5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1" name="Google Shape;31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" name="Google Shape;32;p6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One column text">
  <p:cSld name="ONE_COLUMN_TEXT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7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35" name="Google Shape;35;p7"/>
          <p:cNvSpPr txBox="1"/>
          <p:nvPr>
            <p:ph idx="1" type="body"/>
          </p:nvPr>
        </p:nvSpPr>
        <p:spPr>
          <a:xfrm>
            <a:off x="311700" y="13896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36" name="Google Shape;36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7" name="Google Shape;37;p7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Main point">
  <p:cSld name="MAIN_POINT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8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40" name="Google Shape;40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1" name="Google Shape;41;p8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title and description">
  <p:cSld name="SECTION_TITLE_AND_DESCRIPTION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9"/>
          <p:cNvSpPr/>
          <p:nvPr/>
        </p:nvSpPr>
        <p:spPr>
          <a:xfrm>
            <a:off x="4572000" y="-125"/>
            <a:ext cx="45720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9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45" name="Google Shape;45;p9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46" name="Google Shape;46;p9"/>
          <p:cNvSpPr txBox="1"/>
          <p:nvPr>
            <p:ph idx="2" type="body"/>
          </p:nvPr>
        </p:nvSpPr>
        <p:spPr>
          <a:xfrm>
            <a:off x="4939500" y="724075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7" name="Google Shape;47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8" name="Google Shape;48;p9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10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51" name="Google Shape;51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2" name="Google Shape;52;p10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number">
  <p:cSld name="BIG_NUMBER"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1"/>
          <p:cNvSpPr txBox="1"/>
          <p:nvPr>
            <p:ph hasCustomPrompt="1" type="title"/>
          </p:nvPr>
        </p:nvSpPr>
        <p:spPr>
          <a:xfrm>
            <a:off x="311700" y="1106125"/>
            <a:ext cx="85206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55" name="Google Shape;55;p11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56" name="Google Shape;56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7" name="Google Shape;57;p11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0" name="Google Shape;60;p12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2">
  <p:cSld name="BLANK_2"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1">
  <p:cSld name="BLANK_1">
    <p:bg>
      <p:bgPr>
        <a:solidFill>
          <a:srgbClr val="000000"/>
        </a:solidFill>
      </p:bgPr>
    </p:bg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1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5" name="Google Shape;65;p14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solidFill>
                <a:srgbClr val="FFFFFF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1 1">
  <p:cSld name="BLANK_1_1">
    <p:bg>
      <p:bgPr>
        <a:solidFill>
          <a:srgbClr val="000000"/>
        </a:solidFill>
      </p:bgPr>
    </p:bg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1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 1 2 1 2">
  <p:cSld name="TITLE_AND_BODY_1_2_1_2">
    <p:bg>
      <p:bgPr>
        <a:solidFill>
          <a:srgbClr val="000000"/>
        </a:solidFill>
      </p:bgPr>
    </p:bg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16"/>
          <p:cNvSpPr/>
          <p:nvPr/>
        </p:nvSpPr>
        <p:spPr>
          <a:xfrm>
            <a:off x="9800" y="9800"/>
            <a:ext cx="9134100" cy="5133600"/>
          </a:xfrm>
          <a:prstGeom prst="rtTriangle">
            <a:avLst/>
          </a:prstGeom>
          <a:solidFill>
            <a:srgbClr val="EEEEEE">
              <a:alpha val="157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16"/>
          <p:cNvSpPr txBox="1"/>
          <p:nvPr>
            <p:ph idx="1" type="subTitle"/>
          </p:nvPr>
        </p:nvSpPr>
        <p:spPr>
          <a:xfrm>
            <a:off x="691313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71" name="Google Shape;71;p16"/>
          <p:cNvSpPr txBox="1"/>
          <p:nvPr>
            <p:ph idx="2" type="body"/>
          </p:nvPr>
        </p:nvSpPr>
        <p:spPr>
          <a:xfrm>
            <a:off x="691313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72" name="Google Shape;72;p16"/>
          <p:cNvSpPr txBox="1"/>
          <p:nvPr>
            <p:ph idx="3" type="subTitle"/>
          </p:nvPr>
        </p:nvSpPr>
        <p:spPr>
          <a:xfrm>
            <a:off x="33214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73" name="Google Shape;73;p16"/>
          <p:cNvSpPr txBox="1"/>
          <p:nvPr>
            <p:ph idx="4" type="body"/>
          </p:nvPr>
        </p:nvSpPr>
        <p:spPr>
          <a:xfrm>
            <a:off x="3321398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74" name="Google Shape;74;p16"/>
          <p:cNvSpPr txBox="1"/>
          <p:nvPr>
            <p:ph idx="5" type="subTitle"/>
          </p:nvPr>
        </p:nvSpPr>
        <p:spPr>
          <a:xfrm>
            <a:off x="5951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75" name="Google Shape;75;p16"/>
          <p:cNvSpPr txBox="1"/>
          <p:nvPr>
            <p:ph idx="6" type="body"/>
          </p:nvPr>
        </p:nvSpPr>
        <p:spPr>
          <a:xfrm>
            <a:off x="5951484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76" name="Google Shape;76;p16"/>
          <p:cNvSpPr txBox="1"/>
          <p:nvPr>
            <p:ph idx="7" type="subTitle"/>
          </p:nvPr>
        </p:nvSpPr>
        <p:spPr>
          <a:xfrm>
            <a:off x="691313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77" name="Google Shape;77;p16"/>
          <p:cNvSpPr txBox="1"/>
          <p:nvPr>
            <p:ph idx="8" type="body"/>
          </p:nvPr>
        </p:nvSpPr>
        <p:spPr>
          <a:xfrm>
            <a:off x="691313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78" name="Google Shape;78;p16"/>
          <p:cNvSpPr txBox="1"/>
          <p:nvPr>
            <p:ph idx="9" type="subTitle"/>
          </p:nvPr>
        </p:nvSpPr>
        <p:spPr>
          <a:xfrm>
            <a:off x="3321407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79" name="Google Shape;79;p16"/>
          <p:cNvSpPr txBox="1"/>
          <p:nvPr>
            <p:ph idx="13" type="body"/>
          </p:nvPr>
        </p:nvSpPr>
        <p:spPr>
          <a:xfrm>
            <a:off x="3321398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80" name="Google Shape;80;p16"/>
          <p:cNvSpPr txBox="1"/>
          <p:nvPr>
            <p:ph idx="14" type="subTitle"/>
          </p:nvPr>
        </p:nvSpPr>
        <p:spPr>
          <a:xfrm>
            <a:off x="5951490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81" name="Google Shape;81;p16"/>
          <p:cNvSpPr txBox="1"/>
          <p:nvPr>
            <p:ph idx="15" type="body"/>
          </p:nvPr>
        </p:nvSpPr>
        <p:spPr>
          <a:xfrm>
            <a:off x="5951484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82" name="Google Shape;82;p16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Holtwood One SC"/>
              <a:buNone/>
              <a:defRPr>
                <a:solidFill>
                  <a:srgbClr val="FFFFFF"/>
                </a:solidFill>
                <a:latin typeface="Holtwood One SC"/>
                <a:ea typeface="Holtwood One SC"/>
                <a:cs typeface="Holtwood One SC"/>
                <a:sym typeface="Holtwood One SC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83" name="Google Shape;83;p16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solidFill>
                <a:srgbClr val="FFFFFF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 1 2 1">
  <p:cSld name="TITLE_AND_BODY_1_2_1_3">
    <p:bg>
      <p:bgPr>
        <a:solidFill>
          <a:srgbClr val="000000"/>
        </a:solidFill>
      </p:bgPr>
    </p:bg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17"/>
          <p:cNvSpPr/>
          <p:nvPr/>
        </p:nvSpPr>
        <p:spPr>
          <a:xfrm>
            <a:off x="9800" y="9800"/>
            <a:ext cx="9134100" cy="5133600"/>
          </a:xfrm>
          <a:prstGeom prst="rtTriangle">
            <a:avLst/>
          </a:prstGeom>
          <a:solidFill>
            <a:srgbClr val="EEEEEE">
              <a:alpha val="157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" name="Google Shape;86;p17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Holtwood One SC"/>
              <a:buNone/>
              <a:defRPr>
                <a:solidFill>
                  <a:srgbClr val="FFFFFF"/>
                </a:solidFill>
                <a:latin typeface="Holtwood One SC"/>
                <a:ea typeface="Holtwood One SC"/>
                <a:cs typeface="Holtwood One SC"/>
                <a:sym typeface="Holtwood One SC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87" name="Google Shape;87;p17"/>
          <p:cNvSpPr txBox="1"/>
          <p:nvPr>
            <p:ph idx="1" type="subTitle"/>
          </p:nvPr>
        </p:nvSpPr>
        <p:spPr>
          <a:xfrm>
            <a:off x="691325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9pPr>
          </a:lstStyle>
          <a:p/>
        </p:txBody>
      </p:sp>
      <p:sp>
        <p:nvSpPr>
          <p:cNvPr id="88" name="Google Shape;88;p17"/>
          <p:cNvSpPr txBox="1"/>
          <p:nvPr>
            <p:ph idx="2" type="body"/>
          </p:nvPr>
        </p:nvSpPr>
        <p:spPr>
          <a:xfrm>
            <a:off x="691325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921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1pPr>
            <a:lvl2pPr indent="-2921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2pPr>
            <a:lvl3pPr indent="-2921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3pPr>
            <a:lvl4pPr indent="-2921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4pPr>
            <a:lvl5pPr indent="-2921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5pPr>
            <a:lvl6pPr indent="-2921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6pPr>
            <a:lvl7pPr indent="-2921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7pPr>
            <a:lvl8pPr indent="-2921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8pPr>
            <a:lvl9pPr indent="-2921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89" name="Google Shape;89;p17"/>
          <p:cNvSpPr txBox="1"/>
          <p:nvPr>
            <p:ph idx="3" type="subTitle"/>
          </p:nvPr>
        </p:nvSpPr>
        <p:spPr>
          <a:xfrm>
            <a:off x="33214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9pPr>
          </a:lstStyle>
          <a:p/>
        </p:txBody>
      </p:sp>
      <p:sp>
        <p:nvSpPr>
          <p:cNvPr id="90" name="Google Shape;90;p17"/>
          <p:cNvSpPr txBox="1"/>
          <p:nvPr>
            <p:ph idx="4" type="body"/>
          </p:nvPr>
        </p:nvSpPr>
        <p:spPr>
          <a:xfrm>
            <a:off x="3321407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921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1pPr>
            <a:lvl2pPr indent="-2921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2pPr>
            <a:lvl3pPr indent="-2921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3pPr>
            <a:lvl4pPr indent="-2921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4pPr>
            <a:lvl5pPr indent="-2921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5pPr>
            <a:lvl6pPr indent="-2921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6pPr>
            <a:lvl7pPr indent="-2921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7pPr>
            <a:lvl8pPr indent="-2921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8pPr>
            <a:lvl9pPr indent="-2921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91" name="Google Shape;91;p17"/>
          <p:cNvSpPr txBox="1"/>
          <p:nvPr>
            <p:ph idx="5" type="subTitle"/>
          </p:nvPr>
        </p:nvSpPr>
        <p:spPr>
          <a:xfrm>
            <a:off x="5951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9pPr>
          </a:lstStyle>
          <a:p/>
        </p:txBody>
      </p:sp>
      <p:sp>
        <p:nvSpPr>
          <p:cNvPr id="92" name="Google Shape;92;p17"/>
          <p:cNvSpPr txBox="1"/>
          <p:nvPr>
            <p:ph idx="6" type="body"/>
          </p:nvPr>
        </p:nvSpPr>
        <p:spPr>
          <a:xfrm>
            <a:off x="5951490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921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1pPr>
            <a:lvl2pPr indent="-2921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2pPr>
            <a:lvl3pPr indent="-2921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3pPr>
            <a:lvl4pPr indent="-2921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4pPr>
            <a:lvl5pPr indent="-2921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5pPr>
            <a:lvl6pPr indent="-2921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6pPr>
            <a:lvl7pPr indent="-2921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7pPr>
            <a:lvl8pPr indent="-2921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8pPr>
            <a:lvl9pPr indent="-2921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93" name="Google Shape;93;p17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solidFill>
                <a:srgbClr val="FFFFFF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 1 2">
  <p:cSld name="TITLE_AND_BODY_1_2">
    <p:bg>
      <p:bgPr>
        <a:solidFill>
          <a:srgbClr val="000000"/>
        </a:solidFill>
      </p:bgPr>
    </p:bg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p18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rPr>
              <a:t>freegoogleslidestemplates.com</a:t>
            </a:r>
            <a:endParaRPr sz="1200">
              <a:solidFill>
                <a:srgbClr val="FFFFFF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96" name="Google Shape;96;p18"/>
          <p:cNvSpPr/>
          <p:nvPr/>
        </p:nvSpPr>
        <p:spPr>
          <a:xfrm>
            <a:off x="9800" y="9800"/>
            <a:ext cx="9134100" cy="5133600"/>
          </a:xfrm>
          <a:prstGeom prst="rtTriangle">
            <a:avLst/>
          </a:prstGeom>
          <a:solidFill>
            <a:srgbClr val="EEEEEE">
              <a:alpha val="157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" name="Google Shape;97;p18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Holtwood One SC"/>
              <a:buNone/>
              <a:defRPr>
                <a:solidFill>
                  <a:srgbClr val="FFFFFF"/>
                </a:solidFill>
                <a:latin typeface="Holtwood One SC"/>
                <a:ea typeface="Holtwood One SC"/>
                <a:cs typeface="Holtwood One SC"/>
                <a:sym typeface="Holtwood One SC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98" name="Google Shape;98;p18"/>
          <p:cNvSpPr txBox="1"/>
          <p:nvPr>
            <p:ph idx="1" type="subTitle"/>
          </p:nvPr>
        </p:nvSpPr>
        <p:spPr>
          <a:xfrm>
            <a:off x="1023175" y="16229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9pPr>
          </a:lstStyle>
          <a:p/>
        </p:txBody>
      </p:sp>
      <p:sp>
        <p:nvSpPr>
          <p:cNvPr id="99" name="Google Shape;99;p18"/>
          <p:cNvSpPr txBox="1"/>
          <p:nvPr>
            <p:ph idx="2" type="body"/>
          </p:nvPr>
        </p:nvSpPr>
        <p:spPr>
          <a:xfrm>
            <a:off x="1023175" y="217170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00" name="Google Shape;100;p18"/>
          <p:cNvSpPr txBox="1"/>
          <p:nvPr>
            <p:ph idx="3" type="subTitle"/>
          </p:nvPr>
        </p:nvSpPr>
        <p:spPr>
          <a:xfrm>
            <a:off x="4945625" y="16229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>
                <a:solidFill>
                  <a:srgbClr val="FFFFFF"/>
                </a:solidFill>
                <a:latin typeface="Impact"/>
                <a:ea typeface="Impact"/>
                <a:cs typeface="Impact"/>
                <a:sym typeface="Impact"/>
              </a:defRPr>
            </a:lvl9pPr>
          </a:lstStyle>
          <a:p/>
        </p:txBody>
      </p:sp>
      <p:sp>
        <p:nvSpPr>
          <p:cNvPr id="101" name="Google Shape;101;p18"/>
          <p:cNvSpPr txBox="1"/>
          <p:nvPr>
            <p:ph idx="4" type="body"/>
          </p:nvPr>
        </p:nvSpPr>
        <p:spPr>
          <a:xfrm>
            <a:off x="4945625" y="217170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20"/>
          <p:cNvSpPr txBox="1"/>
          <p:nvPr>
            <p:ph type="ctrTitle"/>
          </p:nvPr>
        </p:nvSpPr>
        <p:spPr>
          <a:xfrm>
            <a:off x="457200" y="3114675"/>
            <a:ext cx="8153400" cy="685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 b="1" i="0" sz="4000" u="none" cap="none" strike="noStrike">
                <a:solidFill>
                  <a:schemeClr val="lt1"/>
                </a:solidFill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10" name="Google Shape;110;p20"/>
          <p:cNvSpPr txBox="1"/>
          <p:nvPr>
            <p:ph idx="1" type="subTitle"/>
          </p:nvPr>
        </p:nvSpPr>
        <p:spPr>
          <a:xfrm>
            <a:off x="457200" y="3943350"/>
            <a:ext cx="8153400" cy="68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480"/>
              </a:spcBef>
              <a:spcAft>
                <a:spcPts val="0"/>
              </a:spcAft>
              <a:buClr>
                <a:srgbClr val="538CD5"/>
              </a:buClr>
              <a:buSzPts val="1400"/>
              <a:buNone/>
              <a:defRPr b="0" i="0" sz="2400" u="none" cap="none" strike="noStrike">
                <a:solidFill>
                  <a:srgbClr val="538CD5"/>
                </a:solidFill>
              </a:defRPr>
            </a:lvl1pPr>
            <a:lvl2pPr indent="0" lvl="1" marL="457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2pPr>
            <a:lvl3pPr indent="0" lvl="2" marL="914400" marR="0" rtl="0" algn="ctr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800" u="none" cap="none" strike="noStrike">
                <a:solidFill>
                  <a:srgbClr val="888888"/>
                </a:solidFill>
              </a:defRPr>
            </a:lvl3pPr>
            <a:lvl4pPr indent="0" lvl="3" marL="13716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600" u="none" cap="none" strike="noStrike">
                <a:solidFill>
                  <a:srgbClr val="888888"/>
                </a:solidFill>
              </a:defRPr>
            </a:lvl4pPr>
            <a:lvl5pPr indent="0" lvl="4" marL="18288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600" u="none" cap="none" strike="noStrike">
                <a:solidFill>
                  <a:srgbClr val="888888"/>
                </a:solidFill>
              </a:defRPr>
            </a:lvl5pPr>
            <a:lvl6pPr indent="0" lvl="5" marL="22860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6pPr>
            <a:lvl7pPr indent="0" lvl="6" marL="2743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7pPr>
            <a:lvl8pPr indent="0" lvl="7" marL="32004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8pPr>
            <a:lvl9pPr indent="0" lvl="8" marL="36576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9pPr>
          </a:lstStyle>
          <a:p/>
        </p:txBody>
      </p:sp>
      <p:sp>
        <p:nvSpPr>
          <p:cNvPr id="111" name="Google Shape;111;p2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buNone/>
              <a:defRPr sz="1300">
                <a:solidFill>
                  <a:schemeClr val="dk1"/>
                </a:solidFill>
              </a:defRPr>
            </a:lvl1pPr>
            <a:lvl2pPr lvl="1" rtl="0">
              <a:buNone/>
              <a:defRPr sz="1300">
                <a:solidFill>
                  <a:schemeClr val="dk1"/>
                </a:solidFill>
              </a:defRPr>
            </a:lvl2pPr>
            <a:lvl3pPr lvl="2" rtl="0">
              <a:buNone/>
              <a:defRPr sz="1300">
                <a:solidFill>
                  <a:schemeClr val="dk1"/>
                </a:solidFill>
              </a:defRPr>
            </a:lvl3pPr>
            <a:lvl4pPr lvl="3" rtl="0">
              <a:buNone/>
              <a:defRPr sz="1300">
                <a:solidFill>
                  <a:schemeClr val="dk1"/>
                </a:solidFill>
              </a:defRPr>
            </a:lvl4pPr>
            <a:lvl5pPr lvl="4" rtl="0">
              <a:buNone/>
              <a:defRPr sz="1300">
                <a:solidFill>
                  <a:schemeClr val="dk1"/>
                </a:solidFill>
              </a:defRPr>
            </a:lvl5pPr>
            <a:lvl6pPr lvl="5" rtl="0">
              <a:buNone/>
              <a:defRPr sz="1300">
                <a:solidFill>
                  <a:schemeClr val="dk1"/>
                </a:solidFill>
              </a:defRPr>
            </a:lvl6pPr>
            <a:lvl7pPr lvl="6" rtl="0">
              <a:buNone/>
              <a:defRPr sz="1300">
                <a:solidFill>
                  <a:schemeClr val="dk1"/>
                </a:solidFill>
              </a:defRPr>
            </a:lvl7pPr>
            <a:lvl8pPr lvl="7" rtl="0">
              <a:buNone/>
              <a:defRPr sz="1300">
                <a:solidFill>
                  <a:schemeClr val="dk1"/>
                </a:solidFill>
              </a:defRPr>
            </a:lvl8pPr>
            <a:lvl9pPr lvl="8" rtl="0">
              <a:buNone/>
              <a:defRPr sz="1300">
                <a:solidFill>
                  <a:schemeClr val="dk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Content">
  <p:cSld name="Title and Content"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p21"/>
          <p:cNvSpPr txBox="1"/>
          <p:nvPr>
            <p:ph idx="1" type="body"/>
          </p:nvPr>
        </p:nvSpPr>
        <p:spPr>
          <a:xfrm>
            <a:off x="457200" y="971550"/>
            <a:ext cx="8229600" cy="36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4" name="Google Shape;114;p21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15" name="Google Shape;115;p21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16" name="Google Shape;116;p21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7" name="Google Shape;117;p21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Title Only">
  <p:cSld name="3_Title Only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22"/>
          <p:cNvSpPr/>
          <p:nvPr/>
        </p:nvSpPr>
        <p:spPr>
          <a:xfrm>
            <a:off x="0" y="0"/>
            <a:ext cx="3657600" cy="5143500"/>
          </a:xfrm>
          <a:prstGeom prst="rect">
            <a:avLst/>
          </a:prstGeom>
          <a:solidFill>
            <a:srgbClr val="0563B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22"/>
          <p:cNvSpPr txBox="1"/>
          <p:nvPr>
            <p:ph type="title"/>
          </p:nvPr>
        </p:nvSpPr>
        <p:spPr>
          <a:xfrm>
            <a:off x="457200" y="348854"/>
            <a:ext cx="2971800" cy="1676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sz="2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21" name="Google Shape;121;p22"/>
          <p:cNvSpPr txBox="1"/>
          <p:nvPr>
            <p:ph idx="1" type="body"/>
          </p:nvPr>
        </p:nvSpPr>
        <p:spPr>
          <a:xfrm>
            <a:off x="457200" y="2038350"/>
            <a:ext cx="2971800" cy="38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Clr>
                <a:srgbClr val="D8D8D8"/>
              </a:buClr>
              <a:buSzPts val="1400"/>
              <a:buNone/>
              <a:defRPr sz="1400">
                <a:solidFill>
                  <a:srgbClr val="D8D8D8"/>
                </a:solidFill>
              </a:defRPr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2" name="Google Shape;122;p2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buNone/>
              <a:defRPr sz="1300">
                <a:solidFill>
                  <a:srgbClr val="D8D8D8"/>
                </a:solidFill>
              </a:defRPr>
            </a:lvl1pPr>
            <a:lvl2pPr lvl="1" rtl="0">
              <a:buNone/>
              <a:defRPr sz="1300">
                <a:solidFill>
                  <a:srgbClr val="D8D8D8"/>
                </a:solidFill>
              </a:defRPr>
            </a:lvl2pPr>
            <a:lvl3pPr lvl="2" rtl="0">
              <a:buNone/>
              <a:defRPr sz="1300">
                <a:solidFill>
                  <a:srgbClr val="D8D8D8"/>
                </a:solidFill>
              </a:defRPr>
            </a:lvl3pPr>
            <a:lvl4pPr lvl="3" rtl="0">
              <a:buNone/>
              <a:defRPr sz="1300">
                <a:solidFill>
                  <a:srgbClr val="D8D8D8"/>
                </a:solidFill>
              </a:defRPr>
            </a:lvl4pPr>
            <a:lvl5pPr lvl="4" rtl="0">
              <a:buNone/>
              <a:defRPr sz="1300">
                <a:solidFill>
                  <a:srgbClr val="D8D8D8"/>
                </a:solidFill>
              </a:defRPr>
            </a:lvl5pPr>
            <a:lvl6pPr lvl="5" rtl="0">
              <a:buNone/>
              <a:defRPr sz="1300">
                <a:solidFill>
                  <a:srgbClr val="D8D8D8"/>
                </a:solidFill>
              </a:defRPr>
            </a:lvl6pPr>
            <a:lvl7pPr lvl="6" rtl="0">
              <a:buNone/>
              <a:defRPr sz="1300">
                <a:solidFill>
                  <a:srgbClr val="D8D8D8"/>
                </a:solidFill>
              </a:defRPr>
            </a:lvl7pPr>
            <a:lvl8pPr lvl="7" rtl="0">
              <a:buNone/>
              <a:defRPr sz="1300">
                <a:solidFill>
                  <a:srgbClr val="D8D8D8"/>
                </a:solidFill>
              </a:defRPr>
            </a:lvl8pPr>
            <a:lvl9pPr lvl="8" rtl="0">
              <a:buNone/>
              <a:defRPr sz="1300">
                <a:solidFill>
                  <a:srgbClr val="D8D8D8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23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25" name="Google Shape;125;p23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26" name="Google Shape;126;p23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27" name="Google Shape;127;p23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wo Content">
  <p:cSld name="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24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30" name="Google Shape;130;p24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1" name="Google Shape;131;p24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2" name="Google Shape;132;p24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3" name="Google Shape;133;p24"/>
          <p:cNvSpPr txBox="1"/>
          <p:nvPr>
            <p:ph idx="1" type="body"/>
          </p:nvPr>
        </p:nvSpPr>
        <p:spPr>
          <a:xfrm>
            <a:off x="457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34" name="Google Shape;134;p24"/>
          <p:cNvSpPr txBox="1"/>
          <p:nvPr>
            <p:ph idx="2" type="body"/>
          </p:nvPr>
        </p:nvSpPr>
        <p:spPr>
          <a:xfrm>
            <a:off x="4648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Two Content">
  <p:cSld name="4_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25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37" name="Google Shape;137;p25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8" name="Google Shape;138;p25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9" name="Google Shape;139;p25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0" name="Google Shape;140;p25"/>
          <p:cNvSpPr txBox="1"/>
          <p:nvPr>
            <p:ph idx="1" type="body"/>
          </p:nvPr>
        </p:nvSpPr>
        <p:spPr>
          <a:xfrm>
            <a:off x="4572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41" name="Google Shape;141;p25"/>
          <p:cNvSpPr txBox="1"/>
          <p:nvPr>
            <p:ph idx="2" type="body"/>
          </p:nvPr>
        </p:nvSpPr>
        <p:spPr>
          <a:xfrm>
            <a:off x="32385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42" name="Google Shape;142;p25"/>
          <p:cNvSpPr txBox="1"/>
          <p:nvPr>
            <p:ph idx="3" type="body"/>
          </p:nvPr>
        </p:nvSpPr>
        <p:spPr>
          <a:xfrm>
            <a:off x="60198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Title Slide">
  <p:cSld name="1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26"/>
          <p:cNvSpPr txBox="1"/>
          <p:nvPr>
            <p:ph type="ctrTitle"/>
          </p:nvPr>
        </p:nvSpPr>
        <p:spPr>
          <a:xfrm>
            <a:off x="533400" y="1581150"/>
            <a:ext cx="8153400" cy="91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 b="1" i="0" sz="6000" u="none" cap="none" strike="noStrike">
                <a:solidFill>
                  <a:schemeClr val="lt1"/>
                </a:solidFill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45" name="Google Shape;145;p26"/>
          <p:cNvSpPr txBox="1"/>
          <p:nvPr>
            <p:ph idx="1" type="subTitle"/>
          </p:nvPr>
        </p:nvSpPr>
        <p:spPr>
          <a:xfrm>
            <a:off x="533400" y="2419350"/>
            <a:ext cx="81534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480"/>
              </a:spcBef>
              <a:spcAft>
                <a:spcPts val="0"/>
              </a:spcAft>
              <a:buClr>
                <a:srgbClr val="002060"/>
              </a:buClr>
              <a:buSzPts val="1400"/>
              <a:buNone/>
              <a:defRPr b="0" i="0" sz="2400" u="none" cap="none" strike="noStrike">
                <a:solidFill>
                  <a:srgbClr val="002060"/>
                </a:solidFill>
              </a:defRPr>
            </a:lvl1pPr>
            <a:lvl2pPr indent="0" lvl="1" marL="457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914400" marR="0" rtl="0" algn="ctr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8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13716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18288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22860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2743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32004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36576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46" name="Google Shape;146;p2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buNone/>
              <a:defRPr sz="1300">
                <a:solidFill>
                  <a:schemeClr val="dk1"/>
                </a:solidFill>
              </a:defRPr>
            </a:lvl1pPr>
            <a:lvl2pPr lvl="1" rtl="0">
              <a:buNone/>
              <a:defRPr sz="1300">
                <a:solidFill>
                  <a:schemeClr val="dk1"/>
                </a:solidFill>
              </a:defRPr>
            </a:lvl2pPr>
            <a:lvl3pPr lvl="2" rtl="0">
              <a:buNone/>
              <a:defRPr sz="1300">
                <a:solidFill>
                  <a:schemeClr val="dk1"/>
                </a:solidFill>
              </a:defRPr>
            </a:lvl3pPr>
            <a:lvl4pPr lvl="3" rtl="0">
              <a:buNone/>
              <a:defRPr sz="1300">
                <a:solidFill>
                  <a:schemeClr val="dk1"/>
                </a:solidFill>
              </a:defRPr>
            </a:lvl4pPr>
            <a:lvl5pPr lvl="4" rtl="0">
              <a:buNone/>
              <a:defRPr sz="1300">
                <a:solidFill>
                  <a:schemeClr val="dk1"/>
                </a:solidFill>
              </a:defRPr>
            </a:lvl5pPr>
            <a:lvl6pPr lvl="5" rtl="0">
              <a:buNone/>
              <a:defRPr sz="1300">
                <a:solidFill>
                  <a:schemeClr val="dk1"/>
                </a:solidFill>
              </a:defRPr>
            </a:lvl6pPr>
            <a:lvl7pPr lvl="6" rtl="0">
              <a:buNone/>
              <a:defRPr sz="1300">
                <a:solidFill>
                  <a:schemeClr val="dk1"/>
                </a:solidFill>
              </a:defRPr>
            </a:lvl7pPr>
            <a:lvl8pPr lvl="7" rtl="0">
              <a:buNone/>
              <a:defRPr sz="1300">
                <a:solidFill>
                  <a:schemeClr val="dk1"/>
                </a:solidFill>
              </a:defRPr>
            </a:lvl8pPr>
            <a:lvl9pPr lvl="8" rtl="0">
              <a:buNone/>
              <a:defRPr sz="1300">
                <a:solidFill>
                  <a:schemeClr val="dk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slidemodel2">
  <p:cSld name="1_slidemodel2">
    <p:bg>
      <p:bgPr>
        <a:gradFill>
          <a:gsLst>
            <a:gs pos="0">
              <a:srgbClr val="1181AE"/>
            </a:gs>
            <a:gs pos="55000">
              <a:srgbClr val="1181AE"/>
            </a:gs>
            <a:gs pos="100000">
              <a:srgbClr val="095474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p27"/>
          <p:cNvSpPr txBox="1"/>
          <p:nvPr>
            <p:ph type="title"/>
          </p:nvPr>
        </p:nvSpPr>
        <p:spPr>
          <a:xfrm>
            <a:off x="2414004" y="2152975"/>
            <a:ext cx="4449300" cy="53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sz="27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49" name="Google Shape;149;p2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buNone/>
              <a:defRPr sz="1300">
                <a:solidFill>
                  <a:schemeClr val="dk1"/>
                </a:solidFill>
              </a:defRPr>
            </a:lvl1pPr>
            <a:lvl2pPr lvl="1" rtl="0">
              <a:buNone/>
              <a:defRPr sz="1300">
                <a:solidFill>
                  <a:schemeClr val="dk1"/>
                </a:solidFill>
              </a:defRPr>
            </a:lvl2pPr>
            <a:lvl3pPr lvl="2" rtl="0">
              <a:buNone/>
              <a:defRPr sz="1300">
                <a:solidFill>
                  <a:schemeClr val="dk1"/>
                </a:solidFill>
              </a:defRPr>
            </a:lvl3pPr>
            <a:lvl4pPr lvl="3" rtl="0">
              <a:buNone/>
              <a:defRPr sz="1300">
                <a:solidFill>
                  <a:schemeClr val="dk1"/>
                </a:solidFill>
              </a:defRPr>
            </a:lvl4pPr>
            <a:lvl5pPr lvl="4" rtl="0">
              <a:buNone/>
              <a:defRPr sz="1300">
                <a:solidFill>
                  <a:schemeClr val="dk1"/>
                </a:solidFill>
              </a:defRPr>
            </a:lvl5pPr>
            <a:lvl6pPr lvl="5" rtl="0">
              <a:buNone/>
              <a:defRPr sz="1300">
                <a:solidFill>
                  <a:schemeClr val="dk1"/>
                </a:solidFill>
              </a:defRPr>
            </a:lvl6pPr>
            <a:lvl7pPr lvl="6" rtl="0">
              <a:buNone/>
              <a:defRPr sz="1300">
                <a:solidFill>
                  <a:schemeClr val="dk1"/>
                </a:solidFill>
              </a:defRPr>
            </a:lvl7pPr>
            <a:lvl8pPr lvl="7" rtl="0">
              <a:buNone/>
              <a:defRPr sz="1300">
                <a:solidFill>
                  <a:schemeClr val="dk1"/>
                </a:solidFill>
              </a:defRPr>
            </a:lvl8pPr>
            <a:lvl9pPr lvl="8" rtl="0">
              <a:buNone/>
              <a:defRPr sz="1300">
                <a:solidFill>
                  <a:schemeClr val="dk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28"/>
          <p:cNvSpPr txBox="1"/>
          <p:nvPr>
            <p:ph type="title"/>
          </p:nvPr>
        </p:nvSpPr>
        <p:spPr>
          <a:xfrm>
            <a:off x="722313" y="3305176"/>
            <a:ext cx="7772400" cy="1021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3200" cap="none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52" name="Google Shape;152;p28"/>
          <p:cNvSpPr txBox="1"/>
          <p:nvPr>
            <p:ph idx="1" type="body"/>
          </p:nvPr>
        </p:nvSpPr>
        <p:spPr>
          <a:xfrm>
            <a:off x="722313" y="2180035"/>
            <a:ext cx="7772400" cy="1125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2000">
                <a:solidFill>
                  <a:srgbClr val="888888"/>
                </a:solidFill>
              </a:defRPr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800">
                <a:solidFill>
                  <a:srgbClr val="888888"/>
                </a:solidFill>
              </a:defRPr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600">
                <a:solidFill>
                  <a:srgbClr val="888888"/>
                </a:solidFill>
              </a:defRPr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9pPr>
          </a:lstStyle>
          <a:p/>
        </p:txBody>
      </p:sp>
      <p:sp>
        <p:nvSpPr>
          <p:cNvPr id="153" name="Google Shape;153;p28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54" name="Google Shape;154;p28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55" name="Google Shape;155;p28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Two Content">
  <p:cSld name="5_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p29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58" name="Google Shape;158;p29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59" name="Google Shape;159;p29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60" name="Google Shape;160;p29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1" name="Google Shape;161;p29"/>
          <p:cNvSpPr txBox="1"/>
          <p:nvPr>
            <p:ph idx="1" type="body"/>
          </p:nvPr>
        </p:nvSpPr>
        <p:spPr>
          <a:xfrm>
            <a:off x="4572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62" name="Google Shape;162;p29"/>
          <p:cNvSpPr txBox="1"/>
          <p:nvPr>
            <p:ph idx="2" type="body"/>
          </p:nvPr>
        </p:nvSpPr>
        <p:spPr>
          <a:xfrm>
            <a:off x="32385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30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65" name="Google Shape;165;p30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66" name="Google Shape;166;p30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ntent with Caption" type="objTx">
  <p:cSld name="OBJECT_WITH_CAPTION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p31"/>
          <p:cNvSpPr txBox="1"/>
          <p:nvPr>
            <p:ph type="title"/>
          </p:nvPr>
        </p:nvSpPr>
        <p:spPr>
          <a:xfrm>
            <a:off x="457201" y="819150"/>
            <a:ext cx="3008400" cy="871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2000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69" name="Google Shape;169;p31"/>
          <p:cNvSpPr txBox="1"/>
          <p:nvPr>
            <p:ph idx="1" type="body"/>
          </p:nvPr>
        </p:nvSpPr>
        <p:spPr>
          <a:xfrm>
            <a:off x="3575050" y="819150"/>
            <a:ext cx="5111700" cy="377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480"/>
              </a:spcBef>
              <a:spcAft>
                <a:spcPts val="0"/>
              </a:spcAft>
              <a:buSzPts val="1400"/>
              <a:buChar char="•"/>
              <a:defRPr sz="2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20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8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6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6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9pPr>
          </a:lstStyle>
          <a:p/>
        </p:txBody>
      </p:sp>
      <p:sp>
        <p:nvSpPr>
          <p:cNvPr id="170" name="Google Shape;170;p31"/>
          <p:cNvSpPr txBox="1"/>
          <p:nvPr>
            <p:ph idx="2" type="body"/>
          </p:nvPr>
        </p:nvSpPr>
        <p:spPr>
          <a:xfrm>
            <a:off x="457201" y="1733550"/>
            <a:ext cx="3008400" cy="286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1200"/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SzPts val="1400"/>
              <a:buNone/>
              <a:defRPr sz="1000"/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9pPr>
          </a:lstStyle>
          <a:p/>
        </p:txBody>
      </p:sp>
      <p:sp>
        <p:nvSpPr>
          <p:cNvPr id="171" name="Google Shape;171;p31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72" name="Google Shape;172;p31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73" name="Google Shape;173;p31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Picture with Caption" type="picTx">
  <p:cSld name="PICTURE_WITH_CAPTION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32"/>
          <p:cNvSpPr txBox="1"/>
          <p:nvPr>
            <p:ph type="title"/>
          </p:nvPr>
        </p:nvSpPr>
        <p:spPr>
          <a:xfrm>
            <a:off x="1792288" y="3600450"/>
            <a:ext cx="5486400" cy="425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2000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76" name="Google Shape;176;p32"/>
          <p:cNvSpPr/>
          <p:nvPr>
            <p:ph idx="2" type="pic"/>
          </p:nvPr>
        </p:nvSpPr>
        <p:spPr>
          <a:xfrm>
            <a:off x="1792288" y="895349"/>
            <a:ext cx="5486400" cy="2650200"/>
          </a:xfrm>
          <a:prstGeom prst="rect">
            <a:avLst/>
          </a:prstGeom>
          <a:noFill/>
          <a:ln>
            <a:noFill/>
          </a:ln>
        </p:spPr>
      </p:sp>
      <p:sp>
        <p:nvSpPr>
          <p:cNvPr id="177" name="Google Shape;177;p32"/>
          <p:cNvSpPr txBox="1"/>
          <p:nvPr>
            <p:ph idx="1" type="body"/>
          </p:nvPr>
        </p:nvSpPr>
        <p:spPr>
          <a:xfrm>
            <a:off x="1792288" y="4025503"/>
            <a:ext cx="5486400" cy="60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1200"/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SzPts val="1400"/>
              <a:buNone/>
              <a:defRPr sz="1000"/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9pPr>
          </a:lstStyle>
          <a:p/>
        </p:txBody>
      </p:sp>
      <p:sp>
        <p:nvSpPr>
          <p:cNvPr id="178" name="Google Shape;178;p32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79" name="Google Shape;179;p32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80" name="Google Shape;180;p32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Vertical Text" type="vertTx">
  <p:cSld name="VERTICAL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p33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83" name="Google Shape;183;p33"/>
          <p:cNvSpPr txBox="1"/>
          <p:nvPr>
            <p:ph idx="1" type="body"/>
          </p:nvPr>
        </p:nvSpPr>
        <p:spPr>
          <a:xfrm rot="5400000">
            <a:off x="2760450" y="-1331700"/>
            <a:ext cx="3623100" cy="822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84" name="Google Shape;184;p33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85" name="Google Shape;185;p33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86" name="Google Shape;186;p33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Vertical Title and Text" type="vertTitleAndTx">
  <p:cSld name="VERTICAL_TITLE_AND_VERTICAL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34"/>
          <p:cNvSpPr txBox="1"/>
          <p:nvPr>
            <p:ph type="title"/>
          </p:nvPr>
        </p:nvSpPr>
        <p:spPr>
          <a:xfrm rot="5400000">
            <a:off x="5884650" y="1792499"/>
            <a:ext cx="3546900" cy="20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5D9B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89" name="Google Shape;189;p34"/>
          <p:cNvSpPr txBox="1"/>
          <p:nvPr>
            <p:ph idx="1" type="body"/>
          </p:nvPr>
        </p:nvSpPr>
        <p:spPr>
          <a:xfrm rot="5400000">
            <a:off x="1693650" y="-188701"/>
            <a:ext cx="3546900" cy="60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90" name="Google Shape;190;p34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91" name="Google Shape;191;p34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92" name="Google Shape;192;p34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18" Type="http://schemas.openxmlformats.org/officeDocument/2006/relationships/theme" Target="../theme/theme2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_rels/slideMaster2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27.xml"/><Relationship Id="rId10" Type="http://schemas.openxmlformats.org/officeDocument/2006/relationships/slideLayout" Target="../slideLayouts/slideLayout26.xml"/><Relationship Id="rId13" Type="http://schemas.openxmlformats.org/officeDocument/2006/relationships/slideLayout" Target="../slideLayouts/slideLayout29.xml"/><Relationship Id="rId12" Type="http://schemas.openxmlformats.org/officeDocument/2006/relationships/slideLayout" Target="../slideLayouts/slideLayout28.xml"/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8.xml"/><Relationship Id="rId3" Type="http://schemas.openxmlformats.org/officeDocument/2006/relationships/slideLayout" Target="../slideLayouts/slideLayout19.xml"/><Relationship Id="rId4" Type="http://schemas.openxmlformats.org/officeDocument/2006/relationships/slideLayout" Target="../slideLayouts/slideLayout20.xml"/><Relationship Id="rId9" Type="http://schemas.openxmlformats.org/officeDocument/2006/relationships/slideLayout" Target="../slideLayouts/slideLayout25.xml"/><Relationship Id="rId15" Type="http://schemas.openxmlformats.org/officeDocument/2006/relationships/slideLayout" Target="../slideLayouts/slideLayout31.xml"/><Relationship Id="rId14" Type="http://schemas.openxmlformats.org/officeDocument/2006/relationships/slideLayout" Target="../slideLayouts/slideLayout30.xml"/><Relationship Id="rId17" Type="http://schemas.openxmlformats.org/officeDocument/2006/relationships/theme" Target="../theme/theme3.xml"/><Relationship Id="rId16" Type="http://schemas.openxmlformats.org/officeDocument/2006/relationships/slideLayout" Target="../slideLayouts/slideLayout32.xml"/><Relationship Id="rId5" Type="http://schemas.openxmlformats.org/officeDocument/2006/relationships/slideLayout" Target="../slideLayouts/slideLayout21.xml"/><Relationship Id="rId6" Type="http://schemas.openxmlformats.org/officeDocument/2006/relationships/slideLayout" Target="../slideLayouts/slideLayout22.xml"/><Relationship Id="rId7" Type="http://schemas.openxmlformats.org/officeDocument/2006/relationships/slideLayout" Target="../slideLayouts/slideLayout23.xml"/><Relationship Id="rId8" Type="http://schemas.openxmlformats.org/officeDocument/2006/relationships/slideLayout" Target="../slideLayouts/slideLayout24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mpact"/>
              <a:buNone/>
              <a:defRPr sz="28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●"/>
              <a:defRPr sz="1800">
                <a:solidFill>
                  <a:schemeClr val="dk2"/>
                </a:solidFill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 rotWithShape="1">
          <a:blip r:embed="rId1">
            <a:alphaModFix/>
          </a:blip>
          <a:stretch>
            <a:fillRect b="0" l="0" r="0" t="0"/>
          </a:stretch>
        </a:blipFill>
      </p:bgPr>
    </p:bg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19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Open Sans"/>
              <a:buNone/>
              <a:defRPr b="1" i="0" sz="2800" u="none" cap="none" strike="noStrike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04" name="Google Shape;104;p19"/>
          <p:cNvSpPr txBox="1"/>
          <p:nvPr>
            <p:ph idx="1" type="body"/>
          </p:nvPr>
        </p:nvSpPr>
        <p:spPr>
          <a:xfrm>
            <a:off x="457200" y="971550"/>
            <a:ext cx="8229600" cy="36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4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317500" lvl="1" marL="914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–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317500" lvl="2" marL="1371600" marR="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317500" lvl="3" marL="1828800" marR="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–"/>
              <a:defRPr b="0" i="0" sz="16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317500" lvl="4" marL="2286000" marR="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»"/>
              <a:defRPr b="0" i="0" sz="16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3175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3175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3175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3175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05" name="Google Shape;105;p19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6" name="Google Shape;106;p19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07" name="Google Shape;107;p19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65" r:id="rId2"/>
    <p:sldLayoutId id="2147483666" r:id="rId3"/>
    <p:sldLayoutId id="2147483667" r:id="rId4"/>
    <p:sldLayoutId id="2147483668" r:id="rId5"/>
    <p:sldLayoutId id="2147483669" r:id="rId6"/>
    <p:sldLayoutId id="2147483670" r:id="rId7"/>
    <p:sldLayoutId id="2147483671" r:id="rId8"/>
    <p:sldLayoutId id="2147483672" r:id="rId9"/>
    <p:sldLayoutId id="2147483673" r:id="rId10"/>
    <p:sldLayoutId id="2147483674" r:id="rId11"/>
    <p:sldLayoutId id="2147483675" r:id="rId12"/>
    <p:sldLayoutId id="2147483676" r:id="rId13"/>
    <p:sldLayoutId id="2147483677" r:id="rId14"/>
    <p:sldLayoutId id="2147483678" r:id="rId15"/>
    <p:sldLayoutId id="2147483679" r:id="rId1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5.png"/><Relationship Id="rId4" Type="http://schemas.openxmlformats.org/officeDocument/2006/relationships/image" Target="../media/image4.png"/><Relationship Id="rId5" Type="http://schemas.openxmlformats.org/officeDocument/2006/relationships/image" Target="../media/image15.png"/><Relationship Id="rId6" Type="http://schemas.openxmlformats.org/officeDocument/2006/relationships/hyperlink" Target="http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6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7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24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6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2.jpg"/><Relationship Id="rId4" Type="http://schemas.openxmlformats.org/officeDocument/2006/relationships/image" Target="../media/image23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7.jpg"/></Relationships>
</file>

<file path=ppt/slides/_rels/slide11.xml.rels><?xml version="1.0" encoding="UTF-8" standalone="yes"?><Relationships xmlns="http://schemas.openxmlformats.org/package/2006/relationships"><Relationship Id="rId10" Type="http://schemas.openxmlformats.org/officeDocument/2006/relationships/image" Target="../media/image8.jpg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1.png"/><Relationship Id="rId4" Type="http://schemas.openxmlformats.org/officeDocument/2006/relationships/image" Target="../media/image13.jpg"/><Relationship Id="rId9" Type="http://schemas.openxmlformats.org/officeDocument/2006/relationships/image" Target="../media/image10.jpg"/><Relationship Id="rId5" Type="http://schemas.openxmlformats.org/officeDocument/2006/relationships/image" Target="../media/image22.png"/><Relationship Id="rId6" Type="http://schemas.openxmlformats.org/officeDocument/2006/relationships/image" Target="../media/image14.jpg"/><Relationship Id="rId7" Type="http://schemas.openxmlformats.org/officeDocument/2006/relationships/image" Target="../media/image20.png"/><Relationship Id="rId8" Type="http://schemas.openxmlformats.org/officeDocument/2006/relationships/image" Target="../media/image18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9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1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19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s://www.google.com/fonts/" TargetMode="Externa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97" name="Google Shape;197;p35"/>
          <p:cNvCxnSpPr/>
          <p:nvPr/>
        </p:nvCxnSpPr>
        <p:spPr>
          <a:xfrm flipH="1" rot="10800000">
            <a:off x="4067150" y="2752700"/>
            <a:ext cx="1579200" cy="1255800"/>
          </a:xfrm>
          <a:prstGeom prst="curvedConnector3">
            <a:avLst>
              <a:gd fmla="val 50000" name="adj1"/>
            </a:avLst>
          </a:prstGeom>
          <a:noFill/>
          <a:ln cap="flat" cmpd="sng" w="19050">
            <a:solidFill>
              <a:srgbClr val="FFFFFF"/>
            </a:solidFill>
            <a:prstDash val="dash"/>
            <a:round/>
            <a:headEnd len="med" w="med" type="none"/>
            <a:tailEnd len="med" w="med" type="none"/>
          </a:ln>
        </p:spPr>
      </p:cxnSp>
      <p:cxnSp>
        <p:nvCxnSpPr>
          <p:cNvPr id="198" name="Google Shape;198;p35"/>
          <p:cNvCxnSpPr/>
          <p:nvPr/>
        </p:nvCxnSpPr>
        <p:spPr>
          <a:xfrm flipH="1" rot="10800000">
            <a:off x="5646350" y="1496900"/>
            <a:ext cx="1579200" cy="1255800"/>
          </a:xfrm>
          <a:prstGeom prst="curvedConnector3">
            <a:avLst>
              <a:gd fmla="val 84359" name="adj1"/>
            </a:avLst>
          </a:prstGeom>
          <a:noFill/>
          <a:ln cap="flat" cmpd="sng" w="19050">
            <a:solidFill>
              <a:srgbClr val="FFFFFF"/>
            </a:solidFill>
            <a:prstDash val="dash"/>
            <a:round/>
            <a:headEnd len="med" w="med" type="none"/>
            <a:tailEnd len="med" w="med" type="none"/>
          </a:ln>
        </p:spPr>
      </p:cxnSp>
      <p:sp>
        <p:nvSpPr>
          <p:cNvPr id="199" name="Google Shape;199;p35"/>
          <p:cNvSpPr txBox="1"/>
          <p:nvPr>
            <p:ph type="ctrTitle"/>
          </p:nvPr>
        </p:nvSpPr>
        <p:spPr>
          <a:xfrm>
            <a:off x="24500" y="1053700"/>
            <a:ext cx="9144000" cy="1062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6251"/>
                </a:solidFill>
                <a:latin typeface="Impact"/>
                <a:ea typeface="Impact"/>
                <a:cs typeface="Impact"/>
                <a:sym typeface="Impact"/>
              </a:rPr>
              <a:t>H</a:t>
            </a:r>
            <a:r>
              <a:rPr lang="en" sz="11400">
                <a:solidFill>
                  <a:srgbClr val="FF6251"/>
                </a:solidFill>
                <a:latin typeface="Impact"/>
                <a:ea typeface="Impact"/>
                <a:cs typeface="Impact"/>
                <a:sym typeface="Impact"/>
              </a:rPr>
              <a:t>e</a:t>
            </a:r>
            <a:r>
              <a:rPr lang="en" sz="9600">
                <a:solidFill>
                  <a:srgbClr val="FF6251"/>
                </a:solidFill>
                <a:latin typeface="Impact"/>
                <a:ea typeface="Impact"/>
                <a:cs typeface="Impact"/>
                <a:sym typeface="Impact"/>
              </a:rPr>
              <a:t>lPi</a:t>
            </a:r>
            <a:r>
              <a:rPr lang="en" sz="11400">
                <a:solidFill>
                  <a:srgbClr val="FF6251"/>
                </a:solidFill>
                <a:latin typeface="Impact"/>
                <a:ea typeface="Impact"/>
                <a:cs typeface="Impact"/>
                <a:sym typeface="Impact"/>
              </a:rPr>
              <a:t>ng</a:t>
            </a:r>
            <a:endParaRPr sz="11400">
              <a:solidFill>
                <a:srgbClr val="FF6251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200" name="Google Shape;200;p35"/>
          <p:cNvSpPr txBox="1"/>
          <p:nvPr>
            <p:ph idx="1" type="subTitle"/>
          </p:nvPr>
        </p:nvSpPr>
        <p:spPr>
          <a:xfrm>
            <a:off x="0" y="2149500"/>
            <a:ext cx="9144000" cy="79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6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Your business presentation</a:t>
            </a:r>
            <a:endParaRPr b="1" sz="46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201" name="Google Shape;201;p35"/>
          <p:cNvSpPr txBox="1"/>
          <p:nvPr>
            <p:ph type="ctrTitle"/>
          </p:nvPr>
        </p:nvSpPr>
        <p:spPr>
          <a:xfrm>
            <a:off x="84300" y="2975600"/>
            <a:ext cx="9144000" cy="1114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200">
                <a:solidFill>
                  <a:srgbClr val="FFAA01"/>
                </a:solidFill>
                <a:latin typeface="Impact"/>
                <a:ea typeface="Impact"/>
                <a:cs typeface="Impact"/>
                <a:sym typeface="Impact"/>
              </a:rPr>
              <a:t>t</a:t>
            </a:r>
            <a:r>
              <a:rPr lang="en" sz="8800">
                <a:solidFill>
                  <a:srgbClr val="FFAA01"/>
                </a:solidFill>
                <a:latin typeface="Impact"/>
                <a:ea typeface="Impact"/>
                <a:cs typeface="Impact"/>
                <a:sym typeface="Impact"/>
              </a:rPr>
              <a:t>a</a:t>
            </a:r>
            <a:r>
              <a:rPr lang="en" sz="7200">
                <a:solidFill>
                  <a:srgbClr val="FFAA01"/>
                </a:solidFill>
                <a:latin typeface="Impact"/>
                <a:ea typeface="Impact"/>
                <a:cs typeface="Impact"/>
                <a:sym typeface="Impact"/>
              </a:rPr>
              <a:t>K</a:t>
            </a:r>
            <a:r>
              <a:rPr lang="en" sz="8800">
                <a:solidFill>
                  <a:srgbClr val="FFAA01"/>
                </a:solidFill>
                <a:latin typeface="Impact"/>
                <a:ea typeface="Impact"/>
                <a:cs typeface="Impact"/>
                <a:sym typeface="Impact"/>
              </a:rPr>
              <a:t>e</a:t>
            </a:r>
            <a:r>
              <a:rPr lang="en" sz="7200">
                <a:solidFill>
                  <a:srgbClr val="FFAA01"/>
                </a:solidFill>
                <a:latin typeface="Impact"/>
                <a:ea typeface="Impact"/>
                <a:cs typeface="Impact"/>
                <a:sym typeface="Impact"/>
              </a:rPr>
              <a:t> Fli</a:t>
            </a:r>
            <a:r>
              <a:rPr lang="en" sz="8800">
                <a:solidFill>
                  <a:srgbClr val="FFAA01"/>
                </a:solidFill>
                <a:latin typeface="Impact"/>
                <a:ea typeface="Impact"/>
                <a:cs typeface="Impact"/>
                <a:sym typeface="Impact"/>
              </a:rPr>
              <a:t>g</a:t>
            </a:r>
            <a:r>
              <a:rPr lang="en" sz="7200">
                <a:solidFill>
                  <a:srgbClr val="FFAA01"/>
                </a:solidFill>
                <a:latin typeface="Impact"/>
                <a:ea typeface="Impact"/>
                <a:cs typeface="Impact"/>
                <a:sym typeface="Impact"/>
              </a:rPr>
              <a:t>h</a:t>
            </a:r>
            <a:r>
              <a:rPr lang="en" sz="8000">
                <a:solidFill>
                  <a:srgbClr val="FFAA01"/>
                </a:solidFill>
                <a:latin typeface="Impact"/>
                <a:ea typeface="Impact"/>
                <a:cs typeface="Impact"/>
                <a:sym typeface="Impact"/>
              </a:rPr>
              <a:t>t</a:t>
            </a:r>
            <a:endParaRPr sz="8000">
              <a:solidFill>
                <a:srgbClr val="FFAA01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grpSp>
        <p:nvGrpSpPr>
          <p:cNvPr id="202" name="Google Shape;202;p35"/>
          <p:cNvGrpSpPr/>
          <p:nvPr/>
        </p:nvGrpSpPr>
        <p:grpSpPr>
          <a:xfrm rot="-616284">
            <a:off x="6789766" y="352018"/>
            <a:ext cx="1930695" cy="1189020"/>
            <a:chOff x="4302125" y="2444750"/>
            <a:chExt cx="3405188" cy="2097088"/>
          </a:xfrm>
        </p:grpSpPr>
        <p:sp>
          <p:nvSpPr>
            <p:cNvPr id="203" name="Google Shape;203;p35"/>
            <p:cNvSpPr/>
            <p:nvPr/>
          </p:nvSpPr>
          <p:spPr>
            <a:xfrm>
              <a:off x="4302125" y="2461549"/>
              <a:ext cx="3405188" cy="1044577"/>
            </a:xfrm>
            <a:custGeom>
              <a:rect b="b" l="l" r="r" t="t"/>
              <a:pathLst>
                <a:path extrusionOk="0" h="658" w="2145">
                  <a:moveTo>
                    <a:pt x="2145" y="0"/>
                  </a:moveTo>
                  <a:lnTo>
                    <a:pt x="341" y="658"/>
                  </a:lnTo>
                  <a:lnTo>
                    <a:pt x="0" y="364"/>
                  </a:lnTo>
                  <a:lnTo>
                    <a:pt x="21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35"/>
            <p:cNvSpPr/>
            <p:nvPr/>
          </p:nvSpPr>
          <p:spPr>
            <a:xfrm>
              <a:off x="4843462" y="2444750"/>
              <a:ext cx="2863850" cy="1924050"/>
            </a:xfrm>
            <a:custGeom>
              <a:rect b="b" l="l" r="r" t="t"/>
              <a:pathLst>
                <a:path extrusionOk="0" h="1212" w="1804">
                  <a:moveTo>
                    <a:pt x="1804" y="0"/>
                  </a:moveTo>
                  <a:lnTo>
                    <a:pt x="176" y="1212"/>
                  </a:lnTo>
                  <a:lnTo>
                    <a:pt x="0" y="658"/>
                  </a:lnTo>
                  <a:lnTo>
                    <a:pt x="1804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35"/>
            <p:cNvSpPr/>
            <p:nvPr/>
          </p:nvSpPr>
          <p:spPr>
            <a:xfrm>
              <a:off x="5122862" y="3754438"/>
              <a:ext cx="757238" cy="614363"/>
            </a:xfrm>
            <a:custGeom>
              <a:rect b="b" l="l" r="r" t="t"/>
              <a:pathLst>
                <a:path extrusionOk="0" h="387" w="477">
                  <a:moveTo>
                    <a:pt x="2" y="0"/>
                  </a:moveTo>
                  <a:lnTo>
                    <a:pt x="477" y="65"/>
                  </a:lnTo>
                  <a:lnTo>
                    <a:pt x="0" y="387"/>
                  </a:lnTo>
                  <a:lnTo>
                    <a:pt x="2" y="0"/>
                  </a:lnTo>
                  <a:close/>
                </a:path>
              </a:pathLst>
            </a:custGeom>
            <a:solidFill>
              <a:srgbClr val="7F7F7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35"/>
            <p:cNvSpPr/>
            <p:nvPr/>
          </p:nvSpPr>
          <p:spPr>
            <a:xfrm>
              <a:off x="5126037" y="2444750"/>
              <a:ext cx="2581275" cy="2097088"/>
            </a:xfrm>
            <a:custGeom>
              <a:rect b="b" l="l" r="r" t="t"/>
              <a:pathLst>
                <a:path extrusionOk="0" h="1321" w="1626">
                  <a:moveTo>
                    <a:pt x="1626" y="0"/>
                  </a:moveTo>
                  <a:lnTo>
                    <a:pt x="565" y="1321"/>
                  </a:lnTo>
                  <a:lnTo>
                    <a:pt x="0" y="825"/>
                  </a:lnTo>
                  <a:lnTo>
                    <a:pt x="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36"/>
          <p:cNvSpPr txBox="1"/>
          <p:nvPr>
            <p:ph idx="2" type="body"/>
          </p:nvPr>
        </p:nvSpPr>
        <p:spPr>
          <a:xfrm>
            <a:off x="1023175" y="2628900"/>
            <a:ext cx="3438300" cy="141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Please navigate to the </a:t>
            </a:r>
            <a:r>
              <a:rPr b="1" lang="en"/>
              <a:t>File</a:t>
            </a:r>
            <a:r>
              <a:rPr lang="en"/>
              <a:t> menu and select </a:t>
            </a:r>
            <a:r>
              <a:rPr b="1" lang="en"/>
              <a:t>Make a copy</a:t>
            </a:r>
            <a:r>
              <a:rPr lang="en"/>
              <a:t>. 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/>
              <a:t>A new Google Slides Editor will open with an editable copy of the template. This copy will be created in your Google Drive® account.</a:t>
            </a:r>
            <a:endParaRPr/>
          </a:p>
        </p:txBody>
      </p:sp>
      <p:sp>
        <p:nvSpPr>
          <p:cNvPr id="212" name="Google Shape;212;p36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6251"/>
                </a:solidFill>
              </a:rPr>
              <a:t>instructions</a:t>
            </a:r>
            <a:endParaRPr>
              <a:solidFill>
                <a:srgbClr val="FF6251"/>
              </a:solidFill>
            </a:endParaRPr>
          </a:p>
        </p:txBody>
      </p:sp>
      <p:sp>
        <p:nvSpPr>
          <p:cNvPr id="213" name="Google Shape;213;p36"/>
          <p:cNvSpPr txBox="1"/>
          <p:nvPr>
            <p:ph idx="1" type="subTitle"/>
          </p:nvPr>
        </p:nvSpPr>
        <p:spPr>
          <a:xfrm>
            <a:off x="1023175" y="20801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Open in Google Slides</a:t>
            </a:r>
            <a:endParaRPr/>
          </a:p>
        </p:txBody>
      </p:sp>
      <p:sp>
        <p:nvSpPr>
          <p:cNvPr id="214" name="Google Shape;214;p36"/>
          <p:cNvSpPr txBox="1"/>
          <p:nvPr>
            <p:ph idx="3" type="subTitle"/>
          </p:nvPr>
        </p:nvSpPr>
        <p:spPr>
          <a:xfrm>
            <a:off x="4945625" y="20801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Open in PowerPoint®</a:t>
            </a:r>
            <a:endParaRPr/>
          </a:p>
        </p:txBody>
      </p:sp>
      <p:sp>
        <p:nvSpPr>
          <p:cNvPr id="215" name="Google Shape;215;p36"/>
          <p:cNvSpPr txBox="1"/>
          <p:nvPr>
            <p:ph idx="4" type="body"/>
          </p:nvPr>
        </p:nvSpPr>
        <p:spPr>
          <a:xfrm>
            <a:off x="4945625" y="2628900"/>
            <a:ext cx="3438300" cy="146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Navigate to the </a:t>
            </a:r>
            <a:r>
              <a:rPr b="1" lang="en"/>
              <a:t>File</a:t>
            </a:r>
            <a:r>
              <a:rPr lang="en"/>
              <a:t> menu and select </a:t>
            </a:r>
            <a:r>
              <a:rPr b="1" lang="en"/>
              <a:t>Download as Microsoft PowerPoint.</a:t>
            </a:r>
            <a:r>
              <a:rPr lang="en"/>
              <a:t> You will download a .</a:t>
            </a:r>
            <a:r>
              <a:rPr b="1" lang="en"/>
              <a:t>pptx</a:t>
            </a:r>
            <a:r>
              <a:rPr lang="en"/>
              <a:t> file that you can open in PowerPoint.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 sz="900"/>
              <a:t>Note: You will need to install the fonts used in this presentation. Links to the fonts are provided at the end of this presentation.</a:t>
            </a:r>
            <a:endParaRPr sz="900"/>
          </a:p>
        </p:txBody>
      </p:sp>
      <p:pic>
        <p:nvPicPr>
          <p:cNvPr id="216" name="Google Shape;216;p3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18375" y="2057400"/>
            <a:ext cx="359092" cy="354648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" name="Google Shape;217;p3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640825" y="2068046"/>
            <a:ext cx="337533" cy="33335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by.png" id="218" name="Google Shape;218;p36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1133400" y="4273046"/>
            <a:ext cx="952635" cy="333356"/>
          </a:xfrm>
          <a:prstGeom prst="rect">
            <a:avLst/>
          </a:prstGeom>
          <a:noFill/>
          <a:ln>
            <a:noFill/>
          </a:ln>
        </p:spPr>
      </p:pic>
      <p:sp>
        <p:nvSpPr>
          <p:cNvPr id="219" name="Google Shape;219;p36"/>
          <p:cNvSpPr txBox="1"/>
          <p:nvPr/>
        </p:nvSpPr>
        <p:spPr>
          <a:xfrm>
            <a:off x="2163948" y="4085321"/>
            <a:ext cx="6141300" cy="72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</a:rPr>
              <a:t>Important:</a:t>
            </a:r>
            <a:r>
              <a:rPr lang="en" sz="900">
                <a:solidFill>
                  <a:srgbClr val="FFFFFF"/>
                </a:solidFill>
              </a:rPr>
              <a:t> All our templates are free to use under </a:t>
            </a:r>
            <a:r>
              <a:rPr lang="en" sz="900" u="sng">
                <a:solidFill>
                  <a:srgbClr val="FFFFFF"/>
                </a:solidFill>
                <a:hlinkClick r:id="rId6"/>
              </a:rPr>
              <a:t>Creative Commons Attribution License</a:t>
            </a:r>
            <a:r>
              <a:rPr lang="en" sz="900">
                <a:solidFill>
                  <a:srgbClr val="FFFFFF"/>
                </a:solidFill>
              </a:rPr>
              <a:t>. If you use the graphic assets (photos, icons and typographies) included in this Google Slides Templates you must keep the Credits slide or add all attributions in the last slide notes.</a:t>
            </a:r>
            <a:endParaRPr sz="900">
              <a:solidFill>
                <a:srgbClr val="FFFFFF"/>
              </a:solidFill>
            </a:endParaRPr>
          </a:p>
          <a:p>
            <a:pPr indent="0" lvl="0" marL="0" marR="0" rtl="0" algn="just">
              <a:lnSpc>
                <a:spcPct val="13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20" name="Google Shape;220;p36"/>
          <p:cNvSpPr txBox="1"/>
          <p:nvPr/>
        </p:nvSpPr>
        <p:spPr>
          <a:xfrm>
            <a:off x="1023175" y="1143000"/>
            <a:ext cx="7239000" cy="105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How to work with this template?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Open the presentation from the Google Slides Viewer (gear icon) or press the button below. 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</a:rPr>
              <a:t>In order to be able to edit the presentation in Google Slides, you must own a Google® Account and be logged in.</a:t>
            </a:r>
            <a:endParaRPr sz="12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37"/>
          <p:cNvSpPr/>
          <p:nvPr/>
        </p:nvSpPr>
        <p:spPr>
          <a:xfrm>
            <a:off x="1421150" y="3854838"/>
            <a:ext cx="268288" cy="268288"/>
          </a:xfrm>
          <a:custGeom>
            <a:rect b="b" l="l" r="r" t="t"/>
            <a:pathLst>
              <a:path extrusionOk="0" h="267" w="266">
                <a:moveTo>
                  <a:pt x="133" y="32"/>
                </a:moveTo>
                <a:cubicBezTo>
                  <a:pt x="153" y="32"/>
                  <a:pt x="168" y="47"/>
                  <a:pt x="168" y="67"/>
                </a:cubicBezTo>
                <a:cubicBezTo>
                  <a:pt x="168" y="87"/>
                  <a:pt x="153" y="102"/>
                  <a:pt x="133" y="102"/>
                </a:cubicBezTo>
                <a:cubicBezTo>
                  <a:pt x="113" y="102"/>
                  <a:pt x="98" y="87"/>
                  <a:pt x="98" y="67"/>
                </a:cubicBezTo>
                <a:cubicBezTo>
                  <a:pt x="98" y="47"/>
                  <a:pt x="113" y="32"/>
                  <a:pt x="133" y="32"/>
                </a:cubicBezTo>
                <a:moveTo>
                  <a:pt x="133" y="182"/>
                </a:moveTo>
                <a:cubicBezTo>
                  <a:pt x="183" y="182"/>
                  <a:pt x="235" y="207"/>
                  <a:pt x="235" y="217"/>
                </a:cubicBezTo>
                <a:cubicBezTo>
                  <a:pt x="235" y="235"/>
                  <a:pt x="235" y="235"/>
                  <a:pt x="235" y="235"/>
                </a:cubicBezTo>
                <a:cubicBezTo>
                  <a:pt x="31" y="235"/>
                  <a:pt x="31" y="235"/>
                  <a:pt x="31" y="235"/>
                </a:cubicBezTo>
                <a:cubicBezTo>
                  <a:pt x="31" y="217"/>
                  <a:pt x="31" y="217"/>
                  <a:pt x="31" y="217"/>
                </a:cubicBezTo>
                <a:cubicBezTo>
                  <a:pt x="31" y="207"/>
                  <a:pt x="83" y="182"/>
                  <a:pt x="133" y="182"/>
                </a:cubicBezTo>
                <a:moveTo>
                  <a:pt x="133" y="0"/>
                </a:moveTo>
                <a:cubicBezTo>
                  <a:pt x="96" y="0"/>
                  <a:pt x="66" y="30"/>
                  <a:pt x="66" y="67"/>
                </a:cubicBezTo>
                <a:cubicBezTo>
                  <a:pt x="66" y="103"/>
                  <a:pt x="96" y="133"/>
                  <a:pt x="133" y="133"/>
                </a:cubicBezTo>
                <a:cubicBezTo>
                  <a:pt x="170" y="133"/>
                  <a:pt x="200" y="103"/>
                  <a:pt x="200" y="67"/>
                </a:cubicBezTo>
                <a:cubicBezTo>
                  <a:pt x="200" y="30"/>
                  <a:pt x="170" y="0"/>
                  <a:pt x="133" y="0"/>
                </a:cubicBezTo>
                <a:close/>
                <a:moveTo>
                  <a:pt x="133" y="150"/>
                </a:moveTo>
                <a:cubicBezTo>
                  <a:pt x="88" y="150"/>
                  <a:pt x="0" y="172"/>
                  <a:pt x="0" y="217"/>
                </a:cubicBezTo>
                <a:cubicBezTo>
                  <a:pt x="0" y="267"/>
                  <a:pt x="0" y="267"/>
                  <a:pt x="0" y="267"/>
                </a:cubicBezTo>
                <a:cubicBezTo>
                  <a:pt x="266" y="267"/>
                  <a:pt x="266" y="267"/>
                  <a:pt x="266" y="267"/>
                </a:cubicBezTo>
                <a:cubicBezTo>
                  <a:pt x="266" y="217"/>
                  <a:pt x="266" y="217"/>
                  <a:pt x="266" y="217"/>
                </a:cubicBezTo>
                <a:cubicBezTo>
                  <a:pt x="266" y="172"/>
                  <a:pt x="178" y="150"/>
                  <a:pt x="133" y="15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" name="Google Shape;226;p37"/>
          <p:cNvSpPr/>
          <p:nvPr/>
        </p:nvSpPr>
        <p:spPr>
          <a:xfrm>
            <a:off x="611550" y="2264366"/>
            <a:ext cx="3005575" cy="3005575"/>
          </a:xfrm>
          <a:custGeom>
            <a:rect b="b" l="l" r="r" t="t"/>
            <a:pathLst>
              <a:path extrusionOk="0" h="267" w="266">
                <a:moveTo>
                  <a:pt x="133" y="32"/>
                </a:moveTo>
                <a:cubicBezTo>
                  <a:pt x="153" y="32"/>
                  <a:pt x="168" y="47"/>
                  <a:pt x="168" y="67"/>
                </a:cubicBezTo>
                <a:cubicBezTo>
                  <a:pt x="168" y="87"/>
                  <a:pt x="153" y="102"/>
                  <a:pt x="133" y="102"/>
                </a:cubicBezTo>
                <a:cubicBezTo>
                  <a:pt x="113" y="102"/>
                  <a:pt x="98" y="87"/>
                  <a:pt x="98" y="67"/>
                </a:cubicBezTo>
                <a:cubicBezTo>
                  <a:pt x="98" y="47"/>
                  <a:pt x="113" y="32"/>
                  <a:pt x="133" y="32"/>
                </a:cubicBezTo>
                <a:moveTo>
                  <a:pt x="133" y="182"/>
                </a:moveTo>
                <a:cubicBezTo>
                  <a:pt x="183" y="182"/>
                  <a:pt x="235" y="207"/>
                  <a:pt x="235" y="217"/>
                </a:cubicBezTo>
                <a:cubicBezTo>
                  <a:pt x="235" y="235"/>
                  <a:pt x="235" y="235"/>
                  <a:pt x="235" y="235"/>
                </a:cubicBezTo>
                <a:cubicBezTo>
                  <a:pt x="31" y="235"/>
                  <a:pt x="31" y="235"/>
                  <a:pt x="31" y="235"/>
                </a:cubicBezTo>
                <a:cubicBezTo>
                  <a:pt x="31" y="217"/>
                  <a:pt x="31" y="217"/>
                  <a:pt x="31" y="217"/>
                </a:cubicBezTo>
                <a:cubicBezTo>
                  <a:pt x="31" y="207"/>
                  <a:pt x="83" y="182"/>
                  <a:pt x="133" y="182"/>
                </a:cubicBezTo>
                <a:moveTo>
                  <a:pt x="133" y="0"/>
                </a:moveTo>
                <a:cubicBezTo>
                  <a:pt x="96" y="0"/>
                  <a:pt x="66" y="30"/>
                  <a:pt x="66" y="67"/>
                </a:cubicBezTo>
                <a:cubicBezTo>
                  <a:pt x="66" y="103"/>
                  <a:pt x="96" y="133"/>
                  <a:pt x="133" y="133"/>
                </a:cubicBezTo>
                <a:cubicBezTo>
                  <a:pt x="170" y="133"/>
                  <a:pt x="200" y="103"/>
                  <a:pt x="200" y="67"/>
                </a:cubicBezTo>
                <a:cubicBezTo>
                  <a:pt x="200" y="30"/>
                  <a:pt x="170" y="0"/>
                  <a:pt x="133" y="0"/>
                </a:cubicBezTo>
                <a:close/>
                <a:moveTo>
                  <a:pt x="133" y="150"/>
                </a:moveTo>
                <a:cubicBezTo>
                  <a:pt x="88" y="150"/>
                  <a:pt x="0" y="172"/>
                  <a:pt x="0" y="217"/>
                </a:cubicBezTo>
                <a:cubicBezTo>
                  <a:pt x="0" y="267"/>
                  <a:pt x="0" y="267"/>
                  <a:pt x="0" y="267"/>
                </a:cubicBezTo>
                <a:cubicBezTo>
                  <a:pt x="266" y="267"/>
                  <a:pt x="266" y="267"/>
                  <a:pt x="266" y="267"/>
                </a:cubicBezTo>
                <a:cubicBezTo>
                  <a:pt x="266" y="217"/>
                  <a:pt x="266" y="217"/>
                  <a:pt x="266" y="217"/>
                </a:cubicBezTo>
                <a:cubicBezTo>
                  <a:pt x="266" y="172"/>
                  <a:pt x="178" y="150"/>
                  <a:pt x="133" y="15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" name="Google Shape;227;p37"/>
          <p:cNvSpPr/>
          <p:nvPr/>
        </p:nvSpPr>
        <p:spPr>
          <a:xfrm>
            <a:off x="3924975" y="115450"/>
            <a:ext cx="3707700" cy="2680800"/>
          </a:xfrm>
          <a:prstGeom prst="cloudCallout">
            <a:avLst>
              <a:gd fmla="val -72307" name="adj1"/>
              <a:gd fmla="val 65959" name="adj2"/>
            </a:avLst>
          </a:prstGeom>
          <a:noFill/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37"/>
          <p:cNvSpPr/>
          <p:nvPr/>
        </p:nvSpPr>
        <p:spPr>
          <a:xfrm>
            <a:off x="5330819" y="577040"/>
            <a:ext cx="1034811" cy="1330754"/>
          </a:xfrm>
          <a:custGeom>
            <a:rect b="b" l="l" r="r" t="t"/>
            <a:pathLst>
              <a:path extrusionOk="0" h="1695228" w="1318230">
                <a:moveTo>
                  <a:pt x="463723" y="1679365"/>
                </a:moveTo>
                <a:cubicBezTo>
                  <a:pt x="372995" y="1673435"/>
                  <a:pt x="363506" y="1666320"/>
                  <a:pt x="349867" y="1647344"/>
                </a:cubicBezTo>
                <a:cubicBezTo>
                  <a:pt x="336228" y="1628368"/>
                  <a:pt x="381296" y="1598125"/>
                  <a:pt x="381889" y="1565510"/>
                </a:cubicBezTo>
                <a:cubicBezTo>
                  <a:pt x="382482" y="1532895"/>
                  <a:pt x="372994" y="1502060"/>
                  <a:pt x="353425" y="1451655"/>
                </a:cubicBezTo>
                <a:cubicBezTo>
                  <a:pt x="333856" y="1401250"/>
                  <a:pt x="308951" y="1344322"/>
                  <a:pt x="264476" y="1263082"/>
                </a:cubicBezTo>
                <a:cubicBezTo>
                  <a:pt x="220001" y="1181842"/>
                  <a:pt x="126901" y="1073916"/>
                  <a:pt x="86577" y="964212"/>
                </a:cubicBezTo>
                <a:cubicBezTo>
                  <a:pt x="46253" y="854508"/>
                  <a:pt x="0" y="733536"/>
                  <a:pt x="22534" y="604856"/>
                </a:cubicBezTo>
                <a:cubicBezTo>
                  <a:pt x="45068" y="476176"/>
                  <a:pt x="128087" y="289382"/>
                  <a:pt x="221780" y="192131"/>
                </a:cubicBezTo>
                <a:cubicBezTo>
                  <a:pt x="315473" y="94880"/>
                  <a:pt x="467874" y="42696"/>
                  <a:pt x="584694" y="21348"/>
                </a:cubicBezTo>
                <a:cubicBezTo>
                  <a:pt x="701514" y="0"/>
                  <a:pt x="820707" y="23720"/>
                  <a:pt x="922702" y="64044"/>
                </a:cubicBezTo>
                <a:cubicBezTo>
                  <a:pt x="1024697" y="104368"/>
                  <a:pt x="1131437" y="168412"/>
                  <a:pt x="1196666" y="263291"/>
                </a:cubicBezTo>
                <a:cubicBezTo>
                  <a:pt x="1261896" y="358170"/>
                  <a:pt x="1309928" y="503454"/>
                  <a:pt x="1314079" y="633320"/>
                </a:cubicBezTo>
                <a:cubicBezTo>
                  <a:pt x="1318230" y="763186"/>
                  <a:pt x="1282651" y="915587"/>
                  <a:pt x="1221572" y="1042488"/>
                </a:cubicBezTo>
                <a:cubicBezTo>
                  <a:pt x="1160493" y="1169389"/>
                  <a:pt x="1001059" y="1300885"/>
                  <a:pt x="947608" y="1394727"/>
                </a:cubicBezTo>
                <a:cubicBezTo>
                  <a:pt x="894157" y="1488569"/>
                  <a:pt x="909762" y="1557505"/>
                  <a:pt x="900867" y="1605538"/>
                </a:cubicBezTo>
                <a:cubicBezTo>
                  <a:pt x="891972" y="1653571"/>
                  <a:pt x="967095" y="1670619"/>
                  <a:pt x="894238" y="1682923"/>
                </a:cubicBezTo>
                <a:cubicBezTo>
                  <a:pt x="821381" y="1695228"/>
                  <a:pt x="554452" y="1685295"/>
                  <a:pt x="463723" y="1679365"/>
                </a:cubicBezTo>
                <a:close/>
              </a:path>
            </a:pathLst>
          </a:custGeom>
          <a:solidFill>
            <a:srgbClr val="FFAA0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9" name="Google Shape;229;p37"/>
          <p:cNvSpPr/>
          <p:nvPr/>
        </p:nvSpPr>
        <p:spPr>
          <a:xfrm>
            <a:off x="5325580" y="553087"/>
            <a:ext cx="1069550" cy="1339878"/>
          </a:xfrm>
          <a:custGeom>
            <a:rect b="b" l="l" r="r" t="t"/>
            <a:pathLst>
              <a:path extrusionOk="0" h="679" w="542">
                <a:moveTo>
                  <a:pt x="249" y="0"/>
                </a:moveTo>
                <a:lnTo>
                  <a:pt x="282" y="1"/>
                </a:lnTo>
                <a:lnTo>
                  <a:pt x="315" y="5"/>
                </a:lnTo>
                <a:lnTo>
                  <a:pt x="346" y="11"/>
                </a:lnTo>
                <a:lnTo>
                  <a:pt x="377" y="21"/>
                </a:lnTo>
                <a:lnTo>
                  <a:pt x="405" y="34"/>
                </a:lnTo>
                <a:lnTo>
                  <a:pt x="434" y="53"/>
                </a:lnTo>
                <a:lnTo>
                  <a:pt x="460" y="74"/>
                </a:lnTo>
                <a:lnTo>
                  <a:pt x="483" y="99"/>
                </a:lnTo>
                <a:lnTo>
                  <a:pt x="502" y="127"/>
                </a:lnTo>
                <a:lnTo>
                  <a:pt x="517" y="156"/>
                </a:lnTo>
                <a:lnTo>
                  <a:pt x="528" y="188"/>
                </a:lnTo>
                <a:lnTo>
                  <a:pt x="537" y="226"/>
                </a:lnTo>
                <a:lnTo>
                  <a:pt x="542" y="263"/>
                </a:lnTo>
                <a:lnTo>
                  <a:pt x="542" y="299"/>
                </a:lnTo>
                <a:lnTo>
                  <a:pt x="537" y="334"/>
                </a:lnTo>
                <a:lnTo>
                  <a:pt x="528" y="367"/>
                </a:lnTo>
                <a:lnTo>
                  <a:pt x="514" y="399"/>
                </a:lnTo>
                <a:lnTo>
                  <a:pt x="496" y="434"/>
                </a:lnTo>
                <a:lnTo>
                  <a:pt x="474" y="467"/>
                </a:lnTo>
                <a:lnTo>
                  <a:pt x="452" y="498"/>
                </a:lnTo>
                <a:lnTo>
                  <a:pt x="448" y="503"/>
                </a:lnTo>
                <a:lnTo>
                  <a:pt x="444" y="506"/>
                </a:lnTo>
                <a:lnTo>
                  <a:pt x="441" y="511"/>
                </a:lnTo>
                <a:lnTo>
                  <a:pt x="427" y="528"/>
                </a:lnTo>
                <a:lnTo>
                  <a:pt x="414" y="546"/>
                </a:lnTo>
                <a:lnTo>
                  <a:pt x="402" y="564"/>
                </a:lnTo>
                <a:lnTo>
                  <a:pt x="391" y="582"/>
                </a:lnTo>
                <a:lnTo>
                  <a:pt x="383" y="601"/>
                </a:lnTo>
                <a:lnTo>
                  <a:pt x="378" y="621"/>
                </a:lnTo>
                <a:lnTo>
                  <a:pt x="377" y="641"/>
                </a:lnTo>
                <a:lnTo>
                  <a:pt x="382" y="662"/>
                </a:lnTo>
                <a:lnTo>
                  <a:pt x="359" y="669"/>
                </a:lnTo>
                <a:lnTo>
                  <a:pt x="353" y="647"/>
                </a:lnTo>
                <a:lnTo>
                  <a:pt x="353" y="625"/>
                </a:lnTo>
                <a:lnTo>
                  <a:pt x="356" y="604"/>
                </a:lnTo>
                <a:lnTo>
                  <a:pt x="363" y="584"/>
                </a:lnTo>
                <a:lnTo>
                  <a:pt x="373" y="565"/>
                </a:lnTo>
                <a:lnTo>
                  <a:pt x="384" y="546"/>
                </a:lnTo>
                <a:lnTo>
                  <a:pt x="396" y="528"/>
                </a:lnTo>
                <a:lnTo>
                  <a:pt x="409" y="511"/>
                </a:lnTo>
                <a:lnTo>
                  <a:pt x="422" y="495"/>
                </a:lnTo>
                <a:lnTo>
                  <a:pt x="425" y="491"/>
                </a:lnTo>
                <a:lnTo>
                  <a:pt x="429" y="487"/>
                </a:lnTo>
                <a:lnTo>
                  <a:pt x="432" y="483"/>
                </a:lnTo>
                <a:lnTo>
                  <a:pt x="453" y="453"/>
                </a:lnTo>
                <a:lnTo>
                  <a:pt x="474" y="422"/>
                </a:lnTo>
                <a:lnTo>
                  <a:pt x="492" y="388"/>
                </a:lnTo>
                <a:lnTo>
                  <a:pt x="504" y="359"/>
                </a:lnTo>
                <a:lnTo>
                  <a:pt x="513" y="329"/>
                </a:lnTo>
                <a:lnTo>
                  <a:pt x="517" y="297"/>
                </a:lnTo>
                <a:lnTo>
                  <a:pt x="517" y="264"/>
                </a:lnTo>
                <a:lnTo>
                  <a:pt x="513" y="229"/>
                </a:lnTo>
                <a:lnTo>
                  <a:pt x="505" y="194"/>
                </a:lnTo>
                <a:lnTo>
                  <a:pt x="495" y="166"/>
                </a:lnTo>
                <a:lnTo>
                  <a:pt x="482" y="139"/>
                </a:lnTo>
                <a:lnTo>
                  <a:pt x="464" y="114"/>
                </a:lnTo>
                <a:lnTo>
                  <a:pt x="443" y="91"/>
                </a:lnTo>
                <a:lnTo>
                  <a:pt x="420" y="71"/>
                </a:lnTo>
                <a:lnTo>
                  <a:pt x="393" y="55"/>
                </a:lnTo>
                <a:lnTo>
                  <a:pt x="368" y="44"/>
                </a:lnTo>
                <a:lnTo>
                  <a:pt x="340" y="35"/>
                </a:lnTo>
                <a:lnTo>
                  <a:pt x="311" y="28"/>
                </a:lnTo>
                <a:lnTo>
                  <a:pt x="280" y="25"/>
                </a:lnTo>
                <a:lnTo>
                  <a:pt x="250" y="24"/>
                </a:lnTo>
                <a:lnTo>
                  <a:pt x="221" y="27"/>
                </a:lnTo>
                <a:lnTo>
                  <a:pt x="193" y="33"/>
                </a:lnTo>
                <a:lnTo>
                  <a:pt x="165" y="42"/>
                </a:lnTo>
                <a:lnTo>
                  <a:pt x="141" y="55"/>
                </a:lnTo>
                <a:lnTo>
                  <a:pt x="119" y="72"/>
                </a:lnTo>
                <a:lnTo>
                  <a:pt x="98" y="91"/>
                </a:lnTo>
                <a:lnTo>
                  <a:pt x="81" y="112"/>
                </a:lnTo>
                <a:lnTo>
                  <a:pt x="66" y="134"/>
                </a:lnTo>
                <a:lnTo>
                  <a:pt x="53" y="157"/>
                </a:lnTo>
                <a:lnTo>
                  <a:pt x="43" y="180"/>
                </a:lnTo>
                <a:lnTo>
                  <a:pt x="35" y="203"/>
                </a:lnTo>
                <a:lnTo>
                  <a:pt x="28" y="236"/>
                </a:lnTo>
                <a:lnTo>
                  <a:pt x="25" y="272"/>
                </a:lnTo>
                <a:lnTo>
                  <a:pt x="26" y="307"/>
                </a:lnTo>
                <a:lnTo>
                  <a:pt x="30" y="344"/>
                </a:lnTo>
                <a:lnTo>
                  <a:pt x="40" y="379"/>
                </a:lnTo>
                <a:lnTo>
                  <a:pt x="52" y="412"/>
                </a:lnTo>
                <a:lnTo>
                  <a:pt x="66" y="437"/>
                </a:lnTo>
                <a:lnTo>
                  <a:pt x="81" y="461"/>
                </a:lnTo>
                <a:lnTo>
                  <a:pt x="99" y="486"/>
                </a:lnTo>
                <a:lnTo>
                  <a:pt x="114" y="507"/>
                </a:lnTo>
                <a:lnTo>
                  <a:pt x="128" y="529"/>
                </a:lnTo>
                <a:lnTo>
                  <a:pt x="142" y="553"/>
                </a:lnTo>
                <a:lnTo>
                  <a:pt x="153" y="577"/>
                </a:lnTo>
                <a:lnTo>
                  <a:pt x="161" y="598"/>
                </a:lnTo>
                <a:lnTo>
                  <a:pt x="165" y="615"/>
                </a:lnTo>
                <a:lnTo>
                  <a:pt x="166" y="630"/>
                </a:lnTo>
                <a:lnTo>
                  <a:pt x="165" y="641"/>
                </a:lnTo>
                <a:lnTo>
                  <a:pt x="164" y="650"/>
                </a:lnTo>
                <a:lnTo>
                  <a:pt x="159" y="659"/>
                </a:lnTo>
                <a:lnTo>
                  <a:pt x="154" y="665"/>
                </a:lnTo>
                <a:lnTo>
                  <a:pt x="149" y="672"/>
                </a:lnTo>
                <a:lnTo>
                  <a:pt x="143" y="678"/>
                </a:lnTo>
                <a:lnTo>
                  <a:pt x="143" y="679"/>
                </a:lnTo>
                <a:lnTo>
                  <a:pt x="119" y="674"/>
                </a:lnTo>
                <a:lnTo>
                  <a:pt x="122" y="665"/>
                </a:lnTo>
                <a:lnTo>
                  <a:pt x="127" y="659"/>
                </a:lnTo>
                <a:lnTo>
                  <a:pt x="132" y="654"/>
                </a:lnTo>
                <a:lnTo>
                  <a:pt x="135" y="650"/>
                </a:lnTo>
                <a:lnTo>
                  <a:pt x="138" y="647"/>
                </a:lnTo>
                <a:lnTo>
                  <a:pt x="140" y="642"/>
                </a:lnTo>
                <a:lnTo>
                  <a:pt x="142" y="635"/>
                </a:lnTo>
                <a:lnTo>
                  <a:pt x="142" y="627"/>
                </a:lnTo>
                <a:lnTo>
                  <a:pt x="140" y="616"/>
                </a:lnTo>
                <a:lnTo>
                  <a:pt x="136" y="602"/>
                </a:lnTo>
                <a:lnTo>
                  <a:pt x="131" y="585"/>
                </a:lnTo>
                <a:lnTo>
                  <a:pt x="116" y="555"/>
                </a:lnTo>
                <a:lnTo>
                  <a:pt x="98" y="528"/>
                </a:lnTo>
                <a:lnTo>
                  <a:pt x="78" y="500"/>
                </a:lnTo>
                <a:lnTo>
                  <a:pt x="61" y="475"/>
                </a:lnTo>
                <a:lnTo>
                  <a:pt x="44" y="449"/>
                </a:lnTo>
                <a:lnTo>
                  <a:pt x="29" y="422"/>
                </a:lnTo>
                <a:lnTo>
                  <a:pt x="17" y="392"/>
                </a:lnTo>
                <a:lnTo>
                  <a:pt x="9" y="360"/>
                </a:lnTo>
                <a:lnTo>
                  <a:pt x="3" y="326"/>
                </a:lnTo>
                <a:lnTo>
                  <a:pt x="0" y="292"/>
                </a:lnTo>
                <a:lnTo>
                  <a:pt x="0" y="259"/>
                </a:lnTo>
                <a:lnTo>
                  <a:pt x="4" y="227"/>
                </a:lnTo>
                <a:lnTo>
                  <a:pt x="12" y="196"/>
                </a:lnTo>
                <a:lnTo>
                  <a:pt x="20" y="171"/>
                </a:lnTo>
                <a:lnTo>
                  <a:pt x="31" y="146"/>
                </a:lnTo>
                <a:lnTo>
                  <a:pt x="45" y="120"/>
                </a:lnTo>
                <a:lnTo>
                  <a:pt x="62" y="96"/>
                </a:lnTo>
                <a:lnTo>
                  <a:pt x="82" y="73"/>
                </a:lnTo>
                <a:lnTo>
                  <a:pt x="104" y="53"/>
                </a:lnTo>
                <a:lnTo>
                  <a:pt x="129" y="34"/>
                </a:lnTo>
                <a:lnTo>
                  <a:pt x="156" y="20"/>
                </a:lnTo>
                <a:lnTo>
                  <a:pt x="187" y="8"/>
                </a:lnTo>
                <a:lnTo>
                  <a:pt x="217" y="3"/>
                </a:lnTo>
                <a:lnTo>
                  <a:pt x="2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0" name="Google Shape;230;p37"/>
          <p:cNvSpPr/>
          <p:nvPr/>
        </p:nvSpPr>
        <p:spPr>
          <a:xfrm>
            <a:off x="5532779" y="1841658"/>
            <a:ext cx="558457" cy="609754"/>
          </a:xfrm>
          <a:custGeom>
            <a:rect b="b" l="l" r="r" t="t"/>
            <a:pathLst>
              <a:path extrusionOk="0" h="309" w="283">
                <a:moveTo>
                  <a:pt x="116" y="130"/>
                </a:moveTo>
                <a:lnTo>
                  <a:pt x="105" y="131"/>
                </a:lnTo>
                <a:lnTo>
                  <a:pt x="90" y="133"/>
                </a:lnTo>
                <a:lnTo>
                  <a:pt x="75" y="136"/>
                </a:lnTo>
                <a:lnTo>
                  <a:pt x="95" y="137"/>
                </a:lnTo>
                <a:lnTo>
                  <a:pt x="116" y="136"/>
                </a:lnTo>
                <a:lnTo>
                  <a:pt x="189" y="136"/>
                </a:lnTo>
                <a:lnTo>
                  <a:pt x="211" y="135"/>
                </a:lnTo>
                <a:lnTo>
                  <a:pt x="230" y="134"/>
                </a:lnTo>
                <a:lnTo>
                  <a:pt x="210" y="132"/>
                </a:lnTo>
                <a:lnTo>
                  <a:pt x="186" y="131"/>
                </a:lnTo>
                <a:lnTo>
                  <a:pt x="164" y="130"/>
                </a:lnTo>
                <a:lnTo>
                  <a:pt x="145" y="131"/>
                </a:lnTo>
                <a:lnTo>
                  <a:pt x="129" y="131"/>
                </a:lnTo>
                <a:lnTo>
                  <a:pt x="116" y="130"/>
                </a:lnTo>
                <a:close/>
                <a:moveTo>
                  <a:pt x="129" y="71"/>
                </a:moveTo>
                <a:lnTo>
                  <a:pt x="106" y="72"/>
                </a:lnTo>
                <a:lnTo>
                  <a:pt x="126" y="74"/>
                </a:lnTo>
                <a:lnTo>
                  <a:pt x="143" y="76"/>
                </a:lnTo>
                <a:lnTo>
                  <a:pt x="156" y="76"/>
                </a:lnTo>
                <a:lnTo>
                  <a:pt x="158" y="75"/>
                </a:lnTo>
                <a:lnTo>
                  <a:pt x="195" y="75"/>
                </a:lnTo>
                <a:lnTo>
                  <a:pt x="216" y="74"/>
                </a:lnTo>
                <a:lnTo>
                  <a:pt x="233" y="73"/>
                </a:lnTo>
                <a:lnTo>
                  <a:pt x="210" y="72"/>
                </a:lnTo>
                <a:lnTo>
                  <a:pt x="182" y="71"/>
                </a:lnTo>
                <a:lnTo>
                  <a:pt x="129" y="71"/>
                </a:lnTo>
                <a:close/>
                <a:moveTo>
                  <a:pt x="271" y="0"/>
                </a:moveTo>
                <a:lnTo>
                  <a:pt x="275" y="8"/>
                </a:lnTo>
                <a:lnTo>
                  <a:pt x="277" y="15"/>
                </a:lnTo>
                <a:lnTo>
                  <a:pt x="276" y="21"/>
                </a:lnTo>
                <a:lnTo>
                  <a:pt x="275" y="25"/>
                </a:lnTo>
                <a:lnTo>
                  <a:pt x="269" y="31"/>
                </a:lnTo>
                <a:lnTo>
                  <a:pt x="259" y="36"/>
                </a:lnTo>
                <a:lnTo>
                  <a:pt x="246" y="39"/>
                </a:lnTo>
                <a:lnTo>
                  <a:pt x="228" y="40"/>
                </a:lnTo>
                <a:lnTo>
                  <a:pt x="208" y="40"/>
                </a:lnTo>
                <a:lnTo>
                  <a:pt x="181" y="39"/>
                </a:lnTo>
                <a:lnTo>
                  <a:pt x="136" y="36"/>
                </a:lnTo>
                <a:lnTo>
                  <a:pt x="120" y="35"/>
                </a:lnTo>
                <a:lnTo>
                  <a:pt x="102" y="34"/>
                </a:lnTo>
                <a:lnTo>
                  <a:pt x="85" y="33"/>
                </a:lnTo>
                <a:lnTo>
                  <a:pt x="68" y="33"/>
                </a:lnTo>
                <a:lnTo>
                  <a:pt x="52" y="34"/>
                </a:lnTo>
                <a:lnTo>
                  <a:pt x="40" y="35"/>
                </a:lnTo>
                <a:lnTo>
                  <a:pt x="30" y="38"/>
                </a:lnTo>
                <a:lnTo>
                  <a:pt x="25" y="41"/>
                </a:lnTo>
                <a:lnTo>
                  <a:pt x="24" y="42"/>
                </a:lnTo>
                <a:lnTo>
                  <a:pt x="24" y="43"/>
                </a:lnTo>
                <a:lnTo>
                  <a:pt x="25" y="45"/>
                </a:lnTo>
                <a:lnTo>
                  <a:pt x="26" y="46"/>
                </a:lnTo>
                <a:lnTo>
                  <a:pt x="28" y="49"/>
                </a:lnTo>
                <a:lnTo>
                  <a:pt x="30" y="52"/>
                </a:lnTo>
                <a:lnTo>
                  <a:pt x="34" y="55"/>
                </a:lnTo>
                <a:lnTo>
                  <a:pt x="39" y="56"/>
                </a:lnTo>
                <a:lnTo>
                  <a:pt x="56" y="52"/>
                </a:lnTo>
                <a:lnTo>
                  <a:pt x="74" y="50"/>
                </a:lnTo>
                <a:lnTo>
                  <a:pt x="90" y="49"/>
                </a:lnTo>
                <a:lnTo>
                  <a:pt x="97" y="49"/>
                </a:lnTo>
                <a:lnTo>
                  <a:pt x="100" y="48"/>
                </a:lnTo>
                <a:lnTo>
                  <a:pt x="104" y="48"/>
                </a:lnTo>
                <a:lnTo>
                  <a:pt x="112" y="47"/>
                </a:lnTo>
                <a:lnTo>
                  <a:pt x="125" y="47"/>
                </a:lnTo>
                <a:lnTo>
                  <a:pt x="142" y="46"/>
                </a:lnTo>
                <a:lnTo>
                  <a:pt x="162" y="45"/>
                </a:lnTo>
                <a:lnTo>
                  <a:pt x="182" y="45"/>
                </a:lnTo>
                <a:lnTo>
                  <a:pt x="203" y="46"/>
                </a:lnTo>
                <a:lnTo>
                  <a:pt x="223" y="47"/>
                </a:lnTo>
                <a:lnTo>
                  <a:pt x="241" y="49"/>
                </a:lnTo>
                <a:lnTo>
                  <a:pt x="256" y="53"/>
                </a:lnTo>
                <a:lnTo>
                  <a:pt x="269" y="56"/>
                </a:lnTo>
                <a:lnTo>
                  <a:pt x="278" y="63"/>
                </a:lnTo>
                <a:lnTo>
                  <a:pt x="283" y="71"/>
                </a:lnTo>
                <a:lnTo>
                  <a:pt x="283" y="78"/>
                </a:lnTo>
                <a:lnTo>
                  <a:pt x="281" y="83"/>
                </a:lnTo>
                <a:lnTo>
                  <a:pt x="278" y="87"/>
                </a:lnTo>
                <a:lnTo>
                  <a:pt x="272" y="90"/>
                </a:lnTo>
                <a:lnTo>
                  <a:pt x="265" y="93"/>
                </a:lnTo>
                <a:lnTo>
                  <a:pt x="254" y="95"/>
                </a:lnTo>
                <a:lnTo>
                  <a:pt x="239" y="97"/>
                </a:lnTo>
                <a:lnTo>
                  <a:pt x="220" y="99"/>
                </a:lnTo>
                <a:lnTo>
                  <a:pt x="196" y="99"/>
                </a:lnTo>
                <a:lnTo>
                  <a:pt x="168" y="100"/>
                </a:lnTo>
                <a:lnTo>
                  <a:pt x="136" y="100"/>
                </a:lnTo>
                <a:lnTo>
                  <a:pt x="120" y="98"/>
                </a:lnTo>
                <a:lnTo>
                  <a:pt x="100" y="96"/>
                </a:lnTo>
                <a:lnTo>
                  <a:pt x="79" y="93"/>
                </a:lnTo>
                <a:lnTo>
                  <a:pt x="59" y="88"/>
                </a:lnTo>
                <a:lnTo>
                  <a:pt x="40" y="83"/>
                </a:lnTo>
                <a:lnTo>
                  <a:pt x="32" y="87"/>
                </a:lnTo>
                <a:lnTo>
                  <a:pt x="30" y="89"/>
                </a:lnTo>
                <a:lnTo>
                  <a:pt x="28" y="93"/>
                </a:lnTo>
                <a:lnTo>
                  <a:pt x="26" y="98"/>
                </a:lnTo>
                <a:lnTo>
                  <a:pt x="26" y="105"/>
                </a:lnTo>
                <a:lnTo>
                  <a:pt x="30" y="117"/>
                </a:lnTo>
                <a:lnTo>
                  <a:pt x="37" y="125"/>
                </a:lnTo>
                <a:lnTo>
                  <a:pt x="51" y="119"/>
                </a:lnTo>
                <a:lnTo>
                  <a:pt x="67" y="114"/>
                </a:lnTo>
                <a:lnTo>
                  <a:pt x="82" y="110"/>
                </a:lnTo>
                <a:lnTo>
                  <a:pt x="96" y="107"/>
                </a:lnTo>
                <a:lnTo>
                  <a:pt x="108" y="105"/>
                </a:lnTo>
                <a:lnTo>
                  <a:pt x="118" y="105"/>
                </a:lnTo>
                <a:lnTo>
                  <a:pt x="125" y="106"/>
                </a:lnTo>
                <a:lnTo>
                  <a:pt x="198" y="106"/>
                </a:lnTo>
                <a:lnTo>
                  <a:pt x="222" y="108"/>
                </a:lnTo>
                <a:lnTo>
                  <a:pt x="241" y="112"/>
                </a:lnTo>
                <a:lnTo>
                  <a:pt x="257" y="117"/>
                </a:lnTo>
                <a:lnTo>
                  <a:pt x="270" y="123"/>
                </a:lnTo>
                <a:lnTo>
                  <a:pt x="274" y="129"/>
                </a:lnTo>
                <a:lnTo>
                  <a:pt x="277" y="134"/>
                </a:lnTo>
                <a:lnTo>
                  <a:pt x="277" y="139"/>
                </a:lnTo>
                <a:lnTo>
                  <a:pt x="276" y="142"/>
                </a:lnTo>
                <a:lnTo>
                  <a:pt x="273" y="147"/>
                </a:lnTo>
                <a:lnTo>
                  <a:pt x="269" y="151"/>
                </a:lnTo>
                <a:lnTo>
                  <a:pt x="260" y="154"/>
                </a:lnTo>
                <a:lnTo>
                  <a:pt x="248" y="157"/>
                </a:lnTo>
                <a:lnTo>
                  <a:pt x="232" y="159"/>
                </a:lnTo>
                <a:lnTo>
                  <a:pt x="211" y="160"/>
                </a:lnTo>
                <a:lnTo>
                  <a:pt x="184" y="161"/>
                </a:lnTo>
                <a:lnTo>
                  <a:pt x="117" y="161"/>
                </a:lnTo>
                <a:lnTo>
                  <a:pt x="98" y="162"/>
                </a:lnTo>
                <a:lnTo>
                  <a:pt x="77" y="161"/>
                </a:lnTo>
                <a:lnTo>
                  <a:pt x="56" y="159"/>
                </a:lnTo>
                <a:lnTo>
                  <a:pt x="36" y="153"/>
                </a:lnTo>
                <a:lnTo>
                  <a:pt x="33" y="155"/>
                </a:lnTo>
                <a:lnTo>
                  <a:pt x="30" y="159"/>
                </a:lnTo>
                <a:lnTo>
                  <a:pt x="30" y="159"/>
                </a:lnTo>
                <a:lnTo>
                  <a:pt x="32" y="161"/>
                </a:lnTo>
                <a:lnTo>
                  <a:pt x="52" y="164"/>
                </a:lnTo>
                <a:lnTo>
                  <a:pt x="76" y="165"/>
                </a:lnTo>
                <a:lnTo>
                  <a:pt x="188" y="165"/>
                </a:lnTo>
                <a:lnTo>
                  <a:pt x="215" y="168"/>
                </a:lnTo>
                <a:lnTo>
                  <a:pt x="240" y="172"/>
                </a:lnTo>
                <a:lnTo>
                  <a:pt x="241" y="172"/>
                </a:lnTo>
                <a:lnTo>
                  <a:pt x="253" y="178"/>
                </a:lnTo>
                <a:lnTo>
                  <a:pt x="257" y="181"/>
                </a:lnTo>
                <a:lnTo>
                  <a:pt x="260" y="187"/>
                </a:lnTo>
                <a:lnTo>
                  <a:pt x="260" y="194"/>
                </a:lnTo>
                <a:lnTo>
                  <a:pt x="258" y="199"/>
                </a:lnTo>
                <a:lnTo>
                  <a:pt x="255" y="203"/>
                </a:lnTo>
                <a:lnTo>
                  <a:pt x="248" y="205"/>
                </a:lnTo>
                <a:lnTo>
                  <a:pt x="239" y="206"/>
                </a:lnTo>
                <a:lnTo>
                  <a:pt x="226" y="206"/>
                </a:lnTo>
                <a:lnTo>
                  <a:pt x="207" y="205"/>
                </a:lnTo>
                <a:lnTo>
                  <a:pt x="184" y="203"/>
                </a:lnTo>
                <a:lnTo>
                  <a:pt x="164" y="202"/>
                </a:lnTo>
                <a:lnTo>
                  <a:pt x="142" y="201"/>
                </a:lnTo>
                <a:lnTo>
                  <a:pt x="120" y="200"/>
                </a:lnTo>
                <a:lnTo>
                  <a:pt x="100" y="200"/>
                </a:lnTo>
                <a:lnTo>
                  <a:pt x="83" y="201"/>
                </a:lnTo>
                <a:lnTo>
                  <a:pt x="103" y="203"/>
                </a:lnTo>
                <a:lnTo>
                  <a:pt x="124" y="204"/>
                </a:lnTo>
                <a:lnTo>
                  <a:pt x="148" y="205"/>
                </a:lnTo>
                <a:lnTo>
                  <a:pt x="189" y="205"/>
                </a:lnTo>
                <a:lnTo>
                  <a:pt x="197" y="207"/>
                </a:lnTo>
                <a:lnTo>
                  <a:pt x="205" y="209"/>
                </a:lnTo>
                <a:lnTo>
                  <a:pt x="211" y="212"/>
                </a:lnTo>
                <a:lnTo>
                  <a:pt x="217" y="217"/>
                </a:lnTo>
                <a:lnTo>
                  <a:pt x="219" y="224"/>
                </a:lnTo>
                <a:lnTo>
                  <a:pt x="217" y="231"/>
                </a:lnTo>
                <a:lnTo>
                  <a:pt x="212" y="236"/>
                </a:lnTo>
                <a:lnTo>
                  <a:pt x="205" y="241"/>
                </a:lnTo>
                <a:lnTo>
                  <a:pt x="194" y="244"/>
                </a:lnTo>
                <a:lnTo>
                  <a:pt x="179" y="248"/>
                </a:lnTo>
                <a:lnTo>
                  <a:pt x="170" y="250"/>
                </a:lnTo>
                <a:lnTo>
                  <a:pt x="159" y="254"/>
                </a:lnTo>
                <a:lnTo>
                  <a:pt x="148" y="257"/>
                </a:lnTo>
                <a:lnTo>
                  <a:pt x="137" y="261"/>
                </a:lnTo>
                <a:lnTo>
                  <a:pt x="129" y="265"/>
                </a:lnTo>
                <a:lnTo>
                  <a:pt x="125" y="269"/>
                </a:lnTo>
                <a:lnTo>
                  <a:pt x="131" y="273"/>
                </a:lnTo>
                <a:lnTo>
                  <a:pt x="140" y="276"/>
                </a:lnTo>
                <a:lnTo>
                  <a:pt x="154" y="280"/>
                </a:lnTo>
                <a:lnTo>
                  <a:pt x="167" y="283"/>
                </a:lnTo>
                <a:lnTo>
                  <a:pt x="181" y="285"/>
                </a:lnTo>
                <a:lnTo>
                  <a:pt x="192" y="285"/>
                </a:lnTo>
                <a:lnTo>
                  <a:pt x="193" y="309"/>
                </a:lnTo>
                <a:lnTo>
                  <a:pt x="191" y="309"/>
                </a:lnTo>
                <a:lnTo>
                  <a:pt x="181" y="308"/>
                </a:lnTo>
                <a:lnTo>
                  <a:pt x="167" y="307"/>
                </a:lnTo>
                <a:lnTo>
                  <a:pt x="152" y="305"/>
                </a:lnTo>
                <a:lnTo>
                  <a:pt x="137" y="300"/>
                </a:lnTo>
                <a:lnTo>
                  <a:pt x="122" y="294"/>
                </a:lnTo>
                <a:lnTo>
                  <a:pt x="111" y="287"/>
                </a:lnTo>
                <a:lnTo>
                  <a:pt x="104" y="278"/>
                </a:lnTo>
                <a:lnTo>
                  <a:pt x="101" y="268"/>
                </a:lnTo>
                <a:lnTo>
                  <a:pt x="104" y="259"/>
                </a:lnTo>
                <a:lnTo>
                  <a:pt x="110" y="250"/>
                </a:lnTo>
                <a:lnTo>
                  <a:pt x="120" y="243"/>
                </a:lnTo>
                <a:lnTo>
                  <a:pt x="135" y="236"/>
                </a:lnTo>
                <a:lnTo>
                  <a:pt x="152" y="230"/>
                </a:lnTo>
                <a:lnTo>
                  <a:pt x="135" y="230"/>
                </a:lnTo>
                <a:lnTo>
                  <a:pt x="117" y="229"/>
                </a:lnTo>
                <a:lnTo>
                  <a:pt x="98" y="228"/>
                </a:lnTo>
                <a:lnTo>
                  <a:pt x="81" y="226"/>
                </a:lnTo>
                <a:lnTo>
                  <a:pt x="66" y="222"/>
                </a:lnTo>
                <a:lnTo>
                  <a:pt x="53" y="218"/>
                </a:lnTo>
                <a:lnTo>
                  <a:pt x="45" y="212"/>
                </a:lnTo>
                <a:lnTo>
                  <a:pt x="40" y="206"/>
                </a:lnTo>
                <a:lnTo>
                  <a:pt x="40" y="198"/>
                </a:lnTo>
                <a:lnTo>
                  <a:pt x="44" y="193"/>
                </a:lnTo>
                <a:lnTo>
                  <a:pt x="48" y="188"/>
                </a:lnTo>
                <a:lnTo>
                  <a:pt x="24" y="183"/>
                </a:lnTo>
                <a:lnTo>
                  <a:pt x="21" y="182"/>
                </a:lnTo>
                <a:lnTo>
                  <a:pt x="12" y="176"/>
                </a:lnTo>
                <a:lnTo>
                  <a:pt x="7" y="168"/>
                </a:lnTo>
                <a:lnTo>
                  <a:pt x="5" y="162"/>
                </a:lnTo>
                <a:lnTo>
                  <a:pt x="5" y="156"/>
                </a:lnTo>
                <a:lnTo>
                  <a:pt x="7" y="149"/>
                </a:lnTo>
                <a:lnTo>
                  <a:pt x="9" y="146"/>
                </a:lnTo>
                <a:lnTo>
                  <a:pt x="12" y="142"/>
                </a:lnTo>
                <a:lnTo>
                  <a:pt x="15" y="139"/>
                </a:lnTo>
                <a:lnTo>
                  <a:pt x="9" y="131"/>
                </a:lnTo>
                <a:lnTo>
                  <a:pt x="4" y="120"/>
                </a:lnTo>
                <a:lnTo>
                  <a:pt x="2" y="108"/>
                </a:lnTo>
                <a:lnTo>
                  <a:pt x="2" y="95"/>
                </a:lnTo>
                <a:lnTo>
                  <a:pt x="5" y="84"/>
                </a:lnTo>
                <a:lnTo>
                  <a:pt x="12" y="73"/>
                </a:lnTo>
                <a:lnTo>
                  <a:pt x="13" y="72"/>
                </a:lnTo>
                <a:lnTo>
                  <a:pt x="14" y="70"/>
                </a:lnTo>
                <a:lnTo>
                  <a:pt x="5" y="60"/>
                </a:lnTo>
                <a:lnTo>
                  <a:pt x="1" y="51"/>
                </a:lnTo>
                <a:lnTo>
                  <a:pt x="0" y="41"/>
                </a:lnTo>
                <a:lnTo>
                  <a:pt x="3" y="30"/>
                </a:lnTo>
                <a:lnTo>
                  <a:pt x="10" y="22"/>
                </a:lnTo>
                <a:lnTo>
                  <a:pt x="19" y="16"/>
                </a:lnTo>
                <a:lnTo>
                  <a:pt x="33" y="12"/>
                </a:lnTo>
                <a:lnTo>
                  <a:pt x="50" y="9"/>
                </a:lnTo>
                <a:lnTo>
                  <a:pt x="71" y="9"/>
                </a:lnTo>
                <a:lnTo>
                  <a:pt x="95" y="9"/>
                </a:lnTo>
                <a:lnTo>
                  <a:pt x="122" y="10"/>
                </a:lnTo>
                <a:lnTo>
                  <a:pt x="153" y="12"/>
                </a:lnTo>
                <a:lnTo>
                  <a:pt x="170" y="13"/>
                </a:lnTo>
                <a:lnTo>
                  <a:pt x="206" y="15"/>
                </a:lnTo>
                <a:lnTo>
                  <a:pt x="237" y="15"/>
                </a:lnTo>
                <a:lnTo>
                  <a:pt x="248" y="13"/>
                </a:lnTo>
                <a:lnTo>
                  <a:pt x="255" y="11"/>
                </a:lnTo>
                <a:lnTo>
                  <a:pt x="254" y="12"/>
                </a:lnTo>
                <a:lnTo>
                  <a:pt x="254" y="13"/>
                </a:lnTo>
                <a:lnTo>
                  <a:pt x="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1" name="Google Shape;231;p37"/>
          <p:cNvSpPr/>
          <p:nvPr/>
        </p:nvSpPr>
        <p:spPr>
          <a:xfrm>
            <a:off x="5568299" y="1249664"/>
            <a:ext cx="438081" cy="619619"/>
          </a:xfrm>
          <a:custGeom>
            <a:rect b="b" l="l" r="r" t="t"/>
            <a:pathLst>
              <a:path extrusionOk="0" h="314" w="222">
                <a:moveTo>
                  <a:pt x="175" y="38"/>
                </a:moveTo>
                <a:lnTo>
                  <a:pt x="169" y="39"/>
                </a:lnTo>
                <a:lnTo>
                  <a:pt x="163" y="43"/>
                </a:lnTo>
                <a:lnTo>
                  <a:pt x="157" y="48"/>
                </a:lnTo>
                <a:lnTo>
                  <a:pt x="153" y="57"/>
                </a:lnTo>
                <a:lnTo>
                  <a:pt x="149" y="74"/>
                </a:lnTo>
                <a:lnTo>
                  <a:pt x="164" y="69"/>
                </a:lnTo>
                <a:lnTo>
                  <a:pt x="178" y="64"/>
                </a:lnTo>
                <a:lnTo>
                  <a:pt x="187" y="60"/>
                </a:lnTo>
                <a:lnTo>
                  <a:pt x="193" y="54"/>
                </a:lnTo>
                <a:lnTo>
                  <a:pt x="195" y="50"/>
                </a:lnTo>
                <a:lnTo>
                  <a:pt x="196" y="47"/>
                </a:lnTo>
                <a:lnTo>
                  <a:pt x="197" y="45"/>
                </a:lnTo>
                <a:lnTo>
                  <a:pt x="196" y="44"/>
                </a:lnTo>
                <a:lnTo>
                  <a:pt x="191" y="40"/>
                </a:lnTo>
                <a:lnTo>
                  <a:pt x="179" y="38"/>
                </a:lnTo>
                <a:lnTo>
                  <a:pt x="175" y="38"/>
                </a:lnTo>
                <a:close/>
                <a:moveTo>
                  <a:pt x="43" y="25"/>
                </a:moveTo>
                <a:lnTo>
                  <a:pt x="39" y="28"/>
                </a:lnTo>
                <a:lnTo>
                  <a:pt x="34" y="33"/>
                </a:lnTo>
                <a:lnTo>
                  <a:pt x="29" y="43"/>
                </a:lnTo>
                <a:lnTo>
                  <a:pt x="25" y="56"/>
                </a:lnTo>
                <a:lnTo>
                  <a:pt x="24" y="60"/>
                </a:lnTo>
                <a:lnTo>
                  <a:pt x="24" y="63"/>
                </a:lnTo>
                <a:lnTo>
                  <a:pt x="25" y="66"/>
                </a:lnTo>
                <a:lnTo>
                  <a:pt x="25" y="68"/>
                </a:lnTo>
                <a:lnTo>
                  <a:pt x="26" y="69"/>
                </a:lnTo>
                <a:lnTo>
                  <a:pt x="26" y="70"/>
                </a:lnTo>
                <a:lnTo>
                  <a:pt x="31" y="75"/>
                </a:lnTo>
                <a:lnTo>
                  <a:pt x="40" y="77"/>
                </a:lnTo>
                <a:lnTo>
                  <a:pt x="50" y="79"/>
                </a:lnTo>
                <a:lnTo>
                  <a:pt x="61" y="80"/>
                </a:lnTo>
                <a:lnTo>
                  <a:pt x="72" y="81"/>
                </a:lnTo>
                <a:lnTo>
                  <a:pt x="69" y="65"/>
                </a:lnTo>
                <a:lnTo>
                  <a:pt x="65" y="52"/>
                </a:lnTo>
                <a:lnTo>
                  <a:pt x="61" y="43"/>
                </a:lnTo>
                <a:lnTo>
                  <a:pt x="54" y="32"/>
                </a:lnTo>
                <a:lnTo>
                  <a:pt x="48" y="27"/>
                </a:lnTo>
                <a:lnTo>
                  <a:pt x="43" y="25"/>
                </a:lnTo>
                <a:close/>
                <a:moveTo>
                  <a:pt x="40" y="0"/>
                </a:moveTo>
                <a:lnTo>
                  <a:pt x="47" y="0"/>
                </a:lnTo>
                <a:lnTo>
                  <a:pt x="55" y="3"/>
                </a:lnTo>
                <a:lnTo>
                  <a:pt x="64" y="8"/>
                </a:lnTo>
                <a:lnTo>
                  <a:pt x="73" y="17"/>
                </a:lnTo>
                <a:lnTo>
                  <a:pt x="83" y="31"/>
                </a:lnTo>
                <a:lnTo>
                  <a:pt x="87" y="40"/>
                </a:lnTo>
                <a:lnTo>
                  <a:pt x="89" y="51"/>
                </a:lnTo>
                <a:lnTo>
                  <a:pt x="92" y="65"/>
                </a:lnTo>
                <a:lnTo>
                  <a:pt x="95" y="82"/>
                </a:lnTo>
                <a:lnTo>
                  <a:pt x="109" y="80"/>
                </a:lnTo>
                <a:lnTo>
                  <a:pt x="124" y="78"/>
                </a:lnTo>
                <a:lnTo>
                  <a:pt x="126" y="65"/>
                </a:lnTo>
                <a:lnTo>
                  <a:pt x="129" y="51"/>
                </a:lnTo>
                <a:lnTo>
                  <a:pt x="134" y="37"/>
                </a:lnTo>
                <a:lnTo>
                  <a:pt x="144" y="27"/>
                </a:lnTo>
                <a:lnTo>
                  <a:pt x="156" y="18"/>
                </a:lnTo>
                <a:lnTo>
                  <a:pt x="171" y="13"/>
                </a:lnTo>
                <a:lnTo>
                  <a:pt x="185" y="13"/>
                </a:lnTo>
                <a:lnTo>
                  <a:pt x="199" y="16"/>
                </a:lnTo>
                <a:lnTo>
                  <a:pt x="209" y="23"/>
                </a:lnTo>
                <a:lnTo>
                  <a:pt x="218" y="31"/>
                </a:lnTo>
                <a:lnTo>
                  <a:pt x="220" y="36"/>
                </a:lnTo>
                <a:lnTo>
                  <a:pt x="222" y="42"/>
                </a:lnTo>
                <a:lnTo>
                  <a:pt x="222" y="49"/>
                </a:lnTo>
                <a:lnTo>
                  <a:pt x="219" y="59"/>
                </a:lnTo>
                <a:lnTo>
                  <a:pt x="213" y="69"/>
                </a:lnTo>
                <a:lnTo>
                  <a:pt x="202" y="78"/>
                </a:lnTo>
                <a:lnTo>
                  <a:pt x="186" y="87"/>
                </a:lnTo>
                <a:lnTo>
                  <a:pt x="167" y="94"/>
                </a:lnTo>
                <a:lnTo>
                  <a:pt x="147" y="99"/>
                </a:lnTo>
                <a:lnTo>
                  <a:pt x="147" y="122"/>
                </a:lnTo>
                <a:lnTo>
                  <a:pt x="148" y="146"/>
                </a:lnTo>
                <a:lnTo>
                  <a:pt x="152" y="175"/>
                </a:lnTo>
                <a:lnTo>
                  <a:pt x="155" y="191"/>
                </a:lnTo>
                <a:lnTo>
                  <a:pt x="159" y="210"/>
                </a:lnTo>
                <a:lnTo>
                  <a:pt x="163" y="231"/>
                </a:lnTo>
                <a:lnTo>
                  <a:pt x="168" y="252"/>
                </a:lnTo>
                <a:lnTo>
                  <a:pt x="174" y="273"/>
                </a:lnTo>
                <a:lnTo>
                  <a:pt x="178" y="292"/>
                </a:lnTo>
                <a:lnTo>
                  <a:pt x="183" y="306"/>
                </a:lnTo>
                <a:lnTo>
                  <a:pt x="161" y="314"/>
                </a:lnTo>
                <a:lnTo>
                  <a:pt x="156" y="299"/>
                </a:lnTo>
                <a:lnTo>
                  <a:pt x="150" y="280"/>
                </a:lnTo>
                <a:lnTo>
                  <a:pt x="145" y="259"/>
                </a:lnTo>
                <a:lnTo>
                  <a:pt x="139" y="236"/>
                </a:lnTo>
                <a:lnTo>
                  <a:pt x="134" y="215"/>
                </a:lnTo>
                <a:lnTo>
                  <a:pt x="131" y="195"/>
                </a:lnTo>
                <a:lnTo>
                  <a:pt x="128" y="179"/>
                </a:lnTo>
                <a:lnTo>
                  <a:pt x="125" y="151"/>
                </a:lnTo>
                <a:lnTo>
                  <a:pt x="122" y="126"/>
                </a:lnTo>
                <a:lnTo>
                  <a:pt x="122" y="104"/>
                </a:lnTo>
                <a:lnTo>
                  <a:pt x="99" y="106"/>
                </a:lnTo>
                <a:lnTo>
                  <a:pt x="102" y="131"/>
                </a:lnTo>
                <a:lnTo>
                  <a:pt x="103" y="156"/>
                </a:lnTo>
                <a:lnTo>
                  <a:pt x="104" y="183"/>
                </a:lnTo>
                <a:lnTo>
                  <a:pt x="105" y="208"/>
                </a:lnTo>
                <a:lnTo>
                  <a:pt x="104" y="231"/>
                </a:lnTo>
                <a:lnTo>
                  <a:pt x="102" y="252"/>
                </a:lnTo>
                <a:lnTo>
                  <a:pt x="100" y="270"/>
                </a:lnTo>
                <a:lnTo>
                  <a:pt x="96" y="283"/>
                </a:lnTo>
                <a:lnTo>
                  <a:pt x="91" y="291"/>
                </a:lnTo>
                <a:lnTo>
                  <a:pt x="86" y="295"/>
                </a:lnTo>
                <a:lnTo>
                  <a:pt x="79" y="298"/>
                </a:lnTo>
                <a:lnTo>
                  <a:pt x="73" y="275"/>
                </a:lnTo>
                <a:lnTo>
                  <a:pt x="72" y="275"/>
                </a:lnTo>
                <a:lnTo>
                  <a:pt x="72" y="276"/>
                </a:lnTo>
                <a:lnTo>
                  <a:pt x="75" y="269"/>
                </a:lnTo>
                <a:lnTo>
                  <a:pt x="78" y="257"/>
                </a:lnTo>
                <a:lnTo>
                  <a:pt x="80" y="241"/>
                </a:lnTo>
                <a:lnTo>
                  <a:pt x="81" y="222"/>
                </a:lnTo>
                <a:lnTo>
                  <a:pt x="81" y="200"/>
                </a:lnTo>
                <a:lnTo>
                  <a:pt x="80" y="177"/>
                </a:lnTo>
                <a:lnTo>
                  <a:pt x="79" y="153"/>
                </a:lnTo>
                <a:lnTo>
                  <a:pt x="77" y="129"/>
                </a:lnTo>
                <a:lnTo>
                  <a:pt x="75" y="107"/>
                </a:lnTo>
                <a:lnTo>
                  <a:pt x="72" y="106"/>
                </a:lnTo>
                <a:lnTo>
                  <a:pt x="57" y="105"/>
                </a:lnTo>
                <a:lnTo>
                  <a:pt x="42" y="103"/>
                </a:lnTo>
                <a:lnTo>
                  <a:pt x="28" y="99"/>
                </a:lnTo>
                <a:lnTo>
                  <a:pt x="16" y="92"/>
                </a:lnTo>
                <a:lnTo>
                  <a:pt x="7" y="84"/>
                </a:lnTo>
                <a:lnTo>
                  <a:pt x="2" y="75"/>
                </a:lnTo>
                <a:lnTo>
                  <a:pt x="0" y="63"/>
                </a:lnTo>
                <a:lnTo>
                  <a:pt x="1" y="51"/>
                </a:lnTo>
                <a:lnTo>
                  <a:pt x="7" y="31"/>
                </a:lnTo>
                <a:lnTo>
                  <a:pt x="16" y="15"/>
                </a:lnTo>
                <a:lnTo>
                  <a:pt x="27" y="5"/>
                </a:lnTo>
                <a:lnTo>
                  <a:pt x="4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2" name="Google Shape;232;p37"/>
          <p:cNvSpPr txBox="1"/>
          <p:nvPr/>
        </p:nvSpPr>
        <p:spPr>
          <a:xfrm>
            <a:off x="3514500" y="2891263"/>
            <a:ext cx="5077800" cy="968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You have an</a:t>
            </a:r>
            <a:endParaRPr sz="6000">
              <a:solidFill>
                <a:srgbClr val="FFFFFF"/>
              </a:solidFill>
              <a:latin typeface="Architects Daughter"/>
              <a:ea typeface="Architects Daughter"/>
              <a:cs typeface="Architects Daughter"/>
              <a:sym typeface="Architects Daughter"/>
            </a:endParaRPr>
          </a:p>
        </p:txBody>
      </p:sp>
      <p:sp>
        <p:nvSpPr>
          <p:cNvPr id="233" name="Google Shape;233;p37"/>
          <p:cNvSpPr txBox="1"/>
          <p:nvPr/>
        </p:nvSpPr>
        <p:spPr>
          <a:xfrm>
            <a:off x="4315350" y="3854838"/>
            <a:ext cx="3476100" cy="96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AA0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Idea</a:t>
            </a:r>
            <a:endParaRPr sz="9600">
              <a:solidFill>
                <a:srgbClr val="FFAA01"/>
              </a:solidFill>
              <a:latin typeface="Architects Daughter"/>
              <a:ea typeface="Architects Daughter"/>
              <a:cs typeface="Architects Daughter"/>
              <a:sym typeface="Architects Daughter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8" name="Google Shape;238;p38"/>
          <p:cNvGrpSpPr/>
          <p:nvPr/>
        </p:nvGrpSpPr>
        <p:grpSpPr>
          <a:xfrm>
            <a:off x="2306724" y="3427238"/>
            <a:ext cx="2177574" cy="2276625"/>
            <a:chOff x="4653650" y="1205800"/>
            <a:chExt cx="1554300" cy="1625000"/>
          </a:xfrm>
        </p:grpSpPr>
        <p:sp>
          <p:nvSpPr>
            <p:cNvPr id="239" name="Google Shape;239;p38"/>
            <p:cNvSpPr/>
            <p:nvPr/>
          </p:nvSpPr>
          <p:spPr>
            <a:xfrm>
              <a:off x="5077550" y="1205800"/>
              <a:ext cx="706500" cy="7065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38"/>
            <p:cNvSpPr/>
            <p:nvPr/>
          </p:nvSpPr>
          <p:spPr>
            <a:xfrm rot="-5400000">
              <a:off x="5077550" y="1700400"/>
              <a:ext cx="706500" cy="1554300"/>
            </a:xfrm>
            <a:prstGeom prst="flowChartDelay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1" name="Google Shape;241;p38"/>
          <p:cNvSpPr/>
          <p:nvPr/>
        </p:nvSpPr>
        <p:spPr>
          <a:xfrm>
            <a:off x="2377376" y="120650"/>
            <a:ext cx="5087700" cy="3306600"/>
          </a:xfrm>
          <a:prstGeom prst="wedgeEllipseCallout">
            <a:avLst>
              <a:gd fmla="val -18683" name="adj1"/>
              <a:gd fmla="val 60879" name="adj2"/>
            </a:avLst>
          </a:prstGeom>
          <a:solidFill>
            <a:schemeClr val="lt2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" name="Google Shape;242;p38"/>
          <p:cNvSpPr txBox="1"/>
          <p:nvPr/>
        </p:nvSpPr>
        <p:spPr>
          <a:xfrm>
            <a:off x="2636876" y="848675"/>
            <a:ext cx="4568700" cy="79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latin typeface="Gabriela"/>
                <a:ea typeface="Gabriela"/>
                <a:cs typeface="Gabriela"/>
                <a:sym typeface="Gabriela"/>
              </a:rPr>
              <a:t>How Can I Create</a:t>
            </a:r>
            <a:endParaRPr sz="3600">
              <a:latin typeface="Gabriela"/>
              <a:ea typeface="Gabriela"/>
              <a:cs typeface="Gabriela"/>
              <a:sym typeface="Gabriela"/>
            </a:endParaRPr>
          </a:p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latin typeface="Gabriela"/>
                <a:ea typeface="Gabriela"/>
                <a:cs typeface="Gabriela"/>
                <a:sym typeface="Gabriela"/>
              </a:rPr>
              <a:t>a Great Business</a:t>
            </a:r>
            <a:endParaRPr sz="3600">
              <a:latin typeface="Gabriela"/>
              <a:ea typeface="Gabriela"/>
              <a:cs typeface="Gabriela"/>
              <a:sym typeface="Gabriela"/>
            </a:endParaRPr>
          </a:p>
        </p:txBody>
      </p:sp>
      <p:sp>
        <p:nvSpPr>
          <p:cNvPr id="243" name="Google Shape;243;p38"/>
          <p:cNvSpPr txBox="1"/>
          <p:nvPr/>
        </p:nvSpPr>
        <p:spPr>
          <a:xfrm>
            <a:off x="2502176" y="1451675"/>
            <a:ext cx="4838100" cy="1177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rgbClr val="FF6251"/>
                </a:solidFill>
                <a:latin typeface="Dancing Script"/>
                <a:ea typeface="Dancing Script"/>
                <a:cs typeface="Dancing Script"/>
                <a:sym typeface="Dancing Script"/>
              </a:rPr>
              <a:t>Presentation?</a:t>
            </a:r>
            <a:endParaRPr b="1" sz="7200">
              <a:solidFill>
                <a:srgbClr val="FF6251"/>
              </a:solidFill>
              <a:latin typeface="Dancing Script"/>
              <a:ea typeface="Dancing Script"/>
              <a:cs typeface="Dancing Script"/>
              <a:sym typeface="Dancing Script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39"/>
          <p:cNvSpPr/>
          <p:nvPr/>
        </p:nvSpPr>
        <p:spPr>
          <a:xfrm>
            <a:off x="0" y="0"/>
            <a:ext cx="9144000" cy="5127600"/>
          </a:xfrm>
          <a:prstGeom prst="rect">
            <a:avLst/>
          </a:prstGeom>
          <a:solidFill>
            <a:srgbClr val="E06868">
              <a:alpha val="357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39"/>
          <p:cNvSpPr/>
          <p:nvPr/>
        </p:nvSpPr>
        <p:spPr>
          <a:xfrm>
            <a:off x="1695900" y="-304350"/>
            <a:ext cx="5752200" cy="5752200"/>
          </a:xfrm>
          <a:prstGeom prst="ellipse">
            <a:avLst/>
          </a:prstGeom>
          <a:solidFill>
            <a:srgbClr val="000000">
              <a:alpha val="5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" name="Google Shape;250;p39"/>
          <p:cNvSpPr txBox="1"/>
          <p:nvPr/>
        </p:nvSpPr>
        <p:spPr>
          <a:xfrm>
            <a:off x="2582400" y="1908113"/>
            <a:ext cx="3979200" cy="246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6251"/>
                </a:solidFill>
                <a:latin typeface="Impact"/>
                <a:ea typeface="Impact"/>
                <a:cs typeface="Impact"/>
                <a:sym typeface="Impact"/>
              </a:rPr>
              <a:t>HARD</a:t>
            </a:r>
            <a:endParaRPr sz="9600">
              <a:solidFill>
                <a:srgbClr val="FF6251"/>
              </a:solidFill>
              <a:latin typeface="Impact"/>
              <a:ea typeface="Impact"/>
              <a:cs typeface="Impact"/>
              <a:sym typeface="Impact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6251"/>
                </a:solidFill>
                <a:latin typeface="Impact"/>
                <a:ea typeface="Impact"/>
                <a:cs typeface="Impact"/>
                <a:sym typeface="Impact"/>
              </a:rPr>
              <a:t>WORK</a:t>
            </a:r>
            <a:endParaRPr sz="9600">
              <a:solidFill>
                <a:srgbClr val="FF6251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sp>
        <p:nvSpPr>
          <p:cNvPr id="251" name="Google Shape;251;p39"/>
          <p:cNvSpPr txBox="1"/>
          <p:nvPr/>
        </p:nvSpPr>
        <p:spPr>
          <a:xfrm>
            <a:off x="2582400" y="509625"/>
            <a:ext cx="3979200" cy="970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BUSINESS IS</a:t>
            </a:r>
            <a:endParaRPr sz="4800">
              <a:solidFill>
                <a:srgbClr val="FFFFFF"/>
              </a:solidFill>
              <a:latin typeface="Architects Daughter"/>
              <a:ea typeface="Architects Daughter"/>
              <a:cs typeface="Architects Daughter"/>
              <a:sym typeface="Architects Daughter"/>
            </a:endParaRPr>
          </a:p>
        </p:txBody>
      </p:sp>
      <p:grpSp>
        <p:nvGrpSpPr>
          <p:cNvPr id="252" name="Google Shape;252;p39"/>
          <p:cNvGrpSpPr/>
          <p:nvPr/>
        </p:nvGrpSpPr>
        <p:grpSpPr>
          <a:xfrm>
            <a:off x="2992575" y="1666075"/>
            <a:ext cx="3256200" cy="55800"/>
            <a:chOff x="3041250" y="1464925"/>
            <a:chExt cx="3256200" cy="55800"/>
          </a:xfrm>
        </p:grpSpPr>
        <p:sp>
          <p:nvSpPr>
            <p:cNvPr id="253" name="Google Shape;253;p39"/>
            <p:cNvSpPr/>
            <p:nvPr/>
          </p:nvSpPr>
          <p:spPr>
            <a:xfrm>
              <a:off x="30412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39"/>
            <p:cNvSpPr/>
            <p:nvPr/>
          </p:nvSpPr>
          <p:spPr>
            <a:xfrm>
              <a:off x="31936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39"/>
            <p:cNvSpPr/>
            <p:nvPr/>
          </p:nvSpPr>
          <p:spPr>
            <a:xfrm>
              <a:off x="33460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" name="Google Shape;256;p39"/>
            <p:cNvSpPr/>
            <p:nvPr/>
          </p:nvSpPr>
          <p:spPr>
            <a:xfrm>
              <a:off x="34984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39"/>
            <p:cNvSpPr/>
            <p:nvPr/>
          </p:nvSpPr>
          <p:spPr>
            <a:xfrm>
              <a:off x="36508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39"/>
            <p:cNvSpPr/>
            <p:nvPr/>
          </p:nvSpPr>
          <p:spPr>
            <a:xfrm>
              <a:off x="38032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39"/>
            <p:cNvSpPr/>
            <p:nvPr/>
          </p:nvSpPr>
          <p:spPr>
            <a:xfrm>
              <a:off x="39556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39"/>
            <p:cNvSpPr/>
            <p:nvPr/>
          </p:nvSpPr>
          <p:spPr>
            <a:xfrm>
              <a:off x="41080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39"/>
            <p:cNvSpPr/>
            <p:nvPr/>
          </p:nvSpPr>
          <p:spPr>
            <a:xfrm>
              <a:off x="42604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39"/>
            <p:cNvSpPr/>
            <p:nvPr/>
          </p:nvSpPr>
          <p:spPr>
            <a:xfrm>
              <a:off x="44128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39"/>
            <p:cNvSpPr/>
            <p:nvPr/>
          </p:nvSpPr>
          <p:spPr>
            <a:xfrm>
              <a:off x="45652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" name="Google Shape;264;p39"/>
            <p:cNvSpPr/>
            <p:nvPr/>
          </p:nvSpPr>
          <p:spPr>
            <a:xfrm>
              <a:off x="47176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" name="Google Shape;265;p39"/>
            <p:cNvSpPr/>
            <p:nvPr/>
          </p:nvSpPr>
          <p:spPr>
            <a:xfrm>
              <a:off x="48700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39"/>
            <p:cNvSpPr/>
            <p:nvPr/>
          </p:nvSpPr>
          <p:spPr>
            <a:xfrm>
              <a:off x="50224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39"/>
            <p:cNvSpPr/>
            <p:nvPr/>
          </p:nvSpPr>
          <p:spPr>
            <a:xfrm>
              <a:off x="51748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" name="Google Shape;268;p39"/>
            <p:cNvSpPr/>
            <p:nvPr/>
          </p:nvSpPr>
          <p:spPr>
            <a:xfrm>
              <a:off x="53272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" name="Google Shape;269;p39"/>
            <p:cNvSpPr/>
            <p:nvPr/>
          </p:nvSpPr>
          <p:spPr>
            <a:xfrm>
              <a:off x="54796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39"/>
            <p:cNvSpPr/>
            <p:nvPr/>
          </p:nvSpPr>
          <p:spPr>
            <a:xfrm>
              <a:off x="56320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39"/>
            <p:cNvSpPr/>
            <p:nvPr/>
          </p:nvSpPr>
          <p:spPr>
            <a:xfrm>
              <a:off x="57844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39"/>
            <p:cNvSpPr/>
            <p:nvPr/>
          </p:nvSpPr>
          <p:spPr>
            <a:xfrm>
              <a:off x="59368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39"/>
            <p:cNvSpPr/>
            <p:nvPr/>
          </p:nvSpPr>
          <p:spPr>
            <a:xfrm>
              <a:off x="60892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39"/>
            <p:cNvSpPr/>
            <p:nvPr/>
          </p:nvSpPr>
          <p:spPr>
            <a:xfrm>
              <a:off x="62416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5" name="Google Shape;275;p39"/>
          <p:cNvGrpSpPr/>
          <p:nvPr/>
        </p:nvGrpSpPr>
        <p:grpSpPr>
          <a:xfrm>
            <a:off x="2992575" y="4555575"/>
            <a:ext cx="3256200" cy="55800"/>
            <a:chOff x="3041250" y="1464925"/>
            <a:chExt cx="3256200" cy="55800"/>
          </a:xfrm>
        </p:grpSpPr>
        <p:sp>
          <p:nvSpPr>
            <p:cNvPr id="276" name="Google Shape;276;p39"/>
            <p:cNvSpPr/>
            <p:nvPr/>
          </p:nvSpPr>
          <p:spPr>
            <a:xfrm>
              <a:off x="30412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" name="Google Shape;277;p39"/>
            <p:cNvSpPr/>
            <p:nvPr/>
          </p:nvSpPr>
          <p:spPr>
            <a:xfrm>
              <a:off x="31936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39"/>
            <p:cNvSpPr/>
            <p:nvPr/>
          </p:nvSpPr>
          <p:spPr>
            <a:xfrm>
              <a:off x="33460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" name="Google Shape;279;p39"/>
            <p:cNvSpPr/>
            <p:nvPr/>
          </p:nvSpPr>
          <p:spPr>
            <a:xfrm>
              <a:off x="34984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" name="Google Shape;280;p39"/>
            <p:cNvSpPr/>
            <p:nvPr/>
          </p:nvSpPr>
          <p:spPr>
            <a:xfrm>
              <a:off x="36508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" name="Google Shape;281;p39"/>
            <p:cNvSpPr/>
            <p:nvPr/>
          </p:nvSpPr>
          <p:spPr>
            <a:xfrm>
              <a:off x="38032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39"/>
            <p:cNvSpPr/>
            <p:nvPr/>
          </p:nvSpPr>
          <p:spPr>
            <a:xfrm>
              <a:off x="39556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" name="Google Shape;283;p39"/>
            <p:cNvSpPr/>
            <p:nvPr/>
          </p:nvSpPr>
          <p:spPr>
            <a:xfrm>
              <a:off x="41080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39"/>
            <p:cNvSpPr/>
            <p:nvPr/>
          </p:nvSpPr>
          <p:spPr>
            <a:xfrm>
              <a:off x="42604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39"/>
            <p:cNvSpPr/>
            <p:nvPr/>
          </p:nvSpPr>
          <p:spPr>
            <a:xfrm>
              <a:off x="44128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39"/>
            <p:cNvSpPr/>
            <p:nvPr/>
          </p:nvSpPr>
          <p:spPr>
            <a:xfrm>
              <a:off x="45652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39"/>
            <p:cNvSpPr/>
            <p:nvPr/>
          </p:nvSpPr>
          <p:spPr>
            <a:xfrm>
              <a:off x="47176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39"/>
            <p:cNvSpPr/>
            <p:nvPr/>
          </p:nvSpPr>
          <p:spPr>
            <a:xfrm>
              <a:off x="48700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39"/>
            <p:cNvSpPr/>
            <p:nvPr/>
          </p:nvSpPr>
          <p:spPr>
            <a:xfrm>
              <a:off x="50224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39"/>
            <p:cNvSpPr/>
            <p:nvPr/>
          </p:nvSpPr>
          <p:spPr>
            <a:xfrm>
              <a:off x="51748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39"/>
            <p:cNvSpPr/>
            <p:nvPr/>
          </p:nvSpPr>
          <p:spPr>
            <a:xfrm>
              <a:off x="53272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" name="Google Shape;292;p39"/>
            <p:cNvSpPr/>
            <p:nvPr/>
          </p:nvSpPr>
          <p:spPr>
            <a:xfrm>
              <a:off x="54796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39"/>
            <p:cNvSpPr/>
            <p:nvPr/>
          </p:nvSpPr>
          <p:spPr>
            <a:xfrm>
              <a:off x="56320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39"/>
            <p:cNvSpPr/>
            <p:nvPr/>
          </p:nvSpPr>
          <p:spPr>
            <a:xfrm>
              <a:off x="57844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39"/>
            <p:cNvSpPr/>
            <p:nvPr/>
          </p:nvSpPr>
          <p:spPr>
            <a:xfrm>
              <a:off x="59368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39"/>
            <p:cNvSpPr/>
            <p:nvPr/>
          </p:nvSpPr>
          <p:spPr>
            <a:xfrm>
              <a:off x="60892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39"/>
            <p:cNvSpPr/>
            <p:nvPr/>
          </p:nvSpPr>
          <p:spPr>
            <a:xfrm>
              <a:off x="6241650" y="1464925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photo-1421091242698-34f6ad7fc088.jpeg" id="302" name="Google Shape;302;p40"/>
          <p:cNvPicPr preferRelativeResize="0"/>
          <p:nvPr/>
        </p:nvPicPr>
        <p:blipFill rotWithShape="1">
          <a:blip r:embed="rId3">
            <a:alphaModFix/>
          </a:blip>
          <a:srcRect b="0" l="0" r="0" t="7893"/>
          <a:stretch/>
        </p:blipFill>
        <p:spPr>
          <a:xfrm>
            <a:off x="0" y="0"/>
            <a:ext cx="9144005" cy="5625499"/>
          </a:xfrm>
          <a:prstGeom prst="rect">
            <a:avLst/>
          </a:prstGeom>
          <a:noFill/>
          <a:ln>
            <a:noFill/>
          </a:ln>
        </p:spPr>
      </p:pic>
      <p:sp>
        <p:nvSpPr>
          <p:cNvPr id="303" name="Google Shape;303;p40"/>
          <p:cNvSpPr/>
          <p:nvPr/>
        </p:nvSpPr>
        <p:spPr>
          <a:xfrm>
            <a:off x="1426050" y="1058500"/>
            <a:ext cx="6291900" cy="3508500"/>
          </a:xfrm>
          <a:prstGeom prst="roundRect">
            <a:avLst>
              <a:gd fmla="val 16667" name="adj"/>
            </a:avLst>
          </a:prstGeom>
          <a:solidFill>
            <a:srgbClr val="000000">
              <a:alpha val="564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40"/>
          <p:cNvSpPr txBox="1"/>
          <p:nvPr/>
        </p:nvSpPr>
        <p:spPr>
          <a:xfrm>
            <a:off x="1426050" y="1274075"/>
            <a:ext cx="6291900" cy="1195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54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rPr>
              <a:t>This Is a Placeholder</a:t>
            </a:r>
            <a:endParaRPr sz="5400">
              <a:solidFill>
                <a:srgbClr val="FFFFFF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305" name="Google Shape;305;p40"/>
          <p:cNvSpPr txBox="1"/>
          <p:nvPr/>
        </p:nvSpPr>
        <p:spPr>
          <a:xfrm>
            <a:off x="1426050" y="2232975"/>
            <a:ext cx="6291900" cy="1195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ECB883"/>
                </a:solidFill>
                <a:latin typeface="Pacifico"/>
                <a:ea typeface="Pacifico"/>
                <a:cs typeface="Pacifico"/>
                <a:sym typeface="Pacifico"/>
              </a:rPr>
              <a:t>Start with your message</a:t>
            </a:r>
            <a:endParaRPr sz="4000">
              <a:solidFill>
                <a:srgbClr val="ECB883"/>
              </a:solidFill>
              <a:latin typeface="Pacifico"/>
              <a:ea typeface="Pacifico"/>
              <a:cs typeface="Pacifico"/>
              <a:sym typeface="Pacifico"/>
            </a:endParaRPr>
          </a:p>
        </p:txBody>
      </p:sp>
      <p:sp>
        <p:nvSpPr>
          <p:cNvPr id="306" name="Google Shape;306;p40"/>
          <p:cNvSpPr txBox="1"/>
          <p:nvPr/>
        </p:nvSpPr>
        <p:spPr>
          <a:xfrm>
            <a:off x="1426050" y="3191875"/>
            <a:ext cx="6291900" cy="1195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54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rPr>
              <a:t>Engage Your Audience</a:t>
            </a:r>
            <a:endParaRPr sz="5400">
              <a:solidFill>
                <a:srgbClr val="FFFFFF"/>
              </a:solidFill>
              <a:latin typeface="Bangers"/>
              <a:ea typeface="Bangers"/>
              <a:cs typeface="Bangers"/>
              <a:sym typeface="Bangers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41"/>
          <p:cNvSpPr txBox="1"/>
          <p:nvPr/>
        </p:nvSpPr>
        <p:spPr>
          <a:xfrm>
            <a:off x="734775" y="934925"/>
            <a:ext cx="4093800" cy="1689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FF"/>
                </a:solidFill>
                <a:latin typeface="Ultra"/>
                <a:ea typeface="Ultra"/>
                <a:cs typeface="Ultra"/>
                <a:sym typeface="Ultra"/>
              </a:rPr>
              <a:t>This</a:t>
            </a:r>
            <a:r>
              <a:rPr lang="en" sz="9600">
                <a:solidFill>
                  <a:srgbClr val="FFFFFF"/>
                </a:solidFill>
                <a:latin typeface="Ultra"/>
                <a:ea typeface="Ultra"/>
                <a:cs typeface="Ultra"/>
                <a:sym typeface="Ultra"/>
              </a:rPr>
              <a:t> </a:t>
            </a:r>
            <a:endParaRPr sz="9600">
              <a:solidFill>
                <a:srgbClr val="FFFFFF"/>
              </a:solidFill>
              <a:latin typeface="Ultra"/>
              <a:ea typeface="Ultra"/>
              <a:cs typeface="Ultra"/>
              <a:sym typeface="Ultra"/>
            </a:endParaRPr>
          </a:p>
        </p:txBody>
      </p:sp>
      <p:sp>
        <p:nvSpPr>
          <p:cNvPr id="312" name="Google Shape;312;p41"/>
          <p:cNvSpPr txBox="1"/>
          <p:nvPr/>
        </p:nvSpPr>
        <p:spPr>
          <a:xfrm>
            <a:off x="4360725" y="934925"/>
            <a:ext cx="3330600" cy="1689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0">
                <a:solidFill>
                  <a:schemeClr val="accent1"/>
                </a:solidFill>
                <a:latin typeface="Ultra"/>
                <a:ea typeface="Ultra"/>
                <a:cs typeface="Ultra"/>
                <a:sym typeface="Ultra"/>
              </a:rPr>
              <a:t>BIG</a:t>
            </a:r>
            <a:r>
              <a:rPr lang="en" sz="9600">
                <a:solidFill>
                  <a:srgbClr val="FFFFFF"/>
                </a:solidFill>
                <a:latin typeface="Ultra"/>
                <a:ea typeface="Ultra"/>
                <a:cs typeface="Ultra"/>
                <a:sym typeface="Ultra"/>
              </a:rPr>
              <a:t> </a:t>
            </a:r>
            <a:endParaRPr sz="9600">
              <a:solidFill>
                <a:srgbClr val="FFFFFF"/>
              </a:solidFill>
              <a:latin typeface="Ultra"/>
              <a:ea typeface="Ultra"/>
              <a:cs typeface="Ultra"/>
              <a:sym typeface="Ultra"/>
            </a:endParaRPr>
          </a:p>
        </p:txBody>
      </p:sp>
      <p:sp>
        <p:nvSpPr>
          <p:cNvPr id="313" name="Google Shape;313;p41"/>
          <p:cNvSpPr txBox="1"/>
          <p:nvPr/>
        </p:nvSpPr>
        <p:spPr>
          <a:xfrm>
            <a:off x="734775" y="2585525"/>
            <a:ext cx="8409300" cy="1689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FF"/>
                </a:solidFill>
                <a:latin typeface="Ultra"/>
                <a:ea typeface="Ultra"/>
                <a:cs typeface="Ultra"/>
                <a:sym typeface="Ultra"/>
              </a:rPr>
              <a:t>Question</a:t>
            </a:r>
            <a:r>
              <a:rPr lang="en" sz="11000">
                <a:solidFill>
                  <a:schemeClr val="accent1"/>
                </a:solidFill>
                <a:latin typeface="Ultra"/>
                <a:ea typeface="Ultra"/>
                <a:cs typeface="Ultra"/>
                <a:sym typeface="Ultra"/>
              </a:rPr>
              <a:t>?</a:t>
            </a:r>
            <a:endParaRPr sz="11000">
              <a:solidFill>
                <a:schemeClr val="accent1"/>
              </a:solidFill>
              <a:latin typeface="Ultra"/>
              <a:ea typeface="Ultra"/>
              <a:cs typeface="Ultra"/>
              <a:sym typeface="Ultra"/>
            </a:endParaRPr>
          </a:p>
        </p:txBody>
      </p:sp>
      <p:sp>
        <p:nvSpPr>
          <p:cNvPr id="314" name="Google Shape;314;p41"/>
          <p:cNvSpPr/>
          <p:nvPr/>
        </p:nvSpPr>
        <p:spPr>
          <a:xfrm>
            <a:off x="3143565" y="2623922"/>
            <a:ext cx="481709" cy="534950"/>
          </a:xfrm>
          <a:custGeom>
            <a:rect b="b" l="l" r="r" t="t"/>
            <a:pathLst>
              <a:path extrusionOk="0" h="333" w="300">
                <a:moveTo>
                  <a:pt x="150" y="0"/>
                </a:moveTo>
                <a:cubicBezTo>
                  <a:pt x="168" y="0"/>
                  <a:pt x="183" y="15"/>
                  <a:pt x="183" y="33"/>
                </a:cubicBezTo>
                <a:cubicBezTo>
                  <a:pt x="183" y="51"/>
                  <a:pt x="168" y="66"/>
                  <a:pt x="150" y="66"/>
                </a:cubicBezTo>
                <a:cubicBezTo>
                  <a:pt x="131" y="66"/>
                  <a:pt x="116" y="51"/>
                  <a:pt x="116" y="33"/>
                </a:cubicBezTo>
                <a:cubicBezTo>
                  <a:pt x="116" y="15"/>
                  <a:pt x="131" y="0"/>
                  <a:pt x="150" y="0"/>
                </a:cubicBezTo>
                <a:close/>
                <a:moveTo>
                  <a:pt x="300" y="116"/>
                </a:moveTo>
                <a:cubicBezTo>
                  <a:pt x="200" y="116"/>
                  <a:pt x="200" y="116"/>
                  <a:pt x="200" y="116"/>
                </a:cubicBezTo>
                <a:cubicBezTo>
                  <a:pt x="200" y="333"/>
                  <a:pt x="200" y="333"/>
                  <a:pt x="200" y="333"/>
                </a:cubicBezTo>
                <a:cubicBezTo>
                  <a:pt x="166" y="333"/>
                  <a:pt x="166" y="333"/>
                  <a:pt x="166" y="333"/>
                </a:cubicBezTo>
                <a:cubicBezTo>
                  <a:pt x="166" y="233"/>
                  <a:pt x="166" y="233"/>
                  <a:pt x="166" y="233"/>
                </a:cubicBezTo>
                <a:cubicBezTo>
                  <a:pt x="133" y="233"/>
                  <a:pt x="133" y="233"/>
                  <a:pt x="133" y="233"/>
                </a:cubicBezTo>
                <a:cubicBezTo>
                  <a:pt x="133" y="333"/>
                  <a:pt x="133" y="333"/>
                  <a:pt x="133" y="333"/>
                </a:cubicBezTo>
                <a:cubicBezTo>
                  <a:pt x="100" y="333"/>
                  <a:pt x="100" y="333"/>
                  <a:pt x="100" y="333"/>
                </a:cubicBezTo>
                <a:cubicBezTo>
                  <a:pt x="100" y="116"/>
                  <a:pt x="100" y="116"/>
                  <a:pt x="100" y="116"/>
                </a:cubicBezTo>
                <a:cubicBezTo>
                  <a:pt x="0" y="116"/>
                  <a:pt x="0" y="116"/>
                  <a:pt x="0" y="116"/>
                </a:cubicBezTo>
                <a:cubicBezTo>
                  <a:pt x="0" y="83"/>
                  <a:pt x="0" y="83"/>
                  <a:pt x="0" y="83"/>
                </a:cubicBezTo>
                <a:cubicBezTo>
                  <a:pt x="300" y="83"/>
                  <a:pt x="300" y="83"/>
                  <a:pt x="300" y="83"/>
                </a:cubicBezTo>
                <a:lnTo>
                  <a:pt x="300" y="11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texture-black-fabric-denim-textures_2292481.jpg" id="319" name="Google Shape;319;p4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0" y="1850050"/>
            <a:ext cx="9144000" cy="1653276"/>
          </a:xfrm>
          <a:prstGeom prst="rect">
            <a:avLst/>
          </a:prstGeom>
          <a:noFill/>
          <a:ln>
            <a:noFill/>
          </a:ln>
        </p:spPr>
      </p:pic>
      <p:sp>
        <p:nvSpPr>
          <p:cNvPr id="320" name="Google Shape;320;p42"/>
          <p:cNvSpPr txBox="1"/>
          <p:nvPr/>
        </p:nvSpPr>
        <p:spPr>
          <a:xfrm>
            <a:off x="1098450" y="582100"/>
            <a:ext cx="6947100" cy="1116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  <a:latin typeface="Chelsea Market"/>
                <a:ea typeface="Chelsea Market"/>
                <a:cs typeface="Chelsea Market"/>
                <a:sym typeface="Chelsea Market"/>
              </a:rPr>
              <a:t>This is YOUR Text</a:t>
            </a:r>
            <a:endParaRPr sz="6000">
              <a:solidFill>
                <a:srgbClr val="FFFFFF"/>
              </a:solidFill>
              <a:latin typeface="Chelsea Market"/>
              <a:ea typeface="Chelsea Market"/>
              <a:cs typeface="Chelsea Market"/>
              <a:sym typeface="Chelsea Market"/>
            </a:endParaRPr>
          </a:p>
        </p:txBody>
      </p:sp>
      <p:grpSp>
        <p:nvGrpSpPr>
          <p:cNvPr id="321" name="Google Shape;321;p42"/>
          <p:cNvGrpSpPr/>
          <p:nvPr/>
        </p:nvGrpSpPr>
        <p:grpSpPr>
          <a:xfrm>
            <a:off x="1098450" y="2024038"/>
            <a:ext cx="6947100" cy="1305300"/>
            <a:chOff x="1098450" y="1698700"/>
            <a:chExt cx="6947100" cy="1305300"/>
          </a:xfrm>
        </p:grpSpPr>
        <p:sp>
          <p:nvSpPr>
            <p:cNvPr id="322" name="Google Shape;322;p42"/>
            <p:cNvSpPr/>
            <p:nvPr/>
          </p:nvSpPr>
          <p:spPr>
            <a:xfrm>
              <a:off x="1098450" y="1841725"/>
              <a:ext cx="6947100" cy="935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42"/>
            <p:cNvSpPr txBox="1"/>
            <p:nvPr/>
          </p:nvSpPr>
          <p:spPr>
            <a:xfrm>
              <a:off x="1098450" y="1698700"/>
              <a:ext cx="6947100" cy="1305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9600">
                  <a:latin typeface="Anton"/>
                  <a:ea typeface="Anton"/>
                  <a:cs typeface="Anton"/>
                  <a:sym typeface="Anton"/>
                </a:rPr>
                <a:t>PLACEHOLDER</a:t>
              </a:r>
              <a:endParaRPr sz="9600">
                <a:latin typeface="Anton"/>
                <a:ea typeface="Anton"/>
                <a:cs typeface="Anton"/>
                <a:sym typeface="Anton"/>
              </a:endParaRPr>
            </a:p>
          </p:txBody>
        </p:sp>
      </p:grpSp>
      <p:sp>
        <p:nvSpPr>
          <p:cNvPr id="324" name="Google Shape;324;p42"/>
          <p:cNvSpPr txBox="1"/>
          <p:nvPr/>
        </p:nvSpPr>
        <p:spPr>
          <a:xfrm>
            <a:off x="1032900" y="3654675"/>
            <a:ext cx="7078200" cy="1116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  <a:latin typeface="Chelsea Market"/>
                <a:ea typeface="Chelsea Market"/>
                <a:cs typeface="Chelsea Market"/>
                <a:sym typeface="Chelsea Market"/>
              </a:rPr>
              <a:t>Explain your Plan</a:t>
            </a:r>
            <a:endParaRPr sz="6000">
              <a:solidFill>
                <a:srgbClr val="FFFFFF"/>
              </a:solidFill>
              <a:latin typeface="Chelsea Market"/>
              <a:ea typeface="Chelsea Market"/>
              <a:cs typeface="Chelsea Market"/>
              <a:sym typeface="Chelsea Market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p43"/>
          <p:cNvSpPr txBox="1"/>
          <p:nvPr/>
        </p:nvSpPr>
        <p:spPr>
          <a:xfrm>
            <a:off x="0" y="450325"/>
            <a:ext cx="6144900" cy="960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ECB883"/>
                </a:solidFill>
                <a:latin typeface="Lobster"/>
                <a:ea typeface="Lobster"/>
                <a:cs typeface="Lobster"/>
                <a:sym typeface="Lobster"/>
              </a:rPr>
              <a:t>Use Big Numbers for big impact.</a:t>
            </a:r>
            <a:endParaRPr sz="3600">
              <a:solidFill>
                <a:srgbClr val="ECB883"/>
              </a:solidFill>
              <a:latin typeface="Lobster"/>
              <a:ea typeface="Lobster"/>
              <a:cs typeface="Lobster"/>
              <a:sym typeface="Lobster"/>
            </a:endParaRPr>
          </a:p>
        </p:txBody>
      </p:sp>
      <p:sp>
        <p:nvSpPr>
          <p:cNvPr id="330" name="Google Shape;330;p43"/>
          <p:cNvSpPr txBox="1"/>
          <p:nvPr/>
        </p:nvSpPr>
        <p:spPr>
          <a:xfrm>
            <a:off x="0" y="1410925"/>
            <a:ext cx="9144000" cy="1963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rgbClr val="E06666"/>
                </a:solidFill>
                <a:latin typeface="Holtwood One SC"/>
                <a:ea typeface="Holtwood One SC"/>
                <a:cs typeface="Holtwood One SC"/>
                <a:sym typeface="Holtwood One SC"/>
              </a:rPr>
              <a:t>99,987,123</a:t>
            </a:r>
            <a:endParaRPr sz="10500">
              <a:solidFill>
                <a:srgbClr val="E06666"/>
              </a:solidFill>
              <a:latin typeface="Holtwood One SC"/>
              <a:ea typeface="Holtwood One SC"/>
              <a:cs typeface="Holtwood One SC"/>
              <a:sym typeface="Holtwood One SC"/>
            </a:endParaRPr>
          </a:p>
        </p:txBody>
      </p:sp>
      <p:sp>
        <p:nvSpPr>
          <p:cNvPr id="331" name="Google Shape;331;p43"/>
          <p:cNvSpPr txBox="1"/>
          <p:nvPr/>
        </p:nvSpPr>
        <p:spPr>
          <a:xfrm>
            <a:off x="2999100" y="3570450"/>
            <a:ext cx="6144900" cy="960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ECB883"/>
                </a:solidFill>
                <a:latin typeface="Lobster"/>
                <a:ea typeface="Lobster"/>
                <a:cs typeface="Lobster"/>
                <a:sym typeface="Lobster"/>
              </a:rPr>
              <a:t>Explain Briefly Your Number</a:t>
            </a:r>
            <a:endParaRPr sz="3600">
              <a:solidFill>
                <a:srgbClr val="ECB883"/>
              </a:solidFill>
              <a:latin typeface="Lobster"/>
              <a:ea typeface="Lobster"/>
              <a:cs typeface="Lobster"/>
              <a:sym typeface="Lobster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p44"/>
          <p:cNvSpPr/>
          <p:nvPr/>
        </p:nvSpPr>
        <p:spPr>
          <a:xfrm>
            <a:off x="1073775" y="1510875"/>
            <a:ext cx="1386000" cy="1386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44"/>
          <p:cNvSpPr/>
          <p:nvPr/>
        </p:nvSpPr>
        <p:spPr>
          <a:xfrm>
            <a:off x="2943925" y="1510875"/>
            <a:ext cx="1386000" cy="1386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44"/>
          <p:cNvSpPr/>
          <p:nvPr/>
        </p:nvSpPr>
        <p:spPr>
          <a:xfrm>
            <a:off x="4811600" y="1510875"/>
            <a:ext cx="1386000" cy="1386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44"/>
          <p:cNvSpPr/>
          <p:nvPr/>
        </p:nvSpPr>
        <p:spPr>
          <a:xfrm>
            <a:off x="6750100" y="1510875"/>
            <a:ext cx="1386000" cy="1386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44"/>
          <p:cNvSpPr/>
          <p:nvPr/>
        </p:nvSpPr>
        <p:spPr>
          <a:xfrm>
            <a:off x="1073775" y="3263900"/>
            <a:ext cx="1386000" cy="1386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44"/>
          <p:cNvSpPr/>
          <p:nvPr/>
        </p:nvSpPr>
        <p:spPr>
          <a:xfrm>
            <a:off x="2943925" y="3263900"/>
            <a:ext cx="1386000" cy="1386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44"/>
          <p:cNvSpPr/>
          <p:nvPr/>
        </p:nvSpPr>
        <p:spPr>
          <a:xfrm>
            <a:off x="4814075" y="3263900"/>
            <a:ext cx="1386000" cy="1386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44"/>
          <p:cNvSpPr/>
          <p:nvPr/>
        </p:nvSpPr>
        <p:spPr>
          <a:xfrm>
            <a:off x="6684225" y="3263900"/>
            <a:ext cx="1386000" cy="1386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4" name="Google Shape;344;p44"/>
          <p:cNvGrpSpPr/>
          <p:nvPr/>
        </p:nvGrpSpPr>
        <p:grpSpPr>
          <a:xfrm>
            <a:off x="1382387" y="1819500"/>
            <a:ext cx="768775" cy="768750"/>
            <a:chOff x="1398351" y="1362674"/>
            <a:chExt cx="768775" cy="768750"/>
          </a:xfrm>
        </p:grpSpPr>
        <p:sp>
          <p:nvSpPr>
            <p:cNvPr id="345" name="Google Shape;345;p44"/>
            <p:cNvSpPr/>
            <p:nvPr/>
          </p:nvSpPr>
          <p:spPr>
            <a:xfrm>
              <a:off x="1668790" y="1903533"/>
              <a:ext cx="230936" cy="66848"/>
            </a:xfrm>
            <a:custGeom>
              <a:rect b="b" l="l" r="r" t="t"/>
              <a:pathLst>
                <a:path extrusionOk="0" h="35" w="120">
                  <a:moveTo>
                    <a:pt x="105" y="4"/>
                  </a:moveTo>
                  <a:cubicBezTo>
                    <a:pt x="93" y="14"/>
                    <a:pt x="77" y="19"/>
                    <a:pt x="60" y="19"/>
                  </a:cubicBezTo>
                  <a:cubicBezTo>
                    <a:pt x="43" y="19"/>
                    <a:pt x="28" y="14"/>
                    <a:pt x="15" y="4"/>
                  </a:cubicBezTo>
                  <a:cubicBezTo>
                    <a:pt x="12" y="0"/>
                    <a:pt x="7" y="2"/>
                    <a:pt x="3" y="5"/>
                  </a:cubicBezTo>
                  <a:cubicBezTo>
                    <a:pt x="0" y="9"/>
                    <a:pt x="2" y="14"/>
                    <a:pt x="5" y="17"/>
                  </a:cubicBezTo>
                  <a:cubicBezTo>
                    <a:pt x="20" y="29"/>
                    <a:pt x="40" y="35"/>
                    <a:pt x="60" y="35"/>
                  </a:cubicBezTo>
                  <a:cubicBezTo>
                    <a:pt x="80" y="35"/>
                    <a:pt x="100" y="29"/>
                    <a:pt x="115" y="17"/>
                  </a:cubicBezTo>
                  <a:cubicBezTo>
                    <a:pt x="118" y="14"/>
                    <a:pt x="120" y="9"/>
                    <a:pt x="117" y="5"/>
                  </a:cubicBezTo>
                  <a:cubicBezTo>
                    <a:pt x="113" y="2"/>
                    <a:pt x="108" y="0"/>
                    <a:pt x="105" y="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44"/>
            <p:cNvSpPr/>
            <p:nvPr/>
          </p:nvSpPr>
          <p:spPr>
            <a:xfrm>
              <a:off x="1638404" y="1730337"/>
              <a:ext cx="63600" cy="636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44"/>
            <p:cNvSpPr/>
            <p:nvPr/>
          </p:nvSpPr>
          <p:spPr>
            <a:xfrm>
              <a:off x="1398351" y="1362674"/>
              <a:ext cx="768775" cy="768750"/>
            </a:xfrm>
            <a:custGeom>
              <a:rect b="b" l="l" r="r" t="t"/>
              <a:pathLst>
                <a:path extrusionOk="0" h="400" w="400">
                  <a:moveTo>
                    <a:pt x="200" y="0"/>
                  </a:moveTo>
                  <a:cubicBezTo>
                    <a:pt x="90" y="0"/>
                    <a:pt x="0" y="90"/>
                    <a:pt x="0" y="200"/>
                  </a:cubicBezTo>
                  <a:cubicBezTo>
                    <a:pt x="0" y="310"/>
                    <a:pt x="90" y="400"/>
                    <a:pt x="200" y="400"/>
                  </a:cubicBezTo>
                  <a:cubicBezTo>
                    <a:pt x="310" y="400"/>
                    <a:pt x="400" y="310"/>
                    <a:pt x="400" y="200"/>
                  </a:cubicBezTo>
                  <a:cubicBezTo>
                    <a:pt x="400" y="90"/>
                    <a:pt x="310" y="0"/>
                    <a:pt x="200" y="0"/>
                  </a:cubicBezTo>
                  <a:close/>
                  <a:moveTo>
                    <a:pt x="333" y="246"/>
                  </a:moveTo>
                  <a:cubicBezTo>
                    <a:pt x="315" y="308"/>
                    <a:pt x="262" y="355"/>
                    <a:pt x="200" y="355"/>
                  </a:cubicBezTo>
                  <a:cubicBezTo>
                    <a:pt x="137" y="355"/>
                    <a:pt x="83" y="310"/>
                    <a:pt x="67" y="246"/>
                  </a:cubicBezTo>
                  <a:cubicBezTo>
                    <a:pt x="47" y="245"/>
                    <a:pt x="32" y="226"/>
                    <a:pt x="32" y="205"/>
                  </a:cubicBezTo>
                  <a:cubicBezTo>
                    <a:pt x="32" y="183"/>
                    <a:pt x="47" y="166"/>
                    <a:pt x="65" y="163"/>
                  </a:cubicBezTo>
                  <a:cubicBezTo>
                    <a:pt x="100" y="138"/>
                    <a:pt x="128" y="105"/>
                    <a:pt x="133" y="80"/>
                  </a:cubicBezTo>
                  <a:cubicBezTo>
                    <a:pt x="157" y="123"/>
                    <a:pt x="238" y="166"/>
                    <a:pt x="330" y="165"/>
                  </a:cubicBezTo>
                  <a:cubicBezTo>
                    <a:pt x="335" y="165"/>
                    <a:pt x="335" y="165"/>
                    <a:pt x="335" y="165"/>
                  </a:cubicBezTo>
                  <a:cubicBezTo>
                    <a:pt x="357" y="165"/>
                    <a:pt x="373" y="183"/>
                    <a:pt x="373" y="206"/>
                  </a:cubicBezTo>
                  <a:cubicBezTo>
                    <a:pt x="370" y="228"/>
                    <a:pt x="353" y="246"/>
                    <a:pt x="333" y="24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44"/>
            <p:cNvSpPr/>
            <p:nvPr/>
          </p:nvSpPr>
          <p:spPr>
            <a:xfrm>
              <a:off x="1863263" y="1730337"/>
              <a:ext cx="63600" cy="636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9" name="Google Shape;349;p44"/>
          <p:cNvGrpSpPr/>
          <p:nvPr/>
        </p:nvGrpSpPr>
        <p:grpSpPr>
          <a:xfrm>
            <a:off x="3361875" y="1715687"/>
            <a:ext cx="550100" cy="976375"/>
            <a:chOff x="3361875" y="1715683"/>
            <a:chExt cx="550100" cy="976375"/>
          </a:xfrm>
        </p:grpSpPr>
        <p:sp>
          <p:nvSpPr>
            <p:cNvPr id="350" name="Google Shape;350;p44"/>
            <p:cNvSpPr/>
            <p:nvPr/>
          </p:nvSpPr>
          <p:spPr>
            <a:xfrm>
              <a:off x="3361875" y="1715683"/>
              <a:ext cx="550100" cy="689146"/>
            </a:xfrm>
            <a:custGeom>
              <a:rect b="b" l="l" r="r" t="t"/>
              <a:pathLst>
                <a:path extrusionOk="0" h="679" w="542">
                  <a:moveTo>
                    <a:pt x="249" y="0"/>
                  </a:moveTo>
                  <a:lnTo>
                    <a:pt x="282" y="1"/>
                  </a:lnTo>
                  <a:lnTo>
                    <a:pt x="315" y="5"/>
                  </a:lnTo>
                  <a:lnTo>
                    <a:pt x="346" y="11"/>
                  </a:lnTo>
                  <a:lnTo>
                    <a:pt x="377" y="21"/>
                  </a:lnTo>
                  <a:lnTo>
                    <a:pt x="405" y="34"/>
                  </a:lnTo>
                  <a:lnTo>
                    <a:pt x="434" y="53"/>
                  </a:lnTo>
                  <a:lnTo>
                    <a:pt x="460" y="74"/>
                  </a:lnTo>
                  <a:lnTo>
                    <a:pt x="483" y="99"/>
                  </a:lnTo>
                  <a:lnTo>
                    <a:pt x="502" y="127"/>
                  </a:lnTo>
                  <a:lnTo>
                    <a:pt x="517" y="156"/>
                  </a:lnTo>
                  <a:lnTo>
                    <a:pt x="528" y="188"/>
                  </a:lnTo>
                  <a:lnTo>
                    <a:pt x="537" y="226"/>
                  </a:lnTo>
                  <a:lnTo>
                    <a:pt x="542" y="263"/>
                  </a:lnTo>
                  <a:lnTo>
                    <a:pt x="542" y="299"/>
                  </a:lnTo>
                  <a:lnTo>
                    <a:pt x="537" y="334"/>
                  </a:lnTo>
                  <a:lnTo>
                    <a:pt x="528" y="367"/>
                  </a:lnTo>
                  <a:lnTo>
                    <a:pt x="514" y="399"/>
                  </a:lnTo>
                  <a:lnTo>
                    <a:pt x="496" y="434"/>
                  </a:lnTo>
                  <a:lnTo>
                    <a:pt x="474" y="467"/>
                  </a:lnTo>
                  <a:lnTo>
                    <a:pt x="452" y="498"/>
                  </a:lnTo>
                  <a:lnTo>
                    <a:pt x="448" y="503"/>
                  </a:lnTo>
                  <a:lnTo>
                    <a:pt x="444" y="506"/>
                  </a:lnTo>
                  <a:lnTo>
                    <a:pt x="441" y="511"/>
                  </a:lnTo>
                  <a:lnTo>
                    <a:pt x="427" y="528"/>
                  </a:lnTo>
                  <a:lnTo>
                    <a:pt x="414" y="546"/>
                  </a:lnTo>
                  <a:lnTo>
                    <a:pt x="402" y="564"/>
                  </a:lnTo>
                  <a:lnTo>
                    <a:pt x="391" y="582"/>
                  </a:lnTo>
                  <a:lnTo>
                    <a:pt x="383" y="601"/>
                  </a:lnTo>
                  <a:lnTo>
                    <a:pt x="378" y="621"/>
                  </a:lnTo>
                  <a:lnTo>
                    <a:pt x="377" y="641"/>
                  </a:lnTo>
                  <a:lnTo>
                    <a:pt x="382" y="662"/>
                  </a:lnTo>
                  <a:lnTo>
                    <a:pt x="359" y="669"/>
                  </a:lnTo>
                  <a:lnTo>
                    <a:pt x="353" y="647"/>
                  </a:lnTo>
                  <a:lnTo>
                    <a:pt x="353" y="625"/>
                  </a:lnTo>
                  <a:lnTo>
                    <a:pt x="356" y="604"/>
                  </a:lnTo>
                  <a:lnTo>
                    <a:pt x="363" y="584"/>
                  </a:lnTo>
                  <a:lnTo>
                    <a:pt x="373" y="565"/>
                  </a:lnTo>
                  <a:lnTo>
                    <a:pt x="384" y="546"/>
                  </a:lnTo>
                  <a:lnTo>
                    <a:pt x="396" y="528"/>
                  </a:lnTo>
                  <a:lnTo>
                    <a:pt x="409" y="511"/>
                  </a:lnTo>
                  <a:lnTo>
                    <a:pt x="422" y="495"/>
                  </a:lnTo>
                  <a:lnTo>
                    <a:pt x="425" y="491"/>
                  </a:lnTo>
                  <a:lnTo>
                    <a:pt x="429" y="487"/>
                  </a:lnTo>
                  <a:lnTo>
                    <a:pt x="432" y="483"/>
                  </a:lnTo>
                  <a:lnTo>
                    <a:pt x="453" y="453"/>
                  </a:lnTo>
                  <a:lnTo>
                    <a:pt x="474" y="422"/>
                  </a:lnTo>
                  <a:lnTo>
                    <a:pt x="492" y="388"/>
                  </a:lnTo>
                  <a:lnTo>
                    <a:pt x="504" y="359"/>
                  </a:lnTo>
                  <a:lnTo>
                    <a:pt x="513" y="329"/>
                  </a:lnTo>
                  <a:lnTo>
                    <a:pt x="517" y="297"/>
                  </a:lnTo>
                  <a:lnTo>
                    <a:pt x="517" y="264"/>
                  </a:lnTo>
                  <a:lnTo>
                    <a:pt x="513" y="229"/>
                  </a:lnTo>
                  <a:lnTo>
                    <a:pt x="505" y="194"/>
                  </a:lnTo>
                  <a:lnTo>
                    <a:pt x="495" y="166"/>
                  </a:lnTo>
                  <a:lnTo>
                    <a:pt x="482" y="139"/>
                  </a:lnTo>
                  <a:lnTo>
                    <a:pt x="464" y="114"/>
                  </a:lnTo>
                  <a:lnTo>
                    <a:pt x="443" y="91"/>
                  </a:lnTo>
                  <a:lnTo>
                    <a:pt x="420" y="71"/>
                  </a:lnTo>
                  <a:lnTo>
                    <a:pt x="393" y="55"/>
                  </a:lnTo>
                  <a:lnTo>
                    <a:pt x="368" y="44"/>
                  </a:lnTo>
                  <a:lnTo>
                    <a:pt x="340" y="35"/>
                  </a:lnTo>
                  <a:lnTo>
                    <a:pt x="311" y="28"/>
                  </a:lnTo>
                  <a:lnTo>
                    <a:pt x="280" y="25"/>
                  </a:lnTo>
                  <a:lnTo>
                    <a:pt x="250" y="24"/>
                  </a:lnTo>
                  <a:lnTo>
                    <a:pt x="221" y="27"/>
                  </a:lnTo>
                  <a:lnTo>
                    <a:pt x="193" y="33"/>
                  </a:lnTo>
                  <a:lnTo>
                    <a:pt x="165" y="42"/>
                  </a:lnTo>
                  <a:lnTo>
                    <a:pt x="141" y="55"/>
                  </a:lnTo>
                  <a:lnTo>
                    <a:pt x="119" y="72"/>
                  </a:lnTo>
                  <a:lnTo>
                    <a:pt x="98" y="91"/>
                  </a:lnTo>
                  <a:lnTo>
                    <a:pt x="81" y="112"/>
                  </a:lnTo>
                  <a:lnTo>
                    <a:pt x="66" y="134"/>
                  </a:lnTo>
                  <a:lnTo>
                    <a:pt x="53" y="157"/>
                  </a:lnTo>
                  <a:lnTo>
                    <a:pt x="43" y="180"/>
                  </a:lnTo>
                  <a:lnTo>
                    <a:pt x="35" y="203"/>
                  </a:lnTo>
                  <a:lnTo>
                    <a:pt x="28" y="236"/>
                  </a:lnTo>
                  <a:lnTo>
                    <a:pt x="25" y="272"/>
                  </a:lnTo>
                  <a:lnTo>
                    <a:pt x="26" y="307"/>
                  </a:lnTo>
                  <a:lnTo>
                    <a:pt x="30" y="344"/>
                  </a:lnTo>
                  <a:lnTo>
                    <a:pt x="40" y="379"/>
                  </a:lnTo>
                  <a:lnTo>
                    <a:pt x="52" y="412"/>
                  </a:lnTo>
                  <a:lnTo>
                    <a:pt x="66" y="437"/>
                  </a:lnTo>
                  <a:lnTo>
                    <a:pt x="81" y="461"/>
                  </a:lnTo>
                  <a:lnTo>
                    <a:pt x="99" y="486"/>
                  </a:lnTo>
                  <a:lnTo>
                    <a:pt x="114" y="507"/>
                  </a:lnTo>
                  <a:lnTo>
                    <a:pt x="128" y="529"/>
                  </a:lnTo>
                  <a:lnTo>
                    <a:pt x="142" y="553"/>
                  </a:lnTo>
                  <a:lnTo>
                    <a:pt x="153" y="577"/>
                  </a:lnTo>
                  <a:lnTo>
                    <a:pt x="161" y="598"/>
                  </a:lnTo>
                  <a:lnTo>
                    <a:pt x="165" y="615"/>
                  </a:lnTo>
                  <a:lnTo>
                    <a:pt x="166" y="630"/>
                  </a:lnTo>
                  <a:lnTo>
                    <a:pt x="165" y="641"/>
                  </a:lnTo>
                  <a:lnTo>
                    <a:pt x="164" y="650"/>
                  </a:lnTo>
                  <a:lnTo>
                    <a:pt x="159" y="659"/>
                  </a:lnTo>
                  <a:lnTo>
                    <a:pt x="154" y="665"/>
                  </a:lnTo>
                  <a:lnTo>
                    <a:pt x="149" y="672"/>
                  </a:lnTo>
                  <a:lnTo>
                    <a:pt x="143" y="678"/>
                  </a:lnTo>
                  <a:lnTo>
                    <a:pt x="143" y="679"/>
                  </a:lnTo>
                  <a:lnTo>
                    <a:pt x="119" y="674"/>
                  </a:lnTo>
                  <a:lnTo>
                    <a:pt x="122" y="665"/>
                  </a:lnTo>
                  <a:lnTo>
                    <a:pt x="127" y="659"/>
                  </a:lnTo>
                  <a:lnTo>
                    <a:pt x="132" y="654"/>
                  </a:lnTo>
                  <a:lnTo>
                    <a:pt x="135" y="650"/>
                  </a:lnTo>
                  <a:lnTo>
                    <a:pt x="138" y="647"/>
                  </a:lnTo>
                  <a:lnTo>
                    <a:pt x="140" y="642"/>
                  </a:lnTo>
                  <a:lnTo>
                    <a:pt x="142" y="635"/>
                  </a:lnTo>
                  <a:lnTo>
                    <a:pt x="142" y="627"/>
                  </a:lnTo>
                  <a:lnTo>
                    <a:pt x="140" y="616"/>
                  </a:lnTo>
                  <a:lnTo>
                    <a:pt x="136" y="602"/>
                  </a:lnTo>
                  <a:lnTo>
                    <a:pt x="131" y="585"/>
                  </a:lnTo>
                  <a:lnTo>
                    <a:pt x="116" y="555"/>
                  </a:lnTo>
                  <a:lnTo>
                    <a:pt x="98" y="528"/>
                  </a:lnTo>
                  <a:lnTo>
                    <a:pt x="78" y="500"/>
                  </a:lnTo>
                  <a:lnTo>
                    <a:pt x="61" y="475"/>
                  </a:lnTo>
                  <a:lnTo>
                    <a:pt x="44" y="449"/>
                  </a:lnTo>
                  <a:lnTo>
                    <a:pt x="29" y="422"/>
                  </a:lnTo>
                  <a:lnTo>
                    <a:pt x="17" y="392"/>
                  </a:lnTo>
                  <a:lnTo>
                    <a:pt x="9" y="360"/>
                  </a:lnTo>
                  <a:lnTo>
                    <a:pt x="3" y="326"/>
                  </a:lnTo>
                  <a:lnTo>
                    <a:pt x="0" y="292"/>
                  </a:lnTo>
                  <a:lnTo>
                    <a:pt x="0" y="259"/>
                  </a:lnTo>
                  <a:lnTo>
                    <a:pt x="4" y="227"/>
                  </a:lnTo>
                  <a:lnTo>
                    <a:pt x="12" y="196"/>
                  </a:lnTo>
                  <a:lnTo>
                    <a:pt x="20" y="171"/>
                  </a:lnTo>
                  <a:lnTo>
                    <a:pt x="31" y="146"/>
                  </a:lnTo>
                  <a:lnTo>
                    <a:pt x="45" y="120"/>
                  </a:lnTo>
                  <a:lnTo>
                    <a:pt x="62" y="96"/>
                  </a:lnTo>
                  <a:lnTo>
                    <a:pt x="82" y="73"/>
                  </a:lnTo>
                  <a:lnTo>
                    <a:pt x="104" y="53"/>
                  </a:lnTo>
                  <a:lnTo>
                    <a:pt x="129" y="34"/>
                  </a:lnTo>
                  <a:lnTo>
                    <a:pt x="156" y="20"/>
                  </a:lnTo>
                  <a:lnTo>
                    <a:pt x="187" y="8"/>
                  </a:lnTo>
                  <a:lnTo>
                    <a:pt x="217" y="3"/>
                  </a:lnTo>
                  <a:lnTo>
                    <a:pt x="24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44"/>
            <p:cNvSpPr/>
            <p:nvPr/>
          </p:nvSpPr>
          <p:spPr>
            <a:xfrm>
              <a:off x="3493310" y="2378440"/>
              <a:ext cx="287229" cy="313618"/>
            </a:xfrm>
            <a:custGeom>
              <a:rect b="b" l="l" r="r" t="t"/>
              <a:pathLst>
                <a:path extrusionOk="0" h="309" w="283">
                  <a:moveTo>
                    <a:pt x="116" y="130"/>
                  </a:moveTo>
                  <a:lnTo>
                    <a:pt x="105" y="131"/>
                  </a:lnTo>
                  <a:lnTo>
                    <a:pt x="90" y="133"/>
                  </a:lnTo>
                  <a:lnTo>
                    <a:pt x="75" y="136"/>
                  </a:lnTo>
                  <a:lnTo>
                    <a:pt x="95" y="137"/>
                  </a:lnTo>
                  <a:lnTo>
                    <a:pt x="116" y="136"/>
                  </a:lnTo>
                  <a:lnTo>
                    <a:pt x="189" y="136"/>
                  </a:lnTo>
                  <a:lnTo>
                    <a:pt x="211" y="135"/>
                  </a:lnTo>
                  <a:lnTo>
                    <a:pt x="230" y="134"/>
                  </a:lnTo>
                  <a:lnTo>
                    <a:pt x="210" y="132"/>
                  </a:lnTo>
                  <a:lnTo>
                    <a:pt x="186" y="131"/>
                  </a:lnTo>
                  <a:lnTo>
                    <a:pt x="164" y="130"/>
                  </a:lnTo>
                  <a:lnTo>
                    <a:pt x="145" y="131"/>
                  </a:lnTo>
                  <a:lnTo>
                    <a:pt x="129" y="131"/>
                  </a:lnTo>
                  <a:lnTo>
                    <a:pt x="116" y="130"/>
                  </a:lnTo>
                  <a:close/>
                  <a:moveTo>
                    <a:pt x="129" y="71"/>
                  </a:moveTo>
                  <a:lnTo>
                    <a:pt x="106" y="72"/>
                  </a:lnTo>
                  <a:lnTo>
                    <a:pt x="126" y="74"/>
                  </a:lnTo>
                  <a:lnTo>
                    <a:pt x="143" y="76"/>
                  </a:lnTo>
                  <a:lnTo>
                    <a:pt x="156" y="76"/>
                  </a:lnTo>
                  <a:lnTo>
                    <a:pt x="158" y="75"/>
                  </a:lnTo>
                  <a:lnTo>
                    <a:pt x="195" y="75"/>
                  </a:lnTo>
                  <a:lnTo>
                    <a:pt x="216" y="74"/>
                  </a:lnTo>
                  <a:lnTo>
                    <a:pt x="233" y="73"/>
                  </a:lnTo>
                  <a:lnTo>
                    <a:pt x="210" y="72"/>
                  </a:lnTo>
                  <a:lnTo>
                    <a:pt x="182" y="71"/>
                  </a:lnTo>
                  <a:lnTo>
                    <a:pt x="129" y="71"/>
                  </a:lnTo>
                  <a:close/>
                  <a:moveTo>
                    <a:pt x="271" y="0"/>
                  </a:moveTo>
                  <a:lnTo>
                    <a:pt x="275" y="8"/>
                  </a:lnTo>
                  <a:lnTo>
                    <a:pt x="277" y="15"/>
                  </a:lnTo>
                  <a:lnTo>
                    <a:pt x="276" y="21"/>
                  </a:lnTo>
                  <a:lnTo>
                    <a:pt x="275" y="25"/>
                  </a:lnTo>
                  <a:lnTo>
                    <a:pt x="269" y="31"/>
                  </a:lnTo>
                  <a:lnTo>
                    <a:pt x="259" y="36"/>
                  </a:lnTo>
                  <a:lnTo>
                    <a:pt x="246" y="39"/>
                  </a:lnTo>
                  <a:lnTo>
                    <a:pt x="228" y="40"/>
                  </a:lnTo>
                  <a:lnTo>
                    <a:pt x="208" y="40"/>
                  </a:lnTo>
                  <a:lnTo>
                    <a:pt x="181" y="39"/>
                  </a:lnTo>
                  <a:lnTo>
                    <a:pt x="136" y="36"/>
                  </a:lnTo>
                  <a:lnTo>
                    <a:pt x="120" y="35"/>
                  </a:lnTo>
                  <a:lnTo>
                    <a:pt x="102" y="34"/>
                  </a:lnTo>
                  <a:lnTo>
                    <a:pt x="85" y="33"/>
                  </a:lnTo>
                  <a:lnTo>
                    <a:pt x="68" y="33"/>
                  </a:lnTo>
                  <a:lnTo>
                    <a:pt x="52" y="34"/>
                  </a:lnTo>
                  <a:lnTo>
                    <a:pt x="40" y="35"/>
                  </a:lnTo>
                  <a:lnTo>
                    <a:pt x="30" y="38"/>
                  </a:lnTo>
                  <a:lnTo>
                    <a:pt x="25" y="41"/>
                  </a:lnTo>
                  <a:lnTo>
                    <a:pt x="24" y="42"/>
                  </a:lnTo>
                  <a:lnTo>
                    <a:pt x="24" y="43"/>
                  </a:lnTo>
                  <a:lnTo>
                    <a:pt x="25" y="45"/>
                  </a:lnTo>
                  <a:lnTo>
                    <a:pt x="26" y="46"/>
                  </a:lnTo>
                  <a:lnTo>
                    <a:pt x="28" y="49"/>
                  </a:lnTo>
                  <a:lnTo>
                    <a:pt x="30" y="52"/>
                  </a:lnTo>
                  <a:lnTo>
                    <a:pt x="34" y="55"/>
                  </a:lnTo>
                  <a:lnTo>
                    <a:pt x="39" y="56"/>
                  </a:lnTo>
                  <a:lnTo>
                    <a:pt x="56" y="52"/>
                  </a:lnTo>
                  <a:lnTo>
                    <a:pt x="74" y="50"/>
                  </a:lnTo>
                  <a:lnTo>
                    <a:pt x="90" y="49"/>
                  </a:lnTo>
                  <a:lnTo>
                    <a:pt x="97" y="49"/>
                  </a:lnTo>
                  <a:lnTo>
                    <a:pt x="100" y="48"/>
                  </a:lnTo>
                  <a:lnTo>
                    <a:pt x="104" y="48"/>
                  </a:lnTo>
                  <a:lnTo>
                    <a:pt x="112" y="47"/>
                  </a:lnTo>
                  <a:lnTo>
                    <a:pt x="125" y="47"/>
                  </a:lnTo>
                  <a:lnTo>
                    <a:pt x="142" y="46"/>
                  </a:lnTo>
                  <a:lnTo>
                    <a:pt x="162" y="45"/>
                  </a:lnTo>
                  <a:lnTo>
                    <a:pt x="182" y="45"/>
                  </a:lnTo>
                  <a:lnTo>
                    <a:pt x="203" y="46"/>
                  </a:lnTo>
                  <a:lnTo>
                    <a:pt x="223" y="47"/>
                  </a:lnTo>
                  <a:lnTo>
                    <a:pt x="241" y="49"/>
                  </a:lnTo>
                  <a:lnTo>
                    <a:pt x="256" y="53"/>
                  </a:lnTo>
                  <a:lnTo>
                    <a:pt x="269" y="56"/>
                  </a:lnTo>
                  <a:lnTo>
                    <a:pt x="278" y="63"/>
                  </a:lnTo>
                  <a:lnTo>
                    <a:pt x="283" y="71"/>
                  </a:lnTo>
                  <a:lnTo>
                    <a:pt x="283" y="78"/>
                  </a:lnTo>
                  <a:lnTo>
                    <a:pt x="281" y="83"/>
                  </a:lnTo>
                  <a:lnTo>
                    <a:pt x="278" y="87"/>
                  </a:lnTo>
                  <a:lnTo>
                    <a:pt x="272" y="90"/>
                  </a:lnTo>
                  <a:lnTo>
                    <a:pt x="265" y="93"/>
                  </a:lnTo>
                  <a:lnTo>
                    <a:pt x="254" y="95"/>
                  </a:lnTo>
                  <a:lnTo>
                    <a:pt x="239" y="97"/>
                  </a:lnTo>
                  <a:lnTo>
                    <a:pt x="220" y="99"/>
                  </a:lnTo>
                  <a:lnTo>
                    <a:pt x="196" y="99"/>
                  </a:lnTo>
                  <a:lnTo>
                    <a:pt x="168" y="100"/>
                  </a:lnTo>
                  <a:lnTo>
                    <a:pt x="136" y="100"/>
                  </a:lnTo>
                  <a:lnTo>
                    <a:pt x="120" y="98"/>
                  </a:lnTo>
                  <a:lnTo>
                    <a:pt x="100" y="96"/>
                  </a:lnTo>
                  <a:lnTo>
                    <a:pt x="79" y="93"/>
                  </a:lnTo>
                  <a:lnTo>
                    <a:pt x="59" y="88"/>
                  </a:lnTo>
                  <a:lnTo>
                    <a:pt x="40" y="83"/>
                  </a:lnTo>
                  <a:lnTo>
                    <a:pt x="32" y="87"/>
                  </a:lnTo>
                  <a:lnTo>
                    <a:pt x="30" y="89"/>
                  </a:lnTo>
                  <a:lnTo>
                    <a:pt x="28" y="93"/>
                  </a:lnTo>
                  <a:lnTo>
                    <a:pt x="26" y="98"/>
                  </a:lnTo>
                  <a:lnTo>
                    <a:pt x="26" y="105"/>
                  </a:lnTo>
                  <a:lnTo>
                    <a:pt x="30" y="117"/>
                  </a:lnTo>
                  <a:lnTo>
                    <a:pt x="37" y="125"/>
                  </a:lnTo>
                  <a:lnTo>
                    <a:pt x="51" y="119"/>
                  </a:lnTo>
                  <a:lnTo>
                    <a:pt x="67" y="114"/>
                  </a:lnTo>
                  <a:lnTo>
                    <a:pt x="82" y="110"/>
                  </a:lnTo>
                  <a:lnTo>
                    <a:pt x="96" y="107"/>
                  </a:lnTo>
                  <a:lnTo>
                    <a:pt x="108" y="105"/>
                  </a:lnTo>
                  <a:lnTo>
                    <a:pt x="118" y="105"/>
                  </a:lnTo>
                  <a:lnTo>
                    <a:pt x="125" y="106"/>
                  </a:lnTo>
                  <a:lnTo>
                    <a:pt x="198" y="106"/>
                  </a:lnTo>
                  <a:lnTo>
                    <a:pt x="222" y="108"/>
                  </a:lnTo>
                  <a:lnTo>
                    <a:pt x="241" y="112"/>
                  </a:lnTo>
                  <a:lnTo>
                    <a:pt x="257" y="117"/>
                  </a:lnTo>
                  <a:lnTo>
                    <a:pt x="270" y="123"/>
                  </a:lnTo>
                  <a:lnTo>
                    <a:pt x="274" y="129"/>
                  </a:lnTo>
                  <a:lnTo>
                    <a:pt x="277" y="134"/>
                  </a:lnTo>
                  <a:lnTo>
                    <a:pt x="277" y="139"/>
                  </a:lnTo>
                  <a:lnTo>
                    <a:pt x="276" y="142"/>
                  </a:lnTo>
                  <a:lnTo>
                    <a:pt x="273" y="147"/>
                  </a:lnTo>
                  <a:lnTo>
                    <a:pt x="269" y="151"/>
                  </a:lnTo>
                  <a:lnTo>
                    <a:pt x="260" y="154"/>
                  </a:lnTo>
                  <a:lnTo>
                    <a:pt x="248" y="157"/>
                  </a:lnTo>
                  <a:lnTo>
                    <a:pt x="232" y="159"/>
                  </a:lnTo>
                  <a:lnTo>
                    <a:pt x="211" y="160"/>
                  </a:lnTo>
                  <a:lnTo>
                    <a:pt x="184" y="161"/>
                  </a:lnTo>
                  <a:lnTo>
                    <a:pt x="117" y="161"/>
                  </a:lnTo>
                  <a:lnTo>
                    <a:pt x="98" y="162"/>
                  </a:lnTo>
                  <a:lnTo>
                    <a:pt x="77" y="161"/>
                  </a:lnTo>
                  <a:lnTo>
                    <a:pt x="56" y="159"/>
                  </a:lnTo>
                  <a:lnTo>
                    <a:pt x="36" y="153"/>
                  </a:lnTo>
                  <a:lnTo>
                    <a:pt x="33" y="155"/>
                  </a:lnTo>
                  <a:lnTo>
                    <a:pt x="30" y="159"/>
                  </a:lnTo>
                  <a:lnTo>
                    <a:pt x="30" y="159"/>
                  </a:lnTo>
                  <a:lnTo>
                    <a:pt x="32" y="161"/>
                  </a:lnTo>
                  <a:lnTo>
                    <a:pt x="52" y="164"/>
                  </a:lnTo>
                  <a:lnTo>
                    <a:pt x="76" y="165"/>
                  </a:lnTo>
                  <a:lnTo>
                    <a:pt x="188" y="165"/>
                  </a:lnTo>
                  <a:lnTo>
                    <a:pt x="215" y="168"/>
                  </a:lnTo>
                  <a:lnTo>
                    <a:pt x="240" y="172"/>
                  </a:lnTo>
                  <a:lnTo>
                    <a:pt x="241" y="172"/>
                  </a:lnTo>
                  <a:lnTo>
                    <a:pt x="253" y="178"/>
                  </a:lnTo>
                  <a:lnTo>
                    <a:pt x="257" y="181"/>
                  </a:lnTo>
                  <a:lnTo>
                    <a:pt x="260" y="187"/>
                  </a:lnTo>
                  <a:lnTo>
                    <a:pt x="260" y="194"/>
                  </a:lnTo>
                  <a:lnTo>
                    <a:pt x="258" y="199"/>
                  </a:lnTo>
                  <a:lnTo>
                    <a:pt x="255" y="203"/>
                  </a:lnTo>
                  <a:lnTo>
                    <a:pt x="248" y="205"/>
                  </a:lnTo>
                  <a:lnTo>
                    <a:pt x="239" y="206"/>
                  </a:lnTo>
                  <a:lnTo>
                    <a:pt x="226" y="206"/>
                  </a:lnTo>
                  <a:lnTo>
                    <a:pt x="207" y="205"/>
                  </a:lnTo>
                  <a:lnTo>
                    <a:pt x="184" y="203"/>
                  </a:lnTo>
                  <a:lnTo>
                    <a:pt x="164" y="202"/>
                  </a:lnTo>
                  <a:lnTo>
                    <a:pt x="142" y="201"/>
                  </a:lnTo>
                  <a:lnTo>
                    <a:pt x="120" y="200"/>
                  </a:lnTo>
                  <a:lnTo>
                    <a:pt x="100" y="200"/>
                  </a:lnTo>
                  <a:lnTo>
                    <a:pt x="83" y="201"/>
                  </a:lnTo>
                  <a:lnTo>
                    <a:pt x="103" y="203"/>
                  </a:lnTo>
                  <a:lnTo>
                    <a:pt x="124" y="204"/>
                  </a:lnTo>
                  <a:lnTo>
                    <a:pt x="148" y="205"/>
                  </a:lnTo>
                  <a:lnTo>
                    <a:pt x="189" y="205"/>
                  </a:lnTo>
                  <a:lnTo>
                    <a:pt x="197" y="207"/>
                  </a:lnTo>
                  <a:lnTo>
                    <a:pt x="205" y="209"/>
                  </a:lnTo>
                  <a:lnTo>
                    <a:pt x="211" y="212"/>
                  </a:lnTo>
                  <a:lnTo>
                    <a:pt x="217" y="217"/>
                  </a:lnTo>
                  <a:lnTo>
                    <a:pt x="219" y="224"/>
                  </a:lnTo>
                  <a:lnTo>
                    <a:pt x="217" y="231"/>
                  </a:lnTo>
                  <a:lnTo>
                    <a:pt x="212" y="236"/>
                  </a:lnTo>
                  <a:lnTo>
                    <a:pt x="205" y="241"/>
                  </a:lnTo>
                  <a:lnTo>
                    <a:pt x="194" y="244"/>
                  </a:lnTo>
                  <a:lnTo>
                    <a:pt x="179" y="248"/>
                  </a:lnTo>
                  <a:lnTo>
                    <a:pt x="170" y="250"/>
                  </a:lnTo>
                  <a:lnTo>
                    <a:pt x="159" y="254"/>
                  </a:lnTo>
                  <a:lnTo>
                    <a:pt x="148" y="257"/>
                  </a:lnTo>
                  <a:lnTo>
                    <a:pt x="137" y="261"/>
                  </a:lnTo>
                  <a:lnTo>
                    <a:pt x="129" y="265"/>
                  </a:lnTo>
                  <a:lnTo>
                    <a:pt x="125" y="269"/>
                  </a:lnTo>
                  <a:lnTo>
                    <a:pt x="131" y="273"/>
                  </a:lnTo>
                  <a:lnTo>
                    <a:pt x="140" y="276"/>
                  </a:lnTo>
                  <a:lnTo>
                    <a:pt x="154" y="280"/>
                  </a:lnTo>
                  <a:lnTo>
                    <a:pt x="167" y="283"/>
                  </a:lnTo>
                  <a:lnTo>
                    <a:pt x="181" y="285"/>
                  </a:lnTo>
                  <a:lnTo>
                    <a:pt x="192" y="285"/>
                  </a:lnTo>
                  <a:lnTo>
                    <a:pt x="193" y="309"/>
                  </a:lnTo>
                  <a:lnTo>
                    <a:pt x="191" y="309"/>
                  </a:lnTo>
                  <a:lnTo>
                    <a:pt x="181" y="308"/>
                  </a:lnTo>
                  <a:lnTo>
                    <a:pt x="167" y="307"/>
                  </a:lnTo>
                  <a:lnTo>
                    <a:pt x="152" y="305"/>
                  </a:lnTo>
                  <a:lnTo>
                    <a:pt x="137" y="300"/>
                  </a:lnTo>
                  <a:lnTo>
                    <a:pt x="122" y="294"/>
                  </a:lnTo>
                  <a:lnTo>
                    <a:pt x="111" y="287"/>
                  </a:lnTo>
                  <a:lnTo>
                    <a:pt x="104" y="278"/>
                  </a:lnTo>
                  <a:lnTo>
                    <a:pt x="101" y="268"/>
                  </a:lnTo>
                  <a:lnTo>
                    <a:pt x="104" y="259"/>
                  </a:lnTo>
                  <a:lnTo>
                    <a:pt x="110" y="250"/>
                  </a:lnTo>
                  <a:lnTo>
                    <a:pt x="120" y="243"/>
                  </a:lnTo>
                  <a:lnTo>
                    <a:pt x="135" y="236"/>
                  </a:lnTo>
                  <a:lnTo>
                    <a:pt x="152" y="230"/>
                  </a:lnTo>
                  <a:lnTo>
                    <a:pt x="135" y="230"/>
                  </a:lnTo>
                  <a:lnTo>
                    <a:pt x="117" y="229"/>
                  </a:lnTo>
                  <a:lnTo>
                    <a:pt x="98" y="228"/>
                  </a:lnTo>
                  <a:lnTo>
                    <a:pt x="81" y="226"/>
                  </a:lnTo>
                  <a:lnTo>
                    <a:pt x="66" y="222"/>
                  </a:lnTo>
                  <a:lnTo>
                    <a:pt x="53" y="218"/>
                  </a:lnTo>
                  <a:lnTo>
                    <a:pt x="45" y="212"/>
                  </a:lnTo>
                  <a:lnTo>
                    <a:pt x="40" y="206"/>
                  </a:lnTo>
                  <a:lnTo>
                    <a:pt x="40" y="198"/>
                  </a:lnTo>
                  <a:lnTo>
                    <a:pt x="44" y="193"/>
                  </a:lnTo>
                  <a:lnTo>
                    <a:pt x="48" y="188"/>
                  </a:lnTo>
                  <a:lnTo>
                    <a:pt x="24" y="183"/>
                  </a:lnTo>
                  <a:lnTo>
                    <a:pt x="21" y="182"/>
                  </a:lnTo>
                  <a:lnTo>
                    <a:pt x="12" y="176"/>
                  </a:lnTo>
                  <a:lnTo>
                    <a:pt x="7" y="168"/>
                  </a:lnTo>
                  <a:lnTo>
                    <a:pt x="5" y="162"/>
                  </a:lnTo>
                  <a:lnTo>
                    <a:pt x="5" y="156"/>
                  </a:lnTo>
                  <a:lnTo>
                    <a:pt x="7" y="149"/>
                  </a:lnTo>
                  <a:lnTo>
                    <a:pt x="9" y="146"/>
                  </a:lnTo>
                  <a:lnTo>
                    <a:pt x="12" y="142"/>
                  </a:lnTo>
                  <a:lnTo>
                    <a:pt x="15" y="139"/>
                  </a:lnTo>
                  <a:lnTo>
                    <a:pt x="9" y="131"/>
                  </a:lnTo>
                  <a:lnTo>
                    <a:pt x="4" y="120"/>
                  </a:lnTo>
                  <a:lnTo>
                    <a:pt x="2" y="108"/>
                  </a:lnTo>
                  <a:lnTo>
                    <a:pt x="2" y="95"/>
                  </a:lnTo>
                  <a:lnTo>
                    <a:pt x="5" y="84"/>
                  </a:lnTo>
                  <a:lnTo>
                    <a:pt x="12" y="73"/>
                  </a:lnTo>
                  <a:lnTo>
                    <a:pt x="13" y="72"/>
                  </a:lnTo>
                  <a:lnTo>
                    <a:pt x="14" y="70"/>
                  </a:lnTo>
                  <a:lnTo>
                    <a:pt x="5" y="60"/>
                  </a:lnTo>
                  <a:lnTo>
                    <a:pt x="1" y="51"/>
                  </a:lnTo>
                  <a:lnTo>
                    <a:pt x="0" y="41"/>
                  </a:lnTo>
                  <a:lnTo>
                    <a:pt x="3" y="30"/>
                  </a:lnTo>
                  <a:lnTo>
                    <a:pt x="10" y="22"/>
                  </a:lnTo>
                  <a:lnTo>
                    <a:pt x="19" y="16"/>
                  </a:lnTo>
                  <a:lnTo>
                    <a:pt x="33" y="12"/>
                  </a:lnTo>
                  <a:lnTo>
                    <a:pt x="50" y="9"/>
                  </a:lnTo>
                  <a:lnTo>
                    <a:pt x="71" y="9"/>
                  </a:lnTo>
                  <a:lnTo>
                    <a:pt x="95" y="9"/>
                  </a:lnTo>
                  <a:lnTo>
                    <a:pt x="122" y="10"/>
                  </a:lnTo>
                  <a:lnTo>
                    <a:pt x="153" y="12"/>
                  </a:lnTo>
                  <a:lnTo>
                    <a:pt x="170" y="13"/>
                  </a:lnTo>
                  <a:lnTo>
                    <a:pt x="206" y="15"/>
                  </a:lnTo>
                  <a:lnTo>
                    <a:pt x="237" y="15"/>
                  </a:lnTo>
                  <a:lnTo>
                    <a:pt x="248" y="13"/>
                  </a:lnTo>
                  <a:lnTo>
                    <a:pt x="255" y="11"/>
                  </a:lnTo>
                  <a:lnTo>
                    <a:pt x="254" y="12"/>
                  </a:lnTo>
                  <a:lnTo>
                    <a:pt x="254" y="13"/>
                  </a:lnTo>
                  <a:lnTo>
                    <a:pt x="271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44"/>
            <p:cNvSpPr/>
            <p:nvPr/>
          </p:nvSpPr>
          <p:spPr>
            <a:xfrm>
              <a:off x="3524266" y="2073958"/>
              <a:ext cx="225318" cy="318692"/>
            </a:xfrm>
            <a:custGeom>
              <a:rect b="b" l="l" r="r" t="t"/>
              <a:pathLst>
                <a:path extrusionOk="0" h="314" w="222">
                  <a:moveTo>
                    <a:pt x="175" y="38"/>
                  </a:moveTo>
                  <a:lnTo>
                    <a:pt x="169" y="39"/>
                  </a:lnTo>
                  <a:lnTo>
                    <a:pt x="163" y="43"/>
                  </a:lnTo>
                  <a:lnTo>
                    <a:pt x="157" y="48"/>
                  </a:lnTo>
                  <a:lnTo>
                    <a:pt x="153" y="57"/>
                  </a:lnTo>
                  <a:lnTo>
                    <a:pt x="149" y="74"/>
                  </a:lnTo>
                  <a:lnTo>
                    <a:pt x="164" y="69"/>
                  </a:lnTo>
                  <a:lnTo>
                    <a:pt x="178" y="64"/>
                  </a:lnTo>
                  <a:lnTo>
                    <a:pt x="187" y="60"/>
                  </a:lnTo>
                  <a:lnTo>
                    <a:pt x="193" y="54"/>
                  </a:lnTo>
                  <a:lnTo>
                    <a:pt x="195" y="50"/>
                  </a:lnTo>
                  <a:lnTo>
                    <a:pt x="196" y="47"/>
                  </a:lnTo>
                  <a:lnTo>
                    <a:pt x="197" y="45"/>
                  </a:lnTo>
                  <a:lnTo>
                    <a:pt x="196" y="44"/>
                  </a:lnTo>
                  <a:lnTo>
                    <a:pt x="191" y="40"/>
                  </a:lnTo>
                  <a:lnTo>
                    <a:pt x="179" y="38"/>
                  </a:lnTo>
                  <a:lnTo>
                    <a:pt x="175" y="38"/>
                  </a:lnTo>
                  <a:close/>
                  <a:moveTo>
                    <a:pt x="43" y="25"/>
                  </a:moveTo>
                  <a:lnTo>
                    <a:pt x="39" y="28"/>
                  </a:lnTo>
                  <a:lnTo>
                    <a:pt x="34" y="33"/>
                  </a:lnTo>
                  <a:lnTo>
                    <a:pt x="29" y="43"/>
                  </a:lnTo>
                  <a:lnTo>
                    <a:pt x="25" y="56"/>
                  </a:lnTo>
                  <a:lnTo>
                    <a:pt x="24" y="60"/>
                  </a:lnTo>
                  <a:lnTo>
                    <a:pt x="24" y="63"/>
                  </a:lnTo>
                  <a:lnTo>
                    <a:pt x="25" y="66"/>
                  </a:lnTo>
                  <a:lnTo>
                    <a:pt x="25" y="68"/>
                  </a:lnTo>
                  <a:lnTo>
                    <a:pt x="26" y="69"/>
                  </a:lnTo>
                  <a:lnTo>
                    <a:pt x="26" y="70"/>
                  </a:lnTo>
                  <a:lnTo>
                    <a:pt x="31" y="75"/>
                  </a:lnTo>
                  <a:lnTo>
                    <a:pt x="40" y="77"/>
                  </a:lnTo>
                  <a:lnTo>
                    <a:pt x="50" y="79"/>
                  </a:lnTo>
                  <a:lnTo>
                    <a:pt x="61" y="80"/>
                  </a:lnTo>
                  <a:lnTo>
                    <a:pt x="72" y="81"/>
                  </a:lnTo>
                  <a:lnTo>
                    <a:pt x="69" y="65"/>
                  </a:lnTo>
                  <a:lnTo>
                    <a:pt x="65" y="52"/>
                  </a:lnTo>
                  <a:lnTo>
                    <a:pt x="61" y="43"/>
                  </a:lnTo>
                  <a:lnTo>
                    <a:pt x="54" y="32"/>
                  </a:lnTo>
                  <a:lnTo>
                    <a:pt x="48" y="27"/>
                  </a:lnTo>
                  <a:lnTo>
                    <a:pt x="43" y="25"/>
                  </a:lnTo>
                  <a:close/>
                  <a:moveTo>
                    <a:pt x="40" y="0"/>
                  </a:moveTo>
                  <a:lnTo>
                    <a:pt x="47" y="0"/>
                  </a:lnTo>
                  <a:lnTo>
                    <a:pt x="55" y="3"/>
                  </a:lnTo>
                  <a:lnTo>
                    <a:pt x="64" y="8"/>
                  </a:lnTo>
                  <a:lnTo>
                    <a:pt x="73" y="17"/>
                  </a:lnTo>
                  <a:lnTo>
                    <a:pt x="83" y="31"/>
                  </a:lnTo>
                  <a:lnTo>
                    <a:pt x="87" y="40"/>
                  </a:lnTo>
                  <a:lnTo>
                    <a:pt x="89" y="51"/>
                  </a:lnTo>
                  <a:lnTo>
                    <a:pt x="92" y="65"/>
                  </a:lnTo>
                  <a:lnTo>
                    <a:pt x="95" y="82"/>
                  </a:lnTo>
                  <a:lnTo>
                    <a:pt x="109" y="80"/>
                  </a:lnTo>
                  <a:lnTo>
                    <a:pt x="124" y="78"/>
                  </a:lnTo>
                  <a:lnTo>
                    <a:pt x="126" y="65"/>
                  </a:lnTo>
                  <a:lnTo>
                    <a:pt x="129" y="51"/>
                  </a:lnTo>
                  <a:lnTo>
                    <a:pt x="134" y="37"/>
                  </a:lnTo>
                  <a:lnTo>
                    <a:pt x="144" y="27"/>
                  </a:lnTo>
                  <a:lnTo>
                    <a:pt x="156" y="18"/>
                  </a:lnTo>
                  <a:lnTo>
                    <a:pt x="171" y="13"/>
                  </a:lnTo>
                  <a:lnTo>
                    <a:pt x="185" y="13"/>
                  </a:lnTo>
                  <a:lnTo>
                    <a:pt x="199" y="16"/>
                  </a:lnTo>
                  <a:lnTo>
                    <a:pt x="209" y="23"/>
                  </a:lnTo>
                  <a:lnTo>
                    <a:pt x="218" y="31"/>
                  </a:lnTo>
                  <a:lnTo>
                    <a:pt x="220" y="36"/>
                  </a:lnTo>
                  <a:lnTo>
                    <a:pt x="222" y="42"/>
                  </a:lnTo>
                  <a:lnTo>
                    <a:pt x="222" y="49"/>
                  </a:lnTo>
                  <a:lnTo>
                    <a:pt x="219" y="59"/>
                  </a:lnTo>
                  <a:lnTo>
                    <a:pt x="213" y="69"/>
                  </a:lnTo>
                  <a:lnTo>
                    <a:pt x="202" y="78"/>
                  </a:lnTo>
                  <a:lnTo>
                    <a:pt x="186" y="87"/>
                  </a:lnTo>
                  <a:lnTo>
                    <a:pt x="167" y="94"/>
                  </a:lnTo>
                  <a:lnTo>
                    <a:pt x="147" y="99"/>
                  </a:lnTo>
                  <a:lnTo>
                    <a:pt x="147" y="122"/>
                  </a:lnTo>
                  <a:lnTo>
                    <a:pt x="148" y="146"/>
                  </a:lnTo>
                  <a:lnTo>
                    <a:pt x="152" y="175"/>
                  </a:lnTo>
                  <a:lnTo>
                    <a:pt x="155" y="191"/>
                  </a:lnTo>
                  <a:lnTo>
                    <a:pt x="159" y="210"/>
                  </a:lnTo>
                  <a:lnTo>
                    <a:pt x="163" y="231"/>
                  </a:lnTo>
                  <a:lnTo>
                    <a:pt x="168" y="252"/>
                  </a:lnTo>
                  <a:lnTo>
                    <a:pt x="174" y="273"/>
                  </a:lnTo>
                  <a:lnTo>
                    <a:pt x="178" y="292"/>
                  </a:lnTo>
                  <a:lnTo>
                    <a:pt x="183" y="306"/>
                  </a:lnTo>
                  <a:lnTo>
                    <a:pt x="161" y="314"/>
                  </a:lnTo>
                  <a:lnTo>
                    <a:pt x="156" y="299"/>
                  </a:lnTo>
                  <a:lnTo>
                    <a:pt x="150" y="280"/>
                  </a:lnTo>
                  <a:lnTo>
                    <a:pt x="145" y="259"/>
                  </a:lnTo>
                  <a:lnTo>
                    <a:pt x="139" y="236"/>
                  </a:lnTo>
                  <a:lnTo>
                    <a:pt x="134" y="215"/>
                  </a:lnTo>
                  <a:lnTo>
                    <a:pt x="131" y="195"/>
                  </a:lnTo>
                  <a:lnTo>
                    <a:pt x="128" y="179"/>
                  </a:lnTo>
                  <a:lnTo>
                    <a:pt x="125" y="151"/>
                  </a:lnTo>
                  <a:lnTo>
                    <a:pt x="122" y="126"/>
                  </a:lnTo>
                  <a:lnTo>
                    <a:pt x="122" y="104"/>
                  </a:lnTo>
                  <a:lnTo>
                    <a:pt x="99" y="106"/>
                  </a:lnTo>
                  <a:lnTo>
                    <a:pt x="102" y="131"/>
                  </a:lnTo>
                  <a:lnTo>
                    <a:pt x="103" y="156"/>
                  </a:lnTo>
                  <a:lnTo>
                    <a:pt x="104" y="183"/>
                  </a:lnTo>
                  <a:lnTo>
                    <a:pt x="105" y="208"/>
                  </a:lnTo>
                  <a:lnTo>
                    <a:pt x="104" y="231"/>
                  </a:lnTo>
                  <a:lnTo>
                    <a:pt x="102" y="252"/>
                  </a:lnTo>
                  <a:lnTo>
                    <a:pt x="100" y="270"/>
                  </a:lnTo>
                  <a:lnTo>
                    <a:pt x="96" y="283"/>
                  </a:lnTo>
                  <a:lnTo>
                    <a:pt x="91" y="291"/>
                  </a:lnTo>
                  <a:lnTo>
                    <a:pt x="86" y="295"/>
                  </a:lnTo>
                  <a:lnTo>
                    <a:pt x="79" y="298"/>
                  </a:lnTo>
                  <a:lnTo>
                    <a:pt x="73" y="275"/>
                  </a:lnTo>
                  <a:lnTo>
                    <a:pt x="72" y="275"/>
                  </a:lnTo>
                  <a:lnTo>
                    <a:pt x="72" y="276"/>
                  </a:lnTo>
                  <a:lnTo>
                    <a:pt x="75" y="269"/>
                  </a:lnTo>
                  <a:lnTo>
                    <a:pt x="78" y="257"/>
                  </a:lnTo>
                  <a:lnTo>
                    <a:pt x="80" y="241"/>
                  </a:lnTo>
                  <a:lnTo>
                    <a:pt x="81" y="222"/>
                  </a:lnTo>
                  <a:lnTo>
                    <a:pt x="81" y="200"/>
                  </a:lnTo>
                  <a:lnTo>
                    <a:pt x="80" y="177"/>
                  </a:lnTo>
                  <a:lnTo>
                    <a:pt x="79" y="153"/>
                  </a:lnTo>
                  <a:lnTo>
                    <a:pt x="77" y="129"/>
                  </a:lnTo>
                  <a:lnTo>
                    <a:pt x="75" y="107"/>
                  </a:lnTo>
                  <a:lnTo>
                    <a:pt x="72" y="106"/>
                  </a:lnTo>
                  <a:lnTo>
                    <a:pt x="57" y="105"/>
                  </a:lnTo>
                  <a:lnTo>
                    <a:pt x="42" y="103"/>
                  </a:lnTo>
                  <a:lnTo>
                    <a:pt x="28" y="99"/>
                  </a:lnTo>
                  <a:lnTo>
                    <a:pt x="16" y="92"/>
                  </a:lnTo>
                  <a:lnTo>
                    <a:pt x="7" y="84"/>
                  </a:lnTo>
                  <a:lnTo>
                    <a:pt x="2" y="75"/>
                  </a:lnTo>
                  <a:lnTo>
                    <a:pt x="0" y="63"/>
                  </a:lnTo>
                  <a:lnTo>
                    <a:pt x="1" y="51"/>
                  </a:lnTo>
                  <a:lnTo>
                    <a:pt x="7" y="31"/>
                  </a:lnTo>
                  <a:lnTo>
                    <a:pt x="16" y="15"/>
                  </a:lnTo>
                  <a:lnTo>
                    <a:pt x="27" y="5"/>
                  </a:lnTo>
                  <a:lnTo>
                    <a:pt x="4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3" name="Google Shape;353;p44"/>
          <p:cNvSpPr/>
          <p:nvPr/>
        </p:nvSpPr>
        <p:spPr>
          <a:xfrm>
            <a:off x="3338724" y="3658688"/>
            <a:ext cx="596425" cy="596425"/>
          </a:xfrm>
          <a:custGeom>
            <a:rect b="b" l="l" r="r" t="t"/>
            <a:pathLst>
              <a:path extrusionOk="0" h="300" w="300">
                <a:moveTo>
                  <a:pt x="167" y="102"/>
                </a:moveTo>
                <a:cubicBezTo>
                  <a:pt x="134" y="102"/>
                  <a:pt x="134" y="102"/>
                  <a:pt x="134" y="102"/>
                </a:cubicBezTo>
                <a:cubicBezTo>
                  <a:pt x="134" y="135"/>
                  <a:pt x="134" y="135"/>
                  <a:pt x="134" y="135"/>
                </a:cubicBezTo>
                <a:cubicBezTo>
                  <a:pt x="167" y="135"/>
                  <a:pt x="167" y="135"/>
                  <a:pt x="167" y="135"/>
                </a:cubicBezTo>
                <a:lnTo>
                  <a:pt x="167" y="102"/>
                </a:lnTo>
                <a:close/>
                <a:moveTo>
                  <a:pt x="234" y="102"/>
                </a:moveTo>
                <a:cubicBezTo>
                  <a:pt x="200" y="102"/>
                  <a:pt x="200" y="102"/>
                  <a:pt x="200" y="102"/>
                </a:cubicBezTo>
                <a:cubicBezTo>
                  <a:pt x="200" y="135"/>
                  <a:pt x="200" y="135"/>
                  <a:pt x="200" y="135"/>
                </a:cubicBezTo>
                <a:cubicBezTo>
                  <a:pt x="234" y="135"/>
                  <a:pt x="234" y="135"/>
                  <a:pt x="234" y="135"/>
                </a:cubicBezTo>
                <a:lnTo>
                  <a:pt x="234" y="102"/>
                </a:lnTo>
                <a:close/>
                <a:moveTo>
                  <a:pt x="284" y="210"/>
                </a:moveTo>
                <a:cubicBezTo>
                  <a:pt x="264" y="210"/>
                  <a:pt x="244" y="207"/>
                  <a:pt x="224" y="200"/>
                </a:cubicBezTo>
                <a:cubicBezTo>
                  <a:pt x="219" y="198"/>
                  <a:pt x="212" y="200"/>
                  <a:pt x="207" y="203"/>
                </a:cubicBezTo>
                <a:cubicBezTo>
                  <a:pt x="170" y="240"/>
                  <a:pt x="170" y="240"/>
                  <a:pt x="170" y="240"/>
                </a:cubicBezTo>
                <a:cubicBezTo>
                  <a:pt x="124" y="217"/>
                  <a:pt x="84" y="177"/>
                  <a:pt x="60" y="130"/>
                </a:cubicBezTo>
                <a:cubicBezTo>
                  <a:pt x="97" y="93"/>
                  <a:pt x="97" y="93"/>
                  <a:pt x="97" y="93"/>
                </a:cubicBezTo>
                <a:cubicBezTo>
                  <a:pt x="102" y="88"/>
                  <a:pt x="104" y="82"/>
                  <a:pt x="100" y="77"/>
                </a:cubicBezTo>
                <a:cubicBezTo>
                  <a:pt x="94" y="58"/>
                  <a:pt x="90" y="38"/>
                  <a:pt x="90" y="17"/>
                </a:cubicBezTo>
                <a:cubicBezTo>
                  <a:pt x="90" y="8"/>
                  <a:pt x="84" y="0"/>
                  <a:pt x="74" y="0"/>
                </a:cubicBezTo>
                <a:cubicBezTo>
                  <a:pt x="17" y="0"/>
                  <a:pt x="17" y="0"/>
                  <a:pt x="17" y="0"/>
                </a:cubicBezTo>
                <a:cubicBezTo>
                  <a:pt x="7" y="0"/>
                  <a:pt x="0" y="8"/>
                  <a:pt x="0" y="17"/>
                </a:cubicBezTo>
                <a:cubicBezTo>
                  <a:pt x="0" y="173"/>
                  <a:pt x="127" y="300"/>
                  <a:pt x="284" y="300"/>
                </a:cubicBezTo>
                <a:cubicBezTo>
                  <a:pt x="294" y="300"/>
                  <a:pt x="300" y="292"/>
                  <a:pt x="300" y="283"/>
                </a:cubicBezTo>
                <a:cubicBezTo>
                  <a:pt x="300" y="227"/>
                  <a:pt x="300" y="227"/>
                  <a:pt x="300" y="227"/>
                </a:cubicBezTo>
                <a:cubicBezTo>
                  <a:pt x="300" y="218"/>
                  <a:pt x="294" y="210"/>
                  <a:pt x="284" y="210"/>
                </a:cubicBezTo>
                <a:close/>
                <a:moveTo>
                  <a:pt x="267" y="102"/>
                </a:moveTo>
                <a:cubicBezTo>
                  <a:pt x="267" y="135"/>
                  <a:pt x="267" y="135"/>
                  <a:pt x="267" y="135"/>
                </a:cubicBezTo>
                <a:cubicBezTo>
                  <a:pt x="300" y="135"/>
                  <a:pt x="300" y="135"/>
                  <a:pt x="300" y="135"/>
                </a:cubicBezTo>
                <a:cubicBezTo>
                  <a:pt x="300" y="102"/>
                  <a:pt x="300" y="102"/>
                  <a:pt x="300" y="102"/>
                </a:cubicBezTo>
                <a:lnTo>
                  <a:pt x="267" y="102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" name="Google Shape;354;p44"/>
          <p:cNvSpPr/>
          <p:nvPr/>
        </p:nvSpPr>
        <p:spPr>
          <a:xfrm>
            <a:off x="5179487" y="3699037"/>
            <a:ext cx="655167" cy="596425"/>
          </a:xfrm>
          <a:custGeom>
            <a:rect b="b" l="l" r="r" t="t"/>
            <a:pathLst>
              <a:path extrusionOk="0" h="305" w="334">
                <a:moveTo>
                  <a:pt x="167" y="305"/>
                </a:moveTo>
                <a:cubicBezTo>
                  <a:pt x="144" y="284"/>
                  <a:pt x="144" y="284"/>
                  <a:pt x="144" y="284"/>
                </a:cubicBezTo>
                <a:cubicBezTo>
                  <a:pt x="57" y="205"/>
                  <a:pt x="0" y="154"/>
                  <a:pt x="0" y="92"/>
                </a:cubicBezTo>
                <a:cubicBezTo>
                  <a:pt x="0" y="40"/>
                  <a:pt x="40" y="0"/>
                  <a:pt x="92" y="0"/>
                </a:cubicBezTo>
                <a:cubicBezTo>
                  <a:pt x="120" y="0"/>
                  <a:pt x="149" y="14"/>
                  <a:pt x="167" y="35"/>
                </a:cubicBezTo>
                <a:cubicBezTo>
                  <a:pt x="185" y="14"/>
                  <a:pt x="214" y="0"/>
                  <a:pt x="242" y="0"/>
                </a:cubicBezTo>
                <a:cubicBezTo>
                  <a:pt x="294" y="0"/>
                  <a:pt x="334" y="40"/>
                  <a:pt x="334" y="92"/>
                </a:cubicBezTo>
                <a:cubicBezTo>
                  <a:pt x="334" y="155"/>
                  <a:pt x="277" y="207"/>
                  <a:pt x="190" y="284"/>
                </a:cubicBezTo>
                <a:lnTo>
                  <a:pt x="167" y="305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" name="Google Shape;355;p44"/>
          <p:cNvSpPr/>
          <p:nvPr/>
        </p:nvSpPr>
        <p:spPr>
          <a:xfrm>
            <a:off x="5066718" y="1905663"/>
            <a:ext cx="875763" cy="596425"/>
          </a:xfrm>
          <a:custGeom>
            <a:rect b="b" l="l" r="r" t="t"/>
            <a:pathLst>
              <a:path extrusionOk="0" h="250" w="367">
                <a:moveTo>
                  <a:pt x="183" y="0"/>
                </a:moveTo>
                <a:cubicBezTo>
                  <a:pt x="100" y="0"/>
                  <a:pt x="28" y="51"/>
                  <a:pt x="0" y="125"/>
                </a:cubicBezTo>
                <a:cubicBezTo>
                  <a:pt x="28" y="198"/>
                  <a:pt x="100" y="250"/>
                  <a:pt x="183" y="250"/>
                </a:cubicBezTo>
                <a:cubicBezTo>
                  <a:pt x="267" y="250"/>
                  <a:pt x="338" y="198"/>
                  <a:pt x="367" y="125"/>
                </a:cubicBezTo>
                <a:cubicBezTo>
                  <a:pt x="338" y="51"/>
                  <a:pt x="267" y="0"/>
                  <a:pt x="183" y="0"/>
                </a:cubicBezTo>
                <a:close/>
                <a:moveTo>
                  <a:pt x="183" y="208"/>
                </a:moveTo>
                <a:cubicBezTo>
                  <a:pt x="137" y="208"/>
                  <a:pt x="100" y="171"/>
                  <a:pt x="100" y="125"/>
                </a:cubicBezTo>
                <a:cubicBezTo>
                  <a:pt x="100" y="78"/>
                  <a:pt x="137" y="41"/>
                  <a:pt x="183" y="41"/>
                </a:cubicBezTo>
                <a:cubicBezTo>
                  <a:pt x="230" y="41"/>
                  <a:pt x="267" y="78"/>
                  <a:pt x="267" y="125"/>
                </a:cubicBezTo>
                <a:cubicBezTo>
                  <a:pt x="267" y="171"/>
                  <a:pt x="230" y="208"/>
                  <a:pt x="183" y="208"/>
                </a:cubicBezTo>
                <a:close/>
                <a:moveTo>
                  <a:pt x="183" y="75"/>
                </a:moveTo>
                <a:cubicBezTo>
                  <a:pt x="155" y="75"/>
                  <a:pt x="133" y="96"/>
                  <a:pt x="133" y="125"/>
                </a:cubicBezTo>
                <a:cubicBezTo>
                  <a:pt x="133" y="153"/>
                  <a:pt x="155" y="175"/>
                  <a:pt x="183" y="175"/>
                </a:cubicBezTo>
                <a:cubicBezTo>
                  <a:pt x="212" y="175"/>
                  <a:pt x="233" y="153"/>
                  <a:pt x="233" y="125"/>
                </a:cubicBezTo>
                <a:cubicBezTo>
                  <a:pt x="233" y="96"/>
                  <a:pt x="212" y="75"/>
                  <a:pt x="183" y="75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" name="Google Shape;356;p44"/>
          <p:cNvSpPr/>
          <p:nvPr/>
        </p:nvSpPr>
        <p:spPr>
          <a:xfrm>
            <a:off x="1491285" y="3672823"/>
            <a:ext cx="596425" cy="568157"/>
          </a:xfrm>
          <a:custGeom>
            <a:rect b="b" l="l" r="r" t="t"/>
            <a:pathLst>
              <a:path extrusionOk="0" h="318" w="333">
                <a:moveTo>
                  <a:pt x="300" y="67"/>
                </a:moveTo>
                <a:cubicBezTo>
                  <a:pt x="263" y="67"/>
                  <a:pt x="263" y="67"/>
                  <a:pt x="263" y="67"/>
                </a:cubicBezTo>
                <a:cubicBezTo>
                  <a:pt x="265" y="62"/>
                  <a:pt x="266" y="57"/>
                  <a:pt x="266" y="50"/>
                </a:cubicBezTo>
                <a:cubicBezTo>
                  <a:pt x="266" y="22"/>
                  <a:pt x="245" y="0"/>
                  <a:pt x="216" y="0"/>
                </a:cubicBezTo>
                <a:cubicBezTo>
                  <a:pt x="198" y="0"/>
                  <a:pt x="183" y="8"/>
                  <a:pt x="175" y="23"/>
                </a:cubicBezTo>
                <a:cubicBezTo>
                  <a:pt x="166" y="35"/>
                  <a:pt x="166" y="35"/>
                  <a:pt x="166" y="35"/>
                </a:cubicBezTo>
                <a:cubicBezTo>
                  <a:pt x="158" y="23"/>
                  <a:pt x="158" y="23"/>
                  <a:pt x="158" y="23"/>
                </a:cubicBezTo>
                <a:cubicBezTo>
                  <a:pt x="150" y="10"/>
                  <a:pt x="135" y="2"/>
                  <a:pt x="116" y="2"/>
                </a:cubicBezTo>
                <a:cubicBezTo>
                  <a:pt x="88" y="2"/>
                  <a:pt x="66" y="23"/>
                  <a:pt x="66" y="52"/>
                </a:cubicBezTo>
                <a:cubicBezTo>
                  <a:pt x="66" y="58"/>
                  <a:pt x="68" y="63"/>
                  <a:pt x="70" y="68"/>
                </a:cubicBezTo>
                <a:cubicBezTo>
                  <a:pt x="33" y="68"/>
                  <a:pt x="33" y="68"/>
                  <a:pt x="33" y="68"/>
                </a:cubicBezTo>
                <a:cubicBezTo>
                  <a:pt x="15" y="68"/>
                  <a:pt x="0" y="83"/>
                  <a:pt x="0" y="102"/>
                </a:cubicBezTo>
                <a:cubicBezTo>
                  <a:pt x="0" y="285"/>
                  <a:pt x="0" y="285"/>
                  <a:pt x="0" y="285"/>
                </a:cubicBezTo>
                <a:cubicBezTo>
                  <a:pt x="0" y="303"/>
                  <a:pt x="15" y="318"/>
                  <a:pt x="33" y="318"/>
                </a:cubicBezTo>
                <a:cubicBezTo>
                  <a:pt x="300" y="318"/>
                  <a:pt x="300" y="318"/>
                  <a:pt x="300" y="318"/>
                </a:cubicBezTo>
                <a:cubicBezTo>
                  <a:pt x="318" y="318"/>
                  <a:pt x="333" y="303"/>
                  <a:pt x="333" y="285"/>
                </a:cubicBezTo>
                <a:cubicBezTo>
                  <a:pt x="333" y="102"/>
                  <a:pt x="333" y="102"/>
                  <a:pt x="333" y="102"/>
                </a:cubicBezTo>
                <a:cubicBezTo>
                  <a:pt x="333" y="82"/>
                  <a:pt x="318" y="67"/>
                  <a:pt x="300" y="67"/>
                </a:cubicBezTo>
                <a:close/>
                <a:moveTo>
                  <a:pt x="216" y="33"/>
                </a:moveTo>
                <a:cubicBezTo>
                  <a:pt x="226" y="33"/>
                  <a:pt x="233" y="42"/>
                  <a:pt x="233" y="50"/>
                </a:cubicBezTo>
                <a:cubicBezTo>
                  <a:pt x="233" y="58"/>
                  <a:pt x="226" y="67"/>
                  <a:pt x="216" y="67"/>
                </a:cubicBezTo>
                <a:cubicBezTo>
                  <a:pt x="206" y="67"/>
                  <a:pt x="200" y="58"/>
                  <a:pt x="200" y="50"/>
                </a:cubicBezTo>
                <a:cubicBezTo>
                  <a:pt x="200" y="42"/>
                  <a:pt x="206" y="33"/>
                  <a:pt x="216" y="33"/>
                </a:cubicBezTo>
                <a:close/>
                <a:moveTo>
                  <a:pt x="116" y="33"/>
                </a:moveTo>
                <a:cubicBezTo>
                  <a:pt x="126" y="33"/>
                  <a:pt x="133" y="42"/>
                  <a:pt x="133" y="50"/>
                </a:cubicBezTo>
                <a:cubicBezTo>
                  <a:pt x="133" y="58"/>
                  <a:pt x="126" y="67"/>
                  <a:pt x="116" y="67"/>
                </a:cubicBezTo>
                <a:cubicBezTo>
                  <a:pt x="106" y="67"/>
                  <a:pt x="100" y="58"/>
                  <a:pt x="100" y="50"/>
                </a:cubicBezTo>
                <a:cubicBezTo>
                  <a:pt x="100" y="42"/>
                  <a:pt x="106" y="33"/>
                  <a:pt x="116" y="33"/>
                </a:cubicBezTo>
                <a:close/>
                <a:moveTo>
                  <a:pt x="300" y="283"/>
                </a:moveTo>
                <a:cubicBezTo>
                  <a:pt x="33" y="283"/>
                  <a:pt x="33" y="283"/>
                  <a:pt x="33" y="283"/>
                </a:cubicBezTo>
                <a:cubicBezTo>
                  <a:pt x="33" y="250"/>
                  <a:pt x="33" y="250"/>
                  <a:pt x="33" y="250"/>
                </a:cubicBezTo>
                <a:cubicBezTo>
                  <a:pt x="300" y="250"/>
                  <a:pt x="300" y="250"/>
                  <a:pt x="300" y="250"/>
                </a:cubicBezTo>
                <a:lnTo>
                  <a:pt x="300" y="283"/>
                </a:lnTo>
                <a:close/>
                <a:moveTo>
                  <a:pt x="300" y="200"/>
                </a:moveTo>
                <a:cubicBezTo>
                  <a:pt x="33" y="200"/>
                  <a:pt x="33" y="200"/>
                  <a:pt x="33" y="200"/>
                </a:cubicBezTo>
                <a:cubicBezTo>
                  <a:pt x="33" y="100"/>
                  <a:pt x="33" y="100"/>
                  <a:pt x="33" y="100"/>
                </a:cubicBezTo>
                <a:cubicBezTo>
                  <a:pt x="118" y="100"/>
                  <a:pt x="118" y="100"/>
                  <a:pt x="118" y="100"/>
                </a:cubicBezTo>
                <a:cubicBezTo>
                  <a:pt x="83" y="147"/>
                  <a:pt x="83" y="147"/>
                  <a:pt x="83" y="147"/>
                </a:cubicBezTo>
                <a:cubicBezTo>
                  <a:pt x="110" y="167"/>
                  <a:pt x="110" y="167"/>
                  <a:pt x="110" y="167"/>
                </a:cubicBezTo>
                <a:cubicBezTo>
                  <a:pt x="150" y="113"/>
                  <a:pt x="150" y="113"/>
                  <a:pt x="150" y="113"/>
                </a:cubicBezTo>
                <a:cubicBezTo>
                  <a:pt x="166" y="90"/>
                  <a:pt x="166" y="90"/>
                  <a:pt x="166" y="90"/>
                </a:cubicBezTo>
                <a:cubicBezTo>
                  <a:pt x="183" y="113"/>
                  <a:pt x="183" y="113"/>
                  <a:pt x="183" y="113"/>
                </a:cubicBezTo>
                <a:cubicBezTo>
                  <a:pt x="223" y="167"/>
                  <a:pt x="223" y="167"/>
                  <a:pt x="223" y="167"/>
                </a:cubicBezTo>
                <a:cubicBezTo>
                  <a:pt x="250" y="147"/>
                  <a:pt x="250" y="147"/>
                  <a:pt x="250" y="147"/>
                </a:cubicBezTo>
                <a:cubicBezTo>
                  <a:pt x="215" y="100"/>
                  <a:pt x="215" y="100"/>
                  <a:pt x="215" y="100"/>
                </a:cubicBezTo>
                <a:cubicBezTo>
                  <a:pt x="300" y="100"/>
                  <a:pt x="300" y="100"/>
                  <a:pt x="300" y="100"/>
                </a:cubicBezTo>
                <a:lnTo>
                  <a:pt x="300" y="20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7" name="Google Shape;357;p44"/>
          <p:cNvSpPr/>
          <p:nvPr/>
        </p:nvSpPr>
        <p:spPr>
          <a:xfrm>
            <a:off x="7058713" y="1821292"/>
            <a:ext cx="768775" cy="765166"/>
          </a:xfrm>
          <a:custGeom>
            <a:rect b="b" l="l" r="r" t="t"/>
            <a:pathLst>
              <a:path extrusionOk="0" h="333" w="334">
                <a:moveTo>
                  <a:pt x="167" y="148"/>
                </a:moveTo>
                <a:cubicBezTo>
                  <a:pt x="157" y="148"/>
                  <a:pt x="149" y="157"/>
                  <a:pt x="149" y="167"/>
                </a:cubicBezTo>
                <a:cubicBezTo>
                  <a:pt x="149" y="177"/>
                  <a:pt x="157" y="185"/>
                  <a:pt x="167" y="185"/>
                </a:cubicBezTo>
                <a:cubicBezTo>
                  <a:pt x="177" y="185"/>
                  <a:pt x="185" y="177"/>
                  <a:pt x="185" y="167"/>
                </a:cubicBezTo>
                <a:cubicBezTo>
                  <a:pt x="185" y="157"/>
                  <a:pt x="177" y="148"/>
                  <a:pt x="167" y="148"/>
                </a:cubicBezTo>
                <a:close/>
                <a:moveTo>
                  <a:pt x="167" y="0"/>
                </a:moveTo>
                <a:cubicBezTo>
                  <a:pt x="75" y="0"/>
                  <a:pt x="0" y="75"/>
                  <a:pt x="0" y="167"/>
                </a:cubicBezTo>
                <a:cubicBezTo>
                  <a:pt x="0" y="258"/>
                  <a:pt x="75" y="333"/>
                  <a:pt x="167" y="333"/>
                </a:cubicBezTo>
                <a:cubicBezTo>
                  <a:pt x="259" y="333"/>
                  <a:pt x="334" y="258"/>
                  <a:pt x="334" y="167"/>
                </a:cubicBezTo>
                <a:cubicBezTo>
                  <a:pt x="334" y="75"/>
                  <a:pt x="259" y="0"/>
                  <a:pt x="167" y="0"/>
                </a:cubicBezTo>
                <a:close/>
                <a:moveTo>
                  <a:pt x="204" y="203"/>
                </a:moveTo>
                <a:cubicBezTo>
                  <a:pt x="67" y="267"/>
                  <a:pt x="67" y="267"/>
                  <a:pt x="67" y="267"/>
                </a:cubicBezTo>
                <a:cubicBezTo>
                  <a:pt x="130" y="130"/>
                  <a:pt x="130" y="130"/>
                  <a:pt x="130" y="130"/>
                </a:cubicBezTo>
                <a:cubicBezTo>
                  <a:pt x="267" y="67"/>
                  <a:pt x="267" y="67"/>
                  <a:pt x="267" y="67"/>
                </a:cubicBezTo>
                <a:lnTo>
                  <a:pt x="204" y="203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8" name="Google Shape;358;p44"/>
          <p:cNvSpPr/>
          <p:nvPr/>
        </p:nvSpPr>
        <p:spPr>
          <a:xfrm>
            <a:off x="7052313" y="3612313"/>
            <a:ext cx="667345" cy="689150"/>
          </a:xfrm>
          <a:custGeom>
            <a:rect b="b" l="l" r="r" t="t"/>
            <a:pathLst>
              <a:path extrusionOk="0" h="350" w="339">
                <a:moveTo>
                  <a:pt x="167" y="133"/>
                </a:moveTo>
                <a:cubicBezTo>
                  <a:pt x="200" y="133"/>
                  <a:pt x="200" y="133"/>
                  <a:pt x="200" y="133"/>
                </a:cubicBezTo>
                <a:cubicBezTo>
                  <a:pt x="200" y="83"/>
                  <a:pt x="200" y="83"/>
                  <a:pt x="200" y="83"/>
                </a:cubicBezTo>
                <a:cubicBezTo>
                  <a:pt x="250" y="83"/>
                  <a:pt x="250" y="83"/>
                  <a:pt x="250" y="83"/>
                </a:cubicBezTo>
                <a:cubicBezTo>
                  <a:pt x="250" y="50"/>
                  <a:pt x="250" y="50"/>
                  <a:pt x="250" y="50"/>
                </a:cubicBezTo>
                <a:cubicBezTo>
                  <a:pt x="200" y="50"/>
                  <a:pt x="200" y="50"/>
                  <a:pt x="200" y="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7" y="0"/>
                  <a:pt x="167" y="0"/>
                  <a:pt x="167" y="0"/>
                </a:cubicBezTo>
                <a:cubicBezTo>
                  <a:pt x="167" y="50"/>
                  <a:pt x="167" y="50"/>
                  <a:pt x="167" y="50"/>
                </a:cubicBezTo>
                <a:cubicBezTo>
                  <a:pt x="117" y="50"/>
                  <a:pt x="117" y="50"/>
                  <a:pt x="117" y="50"/>
                </a:cubicBezTo>
                <a:cubicBezTo>
                  <a:pt x="117" y="83"/>
                  <a:pt x="117" y="83"/>
                  <a:pt x="117" y="83"/>
                </a:cubicBezTo>
                <a:cubicBezTo>
                  <a:pt x="167" y="83"/>
                  <a:pt x="167" y="83"/>
                  <a:pt x="167" y="83"/>
                </a:cubicBezTo>
                <a:lnTo>
                  <a:pt x="167" y="133"/>
                </a:lnTo>
                <a:close/>
                <a:moveTo>
                  <a:pt x="100" y="283"/>
                </a:moveTo>
                <a:cubicBezTo>
                  <a:pt x="82" y="283"/>
                  <a:pt x="67" y="298"/>
                  <a:pt x="67" y="317"/>
                </a:cubicBezTo>
                <a:cubicBezTo>
                  <a:pt x="67" y="335"/>
                  <a:pt x="82" y="350"/>
                  <a:pt x="100" y="350"/>
                </a:cubicBezTo>
                <a:cubicBezTo>
                  <a:pt x="119" y="350"/>
                  <a:pt x="134" y="335"/>
                  <a:pt x="134" y="317"/>
                </a:cubicBezTo>
                <a:cubicBezTo>
                  <a:pt x="134" y="298"/>
                  <a:pt x="119" y="283"/>
                  <a:pt x="100" y="283"/>
                </a:cubicBezTo>
                <a:close/>
                <a:moveTo>
                  <a:pt x="267" y="283"/>
                </a:moveTo>
                <a:cubicBezTo>
                  <a:pt x="249" y="283"/>
                  <a:pt x="234" y="298"/>
                  <a:pt x="234" y="317"/>
                </a:cubicBezTo>
                <a:cubicBezTo>
                  <a:pt x="234" y="335"/>
                  <a:pt x="249" y="350"/>
                  <a:pt x="267" y="350"/>
                </a:cubicBezTo>
                <a:cubicBezTo>
                  <a:pt x="285" y="350"/>
                  <a:pt x="300" y="335"/>
                  <a:pt x="300" y="317"/>
                </a:cubicBezTo>
                <a:cubicBezTo>
                  <a:pt x="300" y="298"/>
                  <a:pt x="285" y="283"/>
                  <a:pt x="267" y="283"/>
                </a:cubicBezTo>
                <a:close/>
                <a:moveTo>
                  <a:pt x="104" y="230"/>
                </a:moveTo>
                <a:cubicBezTo>
                  <a:pt x="104" y="228"/>
                  <a:pt x="104" y="228"/>
                  <a:pt x="104" y="228"/>
                </a:cubicBezTo>
                <a:cubicBezTo>
                  <a:pt x="119" y="202"/>
                  <a:pt x="119" y="202"/>
                  <a:pt x="119" y="202"/>
                </a:cubicBezTo>
                <a:cubicBezTo>
                  <a:pt x="244" y="202"/>
                  <a:pt x="244" y="202"/>
                  <a:pt x="244" y="202"/>
                </a:cubicBezTo>
                <a:cubicBezTo>
                  <a:pt x="257" y="202"/>
                  <a:pt x="267" y="195"/>
                  <a:pt x="274" y="185"/>
                </a:cubicBezTo>
                <a:cubicBezTo>
                  <a:pt x="339" y="68"/>
                  <a:pt x="339" y="68"/>
                  <a:pt x="339" y="68"/>
                </a:cubicBezTo>
                <a:cubicBezTo>
                  <a:pt x="310" y="52"/>
                  <a:pt x="310" y="52"/>
                  <a:pt x="310" y="52"/>
                </a:cubicBezTo>
                <a:cubicBezTo>
                  <a:pt x="292" y="85"/>
                  <a:pt x="292" y="85"/>
                  <a:pt x="292" y="85"/>
                </a:cubicBezTo>
                <a:cubicBezTo>
                  <a:pt x="245" y="168"/>
                  <a:pt x="245" y="168"/>
                  <a:pt x="245" y="168"/>
                </a:cubicBezTo>
                <a:cubicBezTo>
                  <a:pt x="129" y="168"/>
                  <a:pt x="129" y="168"/>
                  <a:pt x="129" y="168"/>
                </a:cubicBezTo>
                <a:cubicBezTo>
                  <a:pt x="127" y="163"/>
                  <a:pt x="127" y="163"/>
                  <a:pt x="127" y="163"/>
                </a:cubicBezTo>
                <a:cubicBezTo>
                  <a:pt x="90" y="85"/>
                  <a:pt x="90" y="85"/>
                  <a:pt x="90" y="85"/>
                </a:cubicBezTo>
                <a:cubicBezTo>
                  <a:pt x="74" y="52"/>
                  <a:pt x="74" y="52"/>
                  <a:pt x="74" y="52"/>
                </a:cubicBezTo>
                <a:cubicBezTo>
                  <a:pt x="59" y="18"/>
                  <a:pt x="59" y="18"/>
                  <a:pt x="59" y="18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52"/>
                  <a:pt x="0" y="52"/>
                  <a:pt x="0" y="52"/>
                </a:cubicBezTo>
                <a:cubicBezTo>
                  <a:pt x="34" y="52"/>
                  <a:pt x="34" y="52"/>
                  <a:pt x="34" y="52"/>
                </a:cubicBezTo>
                <a:cubicBezTo>
                  <a:pt x="94" y="178"/>
                  <a:pt x="94" y="178"/>
                  <a:pt x="94" y="178"/>
                </a:cubicBezTo>
                <a:cubicBezTo>
                  <a:pt x="72" y="218"/>
                  <a:pt x="72" y="218"/>
                  <a:pt x="72" y="218"/>
                </a:cubicBezTo>
                <a:cubicBezTo>
                  <a:pt x="69" y="223"/>
                  <a:pt x="69" y="228"/>
                  <a:pt x="69" y="235"/>
                </a:cubicBezTo>
                <a:cubicBezTo>
                  <a:pt x="69" y="253"/>
                  <a:pt x="84" y="268"/>
                  <a:pt x="102" y="268"/>
                </a:cubicBezTo>
                <a:cubicBezTo>
                  <a:pt x="302" y="268"/>
                  <a:pt x="302" y="268"/>
                  <a:pt x="302" y="268"/>
                </a:cubicBezTo>
                <a:cubicBezTo>
                  <a:pt x="302" y="235"/>
                  <a:pt x="302" y="235"/>
                  <a:pt x="302" y="235"/>
                </a:cubicBezTo>
                <a:cubicBezTo>
                  <a:pt x="107" y="235"/>
                  <a:pt x="107" y="235"/>
                  <a:pt x="107" y="235"/>
                </a:cubicBezTo>
                <a:cubicBezTo>
                  <a:pt x="105" y="233"/>
                  <a:pt x="104" y="232"/>
                  <a:pt x="104" y="23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9" name="Google Shape;359;p44"/>
          <p:cNvSpPr txBox="1"/>
          <p:nvPr/>
        </p:nvSpPr>
        <p:spPr>
          <a:xfrm>
            <a:off x="1073850" y="380650"/>
            <a:ext cx="6996300" cy="85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CC95"/>
                </a:solidFill>
                <a:latin typeface="Courgette"/>
                <a:ea typeface="Courgette"/>
                <a:cs typeface="Courgette"/>
                <a:sym typeface="Courgette"/>
              </a:rPr>
              <a:t>Y</a:t>
            </a:r>
            <a:r>
              <a:rPr lang="en" sz="3600">
                <a:solidFill>
                  <a:srgbClr val="FFCC95"/>
                </a:solidFill>
                <a:latin typeface="Courgette"/>
                <a:ea typeface="Courgette"/>
                <a:cs typeface="Courgette"/>
                <a:sym typeface="Courgette"/>
              </a:rPr>
              <a:t>ou Can Describe Your Topics</a:t>
            </a:r>
            <a:endParaRPr sz="3600">
              <a:solidFill>
                <a:srgbClr val="FFCC95"/>
              </a:solidFill>
              <a:latin typeface="Courgette"/>
              <a:ea typeface="Courgette"/>
              <a:cs typeface="Courgette"/>
              <a:sym typeface="Courgette"/>
            </a:endParaRPr>
          </a:p>
        </p:txBody>
      </p:sp>
      <p:sp>
        <p:nvSpPr>
          <p:cNvPr id="360" name="Google Shape;360;p44"/>
          <p:cNvSpPr txBox="1"/>
          <p:nvPr/>
        </p:nvSpPr>
        <p:spPr>
          <a:xfrm>
            <a:off x="1083675" y="1122375"/>
            <a:ext cx="13662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Julius Sans One"/>
                <a:ea typeface="Julius Sans One"/>
                <a:cs typeface="Julius Sans One"/>
                <a:sym typeface="Julius Sans One"/>
              </a:rPr>
              <a:t>PEOPLE</a:t>
            </a:r>
            <a:endParaRPr>
              <a:solidFill>
                <a:srgbClr val="FFFFFF"/>
              </a:solidFill>
              <a:latin typeface="Julius Sans One"/>
              <a:ea typeface="Julius Sans One"/>
              <a:cs typeface="Julius Sans One"/>
              <a:sym typeface="Julius Sans One"/>
            </a:endParaRPr>
          </a:p>
        </p:txBody>
      </p:sp>
      <p:sp>
        <p:nvSpPr>
          <p:cNvPr id="361" name="Google Shape;361;p44"/>
          <p:cNvSpPr txBox="1"/>
          <p:nvPr/>
        </p:nvSpPr>
        <p:spPr>
          <a:xfrm>
            <a:off x="2953825" y="1122375"/>
            <a:ext cx="13662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Julius Sans One"/>
                <a:ea typeface="Julius Sans One"/>
                <a:cs typeface="Julius Sans One"/>
                <a:sym typeface="Julius Sans One"/>
              </a:rPr>
              <a:t>innovation</a:t>
            </a:r>
            <a:endParaRPr>
              <a:solidFill>
                <a:srgbClr val="FFFFFF"/>
              </a:solidFill>
              <a:latin typeface="Julius Sans One"/>
              <a:ea typeface="Julius Sans One"/>
              <a:cs typeface="Julius Sans One"/>
              <a:sym typeface="Julius Sans One"/>
            </a:endParaRPr>
          </a:p>
        </p:txBody>
      </p:sp>
      <p:sp>
        <p:nvSpPr>
          <p:cNvPr id="362" name="Google Shape;362;p44"/>
          <p:cNvSpPr txBox="1"/>
          <p:nvPr/>
        </p:nvSpPr>
        <p:spPr>
          <a:xfrm>
            <a:off x="4753100" y="1122375"/>
            <a:ext cx="15030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Julius Sans One"/>
                <a:ea typeface="Julius Sans One"/>
                <a:cs typeface="Julius Sans One"/>
                <a:sym typeface="Julius Sans One"/>
              </a:rPr>
              <a:t>MONITORING</a:t>
            </a:r>
            <a:endParaRPr>
              <a:solidFill>
                <a:srgbClr val="FFFFFF"/>
              </a:solidFill>
              <a:latin typeface="Julius Sans One"/>
              <a:ea typeface="Julius Sans One"/>
              <a:cs typeface="Julius Sans One"/>
              <a:sym typeface="Julius Sans One"/>
            </a:endParaRPr>
          </a:p>
        </p:txBody>
      </p:sp>
      <p:sp>
        <p:nvSpPr>
          <p:cNvPr id="363" name="Google Shape;363;p44"/>
          <p:cNvSpPr txBox="1"/>
          <p:nvPr/>
        </p:nvSpPr>
        <p:spPr>
          <a:xfrm>
            <a:off x="6691600" y="1122375"/>
            <a:ext cx="15030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Julius Sans One"/>
                <a:ea typeface="Julius Sans One"/>
                <a:cs typeface="Julius Sans One"/>
                <a:sym typeface="Julius Sans One"/>
              </a:rPr>
              <a:t>strategy</a:t>
            </a:r>
            <a:endParaRPr>
              <a:solidFill>
                <a:srgbClr val="FFFFFF"/>
              </a:solidFill>
              <a:latin typeface="Julius Sans One"/>
              <a:ea typeface="Julius Sans One"/>
              <a:cs typeface="Julius Sans One"/>
              <a:sym typeface="Julius Sans One"/>
            </a:endParaRPr>
          </a:p>
        </p:txBody>
      </p:sp>
      <p:sp>
        <p:nvSpPr>
          <p:cNvPr id="364" name="Google Shape;364;p44"/>
          <p:cNvSpPr txBox="1"/>
          <p:nvPr/>
        </p:nvSpPr>
        <p:spPr>
          <a:xfrm>
            <a:off x="1083675" y="4649900"/>
            <a:ext cx="13662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Julius Sans One"/>
                <a:ea typeface="Julius Sans One"/>
                <a:cs typeface="Julius Sans One"/>
                <a:sym typeface="Julius Sans One"/>
              </a:rPr>
              <a:t>present</a:t>
            </a:r>
            <a:endParaRPr>
              <a:solidFill>
                <a:srgbClr val="FFFFFF"/>
              </a:solidFill>
              <a:latin typeface="Julius Sans One"/>
              <a:ea typeface="Julius Sans One"/>
              <a:cs typeface="Julius Sans One"/>
              <a:sym typeface="Julius Sans One"/>
            </a:endParaRPr>
          </a:p>
        </p:txBody>
      </p:sp>
      <p:sp>
        <p:nvSpPr>
          <p:cNvPr id="365" name="Google Shape;365;p44"/>
          <p:cNvSpPr txBox="1"/>
          <p:nvPr/>
        </p:nvSpPr>
        <p:spPr>
          <a:xfrm>
            <a:off x="2953825" y="4649900"/>
            <a:ext cx="13662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Julius Sans One"/>
                <a:ea typeface="Julius Sans One"/>
                <a:cs typeface="Julius Sans One"/>
                <a:sym typeface="Julius Sans One"/>
              </a:rPr>
              <a:t>support</a:t>
            </a:r>
            <a:endParaRPr>
              <a:solidFill>
                <a:srgbClr val="FFFFFF"/>
              </a:solidFill>
              <a:latin typeface="Julius Sans One"/>
              <a:ea typeface="Julius Sans One"/>
              <a:cs typeface="Julius Sans One"/>
              <a:sym typeface="Julius Sans One"/>
            </a:endParaRPr>
          </a:p>
        </p:txBody>
      </p:sp>
      <p:sp>
        <p:nvSpPr>
          <p:cNvPr id="366" name="Google Shape;366;p44"/>
          <p:cNvSpPr txBox="1"/>
          <p:nvPr/>
        </p:nvSpPr>
        <p:spPr>
          <a:xfrm>
            <a:off x="4753100" y="4649900"/>
            <a:ext cx="15030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Julius Sans One"/>
                <a:ea typeface="Julius Sans One"/>
                <a:cs typeface="Julius Sans One"/>
                <a:sym typeface="Julius Sans One"/>
              </a:rPr>
              <a:t>loyalty</a:t>
            </a:r>
            <a:endParaRPr>
              <a:solidFill>
                <a:srgbClr val="FFFFFF"/>
              </a:solidFill>
              <a:latin typeface="Julius Sans One"/>
              <a:ea typeface="Julius Sans One"/>
              <a:cs typeface="Julius Sans One"/>
              <a:sym typeface="Julius Sans One"/>
            </a:endParaRPr>
          </a:p>
        </p:txBody>
      </p:sp>
      <p:sp>
        <p:nvSpPr>
          <p:cNvPr id="367" name="Google Shape;367;p44"/>
          <p:cNvSpPr txBox="1"/>
          <p:nvPr/>
        </p:nvSpPr>
        <p:spPr>
          <a:xfrm>
            <a:off x="6691600" y="4649900"/>
            <a:ext cx="1503000" cy="388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Julius Sans One"/>
                <a:ea typeface="Julius Sans One"/>
                <a:cs typeface="Julius Sans One"/>
                <a:sym typeface="Julius Sans One"/>
              </a:rPr>
              <a:t>purchase</a:t>
            </a:r>
            <a:endParaRPr>
              <a:solidFill>
                <a:srgbClr val="FFFFFF"/>
              </a:solidFill>
              <a:latin typeface="Julius Sans One"/>
              <a:ea typeface="Julius Sans One"/>
              <a:cs typeface="Julius Sans One"/>
              <a:sym typeface="Julius Sans One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facade-919015_1920.jpg" id="372" name="Google Shape;372;p45"/>
          <p:cNvPicPr preferRelativeResize="0"/>
          <p:nvPr/>
        </p:nvPicPr>
        <p:blipFill rotWithShape="1">
          <a:blip r:embed="rId3">
            <a:alphaModFix/>
          </a:blip>
          <a:srcRect b="27108" l="0" r="0" t="0"/>
          <a:stretch/>
        </p:blipFill>
        <p:spPr>
          <a:xfrm>
            <a:off x="4330800" y="3254774"/>
            <a:ext cx="4652198" cy="1758051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facade-919015_1920.jpg" id="373" name="Google Shape;373;p45"/>
          <p:cNvPicPr preferRelativeResize="0"/>
          <p:nvPr/>
        </p:nvPicPr>
        <p:blipFill rotWithShape="1">
          <a:blip r:embed="rId4">
            <a:alphaModFix/>
          </a:blip>
          <a:srcRect b="27108" l="44833" r="0" t="12395"/>
          <a:stretch/>
        </p:blipFill>
        <p:spPr>
          <a:xfrm>
            <a:off x="6416550" y="3553775"/>
            <a:ext cx="2566450" cy="145905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singapore-river-255116_1920.jpg" id="374" name="Google Shape;374;p45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147468" y="2734471"/>
            <a:ext cx="4054152" cy="2278349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singapore-river-255116_1920.jpg" id="375" name="Google Shape;375;p45"/>
          <p:cNvPicPr preferRelativeResize="0"/>
          <p:nvPr/>
        </p:nvPicPr>
        <p:blipFill rotWithShape="1">
          <a:blip r:embed="rId6">
            <a:alphaModFix/>
          </a:blip>
          <a:srcRect b="28483" l="0" r="0" t="36584"/>
          <a:stretch/>
        </p:blipFill>
        <p:spPr>
          <a:xfrm>
            <a:off x="147467" y="3587371"/>
            <a:ext cx="4054152" cy="79587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workstation-336369_1920.jpg" id="376" name="Google Shape;376;p45"/>
          <p:cNvPicPr preferRelativeResize="0"/>
          <p:nvPr/>
        </p:nvPicPr>
        <p:blipFill rotWithShape="1">
          <a:blip r:embed="rId7">
            <a:alphaModFix/>
          </a:blip>
          <a:srcRect b="0" l="5374" r="0" t="0"/>
          <a:stretch/>
        </p:blipFill>
        <p:spPr>
          <a:xfrm>
            <a:off x="4746568" y="140521"/>
            <a:ext cx="4236427" cy="298465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nterior-design-828545_1280.jpg" id="377" name="Google Shape;377;p45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147467" y="140521"/>
            <a:ext cx="4476976" cy="2518301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78" name="Google Shape;378;p45"/>
          <p:cNvGrpSpPr/>
          <p:nvPr/>
        </p:nvGrpSpPr>
        <p:grpSpPr>
          <a:xfrm>
            <a:off x="2196992" y="2138146"/>
            <a:ext cx="4550100" cy="1936200"/>
            <a:chOff x="2296950" y="1354150"/>
            <a:chExt cx="4550100" cy="1936200"/>
          </a:xfrm>
        </p:grpSpPr>
        <p:sp>
          <p:nvSpPr>
            <p:cNvPr id="379" name="Google Shape;379;p45"/>
            <p:cNvSpPr/>
            <p:nvPr/>
          </p:nvSpPr>
          <p:spPr>
            <a:xfrm>
              <a:off x="2296950" y="1354150"/>
              <a:ext cx="4550100" cy="1936200"/>
            </a:xfrm>
            <a:prstGeom prst="rect">
              <a:avLst/>
            </a:prstGeom>
            <a:solidFill>
              <a:srgbClr val="FFFFFF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45"/>
            <p:cNvSpPr/>
            <p:nvPr/>
          </p:nvSpPr>
          <p:spPr>
            <a:xfrm>
              <a:off x="2444250" y="1491550"/>
              <a:ext cx="4255500" cy="1661400"/>
            </a:xfrm>
            <a:prstGeom prst="rect">
              <a:avLst/>
            </a:prstGeom>
            <a:solidFill>
              <a:srgbClr val="000000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45"/>
            <p:cNvSpPr txBox="1"/>
            <p:nvPr/>
          </p:nvSpPr>
          <p:spPr>
            <a:xfrm>
              <a:off x="2565800" y="1556125"/>
              <a:ext cx="3729900" cy="653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600">
                  <a:solidFill>
                    <a:srgbClr val="FF6251"/>
                  </a:solidFill>
                  <a:latin typeface="Holtwood One SC"/>
                  <a:ea typeface="Holtwood One SC"/>
                  <a:cs typeface="Holtwood One SC"/>
                  <a:sym typeface="Holtwood One SC"/>
                </a:rPr>
                <a:t>Place Your</a:t>
              </a:r>
              <a:endParaRPr sz="3600">
                <a:solidFill>
                  <a:srgbClr val="FF6251"/>
                </a:solidFill>
                <a:latin typeface="Holtwood One SC"/>
                <a:ea typeface="Holtwood One SC"/>
                <a:cs typeface="Holtwood One SC"/>
                <a:sym typeface="Holtwood One SC"/>
              </a:endParaRPr>
            </a:p>
          </p:txBody>
        </p:sp>
        <p:sp>
          <p:nvSpPr>
            <p:cNvPr id="382" name="Google Shape;382;p45"/>
            <p:cNvSpPr txBox="1"/>
            <p:nvPr/>
          </p:nvSpPr>
          <p:spPr>
            <a:xfrm>
              <a:off x="2625200" y="2256975"/>
              <a:ext cx="3670500" cy="700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3600">
                  <a:solidFill>
                    <a:srgbClr val="FF6251"/>
                  </a:solidFill>
                  <a:latin typeface="Holtwood One SC"/>
                  <a:ea typeface="Holtwood One SC"/>
                  <a:cs typeface="Holtwood One SC"/>
                  <a:sym typeface="Holtwood One SC"/>
                </a:rPr>
                <a:t>Text Here</a:t>
              </a:r>
              <a:endParaRPr/>
            </a:p>
          </p:txBody>
        </p:sp>
        <p:sp>
          <p:nvSpPr>
            <p:cNvPr id="383" name="Google Shape;383;p45"/>
            <p:cNvSpPr/>
            <p:nvPr/>
          </p:nvSpPr>
          <p:spPr>
            <a:xfrm>
              <a:off x="2684600" y="2435175"/>
              <a:ext cx="380100" cy="344400"/>
            </a:xfrm>
            <a:prstGeom prst="roundRect">
              <a:avLst>
                <a:gd fmla="val 16667" name="adj"/>
              </a:avLst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pic>
        <p:nvPicPr>
          <p:cNvPr descr="workstation-336369_1920.jpg" id="384" name="Google Shape;384;p45"/>
          <p:cNvPicPr preferRelativeResize="0"/>
          <p:nvPr/>
        </p:nvPicPr>
        <p:blipFill rotWithShape="1">
          <a:blip r:embed="rId9">
            <a:alphaModFix/>
          </a:blip>
          <a:srcRect b="25838" l="71706" r="0" t="38741"/>
          <a:stretch/>
        </p:blipFill>
        <p:spPr>
          <a:xfrm>
            <a:off x="7716267" y="1294742"/>
            <a:ext cx="1266725" cy="1057149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nterior-design-828545_1280.jpg" id="385" name="Google Shape;385;p45"/>
          <p:cNvPicPr preferRelativeResize="0"/>
          <p:nvPr/>
        </p:nvPicPr>
        <p:blipFill rotWithShape="1">
          <a:blip r:embed="rId10">
            <a:alphaModFix/>
          </a:blip>
          <a:srcRect b="32641" l="0" r="53477" t="0"/>
          <a:stretch/>
        </p:blipFill>
        <p:spPr>
          <a:xfrm>
            <a:off x="147467" y="140521"/>
            <a:ext cx="2082826" cy="16963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0" name="Google Shape;390;p46"/>
          <p:cNvSpPr/>
          <p:nvPr/>
        </p:nvSpPr>
        <p:spPr>
          <a:xfrm>
            <a:off x="1271184" y="359356"/>
            <a:ext cx="6583681" cy="4406879"/>
          </a:xfrm>
          <a:custGeom>
            <a:rect b="b" l="l" r="r" t="t"/>
            <a:pathLst>
              <a:path extrusionOk="0" h="120000" w="120000">
                <a:moveTo>
                  <a:pt x="119999" y="51336"/>
                </a:moveTo>
                <a:cubicBezTo>
                  <a:pt x="119999" y="34652"/>
                  <a:pt x="111157" y="21176"/>
                  <a:pt x="100210" y="21176"/>
                </a:cubicBezTo>
                <a:cubicBezTo>
                  <a:pt x="97684" y="21176"/>
                  <a:pt x="95157" y="21818"/>
                  <a:pt x="92631" y="23101"/>
                </a:cubicBezTo>
                <a:cubicBezTo>
                  <a:pt x="90526" y="9625"/>
                  <a:pt x="82947" y="0"/>
                  <a:pt x="73263" y="0"/>
                </a:cubicBezTo>
                <a:cubicBezTo>
                  <a:pt x="66105" y="0"/>
                  <a:pt x="59789" y="5775"/>
                  <a:pt x="56000" y="14759"/>
                </a:cubicBezTo>
                <a:cubicBezTo>
                  <a:pt x="52631" y="8983"/>
                  <a:pt x="47578" y="5133"/>
                  <a:pt x="41684" y="5133"/>
                </a:cubicBezTo>
                <a:cubicBezTo>
                  <a:pt x="30736" y="5133"/>
                  <a:pt x="21894" y="18609"/>
                  <a:pt x="21894" y="35294"/>
                </a:cubicBezTo>
                <a:cubicBezTo>
                  <a:pt x="21894" y="35294"/>
                  <a:pt x="21894" y="35294"/>
                  <a:pt x="21894" y="35294"/>
                </a:cubicBezTo>
                <a:cubicBezTo>
                  <a:pt x="21052" y="35294"/>
                  <a:pt x="20631" y="35294"/>
                  <a:pt x="19789" y="35294"/>
                </a:cubicBezTo>
                <a:cubicBezTo>
                  <a:pt x="8842" y="35294"/>
                  <a:pt x="0" y="48770"/>
                  <a:pt x="0" y="65454"/>
                </a:cubicBezTo>
                <a:cubicBezTo>
                  <a:pt x="0" y="82139"/>
                  <a:pt x="8842" y="94973"/>
                  <a:pt x="19789" y="94973"/>
                </a:cubicBezTo>
                <a:cubicBezTo>
                  <a:pt x="21052" y="94973"/>
                  <a:pt x="21894" y="94973"/>
                  <a:pt x="23157" y="94973"/>
                </a:cubicBezTo>
                <a:cubicBezTo>
                  <a:pt x="25684" y="106524"/>
                  <a:pt x="32842" y="114866"/>
                  <a:pt x="41684" y="114866"/>
                </a:cubicBezTo>
                <a:cubicBezTo>
                  <a:pt x="46315" y="114866"/>
                  <a:pt x="50947" y="112299"/>
                  <a:pt x="54315" y="107807"/>
                </a:cubicBezTo>
                <a:cubicBezTo>
                  <a:pt x="58105" y="114866"/>
                  <a:pt x="63999" y="120000"/>
                  <a:pt x="70315" y="120000"/>
                </a:cubicBezTo>
                <a:cubicBezTo>
                  <a:pt x="77894" y="120000"/>
                  <a:pt x="84210" y="113582"/>
                  <a:pt x="87578" y="103957"/>
                </a:cubicBezTo>
                <a:cubicBezTo>
                  <a:pt x="91368" y="108449"/>
                  <a:pt x="95578" y="111016"/>
                  <a:pt x="100210" y="111016"/>
                </a:cubicBezTo>
                <a:cubicBezTo>
                  <a:pt x="111157" y="111016"/>
                  <a:pt x="119999" y="97540"/>
                  <a:pt x="119999" y="80855"/>
                </a:cubicBezTo>
                <a:cubicBezTo>
                  <a:pt x="119999" y="75721"/>
                  <a:pt x="119157" y="70588"/>
                  <a:pt x="117473" y="66096"/>
                </a:cubicBezTo>
                <a:cubicBezTo>
                  <a:pt x="119157" y="61604"/>
                  <a:pt x="119999" y="56470"/>
                  <a:pt x="119999" y="51336"/>
                </a:cubicBezTo>
                <a:close/>
              </a:path>
            </a:pathLst>
          </a:custGeom>
          <a:noFill/>
          <a:ln cap="rnd" cmpd="sng" w="114300">
            <a:solidFill>
              <a:srgbClr val="BFBFB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1" name="Google Shape;391;p46"/>
          <p:cNvSpPr/>
          <p:nvPr/>
        </p:nvSpPr>
        <p:spPr>
          <a:xfrm>
            <a:off x="1112185" y="209329"/>
            <a:ext cx="6919617" cy="4724831"/>
          </a:xfrm>
          <a:custGeom>
            <a:rect b="b" l="l" r="r" t="t"/>
            <a:pathLst>
              <a:path extrusionOk="0" h="120000" w="120000">
                <a:moveTo>
                  <a:pt x="119999" y="51336"/>
                </a:moveTo>
                <a:cubicBezTo>
                  <a:pt x="119999" y="34652"/>
                  <a:pt x="111157" y="21176"/>
                  <a:pt x="100210" y="21176"/>
                </a:cubicBezTo>
                <a:cubicBezTo>
                  <a:pt x="97684" y="21176"/>
                  <a:pt x="95157" y="21818"/>
                  <a:pt x="92631" y="23101"/>
                </a:cubicBezTo>
                <a:cubicBezTo>
                  <a:pt x="90526" y="9625"/>
                  <a:pt x="82947" y="0"/>
                  <a:pt x="73263" y="0"/>
                </a:cubicBezTo>
                <a:cubicBezTo>
                  <a:pt x="66105" y="0"/>
                  <a:pt x="59789" y="5775"/>
                  <a:pt x="56000" y="14759"/>
                </a:cubicBezTo>
                <a:cubicBezTo>
                  <a:pt x="52631" y="8983"/>
                  <a:pt x="47578" y="5133"/>
                  <a:pt x="41684" y="5133"/>
                </a:cubicBezTo>
                <a:cubicBezTo>
                  <a:pt x="30736" y="5133"/>
                  <a:pt x="21894" y="18609"/>
                  <a:pt x="21894" y="35294"/>
                </a:cubicBezTo>
                <a:cubicBezTo>
                  <a:pt x="21894" y="35294"/>
                  <a:pt x="21894" y="35294"/>
                  <a:pt x="21894" y="35294"/>
                </a:cubicBezTo>
                <a:cubicBezTo>
                  <a:pt x="21052" y="35294"/>
                  <a:pt x="20631" y="35294"/>
                  <a:pt x="19789" y="35294"/>
                </a:cubicBezTo>
                <a:cubicBezTo>
                  <a:pt x="8842" y="35294"/>
                  <a:pt x="0" y="48770"/>
                  <a:pt x="0" y="65454"/>
                </a:cubicBezTo>
                <a:cubicBezTo>
                  <a:pt x="0" y="82139"/>
                  <a:pt x="8842" y="94973"/>
                  <a:pt x="19789" y="94973"/>
                </a:cubicBezTo>
                <a:cubicBezTo>
                  <a:pt x="21052" y="94973"/>
                  <a:pt x="21894" y="94973"/>
                  <a:pt x="23157" y="94973"/>
                </a:cubicBezTo>
                <a:cubicBezTo>
                  <a:pt x="25684" y="106524"/>
                  <a:pt x="32842" y="114866"/>
                  <a:pt x="41684" y="114866"/>
                </a:cubicBezTo>
                <a:cubicBezTo>
                  <a:pt x="46315" y="114866"/>
                  <a:pt x="50947" y="112299"/>
                  <a:pt x="54315" y="107807"/>
                </a:cubicBezTo>
                <a:cubicBezTo>
                  <a:pt x="58105" y="114866"/>
                  <a:pt x="63999" y="120000"/>
                  <a:pt x="70315" y="120000"/>
                </a:cubicBezTo>
                <a:cubicBezTo>
                  <a:pt x="77894" y="120000"/>
                  <a:pt x="84210" y="113582"/>
                  <a:pt x="87578" y="103957"/>
                </a:cubicBezTo>
                <a:cubicBezTo>
                  <a:pt x="91368" y="108449"/>
                  <a:pt x="95578" y="111016"/>
                  <a:pt x="100210" y="111016"/>
                </a:cubicBezTo>
                <a:cubicBezTo>
                  <a:pt x="111157" y="111016"/>
                  <a:pt x="119999" y="97540"/>
                  <a:pt x="119999" y="80855"/>
                </a:cubicBezTo>
                <a:cubicBezTo>
                  <a:pt x="119999" y="75721"/>
                  <a:pt x="119157" y="70588"/>
                  <a:pt x="117473" y="66096"/>
                </a:cubicBezTo>
                <a:cubicBezTo>
                  <a:pt x="119157" y="61604"/>
                  <a:pt x="119999" y="56470"/>
                  <a:pt x="119999" y="51336"/>
                </a:cubicBezTo>
                <a:close/>
              </a:path>
            </a:pathLst>
          </a:custGeom>
          <a:noFill/>
          <a:ln cap="rnd" cmpd="sng" w="114300">
            <a:solidFill>
              <a:srgbClr val="7F7F7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2" name="Google Shape;392;p46"/>
          <p:cNvSpPr/>
          <p:nvPr/>
        </p:nvSpPr>
        <p:spPr>
          <a:xfrm>
            <a:off x="1373981" y="433343"/>
            <a:ext cx="6400103" cy="4199548"/>
          </a:xfrm>
          <a:custGeom>
            <a:rect b="b" l="l" r="r" t="t"/>
            <a:pathLst>
              <a:path extrusionOk="0" h="120000" w="120000">
                <a:moveTo>
                  <a:pt x="119999" y="51336"/>
                </a:moveTo>
                <a:cubicBezTo>
                  <a:pt x="119999" y="34652"/>
                  <a:pt x="111157" y="21176"/>
                  <a:pt x="100210" y="21176"/>
                </a:cubicBezTo>
                <a:cubicBezTo>
                  <a:pt x="97684" y="21176"/>
                  <a:pt x="95157" y="21818"/>
                  <a:pt x="92631" y="23101"/>
                </a:cubicBezTo>
                <a:cubicBezTo>
                  <a:pt x="90526" y="9625"/>
                  <a:pt x="82947" y="0"/>
                  <a:pt x="73263" y="0"/>
                </a:cubicBezTo>
                <a:cubicBezTo>
                  <a:pt x="66105" y="0"/>
                  <a:pt x="59789" y="5775"/>
                  <a:pt x="56000" y="14759"/>
                </a:cubicBezTo>
                <a:cubicBezTo>
                  <a:pt x="52631" y="8983"/>
                  <a:pt x="47578" y="5133"/>
                  <a:pt x="41684" y="5133"/>
                </a:cubicBezTo>
                <a:cubicBezTo>
                  <a:pt x="30736" y="5133"/>
                  <a:pt x="21894" y="18609"/>
                  <a:pt x="21894" y="35294"/>
                </a:cubicBezTo>
                <a:cubicBezTo>
                  <a:pt x="21894" y="35294"/>
                  <a:pt x="21894" y="35294"/>
                  <a:pt x="21894" y="35294"/>
                </a:cubicBezTo>
                <a:cubicBezTo>
                  <a:pt x="21052" y="35294"/>
                  <a:pt x="20631" y="35294"/>
                  <a:pt x="19789" y="35294"/>
                </a:cubicBezTo>
                <a:cubicBezTo>
                  <a:pt x="8842" y="35294"/>
                  <a:pt x="0" y="48770"/>
                  <a:pt x="0" y="65454"/>
                </a:cubicBezTo>
                <a:cubicBezTo>
                  <a:pt x="0" y="82139"/>
                  <a:pt x="8842" y="94973"/>
                  <a:pt x="19789" y="94973"/>
                </a:cubicBezTo>
                <a:cubicBezTo>
                  <a:pt x="21052" y="94973"/>
                  <a:pt x="21894" y="94973"/>
                  <a:pt x="23157" y="94973"/>
                </a:cubicBezTo>
                <a:cubicBezTo>
                  <a:pt x="25684" y="106524"/>
                  <a:pt x="32842" y="114866"/>
                  <a:pt x="41684" y="114866"/>
                </a:cubicBezTo>
                <a:cubicBezTo>
                  <a:pt x="46315" y="114866"/>
                  <a:pt x="50947" y="112299"/>
                  <a:pt x="54315" y="107807"/>
                </a:cubicBezTo>
                <a:cubicBezTo>
                  <a:pt x="58105" y="114866"/>
                  <a:pt x="63999" y="120000"/>
                  <a:pt x="70315" y="120000"/>
                </a:cubicBezTo>
                <a:cubicBezTo>
                  <a:pt x="77894" y="120000"/>
                  <a:pt x="84210" y="113582"/>
                  <a:pt x="87578" y="103957"/>
                </a:cubicBezTo>
                <a:cubicBezTo>
                  <a:pt x="91368" y="108449"/>
                  <a:pt x="95578" y="111016"/>
                  <a:pt x="100210" y="111016"/>
                </a:cubicBezTo>
                <a:cubicBezTo>
                  <a:pt x="111157" y="111016"/>
                  <a:pt x="119999" y="97540"/>
                  <a:pt x="119999" y="80855"/>
                </a:cubicBezTo>
                <a:cubicBezTo>
                  <a:pt x="119999" y="75721"/>
                  <a:pt x="119157" y="70588"/>
                  <a:pt x="117473" y="66096"/>
                </a:cubicBezTo>
                <a:cubicBezTo>
                  <a:pt x="119157" y="61604"/>
                  <a:pt x="119999" y="56470"/>
                  <a:pt x="119999" y="51336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3" name="Google Shape;393;p46"/>
          <p:cNvSpPr/>
          <p:nvPr/>
        </p:nvSpPr>
        <p:spPr>
          <a:xfrm>
            <a:off x="1373981" y="433343"/>
            <a:ext cx="6400103" cy="4199548"/>
          </a:xfrm>
          <a:custGeom>
            <a:rect b="b" l="l" r="r" t="t"/>
            <a:pathLst>
              <a:path extrusionOk="0" h="120000" w="120000">
                <a:moveTo>
                  <a:pt x="119999" y="51336"/>
                </a:moveTo>
                <a:cubicBezTo>
                  <a:pt x="119999" y="34652"/>
                  <a:pt x="111157" y="21176"/>
                  <a:pt x="100210" y="21176"/>
                </a:cubicBezTo>
                <a:cubicBezTo>
                  <a:pt x="97684" y="21176"/>
                  <a:pt x="95157" y="21818"/>
                  <a:pt x="92631" y="23101"/>
                </a:cubicBezTo>
                <a:cubicBezTo>
                  <a:pt x="90526" y="9625"/>
                  <a:pt x="82947" y="0"/>
                  <a:pt x="73263" y="0"/>
                </a:cubicBezTo>
                <a:cubicBezTo>
                  <a:pt x="66105" y="0"/>
                  <a:pt x="59789" y="5775"/>
                  <a:pt x="56000" y="14759"/>
                </a:cubicBezTo>
                <a:cubicBezTo>
                  <a:pt x="52631" y="8983"/>
                  <a:pt x="47578" y="5133"/>
                  <a:pt x="41684" y="5133"/>
                </a:cubicBezTo>
                <a:cubicBezTo>
                  <a:pt x="30736" y="5133"/>
                  <a:pt x="21894" y="18609"/>
                  <a:pt x="21894" y="35294"/>
                </a:cubicBezTo>
                <a:cubicBezTo>
                  <a:pt x="21894" y="35294"/>
                  <a:pt x="21894" y="35294"/>
                  <a:pt x="21894" y="35294"/>
                </a:cubicBezTo>
                <a:cubicBezTo>
                  <a:pt x="21052" y="35294"/>
                  <a:pt x="20631" y="35294"/>
                  <a:pt x="19789" y="35294"/>
                </a:cubicBezTo>
                <a:cubicBezTo>
                  <a:pt x="8842" y="35294"/>
                  <a:pt x="0" y="48770"/>
                  <a:pt x="0" y="65454"/>
                </a:cubicBezTo>
                <a:cubicBezTo>
                  <a:pt x="0" y="82139"/>
                  <a:pt x="8842" y="94973"/>
                  <a:pt x="19789" y="94973"/>
                </a:cubicBezTo>
                <a:cubicBezTo>
                  <a:pt x="21052" y="94973"/>
                  <a:pt x="21894" y="94973"/>
                  <a:pt x="23157" y="94973"/>
                </a:cubicBezTo>
                <a:cubicBezTo>
                  <a:pt x="25684" y="106524"/>
                  <a:pt x="32842" y="114866"/>
                  <a:pt x="41684" y="114866"/>
                </a:cubicBezTo>
                <a:cubicBezTo>
                  <a:pt x="46315" y="114866"/>
                  <a:pt x="50947" y="112299"/>
                  <a:pt x="54315" y="107807"/>
                </a:cubicBezTo>
                <a:cubicBezTo>
                  <a:pt x="58105" y="114866"/>
                  <a:pt x="63999" y="120000"/>
                  <a:pt x="70315" y="120000"/>
                </a:cubicBezTo>
                <a:cubicBezTo>
                  <a:pt x="77894" y="120000"/>
                  <a:pt x="84210" y="113582"/>
                  <a:pt x="87578" y="103957"/>
                </a:cubicBezTo>
                <a:cubicBezTo>
                  <a:pt x="91368" y="108449"/>
                  <a:pt x="95578" y="111016"/>
                  <a:pt x="100210" y="111016"/>
                </a:cubicBezTo>
                <a:cubicBezTo>
                  <a:pt x="111157" y="111016"/>
                  <a:pt x="119999" y="97540"/>
                  <a:pt x="119999" y="80855"/>
                </a:cubicBezTo>
                <a:cubicBezTo>
                  <a:pt x="119999" y="75721"/>
                  <a:pt x="119157" y="70588"/>
                  <a:pt x="117473" y="66096"/>
                </a:cubicBezTo>
                <a:cubicBezTo>
                  <a:pt x="119157" y="61604"/>
                  <a:pt x="119999" y="56470"/>
                  <a:pt x="119999" y="51336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4" name="Google Shape;394;p46"/>
          <p:cNvSpPr/>
          <p:nvPr/>
        </p:nvSpPr>
        <p:spPr>
          <a:xfrm>
            <a:off x="1351878" y="2567880"/>
            <a:ext cx="6422160" cy="2065162"/>
          </a:xfrm>
          <a:custGeom>
            <a:rect b="b" l="l" r="r" t="t"/>
            <a:pathLst>
              <a:path extrusionOk="0" h="120000" w="120000">
                <a:moveTo>
                  <a:pt x="100279" y="83478"/>
                </a:moveTo>
                <a:cubicBezTo>
                  <a:pt x="95664" y="83478"/>
                  <a:pt x="91468" y="78260"/>
                  <a:pt x="87692" y="69130"/>
                </a:cubicBezTo>
                <a:cubicBezTo>
                  <a:pt x="84335" y="88695"/>
                  <a:pt x="78041" y="101739"/>
                  <a:pt x="70489" y="101739"/>
                </a:cubicBezTo>
                <a:cubicBezTo>
                  <a:pt x="64195" y="101739"/>
                  <a:pt x="58321" y="91304"/>
                  <a:pt x="54545" y="76956"/>
                </a:cubicBezTo>
                <a:cubicBezTo>
                  <a:pt x="51188" y="86086"/>
                  <a:pt x="46573" y="91304"/>
                  <a:pt x="41958" y="91304"/>
                </a:cubicBezTo>
                <a:cubicBezTo>
                  <a:pt x="33146" y="91304"/>
                  <a:pt x="26013" y="74347"/>
                  <a:pt x="23496" y="50869"/>
                </a:cubicBezTo>
                <a:cubicBezTo>
                  <a:pt x="22237" y="50869"/>
                  <a:pt x="21398" y="50869"/>
                  <a:pt x="20139" y="50869"/>
                </a:cubicBezTo>
                <a:cubicBezTo>
                  <a:pt x="10489" y="50869"/>
                  <a:pt x="0" y="40434"/>
                  <a:pt x="839" y="0"/>
                </a:cubicBezTo>
                <a:cubicBezTo>
                  <a:pt x="839" y="2608"/>
                  <a:pt x="419" y="5217"/>
                  <a:pt x="419" y="9130"/>
                </a:cubicBezTo>
                <a:cubicBezTo>
                  <a:pt x="419" y="43043"/>
                  <a:pt x="9230" y="69130"/>
                  <a:pt x="20139" y="69130"/>
                </a:cubicBezTo>
                <a:cubicBezTo>
                  <a:pt x="21398" y="69130"/>
                  <a:pt x="22237" y="69130"/>
                  <a:pt x="23496" y="69130"/>
                </a:cubicBezTo>
                <a:cubicBezTo>
                  <a:pt x="26013" y="92608"/>
                  <a:pt x="33146" y="109565"/>
                  <a:pt x="41958" y="109565"/>
                </a:cubicBezTo>
                <a:cubicBezTo>
                  <a:pt x="46573" y="109565"/>
                  <a:pt x="51188" y="104347"/>
                  <a:pt x="54545" y="95217"/>
                </a:cubicBezTo>
                <a:cubicBezTo>
                  <a:pt x="58321" y="109565"/>
                  <a:pt x="64195" y="120000"/>
                  <a:pt x="70489" y="120000"/>
                </a:cubicBezTo>
                <a:cubicBezTo>
                  <a:pt x="78041" y="120000"/>
                  <a:pt x="84335" y="106956"/>
                  <a:pt x="87692" y="87391"/>
                </a:cubicBezTo>
                <a:cubicBezTo>
                  <a:pt x="91468" y="96521"/>
                  <a:pt x="95664" y="101739"/>
                  <a:pt x="100279" y="101739"/>
                </a:cubicBezTo>
                <a:cubicBezTo>
                  <a:pt x="111188" y="101739"/>
                  <a:pt x="120000" y="74347"/>
                  <a:pt x="120000" y="40434"/>
                </a:cubicBezTo>
                <a:cubicBezTo>
                  <a:pt x="120000" y="37826"/>
                  <a:pt x="120000" y="35217"/>
                  <a:pt x="120000" y="31304"/>
                </a:cubicBezTo>
                <a:cubicBezTo>
                  <a:pt x="119160" y="82173"/>
                  <a:pt x="110349" y="83478"/>
                  <a:pt x="100279" y="83478"/>
                </a:cubicBezTo>
                <a:close/>
              </a:path>
            </a:pathLst>
          </a:custGeom>
          <a:solidFill>
            <a:srgbClr val="D8D8D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" name="Google Shape;395;p46"/>
          <p:cNvSpPr txBox="1"/>
          <p:nvPr/>
        </p:nvSpPr>
        <p:spPr>
          <a:xfrm>
            <a:off x="2601125" y="1249375"/>
            <a:ext cx="4880100" cy="68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accent4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YOU HAVE QUESTIONS</a:t>
            </a:r>
            <a:endParaRPr b="1" sz="3600">
              <a:solidFill>
                <a:schemeClr val="accent4"/>
              </a:solidFill>
              <a:latin typeface="Architects Daughter"/>
              <a:ea typeface="Architects Daughter"/>
              <a:cs typeface="Architects Daughter"/>
              <a:sym typeface="Architects Daughter"/>
            </a:endParaRPr>
          </a:p>
        </p:txBody>
      </p:sp>
      <p:sp>
        <p:nvSpPr>
          <p:cNvPr id="396" name="Google Shape;396;p46"/>
          <p:cNvSpPr txBox="1"/>
          <p:nvPr/>
        </p:nvSpPr>
        <p:spPr>
          <a:xfrm>
            <a:off x="3096575" y="1801913"/>
            <a:ext cx="3889200" cy="1005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latin typeface="Covered By Your Grace"/>
                <a:ea typeface="Covered By Your Grace"/>
                <a:cs typeface="Covered By Your Grace"/>
                <a:sym typeface="Covered By Your Grace"/>
              </a:rPr>
              <a:t>THAT NEED</a:t>
            </a:r>
            <a:endParaRPr sz="7200">
              <a:latin typeface="Covered By Your Grace"/>
              <a:ea typeface="Covered By Your Grace"/>
              <a:cs typeface="Covered By Your Grace"/>
              <a:sym typeface="Covered By Your Grace"/>
            </a:endParaRPr>
          </a:p>
        </p:txBody>
      </p:sp>
      <p:sp>
        <p:nvSpPr>
          <p:cNvPr id="397" name="Google Shape;397;p46"/>
          <p:cNvSpPr txBox="1"/>
          <p:nvPr/>
        </p:nvSpPr>
        <p:spPr>
          <a:xfrm>
            <a:off x="3096575" y="2674250"/>
            <a:ext cx="3889200" cy="1005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980000"/>
                </a:solidFill>
                <a:latin typeface="Covered By Your Grace"/>
                <a:ea typeface="Covered By Your Grace"/>
                <a:cs typeface="Covered By Your Grace"/>
                <a:sym typeface="Covered By Your Grace"/>
              </a:rPr>
              <a:t>ANSWERS</a:t>
            </a:r>
            <a:endParaRPr sz="7200">
              <a:solidFill>
                <a:srgbClr val="980000"/>
              </a:solidFill>
              <a:latin typeface="Covered By Your Grace"/>
              <a:ea typeface="Covered By Your Grace"/>
              <a:cs typeface="Covered By Your Grace"/>
              <a:sym typeface="Covered By Your Grace"/>
            </a:endParaRPr>
          </a:p>
        </p:txBody>
      </p:sp>
      <p:sp>
        <p:nvSpPr>
          <p:cNvPr id="398" name="Google Shape;398;p46"/>
          <p:cNvSpPr/>
          <p:nvPr/>
        </p:nvSpPr>
        <p:spPr>
          <a:xfrm>
            <a:off x="1444475" y="4235850"/>
            <a:ext cx="400200" cy="292800"/>
          </a:xfrm>
          <a:prstGeom prst="cloudCallout">
            <a:avLst>
              <a:gd fmla="val -96333" name="adj1"/>
              <a:gd fmla="val 129986" name="adj2"/>
            </a:avLst>
          </a:prstGeom>
          <a:solidFill>
            <a:srgbClr val="EEEEEE">
              <a:alpha val="72690"/>
            </a:srgbClr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46"/>
          <p:cNvSpPr/>
          <p:nvPr/>
        </p:nvSpPr>
        <p:spPr>
          <a:xfrm>
            <a:off x="2200925" y="4593200"/>
            <a:ext cx="400200" cy="292800"/>
          </a:xfrm>
          <a:prstGeom prst="cloudCallout">
            <a:avLst>
              <a:gd fmla="val -12213" name="adj1"/>
              <a:gd fmla="val 114609" name="adj2"/>
            </a:avLst>
          </a:prstGeom>
          <a:solidFill>
            <a:srgbClr val="EEEEEE">
              <a:alpha val="72550"/>
            </a:srgbClr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46"/>
          <p:cNvSpPr/>
          <p:nvPr/>
        </p:nvSpPr>
        <p:spPr>
          <a:xfrm flipH="1">
            <a:off x="6090325" y="4593200"/>
            <a:ext cx="400200" cy="292800"/>
          </a:xfrm>
          <a:prstGeom prst="cloudCallout">
            <a:avLst>
              <a:gd fmla="val -79223" name="adj1"/>
              <a:gd fmla="val 106660" name="adj2"/>
            </a:avLst>
          </a:prstGeom>
          <a:solidFill>
            <a:srgbClr val="EEEEEE">
              <a:alpha val="72550"/>
            </a:srgbClr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46"/>
          <p:cNvSpPr/>
          <p:nvPr/>
        </p:nvSpPr>
        <p:spPr>
          <a:xfrm flipH="1">
            <a:off x="7854875" y="4433275"/>
            <a:ext cx="400200" cy="292800"/>
          </a:xfrm>
          <a:prstGeom prst="cloudCallout">
            <a:avLst>
              <a:gd fmla="val -79223" name="adj1"/>
              <a:gd fmla="val 106660" name="adj2"/>
            </a:avLst>
          </a:prstGeom>
          <a:solidFill>
            <a:srgbClr val="EEEEEE">
              <a:alpha val="72550"/>
            </a:srgbClr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05" name="Shape 4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6" name="Google Shape;406;p47"/>
          <p:cNvSpPr/>
          <p:nvPr/>
        </p:nvSpPr>
        <p:spPr>
          <a:xfrm>
            <a:off x="-1009911" y="4878741"/>
            <a:ext cx="4259700" cy="3237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7" name="Google Shape;407;p47"/>
          <p:cNvSpPr/>
          <p:nvPr/>
        </p:nvSpPr>
        <p:spPr>
          <a:xfrm>
            <a:off x="1875004" y="2406684"/>
            <a:ext cx="941400" cy="1280700"/>
          </a:xfrm>
          <a:custGeom>
            <a:rect b="b" l="l" r="r" t="t"/>
            <a:pathLst>
              <a:path extrusionOk="0" h="120000" w="120000">
                <a:moveTo>
                  <a:pt x="16363" y="120000"/>
                </a:moveTo>
                <a:cubicBezTo>
                  <a:pt x="54545" y="118000"/>
                  <a:pt x="117272" y="108000"/>
                  <a:pt x="120000" y="66000"/>
                </a:cubicBezTo>
                <a:cubicBezTo>
                  <a:pt x="120000" y="52000"/>
                  <a:pt x="120000" y="24000"/>
                  <a:pt x="62727" y="8000"/>
                </a:cubicBezTo>
                <a:cubicBezTo>
                  <a:pt x="35454" y="2000"/>
                  <a:pt x="0" y="0"/>
                  <a:pt x="0" y="0"/>
                </a:cubicBezTo>
                <a:cubicBezTo>
                  <a:pt x="5454" y="34000"/>
                  <a:pt x="5454" y="34000"/>
                  <a:pt x="5454" y="34000"/>
                </a:cubicBezTo>
                <a:cubicBezTo>
                  <a:pt x="5454" y="18000"/>
                  <a:pt x="5454" y="18000"/>
                  <a:pt x="5454" y="18000"/>
                </a:cubicBezTo>
                <a:cubicBezTo>
                  <a:pt x="5454" y="34000"/>
                  <a:pt x="5454" y="34000"/>
                  <a:pt x="5454" y="34000"/>
                </a:cubicBezTo>
                <a:cubicBezTo>
                  <a:pt x="30000" y="36000"/>
                  <a:pt x="73636" y="50000"/>
                  <a:pt x="70909" y="64000"/>
                </a:cubicBezTo>
                <a:cubicBezTo>
                  <a:pt x="70909" y="84000"/>
                  <a:pt x="16363" y="84000"/>
                  <a:pt x="16363" y="84000"/>
                </a:cubicBezTo>
                <a:cubicBezTo>
                  <a:pt x="16363" y="120000"/>
                  <a:pt x="16363" y="120000"/>
                  <a:pt x="16363" y="120000"/>
                </a:cubicBezTo>
              </a:path>
            </a:pathLst>
          </a:custGeom>
          <a:solidFill>
            <a:srgbClr val="37302B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8" name="Google Shape;408;p47"/>
          <p:cNvSpPr/>
          <p:nvPr/>
        </p:nvSpPr>
        <p:spPr>
          <a:xfrm>
            <a:off x="255610" y="3453071"/>
            <a:ext cx="1728900" cy="767400"/>
          </a:xfrm>
          <a:prstGeom prst="ellipse">
            <a:avLst/>
          </a:prstGeom>
          <a:solidFill>
            <a:srgbClr val="37302B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9" name="Google Shape;409;p47"/>
          <p:cNvSpPr/>
          <p:nvPr/>
        </p:nvSpPr>
        <p:spPr>
          <a:xfrm>
            <a:off x="320386" y="4006163"/>
            <a:ext cx="19800" cy="198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cubicBezTo>
                  <a:pt x="0" y="0"/>
                  <a:pt x="0" y="120000"/>
                  <a:pt x="120000" y="120000"/>
                </a:cubicBezTo>
                <a:cubicBezTo>
                  <a:pt x="120000" y="120000"/>
                  <a:pt x="120000" y="120000"/>
                  <a:pt x="120000" y="120000"/>
                </a:cubicBezTo>
                <a:cubicBezTo>
                  <a:pt x="0" y="120000"/>
                  <a:pt x="0" y="0"/>
                  <a:pt x="0" y="0"/>
                </a:cubicBezTo>
              </a:path>
            </a:pathLst>
          </a:custGeom>
          <a:solidFill>
            <a:srgbClr val="DEDED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0" name="Google Shape;410;p47"/>
          <p:cNvSpPr/>
          <p:nvPr/>
        </p:nvSpPr>
        <p:spPr>
          <a:xfrm>
            <a:off x="280524" y="3921453"/>
            <a:ext cx="1678800" cy="1047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cubicBezTo>
                  <a:pt x="0" y="48000"/>
                  <a:pt x="1518" y="72000"/>
                  <a:pt x="3037" y="96000"/>
                </a:cubicBezTo>
                <a:cubicBezTo>
                  <a:pt x="3037" y="96000"/>
                  <a:pt x="3037" y="120000"/>
                  <a:pt x="4556" y="120000"/>
                </a:cubicBezTo>
                <a:cubicBezTo>
                  <a:pt x="4556" y="120000"/>
                  <a:pt x="4556" y="120000"/>
                  <a:pt x="4556" y="120000"/>
                </a:cubicBezTo>
                <a:cubicBezTo>
                  <a:pt x="10632" y="120000"/>
                  <a:pt x="109367" y="120000"/>
                  <a:pt x="115443" y="120000"/>
                </a:cubicBezTo>
                <a:cubicBezTo>
                  <a:pt x="115443" y="120000"/>
                  <a:pt x="116962" y="120000"/>
                  <a:pt x="116962" y="120000"/>
                </a:cubicBezTo>
                <a:cubicBezTo>
                  <a:pt x="118481" y="96000"/>
                  <a:pt x="120000" y="48000"/>
                  <a:pt x="120000" y="24000"/>
                </a:cubicBezTo>
                <a:cubicBezTo>
                  <a:pt x="120000" y="48000"/>
                  <a:pt x="118481" y="72000"/>
                  <a:pt x="115443" y="72000"/>
                </a:cubicBezTo>
                <a:cubicBezTo>
                  <a:pt x="112405" y="72000"/>
                  <a:pt x="86582" y="72000"/>
                  <a:pt x="60759" y="72000"/>
                </a:cubicBezTo>
                <a:cubicBezTo>
                  <a:pt x="33417" y="72000"/>
                  <a:pt x="9113" y="72000"/>
                  <a:pt x="6075" y="72000"/>
                </a:cubicBezTo>
                <a:cubicBezTo>
                  <a:pt x="1518" y="72000"/>
                  <a:pt x="0" y="48000"/>
                  <a:pt x="0" y="0"/>
                </a:cubicBezTo>
              </a:path>
            </a:pathLst>
          </a:custGeom>
          <a:solidFill>
            <a:srgbClr val="342D2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1" name="Google Shape;411;p47"/>
          <p:cNvSpPr/>
          <p:nvPr/>
        </p:nvSpPr>
        <p:spPr>
          <a:xfrm>
            <a:off x="170903" y="4793443"/>
            <a:ext cx="727800" cy="278700"/>
          </a:xfrm>
          <a:custGeom>
            <a:rect b="b" l="l" r="r" t="t"/>
            <a:pathLst>
              <a:path extrusionOk="0" h="120000" w="120000">
                <a:moveTo>
                  <a:pt x="70588" y="0"/>
                </a:moveTo>
                <a:cubicBezTo>
                  <a:pt x="70588" y="0"/>
                  <a:pt x="70588" y="27692"/>
                  <a:pt x="70588" y="27692"/>
                </a:cubicBezTo>
                <a:cubicBezTo>
                  <a:pt x="70588" y="27692"/>
                  <a:pt x="7058" y="55384"/>
                  <a:pt x="3529" y="64615"/>
                </a:cubicBezTo>
                <a:cubicBezTo>
                  <a:pt x="0" y="73846"/>
                  <a:pt x="0" y="120000"/>
                  <a:pt x="3529" y="120000"/>
                </a:cubicBezTo>
                <a:cubicBezTo>
                  <a:pt x="10588" y="120000"/>
                  <a:pt x="77647" y="120000"/>
                  <a:pt x="77647" y="120000"/>
                </a:cubicBezTo>
                <a:cubicBezTo>
                  <a:pt x="77647" y="120000"/>
                  <a:pt x="109411" y="120000"/>
                  <a:pt x="116470" y="120000"/>
                </a:cubicBezTo>
                <a:cubicBezTo>
                  <a:pt x="120000" y="120000"/>
                  <a:pt x="120000" y="101538"/>
                  <a:pt x="120000" y="92307"/>
                </a:cubicBezTo>
                <a:cubicBezTo>
                  <a:pt x="120000" y="83076"/>
                  <a:pt x="120000" y="9230"/>
                  <a:pt x="120000" y="9230"/>
                </a:cubicBezTo>
                <a:lnTo>
                  <a:pt x="70588" y="0"/>
                </a:lnTo>
                <a:close/>
              </a:path>
            </a:pathLst>
          </a:custGeom>
          <a:solidFill>
            <a:srgbClr val="231F2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2" name="Google Shape;412;p47"/>
          <p:cNvSpPr/>
          <p:nvPr/>
        </p:nvSpPr>
        <p:spPr>
          <a:xfrm>
            <a:off x="514713" y="4026094"/>
            <a:ext cx="443100" cy="812700"/>
          </a:xfrm>
          <a:custGeom>
            <a:rect b="b" l="l" r="r" t="t"/>
            <a:pathLst>
              <a:path extrusionOk="0" h="120000" w="120000">
                <a:moveTo>
                  <a:pt x="114285" y="120000"/>
                </a:moveTo>
                <a:cubicBezTo>
                  <a:pt x="97142" y="120000"/>
                  <a:pt x="28571" y="120000"/>
                  <a:pt x="11428" y="120000"/>
                </a:cubicBezTo>
                <a:cubicBezTo>
                  <a:pt x="0" y="120000"/>
                  <a:pt x="0" y="107368"/>
                  <a:pt x="0" y="104210"/>
                </a:cubicBezTo>
                <a:cubicBezTo>
                  <a:pt x="0" y="101052"/>
                  <a:pt x="0" y="0"/>
                  <a:pt x="0" y="0"/>
                </a:cubicBezTo>
                <a:cubicBezTo>
                  <a:pt x="120000" y="0"/>
                  <a:pt x="120000" y="0"/>
                  <a:pt x="120000" y="0"/>
                </a:cubicBezTo>
                <a:cubicBezTo>
                  <a:pt x="120000" y="0"/>
                  <a:pt x="120000" y="97894"/>
                  <a:pt x="120000" y="104210"/>
                </a:cubicBezTo>
                <a:cubicBezTo>
                  <a:pt x="120000" y="110526"/>
                  <a:pt x="120000" y="120000"/>
                  <a:pt x="114285" y="120000"/>
                </a:cubicBezTo>
                <a:close/>
              </a:path>
            </a:pathLst>
          </a:custGeom>
          <a:solidFill>
            <a:srgbClr val="37302B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3" name="Google Shape;413;p47"/>
          <p:cNvSpPr/>
          <p:nvPr/>
        </p:nvSpPr>
        <p:spPr>
          <a:xfrm>
            <a:off x="1366764" y="4793443"/>
            <a:ext cx="741900" cy="278700"/>
          </a:xfrm>
          <a:custGeom>
            <a:rect b="b" l="l" r="r" t="t"/>
            <a:pathLst>
              <a:path extrusionOk="0" h="120000" w="120000">
                <a:moveTo>
                  <a:pt x="51428" y="0"/>
                </a:moveTo>
                <a:cubicBezTo>
                  <a:pt x="51428" y="0"/>
                  <a:pt x="51428" y="27692"/>
                  <a:pt x="51428" y="27692"/>
                </a:cubicBezTo>
                <a:cubicBezTo>
                  <a:pt x="51428" y="27692"/>
                  <a:pt x="109714" y="55384"/>
                  <a:pt x="113142" y="64615"/>
                </a:cubicBezTo>
                <a:cubicBezTo>
                  <a:pt x="116571" y="73846"/>
                  <a:pt x="120000" y="120000"/>
                  <a:pt x="113142" y="120000"/>
                </a:cubicBezTo>
                <a:cubicBezTo>
                  <a:pt x="109714" y="120000"/>
                  <a:pt x="44571" y="120000"/>
                  <a:pt x="44571" y="120000"/>
                </a:cubicBezTo>
                <a:cubicBezTo>
                  <a:pt x="44571" y="120000"/>
                  <a:pt x="10285" y="120000"/>
                  <a:pt x="6857" y="120000"/>
                </a:cubicBezTo>
                <a:cubicBezTo>
                  <a:pt x="0" y="120000"/>
                  <a:pt x="0" y="101538"/>
                  <a:pt x="0" y="92307"/>
                </a:cubicBezTo>
                <a:cubicBezTo>
                  <a:pt x="0" y="83076"/>
                  <a:pt x="0" y="9230"/>
                  <a:pt x="0" y="9230"/>
                </a:cubicBezTo>
                <a:lnTo>
                  <a:pt x="51428" y="0"/>
                </a:lnTo>
                <a:close/>
              </a:path>
            </a:pathLst>
          </a:custGeom>
          <a:solidFill>
            <a:srgbClr val="231F2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4" name="Google Shape;414;p47"/>
          <p:cNvSpPr/>
          <p:nvPr/>
        </p:nvSpPr>
        <p:spPr>
          <a:xfrm>
            <a:off x="1282057" y="4026094"/>
            <a:ext cx="468300" cy="812700"/>
          </a:xfrm>
          <a:custGeom>
            <a:rect b="b" l="l" r="r" t="t"/>
            <a:pathLst>
              <a:path extrusionOk="0" h="120000" w="120000">
                <a:moveTo>
                  <a:pt x="109090" y="120000"/>
                </a:moveTo>
                <a:cubicBezTo>
                  <a:pt x="98181" y="120000"/>
                  <a:pt x="27272" y="120000"/>
                  <a:pt x="16363" y="120000"/>
                </a:cubicBezTo>
                <a:cubicBezTo>
                  <a:pt x="0" y="120000"/>
                  <a:pt x="0" y="107368"/>
                  <a:pt x="0" y="104210"/>
                </a:cubicBezTo>
                <a:cubicBezTo>
                  <a:pt x="0" y="101052"/>
                  <a:pt x="0" y="0"/>
                  <a:pt x="0" y="0"/>
                </a:cubicBezTo>
                <a:cubicBezTo>
                  <a:pt x="120000" y="0"/>
                  <a:pt x="120000" y="0"/>
                  <a:pt x="120000" y="0"/>
                </a:cubicBezTo>
                <a:cubicBezTo>
                  <a:pt x="120000" y="0"/>
                  <a:pt x="120000" y="97894"/>
                  <a:pt x="120000" y="104210"/>
                </a:cubicBezTo>
                <a:cubicBezTo>
                  <a:pt x="120000" y="110526"/>
                  <a:pt x="120000" y="120000"/>
                  <a:pt x="109090" y="120000"/>
                </a:cubicBezTo>
                <a:close/>
              </a:path>
            </a:pathLst>
          </a:custGeom>
          <a:solidFill>
            <a:srgbClr val="37302B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" name="Google Shape;415;p47"/>
          <p:cNvSpPr/>
          <p:nvPr/>
        </p:nvSpPr>
        <p:spPr>
          <a:xfrm>
            <a:off x="170903" y="2406684"/>
            <a:ext cx="1917900" cy="1579500"/>
          </a:xfrm>
          <a:custGeom>
            <a:rect b="b" l="l" r="r" t="t"/>
            <a:pathLst>
              <a:path extrusionOk="0" h="120000" w="120000">
                <a:moveTo>
                  <a:pt x="106666" y="0"/>
                </a:moveTo>
                <a:cubicBezTo>
                  <a:pt x="106666" y="0"/>
                  <a:pt x="82666" y="0"/>
                  <a:pt x="60000" y="0"/>
                </a:cubicBezTo>
                <a:cubicBezTo>
                  <a:pt x="36000" y="0"/>
                  <a:pt x="13333" y="0"/>
                  <a:pt x="13333" y="0"/>
                </a:cubicBezTo>
                <a:cubicBezTo>
                  <a:pt x="13333" y="0"/>
                  <a:pt x="0" y="1621"/>
                  <a:pt x="0" y="16216"/>
                </a:cubicBezTo>
                <a:cubicBezTo>
                  <a:pt x="0" y="25945"/>
                  <a:pt x="4000" y="84324"/>
                  <a:pt x="5333" y="108648"/>
                </a:cubicBezTo>
                <a:cubicBezTo>
                  <a:pt x="5333" y="115135"/>
                  <a:pt x="6666" y="120000"/>
                  <a:pt x="12000" y="120000"/>
                </a:cubicBezTo>
                <a:cubicBezTo>
                  <a:pt x="14666" y="120000"/>
                  <a:pt x="36000" y="120000"/>
                  <a:pt x="60000" y="120000"/>
                </a:cubicBezTo>
                <a:cubicBezTo>
                  <a:pt x="82666" y="120000"/>
                  <a:pt x="105333" y="120000"/>
                  <a:pt x="108000" y="120000"/>
                </a:cubicBezTo>
                <a:cubicBezTo>
                  <a:pt x="113333" y="120000"/>
                  <a:pt x="113333" y="115135"/>
                  <a:pt x="114666" y="108648"/>
                </a:cubicBezTo>
                <a:cubicBezTo>
                  <a:pt x="116000" y="84324"/>
                  <a:pt x="120000" y="25945"/>
                  <a:pt x="120000" y="16216"/>
                </a:cubicBezTo>
                <a:cubicBezTo>
                  <a:pt x="120000" y="1621"/>
                  <a:pt x="106666" y="0"/>
                  <a:pt x="106666" y="0"/>
                </a:cubicBezTo>
              </a:path>
            </a:pathLst>
          </a:custGeom>
          <a:solidFill>
            <a:srgbClr val="40383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" name="Google Shape;416;p47"/>
          <p:cNvSpPr/>
          <p:nvPr/>
        </p:nvSpPr>
        <p:spPr>
          <a:xfrm>
            <a:off x="768833" y="2406684"/>
            <a:ext cx="767400" cy="7674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60000" y="120000"/>
                </a:lnTo>
                <a:lnTo>
                  <a:pt x="120000" y="0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" name="Google Shape;417;p47"/>
          <p:cNvSpPr/>
          <p:nvPr/>
        </p:nvSpPr>
        <p:spPr>
          <a:xfrm>
            <a:off x="768833" y="2406684"/>
            <a:ext cx="767400" cy="7674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60000" y="120000"/>
                </a:lnTo>
                <a:lnTo>
                  <a:pt x="120000" y="0"/>
                </a:lnTo>
                <a:lnTo>
                  <a:pt x="0" y="0"/>
                </a:lnTo>
              </a:path>
            </a:pathLst>
          </a:cu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8" name="Google Shape;418;p47"/>
          <p:cNvSpPr/>
          <p:nvPr/>
        </p:nvSpPr>
        <p:spPr>
          <a:xfrm>
            <a:off x="958178" y="2302048"/>
            <a:ext cx="383100" cy="234900"/>
          </a:xfrm>
          <a:prstGeom prst="ellipse">
            <a:avLst/>
          </a:prstGeom>
          <a:solidFill>
            <a:srgbClr val="0295A5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9" name="Google Shape;419;p47"/>
          <p:cNvSpPr/>
          <p:nvPr/>
        </p:nvSpPr>
        <p:spPr>
          <a:xfrm>
            <a:off x="1022954" y="2426616"/>
            <a:ext cx="259200" cy="747600"/>
          </a:xfrm>
          <a:custGeom>
            <a:rect b="b" l="l" r="r" t="t"/>
            <a:pathLst>
              <a:path extrusionOk="0" h="120000" w="120000">
                <a:moveTo>
                  <a:pt x="39230" y="0"/>
                </a:moveTo>
                <a:lnTo>
                  <a:pt x="0" y="82400"/>
                </a:lnTo>
                <a:lnTo>
                  <a:pt x="60000" y="120000"/>
                </a:lnTo>
                <a:lnTo>
                  <a:pt x="120000" y="82400"/>
                </a:lnTo>
                <a:lnTo>
                  <a:pt x="90000" y="0"/>
                </a:lnTo>
                <a:lnTo>
                  <a:pt x="39230" y="0"/>
                </a:lnTo>
                <a:close/>
              </a:path>
            </a:pathLst>
          </a:custGeom>
          <a:solidFill>
            <a:srgbClr val="0295A5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0" name="Google Shape;420;p47"/>
          <p:cNvSpPr/>
          <p:nvPr/>
        </p:nvSpPr>
        <p:spPr>
          <a:xfrm>
            <a:off x="1022954" y="2426616"/>
            <a:ext cx="259200" cy="747600"/>
          </a:xfrm>
          <a:custGeom>
            <a:rect b="b" l="l" r="r" t="t"/>
            <a:pathLst>
              <a:path extrusionOk="0" h="120000" w="120000">
                <a:moveTo>
                  <a:pt x="39230" y="0"/>
                </a:moveTo>
                <a:lnTo>
                  <a:pt x="0" y="82400"/>
                </a:lnTo>
                <a:lnTo>
                  <a:pt x="60000" y="120000"/>
                </a:lnTo>
                <a:lnTo>
                  <a:pt x="120000" y="82400"/>
                </a:lnTo>
                <a:lnTo>
                  <a:pt x="90000" y="0"/>
                </a:lnTo>
                <a:lnTo>
                  <a:pt x="39230" y="0"/>
                </a:lnTo>
              </a:path>
            </a:pathLst>
          </a:cu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1" name="Google Shape;421;p47"/>
          <p:cNvSpPr/>
          <p:nvPr/>
        </p:nvSpPr>
        <p:spPr>
          <a:xfrm>
            <a:off x="1152505" y="2406684"/>
            <a:ext cx="573600" cy="767400"/>
          </a:xfrm>
          <a:custGeom>
            <a:rect b="b" l="l" r="r" t="t"/>
            <a:pathLst>
              <a:path extrusionOk="0" h="120000" w="120000">
                <a:moveTo>
                  <a:pt x="80000" y="0"/>
                </a:moveTo>
                <a:cubicBezTo>
                  <a:pt x="120000" y="3333"/>
                  <a:pt x="120000" y="3333"/>
                  <a:pt x="120000" y="3333"/>
                </a:cubicBezTo>
                <a:cubicBezTo>
                  <a:pt x="120000" y="3333"/>
                  <a:pt x="71111" y="83333"/>
                  <a:pt x="57777" y="96666"/>
                </a:cubicBezTo>
                <a:cubicBezTo>
                  <a:pt x="44444" y="113333"/>
                  <a:pt x="0" y="120000"/>
                  <a:pt x="0" y="120000"/>
                </a:cubicBezTo>
                <a:cubicBezTo>
                  <a:pt x="80000" y="0"/>
                  <a:pt x="80000" y="0"/>
                  <a:pt x="80000" y="0"/>
                </a:cubicBezTo>
              </a:path>
            </a:pathLst>
          </a:custGeom>
          <a:solidFill>
            <a:srgbClr val="342E2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2" name="Google Shape;422;p47"/>
          <p:cNvSpPr/>
          <p:nvPr/>
        </p:nvSpPr>
        <p:spPr>
          <a:xfrm>
            <a:off x="599420" y="2406684"/>
            <a:ext cx="552600" cy="767400"/>
          </a:xfrm>
          <a:custGeom>
            <a:rect b="b" l="l" r="r" t="t"/>
            <a:pathLst>
              <a:path extrusionOk="0" h="120000" w="120000">
                <a:moveTo>
                  <a:pt x="36923" y="0"/>
                </a:moveTo>
                <a:cubicBezTo>
                  <a:pt x="0" y="3333"/>
                  <a:pt x="0" y="3333"/>
                  <a:pt x="0" y="3333"/>
                </a:cubicBezTo>
                <a:cubicBezTo>
                  <a:pt x="0" y="3333"/>
                  <a:pt x="46153" y="83333"/>
                  <a:pt x="55384" y="96666"/>
                </a:cubicBezTo>
                <a:cubicBezTo>
                  <a:pt x="69230" y="113333"/>
                  <a:pt x="120000" y="120000"/>
                  <a:pt x="120000" y="120000"/>
                </a:cubicBezTo>
                <a:cubicBezTo>
                  <a:pt x="36923" y="0"/>
                  <a:pt x="36923" y="0"/>
                  <a:pt x="36923" y="0"/>
                </a:cubicBezTo>
              </a:path>
            </a:pathLst>
          </a:custGeom>
          <a:solidFill>
            <a:srgbClr val="342E2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3" name="Google Shape;423;p47"/>
          <p:cNvSpPr/>
          <p:nvPr/>
        </p:nvSpPr>
        <p:spPr>
          <a:xfrm>
            <a:off x="1132574" y="3154103"/>
            <a:ext cx="39600" cy="832500"/>
          </a:xfrm>
          <a:custGeom>
            <a:rect b="b" l="l" r="r" t="t"/>
            <a:pathLst>
              <a:path extrusionOk="0" h="120000" w="120000">
                <a:moveTo>
                  <a:pt x="120000" y="120000"/>
                </a:moveTo>
                <a:lnTo>
                  <a:pt x="0" y="120000"/>
                </a:lnTo>
                <a:lnTo>
                  <a:pt x="0" y="0"/>
                </a:lnTo>
                <a:lnTo>
                  <a:pt x="60000" y="2874"/>
                </a:lnTo>
                <a:lnTo>
                  <a:pt x="120000" y="0"/>
                </a:lnTo>
                <a:lnTo>
                  <a:pt x="120000" y="120000"/>
                </a:lnTo>
                <a:close/>
              </a:path>
            </a:pathLst>
          </a:custGeom>
          <a:solidFill>
            <a:srgbClr val="342E2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4" name="Google Shape;424;p47"/>
          <p:cNvSpPr/>
          <p:nvPr/>
        </p:nvSpPr>
        <p:spPr>
          <a:xfrm>
            <a:off x="1790298" y="2406684"/>
            <a:ext cx="84600" cy="0"/>
          </a:xfrm>
          <a:custGeom>
            <a:rect b="b" l="l" r="r" t="t"/>
            <a:pathLst>
              <a:path extrusionOk="0" h="120000" w="120000">
                <a:moveTo>
                  <a:pt x="120000" y="0"/>
                </a:moveTo>
                <a:cubicBezTo>
                  <a:pt x="120000" y="0"/>
                  <a:pt x="60000" y="0"/>
                  <a:pt x="0" y="0"/>
                </a:cubicBezTo>
                <a:cubicBezTo>
                  <a:pt x="0" y="0"/>
                  <a:pt x="0" y="0"/>
                  <a:pt x="0" y="0"/>
                </a:cubicBezTo>
                <a:cubicBezTo>
                  <a:pt x="60000" y="0"/>
                  <a:pt x="120000" y="0"/>
                  <a:pt x="120000" y="0"/>
                </a:cubicBezTo>
                <a:cubicBezTo>
                  <a:pt x="120000" y="0"/>
                  <a:pt x="120000" y="0"/>
                  <a:pt x="120000" y="0"/>
                </a:cubicBezTo>
                <a:cubicBezTo>
                  <a:pt x="120000" y="0"/>
                  <a:pt x="120000" y="0"/>
                  <a:pt x="120000" y="0"/>
                </a:cubicBezTo>
                <a:cubicBezTo>
                  <a:pt x="120000" y="0"/>
                  <a:pt x="120000" y="0"/>
                  <a:pt x="120000" y="0"/>
                </a:cubicBezTo>
              </a:path>
            </a:pathLst>
          </a:custGeom>
          <a:solidFill>
            <a:srgbClr val="DEDED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" name="Google Shape;425;p47"/>
          <p:cNvSpPr/>
          <p:nvPr/>
        </p:nvSpPr>
        <p:spPr>
          <a:xfrm>
            <a:off x="1875004" y="2406684"/>
            <a:ext cx="24300" cy="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cubicBezTo>
                  <a:pt x="0" y="0"/>
                  <a:pt x="0" y="0"/>
                  <a:pt x="120000" y="0"/>
                </a:cubicBezTo>
                <a:cubicBezTo>
                  <a:pt x="120000" y="0"/>
                  <a:pt x="120000" y="0"/>
                  <a:pt x="120000" y="0"/>
                </a:cubicBezTo>
                <a:cubicBezTo>
                  <a:pt x="120000" y="0"/>
                  <a:pt x="120000" y="0"/>
                  <a:pt x="0" y="0"/>
                </a:cubicBezTo>
                <a:cubicBezTo>
                  <a:pt x="0" y="0"/>
                  <a:pt x="0" y="0"/>
                  <a:pt x="0" y="0"/>
                </a:cubicBezTo>
              </a:path>
            </a:pathLst>
          </a:custGeom>
          <a:solidFill>
            <a:srgbClr val="342D2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" name="Google Shape;426;p47"/>
          <p:cNvSpPr/>
          <p:nvPr/>
        </p:nvSpPr>
        <p:spPr>
          <a:xfrm>
            <a:off x="1685660" y="2406684"/>
            <a:ext cx="214800" cy="84600"/>
          </a:xfrm>
          <a:custGeom>
            <a:rect b="b" l="l" r="r" t="t"/>
            <a:pathLst>
              <a:path extrusionOk="0" h="120000" w="120000">
                <a:moveTo>
                  <a:pt x="108000" y="0"/>
                </a:moveTo>
                <a:cubicBezTo>
                  <a:pt x="108000" y="0"/>
                  <a:pt x="84000" y="0"/>
                  <a:pt x="60000" y="0"/>
                </a:cubicBezTo>
                <a:cubicBezTo>
                  <a:pt x="48000" y="30000"/>
                  <a:pt x="36000" y="30000"/>
                  <a:pt x="24000" y="30000"/>
                </a:cubicBezTo>
                <a:cubicBezTo>
                  <a:pt x="12000" y="60000"/>
                  <a:pt x="12000" y="90000"/>
                  <a:pt x="0" y="120000"/>
                </a:cubicBezTo>
                <a:cubicBezTo>
                  <a:pt x="48000" y="120000"/>
                  <a:pt x="84000" y="60000"/>
                  <a:pt x="120000" y="0"/>
                </a:cubicBezTo>
                <a:cubicBezTo>
                  <a:pt x="108000" y="0"/>
                  <a:pt x="108000" y="0"/>
                  <a:pt x="108000" y="0"/>
                </a:cubicBezTo>
                <a:cubicBezTo>
                  <a:pt x="108000" y="0"/>
                  <a:pt x="108000" y="0"/>
                  <a:pt x="108000" y="0"/>
                </a:cubicBezTo>
              </a:path>
            </a:pathLst>
          </a:custGeom>
          <a:solidFill>
            <a:srgbClr val="3C343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" name="Google Shape;427;p47"/>
          <p:cNvSpPr/>
          <p:nvPr/>
        </p:nvSpPr>
        <p:spPr>
          <a:xfrm>
            <a:off x="788764" y="2451532"/>
            <a:ext cx="727800" cy="59400"/>
          </a:xfrm>
          <a:custGeom>
            <a:rect b="b" l="l" r="r" t="t"/>
            <a:pathLst>
              <a:path extrusionOk="0" h="120000" w="120000">
                <a:moveTo>
                  <a:pt x="28235" y="0"/>
                </a:moveTo>
                <a:cubicBezTo>
                  <a:pt x="21176" y="0"/>
                  <a:pt x="14117" y="0"/>
                  <a:pt x="0" y="0"/>
                </a:cubicBezTo>
                <a:cubicBezTo>
                  <a:pt x="7058" y="120000"/>
                  <a:pt x="7058" y="120000"/>
                  <a:pt x="7058" y="120000"/>
                </a:cubicBezTo>
                <a:cubicBezTo>
                  <a:pt x="21176" y="120000"/>
                  <a:pt x="28235" y="120000"/>
                  <a:pt x="38823" y="120000"/>
                </a:cubicBezTo>
                <a:cubicBezTo>
                  <a:pt x="35294" y="80000"/>
                  <a:pt x="31764" y="40000"/>
                  <a:pt x="28235" y="0"/>
                </a:cubicBezTo>
                <a:moveTo>
                  <a:pt x="120000" y="0"/>
                </a:moveTo>
                <a:cubicBezTo>
                  <a:pt x="120000" y="0"/>
                  <a:pt x="120000" y="0"/>
                  <a:pt x="116470" y="0"/>
                </a:cubicBezTo>
                <a:cubicBezTo>
                  <a:pt x="105882" y="0"/>
                  <a:pt x="98823" y="0"/>
                  <a:pt x="91764" y="0"/>
                </a:cubicBezTo>
                <a:cubicBezTo>
                  <a:pt x="88235" y="40000"/>
                  <a:pt x="84705" y="80000"/>
                  <a:pt x="81176" y="120000"/>
                </a:cubicBezTo>
                <a:cubicBezTo>
                  <a:pt x="91764" y="120000"/>
                  <a:pt x="102352" y="120000"/>
                  <a:pt x="116470" y="120000"/>
                </a:cubicBezTo>
                <a:cubicBezTo>
                  <a:pt x="120000" y="0"/>
                  <a:pt x="120000" y="0"/>
                  <a:pt x="120000" y="0"/>
                </a:cubicBezTo>
              </a:path>
            </a:pathLst>
          </a:custGeom>
          <a:solidFill>
            <a:srgbClr val="DEDED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8" name="Google Shape;428;p47"/>
          <p:cNvSpPr/>
          <p:nvPr/>
        </p:nvSpPr>
        <p:spPr>
          <a:xfrm>
            <a:off x="958178" y="2451532"/>
            <a:ext cx="383100" cy="59400"/>
          </a:xfrm>
          <a:custGeom>
            <a:rect b="b" l="l" r="r" t="t"/>
            <a:pathLst>
              <a:path extrusionOk="0" h="120000" w="120000">
                <a:moveTo>
                  <a:pt x="46666" y="0"/>
                </a:moveTo>
                <a:cubicBezTo>
                  <a:pt x="26666" y="0"/>
                  <a:pt x="13333" y="0"/>
                  <a:pt x="0" y="0"/>
                </a:cubicBezTo>
                <a:cubicBezTo>
                  <a:pt x="6666" y="40000"/>
                  <a:pt x="13333" y="80000"/>
                  <a:pt x="20000" y="120000"/>
                </a:cubicBezTo>
                <a:cubicBezTo>
                  <a:pt x="26666" y="120000"/>
                  <a:pt x="33333" y="120000"/>
                  <a:pt x="46666" y="120000"/>
                </a:cubicBezTo>
                <a:cubicBezTo>
                  <a:pt x="46666" y="0"/>
                  <a:pt x="46666" y="0"/>
                  <a:pt x="46666" y="0"/>
                </a:cubicBezTo>
                <a:moveTo>
                  <a:pt x="120000" y="0"/>
                </a:moveTo>
                <a:cubicBezTo>
                  <a:pt x="106666" y="0"/>
                  <a:pt x="93333" y="0"/>
                  <a:pt x="80000" y="0"/>
                </a:cubicBezTo>
                <a:cubicBezTo>
                  <a:pt x="80000" y="120000"/>
                  <a:pt x="80000" y="120000"/>
                  <a:pt x="80000" y="120000"/>
                </a:cubicBezTo>
                <a:cubicBezTo>
                  <a:pt x="86666" y="120000"/>
                  <a:pt x="93333" y="120000"/>
                  <a:pt x="100000" y="120000"/>
                </a:cubicBezTo>
                <a:cubicBezTo>
                  <a:pt x="106666" y="80000"/>
                  <a:pt x="113333" y="40000"/>
                  <a:pt x="120000" y="0"/>
                </a:cubicBezTo>
              </a:path>
            </a:pathLst>
          </a:custGeom>
          <a:solidFill>
            <a:srgbClr val="07839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9" name="Google Shape;429;p47"/>
          <p:cNvSpPr/>
          <p:nvPr/>
        </p:nvSpPr>
        <p:spPr>
          <a:xfrm>
            <a:off x="1107661" y="2451532"/>
            <a:ext cx="109200" cy="59400"/>
          </a:xfrm>
          <a:custGeom>
            <a:rect b="b" l="l" r="r" t="t"/>
            <a:pathLst>
              <a:path extrusionOk="0" h="120000" w="120000">
                <a:moveTo>
                  <a:pt x="120000" y="0"/>
                </a:moveTo>
                <a:cubicBezTo>
                  <a:pt x="72000" y="0"/>
                  <a:pt x="48000" y="0"/>
                  <a:pt x="0" y="0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24000" y="120000"/>
                  <a:pt x="72000" y="120000"/>
                  <a:pt x="120000" y="120000"/>
                </a:cubicBezTo>
                <a:cubicBezTo>
                  <a:pt x="120000" y="0"/>
                  <a:pt x="120000" y="0"/>
                  <a:pt x="120000" y="0"/>
                </a:cubicBezTo>
              </a:path>
            </a:pathLst>
          </a:custGeom>
          <a:solidFill>
            <a:srgbClr val="07839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0" name="Google Shape;430;p47"/>
          <p:cNvSpPr/>
          <p:nvPr/>
        </p:nvSpPr>
        <p:spPr>
          <a:xfrm>
            <a:off x="1491333" y="2426616"/>
            <a:ext cx="234900" cy="84600"/>
          </a:xfrm>
          <a:custGeom>
            <a:rect b="b" l="l" r="r" t="t"/>
            <a:pathLst>
              <a:path extrusionOk="0" h="120000" w="120000">
                <a:moveTo>
                  <a:pt x="120000" y="0"/>
                </a:moveTo>
                <a:cubicBezTo>
                  <a:pt x="87272" y="30000"/>
                  <a:pt x="54545" y="30000"/>
                  <a:pt x="10909" y="30000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0" y="120000"/>
                  <a:pt x="0" y="120000"/>
                  <a:pt x="0" y="120000"/>
                </a:cubicBezTo>
                <a:cubicBezTo>
                  <a:pt x="43636" y="120000"/>
                  <a:pt x="76363" y="120000"/>
                  <a:pt x="98181" y="90000"/>
                </a:cubicBezTo>
                <a:cubicBezTo>
                  <a:pt x="109090" y="60000"/>
                  <a:pt x="109090" y="30000"/>
                  <a:pt x="120000" y="0"/>
                </a:cubicBezTo>
              </a:path>
            </a:pathLst>
          </a:custGeom>
          <a:solidFill>
            <a:srgbClr val="312C2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1" name="Google Shape;431;p47"/>
          <p:cNvSpPr/>
          <p:nvPr/>
        </p:nvSpPr>
        <p:spPr>
          <a:xfrm>
            <a:off x="574506" y="2471463"/>
            <a:ext cx="65100" cy="39600"/>
          </a:xfrm>
          <a:custGeom>
            <a:rect b="b" l="l" r="r" t="t"/>
            <a:pathLst>
              <a:path extrusionOk="0" h="120000" w="120000">
                <a:moveTo>
                  <a:pt x="80000" y="0"/>
                </a:moveTo>
                <a:cubicBezTo>
                  <a:pt x="0" y="120000"/>
                  <a:pt x="0" y="120000"/>
                  <a:pt x="0" y="120000"/>
                </a:cubicBezTo>
                <a:cubicBezTo>
                  <a:pt x="40000" y="120000"/>
                  <a:pt x="80000" y="120000"/>
                  <a:pt x="120000" y="120000"/>
                </a:cubicBezTo>
                <a:cubicBezTo>
                  <a:pt x="80000" y="60000"/>
                  <a:pt x="80000" y="0"/>
                  <a:pt x="80000" y="0"/>
                </a:cubicBezTo>
              </a:path>
            </a:pathLst>
          </a:custGeom>
          <a:solidFill>
            <a:srgbClr val="3C343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2" name="Google Shape;432;p47"/>
          <p:cNvSpPr/>
          <p:nvPr/>
        </p:nvSpPr>
        <p:spPr>
          <a:xfrm>
            <a:off x="619351" y="2451532"/>
            <a:ext cx="214800" cy="594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cubicBezTo>
                  <a:pt x="0" y="40000"/>
                  <a:pt x="0" y="40000"/>
                  <a:pt x="0" y="40000"/>
                </a:cubicBezTo>
                <a:cubicBezTo>
                  <a:pt x="0" y="40000"/>
                  <a:pt x="0" y="80000"/>
                  <a:pt x="12000" y="120000"/>
                </a:cubicBezTo>
                <a:cubicBezTo>
                  <a:pt x="24000" y="120000"/>
                  <a:pt x="36000" y="120000"/>
                  <a:pt x="48000" y="120000"/>
                </a:cubicBezTo>
                <a:cubicBezTo>
                  <a:pt x="72000" y="120000"/>
                  <a:pt x="96000" y="120000"/>
                  <a:pt x="120000" y="120000"/>
                </a:cubicBezTo>
                <a:cubicBezTo>
                  <a:pt x="96000" y="0"/>
                  <a:pt x="96000" y="0"/>
                  <a:pt x="96000" y="0"/>
                </a:cubicBezTo>
                <a:cubicBezTo>
                  <a:pt x="84000" y="0"/>
                  <a:pt x="72000" y="0"/>
                  <a:pt x="48000" y="0"/>
                </a:cubicBezTo>
                <a:cubicBezTo>
                  <a:pt x="36000" y="0"/>
                  <a:pt x="12000" y="0"/>
                  <a:pt x="0" y="0"/>
                </a:cubicBezTo>
              </a:path>
            </a:pathLst>
          </a:custGeom>
          <a:solidFill>
            <a:srgbClr val="312C2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3" name="Google Shape;433;p47"/>
          <p:cNvSpPr/>
          <p:nvPr/>
        </p:nvSpPr>
        <p:spPr>
          <a:xfrm>
            <a:off x="1750436" y="3323518"/>
            <a:ext cx="319200" cy="363600"/>
          </a:xfrm>
          <a:custGeom>
            <a:rect b="b" l="l" r="r" t="t"/>
            <a:pathLst>
              <a:path extrusionOk="0" h="120000" w="120000">
                <a:moveTo>
                  <a:pt x="0" y="63529"/>
                </a:moveTo>
                <a:cubicBezTo>
                  <a:pt x="0" y="91764"/>
                  <a:pt x="40000" y="120000"/>
                  <a:pt x="80000" y="112941"/>
                </a:cubicBezTo>
                <a:cubicBezTo>
                  <a:pt x="120000" y="112941"/>
                  <a:pt x="96000" y="63529"/>
                  <a:pt x="96000" y="63529"/>
                </a:cubicBezTo>
                <a:cubicBezTo>
                  <a:pt x="96000" y="63529"/>
                  <a:pt x="112000" y="0"/>
                  <a:pt x="72000" y="0"/>
                </a:cubicBezTo>
                <a:cubicBezTo>
                  <a:pt x="32000" y="7058"/>
                  <a:pt x="0" y="28235"/>
                  <a:pt x="0" y="63529"/>
                </a:cubicBezTo>
                <a:close/>
              </a:path>
            </a:pathLst>
          </a:custGeom>
          <a:solidFill>
            <a:srgbClr val="F0E3C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4" name="Google Shape;434;p47"/>
          <p:cNvSpPr/>
          <p:nvPr/>
        </p:nvSpPr>
        <p:spPr>
          <a:xfrm>
            <a:off x="1939780" y="3323518"/>
            <a:ext cx="84600" cy="338700"/>
          </a:xfrm>
          <a:custGeom>
            <a:rect b="b" l="l" r="r" t="t"/>
            <a:pathLst>
              <a:path extrusionOk="0" h="120000" w="120000">
                <a:moveTo>
                  <a:pt x="91764" y="0"/>
                </a:moveTo>
                <a:lnTo>
                  <a:pt x="0" y="0"/>
                </a:lnTo>
                <a:lnTo>
                  <a:pt x="28235" y="120000"/>
                </a:lnTo>
                <a:lnTo>
                  <a:pt x="120000" y="120000"/>
                </a:lnTo>
                <a:lnTo>
                  <a:pt x="9176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" name="Google Shape;435;p47"/>
          <p:cNvSpPr/>
          <p:nvPr/>
        </p:nvSpPr>
        <p:spPr>
          <a:xfrm>
            <a:off x="1959711" y="3343449"/>
            <a:ext cx="24300" cy="19800"/>
          </a:xfrm>
          <a:prstGeom prst="ellipse">
            <a:avLst/>
          </a:prstGeom>
          <a:solidFill>
            <a:srgbClr val="B8BABC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" name="Google Shape;436;p47"/>
          <p:cNvSpPr/>
          <p:nvPr/>
        </p:nvSpPr>
        <p:spPr>
          <a:xfrm>
            <a:off x="86196" y="383671"/>
            <a:ext cx="2087700" cy="2067900"/>
          </a:xfrm>
          <a:custGeom>
            <a:rect b="b" l="l" r="r" t="t"/>
            <a:pathLst>
              <a:path extrusionOk="0" h="120000" w="120000">
                <a:moveTo>
                  <a:pt x="6122" y="19793"/>
                </a:moveTo>
                <a:cubicBezTo>
                  <a:pt x="0" y="39587"/>
                  <a:pt x="2448" y="63092"/>
                  <a:pt x="3673" y="81649"/>
                </a:cubicBezTo>
                <a:cubicBezTo>
                  <a:pt x="4897" y="115051"/>
                  <a:pt x="17142" y="120000"/>
                  <a:pt x="35510" y="120000"/>
                </a:cubicBezTo>
                <a:cubicBezTo>
                  <a:pt x="53877" y="120000"/>
                  <a:pt x="48979" y="120000"/>
                  <a:pt x="80816" y="120000"/>
                </a:cubicBezTo>
                <a:cubicBezTo>
                  <a:pt x="113877" y="120000"/>
                  <a:pt x="115102" y="100206"/>
                  <a:pt x="115102" y="80412"/>
                </a:cubicBezTo>
                <a:cubicBezTo>
                  <a:pt x="115102" y="61855"/>
                  <a:pt x="119999" y="30927"/>
                  <a:pt x="112653" y="14845"/>
                </a:cubicBezTo>
                <a:cubicBezTo>
                  <a:pt x="105306" y="0"/>
                  <a:pt x="12244" y="0"/>
                  <a:pt x="6122" y="19793"/>
                </a:cubicBezTo>
              </a:path>
            </a:pathLst>
          </a:custGeom>
          <a:solidFill>
            <a:srgbClr val="F0E3C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" name="Google Shape;437;p47"/>
          <p:cNvSpPr/>
          <p:nvPr/>
        </p:nvSpPr>
        <p:spPr>
          <a:xfrm>
            <a:off x="1489" y="-1"/>
            <a:ext cx="2341800" cy="1704600"/>
          </a:xfrm>
          <a:custGeom>
            <a:rect b="b" l="l" r="r" t="t"/>
            <a:pathLst>
              <a:path extrusionOk="0" h="120000" w="120000">
                <a:moveTo>
                  <a:pt x="6545" y="115500"/>
                </a:moveTo>
                <a:cubicBezTo>
                  <a:pt x="3272" y="117000"/>
                  <a:pt x="0" y="73500"/>
                  <a:pt x="2181" y="54000"/>
                </a:cubicBezTo>
                <a:cubicBezTo>
                  <a:pt x="4363" y="37500"/>
                  <a:pt x="0" y="6000"/>
                  <a:pt x="8727" y="0"/>
                </a:cubicBezTo>
                <a:cubicBezTo>
                  <a:pt x="15272" y="19500"/>
                  <a:pt x="34909" y="16500"/>
                  <a:pt x="34909" y="16500"/>
                </a:cubicBezTo>
                <a:cubicBezTo>
                  <a:pt x="34909" y="16500"/>
                  <a:pt x="28363" y="9000"/>
                  <a:pt x="30545" y="0"/>
                </a:cubicBezTo>
                <a:cubicBezTo>
                  <a:pt x="44727" y="10500"/>
                  <a:pt x="62181" y="9000"/>
                  <a:pt x="91636" y="18000"/>
                </a:cubicBezTo>
                <a:cubicBezTo>
                  <a:pt x="120000" y="28500"/>
                  <a:pt x="112363" y="117000"/>
                  <a:pt x="108000" y="118500"/>
                </a:cubicBezTo>
                <a:cubicBezTo>
                  <a:pt x="103636" y="120000"/>
                  <a:pt x="109090" y="67500"/>
                  <a:pt x="101454" y="57000"/>
                </a:cubicBezTo>
                <a:cubicBezTo>
                  <a:pt x="97090" y="49500"/>
                  <a:pt x="87272" y="51000"/>
                  <a:pt x="76363" y="54000"/>
                </a:cubicBezTo>
                <a:cubicBezTo>
                  <a:pt x="69818" y="55500"/>
                  <a:pt x="64363" y="57000"/>
                  <a:pt x="60000" y="57000"/>
                </a:cubicBezTo>
                <a:cubicBezTo>
                  <a:pt x="43636" y="57000"/>
                  <a:pt x="24000" y="45000"/>
                  <a:pt x="16363" y="57000"/>
                </a:cubicBezTo>
                <a:cubicBezTo>
                  <a:pt x="7636" y="67500"/>
                  <a:pt x="9818" y="114000"/>
                  <a:pt x="6545" y="115500"/>
                </a:cubicBezTo>
              </a:path>
            </a:pathLst>
          </a:custGeom>
          <a:solidFill>
            <a:srgbClr val="5634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8" name="Google Shape;438;p47"/>
          <p:cNvSpPr/>
          <p:nvPr/>
        </p:nvSpPr>
        <p:spPr>
          <a:xfrm>
            <a:off x="574506" y="1086247"/>
            <a:ext cx="474000" cy="214800"/>
          </a:xfrm>
          <a:custGeom>
            <a:rect b="b" l="l" r="r" t="t"/>
            <a:pathLst>
              <a:path extrusionOk="0" h="120000" w="120000">
                <a:moveTo>
                  <a:pt x="109090" y="120000"/>
                </a:moveTo>
                <a:cubicBezTo>
                  <a:pt x="109090" y="120000"/>
                  <a:pt x="103636" y="108000"/>
                  <a:pt x="103636" y="108000"/>
                </a:cubicBezTo>
                <a:cubicBezTo>
                  <a:pt x="60000" y="48000"/>
                  <a:pt x="10909" y="108000"/>
                  <a:pt x="10909" y="108000"/>
                </a:cubicBezTo>
                <a:cubicBezTo>
                  <a:pt x="10909" y="120000"/>
                  <a:pt x="5454" y="120000"/>
                  <a:pt x="0" y="108000"/>
                </a:cubicBezTo>
                <a:cubicBezTo>
                  <a:pt x="0" y="96000"/>
                  <a:pt x="0" y="84000"/>
                  <a:pt x="5454" y="72000"/>
                </a:cubicBezTo>
                <a:cubicBezTo>
                  <a:pt x="5454" y="72000"/>
                  <a:pt x="60000" y="0"/>
                  <a:pt x="114545" y="72000"/>
                </a:cubicBezTo>
                <a:cubicBezTo>
                  <a:pt x="120000" y="84000"/>
                  <a:pt x="120000" y="96000"/>
                  <a:pt x="120000" y="108000"/>
                </a:cubicBezTo>
                <a:cubicBezTo>
                  <a:pt x="114545" y="108000"/>
                  <a:pt x="114545" y="120000"/>
                  <a:pt x="109090" y="120000"/>
                </a:cubicBezTo>
                <a:close/>
              </a:path>
            </a:pathLst>
          </a:custGeom>
          <a:solidFill>
            <a:srgbClr val="5634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9" name="Google Shape;439;p47"/>
          <p:cNvSpPr/>
          <p:nvPr/>
        </p:nvSpPr>
        <p:spPr>
          <a:xfrm>
            <a:off x="1192367" y="1086247"/>
            <a:ext cx="474000" cy="214800"/>
          </a:xfrm>
          <a:custGeom>
            <a:rect b="b" l="l" r="r" t="t"/>
            <a:pathLst>
              <a:path extrusionOk="0" h="120000" w="120000">
                <a:moveTo>
                  <a:pt x="109090" y="120000"/>
                </a:moveTo>
                <a:cubicBezTo>
                  <a:pt x="109090" y="120000"/>
                  <a:pt x="109090" y="108000"/>
                  <a:pt x="109090" y="108000"/>
                </a:cubicBezTo>
                <a:cubicBezTo>
                  <a:pt x="60000" y="48000"/>
                  <a:pt x="16363" y="108000"/>
                  <a:pt x="16363" y="108000"/>
                </a:cubicBezTo>
                <a:cubicBezTo>
                  <a:pt x="10909" y="120000"/>
                  <a:pt x="5454" y="120000"/>
                  <a:pt x="0" y="108000"/>
                </a:cubicBezTo>
                <a:cubicBezTo>
                  <a:pt x="0" y="96000"/>
                  <a:pt x="0" y="84000"/>
                  <a:pt x="5454" y="72000"/>
                </a:cubicBezTo>
                <a:cubicBezTo>
                  <a:pt x="5454" y="72000"/>
                  <a:pt x="60000" y="0"/>
                  <a:pt x="114545" y="72000"/>
                </a:cubicBezTo>
                <a:cubicBezTo>
                  <a:pt x="120000" y="84000"/>
                  <a:pt x="120000" y="96000"/>
                  <a:pt x="120000" y="108000"/>
                </a:cubicBezTo>
                <a:cubicBezTo>
                  <a:pt x="120000" y="108000"/>
                  <a:pt x="114545" y="120000"/>
                  <a:pt x="109090" y="120000"/>
                </a:cubicBezTo>
                <a:close/>
              </a:path>
            </a:pathLst>
          </a:custGeom>
          <a:solidFill>
            <a:srgbClr val="5634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0" name="Google Shape;440;p47"/>
          <p:cNvSpPr/>
          <p:nvPr/>
        </p:nvSpPr>
        <p:spPr>
          <a:xfrm>
            <a:off x="704058" y="1938302"/>
            <a:ext cx="832500" cy="274200"/>
          </a:xfrm>
          <a:custGeom>
            <a:rect b="b" l="l" r="r" t="t"/>
            <a:pathLst>
              <a:path extrusionOk="0" h="120000" w="120000">
                <a:moveTo>
                  <a:pt x="0" y="36923"/>
                </a:moveTo>
                <a:cubicBezTo>
                  <a:pt x="0" y="18461"/>
                  <a:pt x="3076" y="0"/>
                  <a:pt x="9230" y="0"/>
                </a:cubicBezTo>
                <a:cubicBezTo>
                  <a:pt x="110769" y="0"/>
                  <a:pt x="110769" y="0"/>
                  <a:pt x="110769" y="0"/>
                </a:cubicBezTo>
                <a:cubicBezTo>
                  <a:pt x="116923" y="0"/>
                  <a:pt x="120000" y="18461"/>
                  <a:pt x="120000" y="36923"/>
                </a:cubicBezTo>
                <a:cubicBezTo>
                  <a:pt x="120000" y="36923"/>
                  <a:pt x="113846" y="120000"/>
                  <a:pt x="61538" y="120000"/>
                </a:cubicBezTo>
                <a:cubicBezTo>
                  <a:pt x="9230" y="120000"/>
                  <a:pt x="0" y="36923"/>
                  <a:pt x="0" y="36923"/>
                </a:cubicBezTo>
              </a:path>
            </a:pathLst>
          </a:custGeom>
          <a:solidFill>
            <a:srgbClr val="EF5A35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1" name="Google Shape;441;p47"/>
          <p:cNvSpPr/>
          <p:nvPr/>
        </p:nvSpPr>
        <p:spPr>
          <a:xfrm>
            <a:off x="1282057" y="1340367"/>
            <a:ext cx="319200" cy="343800"/>
          </a:xfrm>
          <a:prstGeom prst="ellipse">
            <a:avLst/>
          </a:prstGeom>
          <a:solidFill>
            <a:srgbClr val="E3D7B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2" name="Google Shape;442;p47"/>
          <p:cNvSpPr/>
          <p:nvPr/>
        </p:nvSpPr>
        <p:spPr>
          <a:xfrm>
            <a:off x="639282" y="1340367"/>
            <a:ext cx="319200" cy="343800"/>
          </a:xfrm>
          <a:prstGeom prst="ellipse">
            <a:avLst/>
          </a:prstGeom>
          <a:solidFill>
            <a:srgbClr val="E3D7B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3" name="Google Shape;443;p47"/>
          <p:cNvSpPr/>
          <p:nvPr/>
        </p:nvSpPr>
        <p:spPr>
          <a:xfrm>
            <a:off x="639282" y="1385215"/>
            <a:ext cx="319200" cy="3192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4" name="Google Shape;444;p47"/>
          <p:cNvSpPr/>
          <p:nvPr/>
        </p:nvSpPr>
        <p:spPr>
          <a:xfrm>
            <a:off x="704058" y="1449988"/>
            <a:ext cx="194100" cy="189300"/>
          </a:xfrm>
          <a:prstGeom prst="ellipse">
            <a:avLst/>
          </a:prstGeom>
          <a:solidFill>
            <a:srgbClr val="6D5237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" name="Google Shape;445;p47"/>
          <p:cNvSpPr/>
          <p:nvPr/>
        </p:nvSpPr>
        <p:spPr>
          <a:xfrm>
            <a:off x="788764" y="1425077"/>
            <a:ext cx="109200" cy="1092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" name="Google Shape;446;p47"/>
          <p:cNvSpPr/>
          <p:nvPr/>
        </p:nvSpPr>
        <p:spPr>
          <a:xfrm>
            <a:off x="1282057" y="1385215"/>
            <a:ext cx="319200" cy="3192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" name="Google Shape;447;p47"/>
          <p:cNvSpPr/>
          <p:nvPr/>
        </p:nvSpPr>
        <p:spPr>
          <a:xfrm>
            <a:off x="1341850" y="1449988"/>
            <a:ext cx="194100" cy="189300"/>
          </a:xfrm>
          <a:prstGeom prst="ellipse">
            <a:avLst/>
          </a:prstGeom>
          <a:solidFill>
            <a:srgbClr val="6D5237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8" name="Google Shape;448;p47"/>
          <p:cNvSpPr/>
          <p:nvPr/>
        </p:nvSpPr>
        <p:spPr>
          <a:xfrm>
            <a:off x="1431540" y="1425077"/>
            <a:ext cx="104700" cy="1092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9" name="Google Shape;449;p47"/>
          <p:cNvSpPr/>
          <p:nvPr/>
        </p:nvSpPr>
        <p:spPr>
          <a:xfrm>
            <a:off x="813678" y="2023012"/>
            <a:ext cx="637200" cy="1893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32000" y="0"/>
                  <a:pt x="8000" y="26666"/>
                  <a:pt x="0" y="66666"/>
                </a:cubicBezTo>
                <a:cubicBezTo>
                  <a:pt x="12000" y="93333"/>
                  <a:pt x="28000" y="120000"/>
                  <a:pt x="60000" y="120000"/>
                </a:cubicBezTo>
                <a:cubicBezTo>
                  <a:pt x="92000" y="120000"/>
                  <a:pt x="108000" y="93333"/>
                  <a:pt x="120000" y="66666"/>
                </a:cubicBezTo>
                <a:cubicBezTo>
                  <a:pt x="108000" y="26666"/>
                  <a:pt x="84000" y="0"/>
                  <a:pt x="60000" y="0"/>
                </a:cubicBezTo>
              </a:path>
            </a:pathLst>
          </a:custGeom>
          <a:solidFill>
            <a:srgbClr val="D24F2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0" name="Google Shape;450;p47"/>
          <p:cNvSpPr/>
          <p:nvPr/>
        </p:nvSpPr>
        <p:spPr>
          <a:xfrm>
            <a:off x="131041" y="722501"/>
            <a:ext cx="1978200" cy="1002000"/>
          </a:xfrm>
          <a:custGeom>
            <a:rect b="b" l="l" r="r" t="t"/>
            <a:pathLst>
              <a:path extrusionOk="0" h="120000" w="120000">
                <a:moveTo>
                  <a:pt x="0" y="109787"/>
                </a:moveTo>
                <a:cubicBezTo>
                  <a:pt x="0" y="109787"/>
                  <a:pt x="0" y="109787"/>
                  <a:pt x="0" y="109787"/>
                </a:cubicBezTo>
                <a:cubicBezTo>
                  <a:pt x="0" y="109787"/>
                  <a:pt x="0" y="109787"/>
                  <a:pt x="0" y="109787"/>
                </a:cubicBezTo>
                <a:cubicBezTo>
                  <a:pt x="0" y="109787"/>
                  <a:pt x="0" y="109787"/>
                  <a:pt x="0" y="109787"/>
                </a:cubicBezTo>
                <a:cubicBezTo>
                  <a:pt x="0" y="109787"/>
                  <a:pt x="0" y="109787"/>
                  <a:pt x="0" y="109787"/>
                </a:cubicBezTo>
                <a:moveTo>
                  <a:pt x="100645" y="0"/>
                </a:moveTo>
                <a:cubicBezTo>
                  <a:pt x="95483" y="0"/>
                  <a:pt x="89032" y="2553"/>
                  <a:pt x="82580" y="5106"/>
                </a:cubicBezTo>
                <a:cubicBezTo>
                  <a:pt x="74838" y="7659"/>
                  <a:pt x="68387" y="10212"/>
                  <a:pt x="63225" y="10212"/>
                </a:cubicBezTo>
                <a:cubicBezTo>
                  <a:pt x="63225" y="10212"/>
                  <a:pt x="63225" y="10212"/>
                  <a:pt x="63225" y="10212"/>
                </a:cubicBezTo>
                <a:cubicBezTo>
                  <a:pt x="50322" y="10212"/>
                  <a:pt x="36129" y="0"/>
                  <a:pt x="24516" y="0"/>
                </a:cubicBezTo>
                <a:cubicBezTo>
                  <a:pt x="19354" y="0"/>
                  <a:pt x="14193" y="2553"/>
                  <a:pt x="11612" y="10212"/>
                </a:cubicBezTo>
                <a:cubicBezTo>
                  <a:pt x="9032" y="15319"/>
                  <a:pt x="6451" y="25531"/>
                  <a:pt x="5161" y="40851"/>
                </a:cubicBezTo>
                <a:cubicBezTo>
                  <a:pt x="6451" y="30638"/>
                  <a:pt x="7741" y="22978"/>
                  <a:pt x="10322" y="17872"/>
                </a:cubicBezTo>
                <a:cubicBezTo>
                  <a:pt x="14193" y="12765"/>
                  <a:pt x="18064" y="10212"/>
                  <a:pt x="24516" y="10212"/>
                </a:cubicBezTo>
                <a:cubicBezTo>
                  <a:pt x="34838" y="10212"/>
                  <a:pt x="49032" y="17872"/>
                  <a:pt x="61935" y="17872"/>
                </a:cubicBezTo>
                <a:cubicBezTo>
                  <a:pt x="61935" y="17872"/>
                  <a:pt x="61935" y="17872"/>
                  <a:pt x="61935" y="17872"/>
                </a:cubicBezTo>
                <a:cubicBezTo>
                  <a:pt x="68387" y="17872"/>
                  <a:pt x="74838" y="15319"/>
                  <a:pt x="81290" y="15319"/>
                </a:cubicBezTo>
                <a:cubicBezTo>
                  <a:pt x="87741" y="12765"/>
                  <a:pt x="94193" y="10212"/>
                  <a:pt x="99354" y="10212"/>
                </a:cubicBezTo>
                <a:cubicBezTo>
                  <a:pt x="104516" y="10212"/>
                  <a:pt x="109677" y="12765"/>
                  <a:pt x="112258" y="17872"/>
                </a:cubicBezTo>
                <a:cubicBezTo>
                  <a:pt x="118709" y="35744"/>
                  <a:pt x="116129" y="107234"/>
                  <a:pt x="118709" y="120000"/>
                </a:cubicBezTo>
                <a:cubicBezTo>
                  <a:pt x="118709" y="117446"/>
                  <a:pt x="118709" y="114893"/>
                  <a:pt x="118709" y="112340"/>
                </a:cubicBezTo>
                <a:cubicBezTo>
                  <a:pt x="116129" y="99574"/>
                  <a:pt x="120000" y="25531"/>
                  <a:pt x="112258" y="10212"/>
                </a:cubicBezTo>
                <a:cubicBezTo>
                  <a:pt x="109677" y="2553"/>
                  <a:pt x="105806" y="0"/>
                  <a:pt x="100645" y="0"/>
                </a:cubicBezTo>
              </a:path>
            </a:pathLst>
          </a:custGeom>
          <a:solidFill>
            <a:srgbClr val="DBCFB2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1" name="Google Shape;451;p47"/>
          <p:cNvSpPr/>
          <p:nvPr/>
        </p:nvSpPr>
        <p:spPr>
          <a:xfrm>
            <a:off x="106127" y="443465"/>
            <a:ext cx="2048100" cy="1215600"/>
          </a:xfrm>
          <a:custGeom>
            <a:rect b="b" l="l" r="r" t="t"/>
            <a:pathLst>
              <a:path extrusionOk="0" h="120000" w="120000">
                <a:moveTo>
                  <a:pt x="65000" y="0"/>
                </a:moveTo>
                <a:cubicBezTo>
                  <a:pt x="37500" y="0"/>
                  <a:pt x="8750" y="8421"/>
                  <a:pt x="5000" y="27368"/>
                </a:cubicBezTo>
                <a:cubicBezTo>
                  <a:pt x="0" y="56842"/>
                  <a:pt x="1250" y="88421"/>
                  <a:pt x="1250" y="117894"/>
                </a:cubicBezTo>
                <a:cubicBezTo>
                  <a:pt x="1250" y="117894"/>
                  <a:pt x="1250" y="117894"/>
                  <a:pt x="1250" y="117894"/>
                </a:cubicBezTo>
                <a:cubicBezTo>
                  <a:pt x="1250" y="117894"/>
                  <a:pt x="1250" y="117894"/>
                  <a:pt x="1250" y="117894"/>
                </a:cubicBezTo>
                <a:cubicBezTo>
                  <a:pt x="3750" y="111578"/>
                  <a:pt x="3750" y="82105"/>
                  <a:pt x="6250" y="61052"/>
                </a:cubicBezTo>
                <a:cubicBezTo>
                  <a:pt x="7500" y="48421"/>
                  <a:pt x="10000" y="40000"/>
                  <a:pt x="12500" y="35789"/>
                </a:cubicBezTo>
                <a:cubicBezTo>
                  <a:pt x="15000" y="29473"/>
                  <a:pt x="20000" y="27368"/>
                  <a:pt x="25000" y="27368"/>
                </a:cubicBezTo>
                <a:cubicBezTo>
                  <a:pt x="36250" y="27368"/>
                  <a:pt x="50000" y="35789"/>
                  <a:pt x="62500" y="35789"/>
                </a:cubicBezTo>
                <a:cubicBezTo>
                  <a:pt x="62500" y="35789"/>
                  <a:pt x="62500" y="35789"/>
                  <a:pt x="62500" y="35789"/>
                </a:cubicBezTo>
                <a:cubicBezTo>
                  <a:pt x="67500" y="35789"/>
                  <a:pt x="73750" y="33684"/>
                  <a:pt x="81250" y="31578"/>
                </a:cubicBezTo>
                <a:cubicBezTo>
                  <a:pt x="87500" y="29473"/>
                  <a:pt x="93750" y="27368"/>
                  <a:pt x="98750" y="27368"/>
                </a:cubicBezTo>
                <a:cubicBezTo>
                  <a:pt x="103750" y="27368"/>
                  <a:pt x="107500" y="29473"/>
                  <a:pt x="110000" y="35789"/>
                </a:cubicBezTo>
                <a:cubicBezTo>
                  <a:pt x="117500" y="48421"/>
                  <a:pt x="113750" y="109473"/>
                  <a:pt x="116250" y="119999"/>
                </a:cubicBezTo>
                <a:cubicBezTo>
                  <a:pt x="117500" y="88421"/>
                  <a:pt x="120000" y="42105"/>
                  <a:pt x="113750" y="18947"/>
                </a:cubicBezTo>
                <a:cubicBezTo>
                  <a:pt x="110000" y="6315"/>
                  <a:pt x="87500" y="0"/>
                  <a:pt x="65000" y="0"/>
                </a:cubicBezTo>
              </a:path>
            </a:pathLst>
          </a:custGeom>
          <a:solidFill>
            <a:srgbClr val="5132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2" name="Google Shape;452;p47"/>
          <p:cNvSpPr txBox="1"/>
          <p:nvPr/>
        </p:nvSpPr>
        <p:spPr>
          <a:xfrm>
            <a:off x="3399375" y="383675"/>
            <a:ext cx="5475300" cy="180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E06666"/>
                </a:solidFill>
                <a:latin typeface="Bowlby One"/>
                <a:ea typeface="Bowlby One"/>
                <a:cs typeface="Bowlby One"/>
                <a:sym typeface="Bowlby One"/>
              </a:rPr>
              <a:t>time to</a:t>
            </a:r>
            <a:endParaRPr sz="9600">
              <a:solidFill>
                <a:srgbClr val="E0666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453" name="Google Shape;453;p47"/>
          <p:cNvSpPr txBox="1"/>
          <p:nvPr/>
        </p:nvSpPr>
        <p:spPr>
          <a:xfrm>
            <a:off x="3521325" y="2029975"/>
            <a:ext cx="5231400" cy="1579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FF"/>
                </a:solidFill>
                <a:latin typeface="Calligraffitti"/>
                <a:ea typeface="Calligraffitti"/>
                <a:cs typeface="Calligraffitti"/>
                <a:sym typeface="Calligraffitti"/>
              </a:rPr>
              <a:t>Be Your Own</a:t>
            </a:r>
            <a:endParaRPr sz="7200">
              <a:solidFill>
                <a:srgbClr val="FFFFFF"/>
              </a:solidFill>
              <a:latin typeface="Calligraffitti"/>
              <a:ea typeface="Calligraffitti"/>
              <a:cs typeface="Calligraffitti"/>
              <a:sym typeface="Calligraffitti"/>
            </a:endParaRPr>
          </a:p>
        </p:txBody>
      </p:sp>
      <p:sp>
        <p:nvSpPr>
          <p:cNvPr id="454" name="Google Shape;454;p47"/>
          <p:cNvSpPr txBox="1"/>
          <p:nvPr/>
        </p:nvSpPr>
        <p:spPr>
          <a:xfrm>
            <a:off x="3350475" y="3453075"/>
            <a:ext cx="5573100" cy="128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chemeClr val="accent1"/>
                </a:solidFill>
                <a:latin typeface="Holtwood One SC"/>
                <a:ea typeface="Holtwood One SC"/>
                <a:cs typeface="Holtwood One SC"/>
                <a:sym typeface="Holtwood One SC"/>
              </a:rPr>
              <a:t>BOSS</a:t>
            </a:r>
            <a:endParaRPr sz="12000">
              <a:solidFill>
                <a:schemeClr val="accent1"/>
              </a:solidFill>
              <a:latin typeface="Holtwood One SC"/>
              <a:ea typeface="Holtwood One SC"/>
              <a:cs typeface="Holtwood One SC"/>
              <a:sym typeface="Holtwood One SC"/>
            </a:endParaRPr>
          </a:p>
        </p:txBody>
      </p:sp>
      <p:grpSp>
        <p:nvGrpSpPr>
          <p:cNvPr id="455" name="Google Shape;455;p47"/>
          <p:cNvGrpSpPr/>
          <p:nvPr/>
        </p:nvGrpSpPr>
        <p:grpSpPr>
          <a:xfrm>
            <a:off x="3521325" y="2023000"/>
            <a:ext cx="5531600" cy="55800"/>
            <a:chOff x="3521325" y="2023000"/>
            <a:chExt cx="5531600" cy="55800"/>
          </a:xfrm>
        </p:grpSpPr>
        <p:grpSp>
          <p:nvGrpSpPr>
            <p:cNvPr id="456" name="Google Shape;456;p47"/>
            <p:cNvGrpSpPr/>
            <p:nvPr/>
          </p:nvGrpSpPr>
          <p:grpSpPr>
            <a:xfrm>
              <a:off x="3521325" y="2023000"/>
              <a:ext cx="3256200" cy="55800"/>
              <a:chOff x="3041250" y="1464925"/>
              <a:chExt cx="3256200" cy="55800"/>
            </a:xfrm>
          </p:grpSpPr>
          <p:sp>
            <p:nvSpPr>
              <p:cNvPr id="457" name="Google Shape;457;p47"/>
              <p:cNvSpPr/>
              <p:nvPr/>
            </p:nvSpPr>
            <p:spPr>
              <a:xfrm>
                <a:off x="30412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8" name="Google Shape;458;p47"/>
              <p:cNvSpPr/>
              <p:nvPr/>
            </p:nvSpPr>
            <p:spPr>
              <a:xfrm>
                <a:off x="31936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9" name="Google Shape;459;p47"/>
              <p:cNvSpPr/>
              <p:nvPr/>
            </p:nvSpPr>
            <p:spPr>
              <a:xfrm>
                <a:off x="33460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0" name="Google Shape;460;p47"/>
              <p:cNvSpPr/>
              <p:nvPr/>
            </p:nvSpPr>
            <p:spPr>
              <a:xfrm>
                <a:off x="34984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1" name="Google Shape;461;p47"/>
              <p:cNvSpPr/>
              <p:nvPr/>
            </p:nvSpPr>
            <p:spPr>
              <a:xfrm>
                <a:off x="36508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2" name="Google Shape;462;p47"/>
              <p:cNvSpPr/>
              <p:nvPr/>
            </p:nvSpPr>
            <p:spPr>
              <a:xfrm>
                <a:off x="38032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3" name="Google Shape;463;p47"/>
              <p:cNvSpPr/>
              <p:nvPr/>
            </p:nvSpPr>
            <p:spPr>
              <a:xfrm>
                <a:off x="39556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4" name="Google Shape;464;p47"/>
              <p:cNvSpPr/>
              <p:nvPr/>
            </p:nvSpPr>
            <p:spPr>
              <a:xfrm>
                <a:off x="41080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5" name="Google Shape;465;p47"/>
              <p:cNvSpPr/>
              <p:nvPr/>
            </p:nvSpPr>
            <p:spPr>
              <a:xfrm>
                <a:off x="42604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6" name="Google Shape;466;p47"/>
              <p:cNvSpPr/>
              <p:nvPr/>
            </p:nvSpPr>
            <p:spPr>
              <a:xfrm>
                <a:off x="44128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7" name="Google Shape;467;p47"/>
              <p:cNvSpPr/>
              <p:nvPr/>
            </p:nvSpPr>
            <p:spPr>
              <a:xfrm>
                <a:off x="45652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8" name="Google Shape;468;p47"/>
              <p:cNvSpPr/>
              <p:nvPr/>
            </p:nvSpPr>
            <p:spPr>
              <a:xfrm>
                <a:off x="47176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9" name="Google Shape;469;p47"/>
              <p:cNvSpPr/>
              <p:nvPr/>
            </p:nvSpPr>
            <p:spPr>
              <a:xfrm>
                <a:off x="48700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0" name="Google Shape;470;p47"/>
              <p:cNvSpPr/>
              <p:nvPr/>
            </p:nvSpPr>
            <p:spPr>
              <a:xfrm>
                <a:off x="50224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1" name="Google Shape;471;p47"/>
              <p:cNvSpPr/>
              <p:nvPr/>
            </p:nvSpPr>
            <p:spPr>
              <a:xfrm>
                <a:off x="51748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" name="Google Shape;472;p47"/>
              <p:cNvSpPr/>
              <p:nvPr/>
            </p:nvSpPr>
            <p:spPr>
              <a:xfrm>
                <a:off x="53272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" name="Google Shape;473;p47"/>
              <p:cNvSpPr/>
              <p:nvPr/>
            </p:nvSpPr>
            <p:spPr>
              <a:xfrm>
                <a:off x="54796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4" name="Google Shape;474;p47"/>
              <p:cNvSpPr/>
              <p:nvPr/>
            </p:nvSpPr>
            <p:spPr>
              <a:xfrm>
                <a:off x="56320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5" name="Google Shape;475;p47"/>
              <p:cNvSpPr/>
              <p:nvPr/>
            </p:nvSpPr>
            <p:spPr>
              <a:xfrm>
                <a:off x="57844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6" name="Google Shape;476;p47"/>
              <p:cNvSpPr/>
              <p:nvPr/>
            </p:nvSpPr>
            <p:spPr>
              <a:xfrm>
                <a:off x="59368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7" name="Google Shape;477;p47"/>
              <p:cNvSpPr/>
              <p:nvPr/>
            </p:nvSpPr>
            <p:spPr>
              <a:xfrm>
                <a:off x="60892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8" name="Google Shape;478;p47"/>
              <p:cNvSpPr/>
              <p:nvPr/>
            </p:nvSpPr>
            <p:spPr>
              <a:xfrm>
                <a:off x="62416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79" name="Google Shape;479;p47"/>
            <p:cNvSpPr/>
            <p:nvPr/>
          </p:nvSpPr>
          <p:spPr>
            <a:xfrm>
              <a:off x="68635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47"/>
            <p:cNvSpPr/>
            <p:nvPr/>
          </p:nvSpPr>
          <p:spPr>
            <a:xfrm>
              <a:off x="70159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47"/>
            <p:cNvSpPr/>
            <p:nvPr/>
          </p:nvSpPr>
          <p:spPr>
            <a:xfrm>
              <a:off x="71683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47"/>
            <p:cNvSpPr/>
            <p:nvPr/>
          </p:nvSpPr>
          <p:spPr>
            <a:xfrm>
              <a:off x="73207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47"/>
            <p:cNvSpPr/>
            <p:nvPr/>
          </p:nvSpPr>
          <p:spPr>
            <a:xfrm>
              <a:off x="74731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47"/>
            <p:cNvSpPr/>
            <p:nvPr/>
          </p:nvSpPr>
          <p:spPr>
            <a:xfrm>
              <a:off x="76255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47"/>
            <p:cNvSpPr/>
            <p:nvPr/>
          </p:nvSpPr>
          <p:spPr>
            <a:xfrm>
              <a:off x="77779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47"/>
            <p:cNvSpPr/>
            <p:nvPr/>
          </p:nvSpPr>
          <p:spPr>
            <a:xfrm>
              <a:off x="79303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47"/>
            <p:cNvSpPr/>
            <p:nvPr/>
          </p:nvSpPr>
          <p:spPr>
            <a:xfrm>
              <a:off x="80827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47"/>
            <p:cNvSpPr/>
            <p:nvPr/>
          </p:nvSpPr>
          <p:spPr>
            <a:xfrm>
              <a:off x="82351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47"/>
            <p:cNvSpPr/>
            <p:nvPr/>
          </p:nvSpPr>
          <p:spPr>
            <a:xfrm>
              <a:off x="83875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47"/>
            <p:cNvSpPr/>
            <p:nvPr/>
          </p:nvSpPr>
          <p:spPr>
            <a:xfrm>
              <a:off x="85399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47"/>
            <p:cNvSpPr/>
            <p:nvPr/>
          </p:nvSpPr>
          <p:spPr>
            <a:xfrm>
              <a:off x="86923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47"/>
            <p:cNvSpPr/>
            <p:nvPr/>
          </p:nvSpPr>
          <p:spPr>
            <a:xfrm>
              <a:off x="88447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47"/>
            <p:cNvSpPr/>
            <p:nvPr/>
          </p:nvSpPr>
          <p:spPr>
            <a:xfrm>
              <a:off x="89971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4" name="Google Shape;494;p47"/>
          <p:cNvGrpSpPr/>
          <p:nvPr/>
        </p:nvGrpSpPr>
        <p:grpSpPr>
          <a:xfrm>
            <a:off x="3519225" y="3609475"/>
            <a:ext cx="5531600" cy="55800"/>
            <a:chOff x="3521325" y="2023000"/>
            <a:chExt cx="5531600" cy="55800"/>
          </a:xfrm>
        </p:grpSpPr>
        <p:grpSp>
          <p:nvGrpSpPr>
            <p:cNvPr id="495" name="Google Shape;495;p47"/>
            <p:cNvGrpSpPr/>
            <p:nvPr/>
          </p:nvGrpSpPr>
          <p:grpSpPr>
            <a:xfrm>
              <a:off x="3521325" y="2023000"/>
              <a:ext cx="3256200" cy="55800"/>
              <a:chOff x="3041250" y="1464925"/>
              <a:chExt cx="3256200" cy="55800"/>
            </a:xfrm>
          </p:grpSpPr>
          <p:sp>
            <p:nvSpPr>
              <p:cNvPr id="496" name="Google Shape;496;p47"/>
              <p:cNvSpPr/>
              <p:nvPr/>
            </p:nvSpPr>
            <p:spPr>
              <a:xfrm>
                <a:off x="30412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7" name="Google Shape;497;p47"/>
              <p:cNvSpPr/>
              <p:nvPr/>
            </p:nvSpPr>
            <p:spPr>
              <a:xfrm>
                <a:off x="31936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8" name="Google Shape;498;p47"/>
              <p:cNvSpPr/>
              <p:nvPr/>
            </p:nvSpPr>
            <p:spPr>
              <a:xfrm>
                <a:off x="33460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9" name="Google Shape;499;p47"/>
              <p:cNvSpPr/>
              <p:nvPr/>
            </p:nvSpPr>
            <p:spPr>
              <a:xfrm>
                <a:off x="34984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0" name="Google Shape;500;p47"/>
              <p:cNvSpPr/>
              <p:nvPr/>
            </p:nvSpPr>
            <p:spPr>
              <a:xfrm>
                <a:off x="36508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1" name="Google Shape;501;p47"/>
              <p:cNvSpPr/>
              <p:nvPr/>
            </p:nvSpPr>
            <p:spPr>
              <a:xfrm>
                <a:off x="38032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2" name="Google Shape;502;p47"/>
              <p:cNvSpPr/>
              <p:nvPr/>
            </p:nvSpPr>
            <p:spPr>
              <a:xfrm>
                <a:off x="39556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3" name="Google Shape;503;p47"/>
              <p:cNvSpPr/>
              <p:nvPr/>
            </p:nvSpPr>
            <p:spPr>
              <a:xfrm>
                <a:off x="41080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4" name="Google Shape;504;p47"/>
              <p:cNvSpPr/>
              <p:nvPr/>
            </p:nvSpPr>
            <p:spPr>
              <a:xfrm>
                <a:off x="42604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5" name="Google Shape;505;p47"/>
              <p:cNvSpPr/>
              <p:nvPr/>
            </p:nvSpPr>
            <p:spPr>
              <a:xfrm>
                <a:off x="44128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6" name="Google Shape;506;p47"/>
              <p:cNvSpPr/>
              <p:nvPr/>
            </p:nvSpPr>
            <p:spPr>
              <a:xfrm>
                <a:off x="45652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7" name="Google Shape;507;p47"/>
              <p:cNvSpPr/>
              <p:nvPr/>
            </p:nvSpPr>
            <p:spPr>
              <a:xfrm>
                <a:off x="47176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8" name="Google Shape;508;p47"/>
              <p:cNvSpPr/>
              <p:nvPr/>
            </p:nvSpPr>
            <p:spPr>
              <a:xfrm>
                <a:off x="48700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9" name="Google Shape;509;p47"/>
              <p:cNvSpPr/>
              <p:nvPr/>
            </p:nvSpPr>
            <p:spPr>
              <a:xfrm>
                <a:off x="50224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0" name="Google Shape;510;p47"/>
              <p:cNvSpPr/>
              <p:nvPr/>
            </p:nvSpPr>
            <p:spPr>
              <a:xfrm>
                <a:off x="51748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1" name="Google Shape;511;p47"/>
              <p:cNvSpPr/>
              <p:nvPr/>
            </p:nvSpPr>
            <p:spPr>
              <a:xfrm>
                <a:off x="53272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2" name="Google Shape;512;p47"/>
              <p:cNvSpPr/>
              <p:nvPr/>
            </p:nvSpPr>
            <p:spPr>
              <a:xfrm>
                <a:off x="54796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3" name="Google Shape;513;p47"/>
              <p:cNvSpPr/>
              <p:nvPr/>
            </p:nvSpPr>
            <p:spPr>
              <a:xfrm>
                <a:off x="56320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4" name="Google Shape;514;p47"/>
              <p:cNvSpPr/>
              <p:nvPr/>
            </p:nvSpPr>
            <p:spPr>
              <a:xfrm>
                <a:off x="57844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5" name="Google Shape;515;p47"/>
              <p:cNvSpPr/>
              <p:nvPr/>
            </p:nvSpPr>
            <p:spPr>
              <a:xfrm>
                <a:off x="59368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6" name="Google Shape;516;p47"/>
              <p:cNvSpPr/>
              <p:nvPr/>
            </p:nvSpPr>
            <p:spPr>
              <a:xfrm>
                <a:off x="60892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7" name="Google Shape;517;p47"/>
              <p:cNvSpPr/>
              <p:nvPr/>
            </p:nvSpPr>
            <p:spPr>
              <a:xfrm>
                <a:off x="6241650" y="1464925"/>
                <a:ext cx="55800" cy="55800"/>
              </a:xfrm>
              <a:prstGeom prst="ellipse">
                <a:avLst/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18" name="Google Shape;518;p47"/>
            <p:cNvSpPr/>
            <p:nvPr/>
          </p:nvSpPr>
          <p:spPr>
            <a:xfrm>
              <a:off x="68635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47"/>
            <p:cNvSpPr/>
            <p:nvPr/>
          </p:nvSpPr>
          <p:spPr>
            <a:xfrm>
              <a:off x="70159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47"/>
            <p:cNvSpPr/>
            <p:nvPr/>
          </p:nvSpPr>
          <p:spPr>
            <a:xfrm>
              <a:off x="71683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47"/>
            <p:cNvSpPr/>
            <p:nvPr/>
          </p:nvSpPr>
          <p:spPr>
            <a:xfrm>
              <a:off x="73207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47"/>
            <p:cNvSpPr/>
            <p:nvPr/>
          </p:nvSpPr>
          <p:spPr>
            <a:xfrm>
              <a:off x="74731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47"/>
            <p:cNvSpPr/>
            <p:nvPr/>
          </p:nvSpPr>
          <p:spPr>
            <a:xfrm>
              <a:off x="76255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47"/>
            <p:cNvSpPr/>
            <p:nvPr/>
          </p:nvSpPr>
          <p:spPr>
            <a:xfrm>
              <a:off x="77779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47"/>
            <p:cNvSpPr/>
            <p:nvPr/>
          </p:nvSpPr>
          <p:spPr>
            <a:xfrm>
              <a:off x="79303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47"/>
            <p:cNvSpPr/>
            <p:nvPr/>
          </p:nvSpPr>
          <p:spPr>
            <a:xfrm>
              <a:off x="80827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47"/>
            <p:cNvSpPr/>
            <p:nvPr/>
          </p:nvSpPr>
          <p:spPr>
            <a:xfrm>
              <a:off x="82351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47"/>
            <p:cNvSpPr/>
            <p:nvPr/>
          </p:nvSpPr>
          <p:spPr>
            <a:xfrm>
              <a:off x="83875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47"/>
            <p:cNvSpPr/>
            <p:nvPr/>
          </p:nvSpPr>
          <p:spPr>
            <a:xfrm>
              <a:off x="85399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47"/>
            <p:cNvSpPr/>
            <p:nvPr/>
          </p:nvSpPr>
          <p:spPr>
            <a:xfrm>
              <a:off x="86923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47"/>
            <p:cNvSpPr/>
            <p:nvPr/>
          </p:nvSpPr>
          <p:spPr>
            <a:xfrm>
              <a:off x="88447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47"/>
            <p:cNvSpPr/>
            <p:nvPr/>
          </p:nvSpPr>
          <p:spPr>
            <a:xfrm>
              <a:off x="8997125" y="2023000"/>
              <a:ext cx="55800" cy="55800"/>
            </a:xfrm>
            <a:prstGeom prst="ellipse">
              <a:avLst/>
            </a:prstGeom>
            <a:solidFill>
              <a:schemeClr val="lt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6" name="Shape 5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37" name="Google Shape;537;p48"/>
          <p:cNvGrpSpPr/>
          <p:nvPr/>
        </p:nvGrpSpPr>
        <p:grpSpPr>
          <a:xfrm>
            <a:off x="785825" y="289900"/>
            <a:ext cx="3275100" cy="4296900"/>
            <a:chOff x="719450" y="289900"/>
            <a:chExt cx="3275100" cy="4296900"/>
          </a:xfrm>
        </p:grpSpPr>
        <p:pic>
          <p:nvPicPr>
            <p:cNvPr id="538" name="Google Shape;538;p48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719450" y="289900"/>
              <a:ext cx="3275100" cy="4296900"/>
            </a:xfrm>
            <a:prstGeom prst="roundRect">
              <a:avLst>
                <a:gd fmla="val 6668" name="adj"/>
              </a:avLst>
            </a:prstGeom>
            <a:noFill/>
            <a:ln>
              <a:noFill/>
            </a:ln>
          </p:spPr>
        </p:pic>
        <p:grpSp>
          <p:nvGrpSpPr>
            <p:cNvPr id="539" name="Google Shape;539;p48"/>
            <p:cNvGrpSpPr/>
            <p:nvPr/>
          </p:nvGrpSpPr>
          <p:grpSpPr>
            <a:xfrm>
              <a:off x="951825" y="1308775"/>
              <a:ext cx="2799000" cy="55800"/>
              <a:chOff x="954950" y="1249875"/>
              <a:chExt cx="2799000" cy="55800"/>
            </a:xfrm>
          </p:grpSpPr>
          <p:sp>
            <p:nvSpPr>
              <p:cNvPr id="540" name="Google Shape;540;p48"/>
              <p:cNvSpPr/>
              <p:nvPr/>
            </p:nvSpPr>
            <p:spPr>
              <a:xfrm>
                <a:off x="954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1" name="Google Shape;541;p48"/>
              <p:cNvSpPr/>
              <p:nvPr/>
            </p:nvSpPr>
            <p:spPr>
              <a:xfrm>
                <a:off x="1107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2" name="Google Shape;542;p48"/>
              <p:cNvSpPr/>
              <p:nvPr/>
            </p:nvSpPr>
            <p:spPr>
              <a:xfrm>
                <a:off x="1259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3" name="Google Shape;543;p48"/>
              <p:cNvSpPr/>
              <p:nvPr/>
            </p:nvSpPr>
            <p:spPr>
              <a:xfrm>
                <a:off x="1412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4" name="Google Shape;544;p48"/>
              <p:cNvSpPr/>
              <p:nvPr/>
            </p:nvSpPr>
            <p:spPr>
              <a:xfrm>
                <a:off x="1564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5" name="Google Shape;545;p48"/>
              <p:cNvSpPr/>
              <p:nvPr/>
            </p:nvSpPr>
            <p:spPr>
              <a:xfrm>
                <a:off x="1716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6" name="Google Shape;546;p48"/>
              <p:cNvSpPr/>
              <p:nvPr/>
            </p:nvSpPr>
            <p:spPr>
              <a:xfrm>
                <a:off x="1869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7" name="Google Shape;547;p48"/>
              <p:cNvSpPr/>
              <p:nvPr/>
            </p:nvSpPr>
            <p:spPr>
              <a:xfrm>
                <a:off x="2021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8" name="Google Shape;548;p48"/>
              <p:cNvSpPr/>
              <p:nvPr/>
            </p:nvSpPr>
            <p:spPr>
              <a:xfrm>
                <a:off x="2174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9" name="Google Shape;549;p48"/>
              <p:cNvSpPr/>
              <p:nvPr/>
            </p:nvSpPr>
            <p:spPr>
              <a:xfrm>
                <a:off x="2326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0" name="Google Shape;550;p48"/>
              <p:cNvSpPr/>
              <p:nvPr/>
            </p:nvSpPr>
            <p:spPr>
              <a:xfrm>
                <a:off x="2478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1" name="Google Shape;551;p48"/>
              <p:cNvSpPr/>
              <p:nvPr/>
            </p:nvSpPr>
            <p:spPr>
              <a:xfrm>
                <a:off x="2631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2" name="Google Shape;552;p48"/>
              <p:cNvSpPr/>
              <p:nvPr/>
            </p:nvSpPr>
            <p:spPr>
              <a:xfrm>
                <a:off x="2783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3" name="Google Shape;553;p48"/>
              <p:cNvSpPr/>
              <p:nvPr/>
            </p:nvSpPr>
            <p:spPr>
              <a:xfrm>
                <a:off x="2936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4" name="Google Shape;554;p48"/>
              <p:cNvSpPr/>
              <p:nvPr/>
            </p:nvSpPr>
            <p:spPr>
              <a:xfrm>
                <a:off x="3088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5" name="Google Shape;555;p48"/>
              <p:cNvSpPr/>
              <p:nvPr/>
            </p:nvSpPr>
            <p:spPr>
              <a:xfrm>
                <a:off x="3240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6" name="Google Shape;556;p48"/>
              <p:cNvSpPr/>
              <p:nvPr/>
            </p:nvSpPr>
            <p:spPr>
              <a:xfrm>
                <a:off x="3393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7" name="Google Shape;557;p48"/>
              <p:cNvSpPr/>
              <p:nvPr/>
            </p:nvSpPr>
            <p:spPr>
              <a:xfrm>
                <a:off x="3545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8" name="Google Shape;558;p48"/>
              <p:cNvSpPr/>
              <p:nvPr/>
            </p:nvSpPr>
            <p:spPr>
              <a:xfrm>
                <a:off x="3698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59" name="Google Shape;559;p48"/>
            <p:cNvGrpSpPr/>
            <p:nvPr/>
          </p:nvGrpSpPr>
          <p:grpSpPr>
            <a:xfrm>
              <a:off x="945575" y="3816925"/>
              <a:ext cx="2799000" cy="55800"/>
              <a:chOff x="954950" y="1249875"/>
              <a:chExt cx="2799000" cy="55800"/>
            </a:xfrm>
          </p:grpSpPr>
          <p:sp>
            <p:nvSpPr>
              <p:cNvPr id="560" name="Google Shape;560;p48"/>
              <p:cNvSpPr/>
              <p:nvPr/>
            </p:nvSpPr>
            <p:spPr>
              <a:xfrm>
                <a:off x="954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1" name="Google Shape;561;p48"/>
              <p:cNvSpPr/>
              <p:nvPr/>
            </p:nvSpPr>
            <p:spPr>
              <a:xfrm>
                <a:off x="1107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2" name="Google Shape;562;p48"/>
              <p:cNvSpPr/>
              <p:nvPr/>
            </p:nvSpPr>
            <p:spPr>
              <a:xfrm>
                <a:off x="1259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3" name="Google Shape;563;p48"/>
              <p:cNvSpPr/>
              <p:nvPr/>
            </p:nvSpPr>
            <p:spPr>
              <a:xfrm>
                <a:off x="1412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4" name="Google Shape;564;p48"/>
              <p:cNvSpPr/>
              <p:nvPr/>
            </p:nvSpPr>
            <p:spPr>
              <a:xfrm>
                <a:off x="1564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5" name="Google Shape;565;p48"/>
              <p:cNvSpPr/>
              <p:nvPr/>
            </p:nvSpPr>
            <p:spPr>
              <a:xfrm>
                <a:off x="1716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6" name="Google Shape;566;p48"/>
              <p:cNvSpPr/>
              <p:nvPr/>
            </p:nvSpPr>
            <p:spPr>
              <a:xfrm>
                <a:off x="1869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7" name="Google Shape;567;p48"/>
              <p:cNvSpPr/>
              <p:nvPr/>
            </p:nvSpPr>
            <p:spPr>
              <a:xfrm>
                <a:off x="2021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8" name="Google Shape;568;p48"/>
              <p:cNvSpPr/>
              <p:nvPr/>
            </p:nvSpPr>
            <p:spPr>
              <a:xfrm>
                <a:off x="2174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9" name="Google Shape;569;p48"/>
              <p:cNvSpPr/>
              <p:nvPr/>
            </p:nvSpPr>
            <p:spPr>
              <a:xfrm>
                <a:off x="2326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0" name="Google Shape;570;p48"/>
              <p:cNvSpPr/>
              <p:nvPr/>
            </p:nvSpPr>
            <p:spPr>
              <a:xfrm>
                <a:off x="2478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1" name="Google Shape;571;p48"/>
              <p:cNvSpPr/>
              <p:nvPr/>
            </p:nvSpPr>
            <p:spPr>
              <a:xfrm>
                <a:off x="2631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2" name="Google Shape;572;p48"/>
              <p:cNvSpPr/>
              <p:nvPr/>
            </p:nvSpPr>
            <p:spPr>
              <a:xfrm>
                <a:off x="2783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3" name="Google Shape;573;p48"/>
              <p:cNvSpPr/>
              <p:nvPr/>
            </p:nvSpPr>
            <p:spPr>
              <a:xfrm>
                <a:off x="2936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4" name="Google Shape;574;p48"/>
              <p:cNvSpPr/>
              <p:nvPr/>
            </p:nvSpPr>
            <p:spPr>
              <a:xfrm>
                <a:off x="3088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5" name="Google Shape;575;p48"/>
              <p:cNvSpPr/>
              <p:nvPr/>
            </p:nvSpPr>
            <p:spPr>
              <a:xfrm>
                <a:off x="3240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6" name="Google Shape;576;p48"/>
              <p:cNvSpPr/>
              <p:nvPr/>
            </p:nvSpPr>
            <p:spPr>
              <a:xfrm>
                <a:off x="3393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7" name="Google Shape;577;p48"/>
              <p:cNvSpPr/>
              <p:nvPr/>
            </p:nvSpPr>
            <p:spPr>
              <a:xfrm>
                <a:off x="3545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8" name="Google Shape;578;p48"/>
              <p:cNvSpPr/>
              <p:nvPr/>
            </p:nvSpPr>
            <p:spPr>
              <a:xfrm>
                <a:off x="3698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79" name="Google Shape;579;p48"/>
            <p:cNvSpPr txBox="1"/>
            <p:nvPr/>
          </p:nvSpPr>
          <p:spPr>
            <a:xfrm>
              <a:off x="719450" y="492775"/>
              <a:ext cx="3275100" cy="81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A61C00"/>
                  </a:solidFill>
                  <a:latin typeface="Bowlby One"/>
                  <a:ea typeface="Bowlby One"/>
                  <a:cs typeface="Bowlby One"/>
                  <a:sym typeface="Bowlby One"/>
                </a:rPr>
                <a:t>Banner Left</a:t>
              </a:r>
              <a:endParaRPr sz="3000">
                <a:solidFill>
                  <a:srgbClr val="A61C00"/>
                </a:solidFill>
                <a:latin typeface="Bowlby One"/>
                <a:ea typeface="Bowlby One"/>
                <a:cs typeface="Bowlby One"/>
                <a:sym typeface="Bowlby One"/>
              </a:endParaRPr>
            </a:p>
          </p:txBody>
        </p:sp>
        <p:sp>
          <p:nvSpPr>
            <p:cNvPr id="580" name="Google Shape;580;p48"/>
            <p:cNvSpPr txBox="1"/>
            <p:nvPr/>
          </p:nvSpPr>
          <p:spPr>
            <a:xfrm>
              <a:off x="957500" y="1465263"/>
              <a:ext cx="2799000" cy="72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4C413C"/>
                  </a:solidFill>
                  <a:latin typeface="Impact"/>
                  <a:ea typeface="Impact"/>
                  <a:cs typeface="Impact"/>
                  <a:sym typeface="Impact"/>
                </a:rPr>
                <a:t>YOU CAN INSERT YOUR TEXT HERE AND DESCRIBE YOUR TOPIC.</a:t>
              </a:r>
              <a:endParaRPr>
                <a:solidFill>
                  <a:srgbClr val="4C413C"/>
                </a:solidFill>
                <a:latin typeface="Impact"/>
                <a:ea typeface="Impact"/>
                <a:cs typeface="Impact"/>
                <a:sym typeface="Impact"/>
              </a:endParaRPr>
            </a:p>
          </p:txBody>
        </p:sp>
        <p:sp>
          <p:nvSpPr>
            <p:cNvPr id="581" name="Google Shape;581;p48"/>
            <p:cNvSpPr txBox="1"/>
            <p:nvPr/>
          </p:nvSpPr>
          <p:spPr>
            <a:xfrm>
              <a:off x="957500" y="2280956"/>
              <a:ext cx="2799000" cy="72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4C413C"/>
                  </a:solidFill>
                  <a:latin typeface="Impact"/>
                  <a:ea typeface="Impact"/>
                  <a:cs typeface="Impact"/>
                  <a:sym typeface="Impact"/>
                </a:rPr>
                <a:t>YOU CAN INSERT YOUR TEXT HERE AND DESCRIBE YOUR TOPIC.</a:t>
              </a:r>
              <a:endParaRPr>
                <a:solidFill>
                  <a:srgbClr val="4C413C"/>
                </a:solidFill>
                <a:latin typeface="Impact"/>
                <a:ea typeface="Impact"/>
                <a:cs typeface="Impact"/>
                <a:sym typeface="Impact"/>
              </a:endParaRPr>
            </a:p>
          </p:txBody>
        </p:sp>
        <p:sp>
          <p:nvSpPr>
            <p:cNvPr id="582" name="Google Shape;582;p48"/>
            <p:cNvSpPr txBox="1"/>
            <p:nvPr/>
          </p:nvSpPr>
          <p:spPr>
            <a:xfrm>
              <a:off x="957500" y="3096650"/>
              <a:ext cx="2799000" cy="72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4C413C"/>
                  </a:solidFill>
                  <a:latin typeface="Impact"/>
                  <a:ea typeface="Impact"/>
                  <a:cs typeface="Impact"/>
                  <a:sym typeface="Impact"/>
                </a:rPr>
                <a:t>YOU CAN INSERT YOUR TEXT HERE AND DESCRIBE YOUR TOPIC.</a:t>
              </a:r>
              <a:endParaRPr>
                <a:solidFill>
                  <a:srgbClr val="4C413C"/>
                </a:solidFill>
                <a:latin typeface="Impact"/>
                <a:ea typeface="Impact"/>
                <a:cs typeface="Impact"/>
                <a:sym typeface="Impact"/>
              </a:endParaRPr>
            </a:p>
          </p:txBody>
        </p:sp>
        <p:sp>
          <p:nvSpPr>
            <p:cNvPr id="583" name="Google Shape;583;p48"/>
            <p:cNvSpPr txBox="1"/>
            <p:nvPr/>
          </p:nvSpPr>
          <p:spPr>
            <a:xfrm>
              <a:off x="719450" y="3974325"/>
              <a:ext cx="3275100" cy="461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>
                  <a:solidFill>
                    <a:srgbClr val="434343"/>
                  </a:solidFill>
                  <a:latin typeface="Julius Sans One"/>
                  <a:ea typeface="Julius Sans One"/>
                  <a:cs typeface="Julius Sans One"/>
                  <a:sym typeface="Julius Sans One"/>
                </a:rPr>
                <a:t>http://yoursitenamehere.com/</a:t>
              </a:r>
              <a:endParaRPr b="1">
                <a:solidFill>
                  <a:srgbClr val="434343"/>
                </a:solidFill>
                <a:latin typeface="Julius Sans One"/>
                <a:ea typeface="Julius Sans One"/>
                <a:cs typeface="Julius Sans One"/>
                <a:sym typeface="Julius Sans One"/>
              </a:endParaRPr>
            </a:p>
          </p:txBody>
        </p:sp>
      </p:grpSp>
      <p:grpSp>
        <p:nvGrpSpPr>
          <p:cNvPr id="584" name="Google Shape;584;p48"/>
          <p:cNvGrpSpPr/>
          <p:nvPr/>
        </p:nvGrpSpPr>
        <p:grpSpPr>
          <a:xfrm>
            <a:off x="5083075" y="289900"/>
            <a:ext cx="3275100" cy="4296900"/>
            <a:chOff x="5016700" y="289900"/>
            <a:chExt cx="3275100" cy="4296900"/>
          </a:xfrm>
        </p:grpSpPr>
        <p:pic>
          <p:nvPicPr>
            <p:cNvPr id="585" name="Google Shape;585;p48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5016700" y="289900"/>
              <a:ext cx="3275100" cy="4296900"/>
            </a:xfrm>
            <a:prstGeom prst="roundRect">
              <a:avLst>
                <a:gd fmla="val 6668" name="adj"/>
              </a:avLst>
            </a:prstGeom>
            <a:noFill/>
            <a:ln>
              <a:noFill/>
            </a:ln>
          </p:spPr>
        </p:pic>
        <p:grpSp>
          <p:nvGrpSpPr>
            <p:cNvPr id="586" name="Google Shape;586;p48"/>
            <p:cNvGrpSpPr/>
            <p:nvPr/>
          </p:nvGrpSpPr>
          <p:grpSpPr>
            <a:xfrm>
              <a:off x="5249075" y="1308775"/>
              <a:ext cx="2799000" cy="55800"/>
              <a:chOff x="954950" y="1249875"/>
              <a:chExt cx="2799000" cy="55800"/>
            </a:xfrm>
          </p:grpSpPr>
          <p:sp>
            <p:nvSpPr>
              <p:cNvPr id="587" name="Google Shape;587;p48"/>
              <p:cNvSpPr/>
              <p:nvPr/>
            </p:nvSpPr>
            <p:spPr>
              <a:xfrm>
                <a:off x="954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88" name="Google Shape;588;p48"/>
              <p:cNvSpPr/>
              <p:nvPr/>
            </p:nvSpPr>
            <p:spPr>
              <a:xfrm>
                <a:off x="1107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89" name="Google Shape;589;p48"/>
              <p:cNvSpPr/>
              <p:nvPr/>
            </p:nvSpPr>
            <p:spPr>
              <a:xfrm>
                <a:off x="1259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0" name="Google Shape;590;p48"/>
              <p:cNvSpPr/>
              <p:nvPr/>
            </p:nvSpPr>
            <p:spPr>
              <a:xfrm>
                <a:off x="1412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1" name="Google Shape;591;p48"/>
              <p:cNvSpPr/>
              <p:nvPr/>
            </p:nvSpPr>
            <p:spPr>
              <a:xfrm>
                <a:off x="1564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2" name="Google Shape;592;p48"/>
              <p:cNvSpPr/>
              <p:nvPr/>
            </p:nvSpPr>
            <p:spPr>
              <a:xfrm>
                <a:off x="1716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3" name="Google Shape;593;p48"/>
              <p:cNvSpPr/>
              <p:nvPr/>
            </p:nvSpPr>
            <p:spPr>
              <a:xfrm>
                <a:off x="1869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4" name="Google Shape;594;p48"/>
              <p:cNvSpPr/>
              <p:nvPr/>
            </p:nvSpPr>
            <p:spPr>
              <a:xfrm>
                <a:off x="2021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5" name="Google Shape;595;p48"/>
              <p:cNvSpPr/>
              <p:nvPr/>
            </p:nvSpPr>
            <p:spPr>
              <a:xfrm>
                <a:off x="2174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6" name="Google Shape;596;p48"/>
              <p:cNvSpPr/>
              <p:nvPr/>
            </p:nvSpPr>
            <p:spPr>
              <a:xfrm>
                <a:off x="2326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7" name="Google Shape;597;p48"/>
              <p:cNvSpPr/>
              <p:nvPr/>
            </p:nvSpPr>
            <p:spPr>
              <a:xfrm>
                <a:off x="2478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8" name="Google Shape;598;p48"/>
              <p:cNvSpPr/>
              <p:nvPr/>
            </p:nvSpPr>
            <p:spPr>
              <a:xfrm>
                <a:off x="2631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9" name="Google Shape;599;p48"/>
              <p:cNvSpPr/>
              <p:nvPr/>
            </p:nvSpPr>
            <p:spPr>
              <a:xfrm>
                <a:off x="2783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0" name="Google Shape;600;p48"/>
              <p:cNvSpPr/>
              <p:nvPr/>
            </p:nvSpPr>
            <p:spPr>
              <a:xfrm>
                <a:off x="2936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1" name="Google Shape;601;p48"/>
              <p:cNvSpPr/>
              <p:nvPr/>
            </p:nvSpPr>
            <p:spPr>
              <a:xfrm>
                <a:off x="3088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2" name="Google Shape;602;p48"/>
              <p:cNvSpPr/>
              <p:nvPr/>
            </p:nvSpPr>
            <p:spPr>
              <a:xfrm>
                <a:off x="3240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3" name="Google Shape;603;p48"/>
              <p:cNvSpPr/>
              <p:nvPr/>
            </p:nvSpPr>
            <p:spPr>
              <a:xfrm>
                <a:off x="3393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4" name="Google Shape;604;p48"/>
              <p:cNvSpPr/>
              <p:nvPr/>
            </p:nvSpPr>
            <p:spPr>
              <a:xfrm>
                <a:off x="3545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5" name="Google Shape;605;p48"/>
              <p:cNvSpPr/>
              <p:nvPr/>
            </p:nvSpPr>
            <p:spPr>
              <a:xfrm>
                <a:off x="3698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606" name="Google Shape;606;p48"/>
            <p:cNvGrpSpPr/>
            <p:nvPr/>
          </p:nvGrpSpPr>
          <p:grpSpPr>
            <a:xfrm>
              <a:off x="5242825" y="3816925"/>
              <a:ext cx="2799000" cy="55800"/>
              <a:chOff x="954950" y="1249875"/>
              <a:chExt cx="2799000" cy="55800"/>
            </a:xfrm>
          </p:grpSpPr>
          <p:sp>
            <p:nvSpPr>
              <p:cNvPr id="607" name="Google Shape;607;p48"/>
              <p:cNvSpPr/>
              <p:nvPr/>
            </p:nvSpPr>
            <p:spPr>
              <a:xfrm>
                <a:off x="954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8" name="Google Shape;608;p48"/>
              <p:cNvSpPr/>
              <p:nvPr/>
            </p:nvSpPr>
            <p:spPr>
              <a:xfrm>
                <a:off x="1107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9" name="Google Shape;609;p48"/>
              <p:cNvSpPr/>
              <p:nvPr/>
            </p:nvSpPr>
            <p:spPr>
              <a:xfrm>
                <a:off x="1259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0" name="Google Shape;610;p48"/>
              <p:cNvSpPr/>
              <p:nvPr/>
            </p:nvSpPr>
            <p:spPr>
              <a:xfrm>
                <a:off x="1412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1" name="Google Shape;611;p48"/>
              <p:cNvSpPr/>
              <p:nvPr/>
            </p:nvSpPr>
            <p:spPr>
              <a:xfrm>
                <a:off x="1564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2" name="Google Shape;612;p48"/>
              <p:cNvSpPr/>
              <p:nvPr/>
            </p:nvSpPr>
            <p:spPr>
              <a:xfrm>
                <a:off x="1716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3" name="Google Shape;613;p48"/>
              <p:cNvSpPr/>
              <p:nvPr/>
            </p:nvSpPr>
            <p:spPr>
              <a:xfrm>
                <a:off x="1869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4" name="Google Shape;614;p48"/>
              <p:cNvSpPr/>
              <p:nvPr/>
            </p:nvSpPr>
            <p:spPr>
              <a:xfrm>
                <a:off x="2021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5" name="Google Shape;615;p48"/>
              <p:cNvSpPr/>
              <p:nvPr/>
            </p:nvSpPr>
            <p:spPr>
              <a:xfrm>
                <a:off x="2174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6" name="Google Shape;616;p48"/>
              <p:cNvSpPr/>
              <p:nvPr/>
            </p:nvSpPr>
            <p:spPr>
              <a:xfrm>
                <a:off x="2326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7" name="Google Shape;617;p48"/>
              <p:cNvSpPr/>
              <p:nvPr/>
            </p:nvSpPr>
            <p:spPr>
              <a:xfrm>
                <a:off x="2478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8" name="Google Shape;618;p48"/>
              <p:cNvSpPr/>
              <p:nvPr/>
            </p:nvSpPr>
            <p:spPr>
              <a:xfrm>
                <a:off x="2631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9" name="Google Shape;619;p48"/>
              <p:cNvSpPr/>
              <p:nvPr/>
            </p:nvSpPr>
            <p:spPr>
              <a:xfrm>
                <a:off x="2783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0" name="Google Shape;620;p48"/>
              <p:cNvSpPr/>
              <p:nvPr/>
            </p:nvSpPr>
            <p:spPr>
              <a:xfrm>
                <a:off x="2936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1" name="Google Shape;621;p48"/>
              <p:cNvSpPr/>
              <p:nvPr/>
            </p:nvSpPr>
            <p:spPr>
              <a:xfrm>
                <a:off x="30885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2" name="Google Shape;622;p48"/>
              <p:cNvSpPr/>
              <p:nvPr/>
            </p:nvSpPr>
            <p:spPr>
              <a:xfrm>
                <a:off x="32409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3" name="Google Shape;623;p48"/>
              <p:cNvSpPr/>
              <p:nvPr/>
            </p:nvSpPr>
            <p:spPr>
              <a:xfrm>
                <a:off x="33933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4" name="Google Shape;624;p48"/>
              <p:cNvSpPr/>
              <p:nvPr/>
            </p:nvSpPr>
            <p:spPr>
              <a:xfrm>
                <a:off x="35457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5" name="Google Shape;625;p48"/>
              <p:cNvSpPr/>
              <p:nvPr/>
            </p:nvSpPr>
            <p:spPr>
              <a:xfrm>
                <a:off x="3698150" y="1249875"/>
                <a:ext cx="55800" cy="558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626" name="Google Shape;626;p48"/>
            <p:cNvSpPr txBox="1"/>
            <p:nvPr/>
          </p:nvSpPr>
          <p:spPr>
            <a:xfrm>
              <a:off x="5016700" y="492775"/>
              <a:ext cx="3275100" cy="81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A61C00"/>
                  </a:solidFill>
                  <a:latin typeface="Bowlby One"/>
                  <a:ea typeface="Bowlby One"/>
                  <a:cs typeface="Bowlby One"/>
                  <a:sym typeface="Bowlby One"/>
                </a:rPr>
                <a:t>Banner Right</a:t>
              </a:r>
              <a:endParaRPr sz="3000">
                <a:solidFill>
                  <a:srgbClr val="A61C00"/>
                </a:solidFill>
                <a:latin typeface="Bowlby One"/>
                <a:ea typeface="Bowlby One"/>
                <a:cs typeface="Bowlby One"/>
                <a:sym typeface="Bowlby One"/>
              </a:endParaRPr>
            </a:p>
          </p:txBody>
        </p:sp>
        <p:sp>
          <p:nvSpPr>
            <p:cNvPr id="627" name="Google Shape;627;p48"/>
            <p:cNvSpPr txBox="1"/>
            <p:nvPr/>
          </p:nvSpPr>
          <p:spPr>
            <a:xfrm>
              <a:off x="5254750" y="1465263"/>
              <a:ext cx="2799000" cy="72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4C413C"/>
                  </a:solidFill>
                  <a:latin typeface="Impact"/>
                  <a:ea typeface="Impact"/>
                  <a:cs typeface="Impact"/>
                  <a:sym typeface="Impact"/>
                </a:rPr>
                <a:t>YOU CAN INSERT YOUR TEXT HERE AND DESCRIBE YOUR TOPIC.</a:t>
              </a:r>
              <a:endParaRPr>
                <a:solidFill>
                  <a:srgbClr val="4C413C"/>
                </a:solidFill>
                <a:latin typeface="Impact"/>
                <a:ea typeface="Impact"/>
                <a:cs typeface="Impact"/>
                <a:sym typeface="Impact"/>
              </a:endParaRPr>
            </a:p>
          </p:txBody>
        </p:sp>
        <p:sp>
          <p:nvSpPr>
            <p:cNvPr id="628" name="Google Shape;628;p48"/>
            <p:cNvSpPr txBox="1"/>
            <p:nvPr/>
          </p:nvSpPr>
          <p:spPr>
            <a:xfrm>
              <a:off x="5254750" y="2280956"/>
              <a:ext cx="2799000" cy="72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4C413C"/>
                  </a:solidFill>
                  <a:latin typeface="Impact"/>
                  <a:ea typeface="Impact"/>
                  <a:cs typeface="Impact"/>
                  <a:sym typeface="Impact"/>
                </a:rPr>
                <a:t>YOU CAN INSERT YOUR TEXT HERE AND DESCRIBE YOUR TOPIC.</a:t>
              </a:r>
              <a:endParaRPr>
                <a:solidFill>
                  <a:srgbClr val="4C413C"/>
                </a:solidFill>
                <a:latin typeface="Impact"/>
                <a:ea typeface="Impact"/>
                <a:cs typeface="Impact"/>
                <a:sym typeface="Impact"/>
              </a:endParaRPr>
            </a:p>
          </p:txBody>
        </p:sp>
        <p:sp>
          <p:nvSpPr>
            <p:cNvPr id="629" name="Google Shape;629;p48"/>
            <p:cNvSpPr txBox="1"/>
            <p:nvPr/>
          </p:nvSpPr>
          <p:spPr>
            <a:xfrm>
              <a:off x="5254750" y="3096650"/>
              <a:ext cx="2799000" cy="72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4C413C"/>
                  </a:solidFill>
                  <a:latin typeface="Impact"/>
                  <a:ea typeface="Impact"/>
                  <a:cs typeface="Impact"/>
                  <a:sym typeface="Impact"/>
                </a:rPr>
                <a:t>YOU CAN INSERT YOUR TEXT HERE AND DESCRIBE YOUR TOPIC.</a:t>
              </a:r>
              <a:endParaRPr>
                <a:solidFill>
                  <a:srgbClr val="4C413C"/>
                </a:solidFill>
                <a:latin typeface="Impact"/>
                <a:ea typeface="Impact"/>
                <a:cs typeface="Impact"/>
                <a:sym typeface="Impact"/>
              </a:endParaRPr>
            </a:p>
          </p:txBody>
        </p:sp>
        <p:sp>
          <p:nvSpPr>
            <p:cNvPr id="630" name="Google Shape;630;p48"/>
            <p:cNvSpPr txBox="1"/>
            <p:nvPr/>
          </p:nvSpPr>
          <p:spPr>
            <a:xfrm>
              <a:off x="5016700" y="3974325"/>
              <a:ext cx="3275100" cy="461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>
                  <a:solidFill>
                    <a:srgbClr val="434343"/>
                  </a:solidFill>
                  <a:latin typeface="Julius Sans One"/>
                  <a:ea typeface="Julius Sans One"/>
                  <a:cs typeface="Julius Sans One"/>
                  <a:sym typeface="Julius Sans One"/>
                </a:rPr>
                <a:t>http://yoursitenamehere.com/</a:t>
              </a:r>
              <a:endParaRPr b="1">
                <a:solidFill>
                  <a:srgbClr val="434343"/>
                </a:solidFill>
                <a:latin typeface="Julius Sans One"/>
                <a:ea typeface="Julius Sans One"/>
                <a:cs typeface="Julius Sans One"/>
                <a:sym typeface="Julius Sans One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634" name="Shape 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5" name="Google Shape;635;p49"/>
          <p:cNvSpPr txBox="1"/>
          <p:nvPr>
            <p:ph idx="3" type="subTitle"/>
          </p:nvPr>
        </p:nvSpPr>
        <p:spPr>
          <a:xfrm>
            <a:off x="4945625" y="16229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chemeClr val="accent1"/>
                </a:solidFill>
              </a:rPr>
              <a:t>This is a title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36" name="Google Shape;636;p49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6251"/>
                </a:solidFill>
              </a:rPr>
              <a:t>This is a Two Column Layout</a:t>
            </a:r>
            <a:endParaRPr>
              <a:solidFill>
                <a:srgbClr val="FF6251"/>
              </a:solidFill>
            </a:endParaRPr>
          </a:p>
        </p:txBody>
      </p:sp>
      <p:sp>
        <p:nvSpPr>
          <p:cNvPr id="637" name="Google Shape;637;p49"/>
          <p:cNvSpPr txBox="1"/>
          <p:nvPr>
            <p:ph idx="1" type="subTitle"/>
          </p:nvPr>
        </p:nvSpPr>
        <p:spPr>
          <a:xfrm>
            <a:off x="1023175" y="16229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accent1"/>
                </a:solidFill>
              </a:rPr>
              <a:t>This is a title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38" name="Google Shape;638;p49"/>
          <p:cNvSpPr txBox="1"/>
          <p:nvPr>
            <p:ph idx="2" type="body"/>
          </p:nvPr>
        </p:nvSpPr>
        <p:spPr>
          <a:xfrm>
            <a:off x="1023175" y="217170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rgbClr val="FFFFFF"/>
                </a:solidFill>
              </a:rPr>
              <a:t>Lorem Ipsum is simply dummy text of the printing and typesetting industry. 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639" name="Google Shape;639;p49"/>
          <p:cNvSpPr txBox="1"/>
          <p:nvPr>
            <p:ph idx="4" type="body"/>
          </p:nvPr>
        </p:nvSpPr>
        <p:spPr>
          <a:xfrm>
            <a:off x="4945625" y="217170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rgbClr val="FFFFFF"/>
                </a:solidFill>
              </a:rPr>
              <a:t>Lorem Ipsum is simply dummy text of the printing and typesetting industry. 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3" name="Shape 6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4" name="Google Shape;644;p50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6251"/>
                </a:solidFill>
              </a:rPr>
              <a:t>This is A Three column Layout</a:t>
            </a:r>
            <a:endParaRPr/>
          </a:p>
        </p:txBody>
      </p:sp>
      <p:sp>
        <p:nvSpPr>
          <p:cNvPr id="645" name="Google Shape;645;p50"/>
          <p:cNvSpPr txBox="1"/>
          <p:nvPr>
            <p:ph idx="1" type="subTitle"/>
          </p:nvPr>
        </p:nvSpPr>
        <p:spPr>
          <a:xfrm>
            <a:off x="691325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accent1"/>
                </a:solidFill>
              </a:rPr>
              <a:t>This is a Title</a:t>
            </a:r>
            <a:endParaRPr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646" name="Google Shape;646;p50"/>
          <p:cNvSpPr txBox="1"/>
          <p:nvPr>
            <p:ph idx="2" type="body"/>
          </p:nvPr>
        </p:nvSpPr>
        <p:spPr>
          <a:xfrm>
            <a:off x="691325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Lorem Ipsum is simply dummy text of the printing and typesetting industry. Lorem Ipsum has been the industry's standard dummy text ever since the 1500s, when an unknown printer took a galley of type and scrambled it to make a type specimen book.</a:t>
            </a:r>
            <a:endParaRPr/>
          </a:p>
        </p:txBody>
      </p:sp>
      <p:sp>
        <p:nvSpPr>
          <p:cNvPr id="647" name="Google Shape;647;p50"/>
          <p:cNvSpPr txBox="1"/>
          <p:nvPr>
            <p:ph idx="3" type="subTitle"/>
          </p:nvPr>
        </p:nvSpPr>
        <p:spPr>
          <a:xfrm>
            <a:off x="33214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accent1"/>
                </a:solidFill>
              </a:rPr>
              <a:t>This is a Title</a:t>
            </a:r>
            <a:endParaRPr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648" name="Google Shape;648;p50"/>
          <p:cNvSpPr txBox="1"/>
          <p:nvPr>
            <p:ph idx="4" type="body"/>
          </p:nvPr>
        </p:nvSpPr>
        <p:spPr>
          <a:xfrm>
            <a:off x="3321407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Lorem Ipsum is simply dummy text of the printing and typesetting industry. Lorem Ipsum has been the industry's standard dummy text ever since the 1500s, when an unknown printer took a galley of type and scrambled it to make a type specimen book.</a:t>
            </a:r>
            <a:endParaRPr/>
          </a:p>
        </p:txBody>
      </p:sp>
      <p:sp>
        <p:nvSpPr>
          <p:cNvPr id="649" name="Google Shape;649;p50"/>
          <p:cNvSpPr txBox="1"/>
          <p:nvPr>
            <p:ph idx="5" type="subTitle"/>
          </p:nvPr>
        </p:nvSpPr>
        <p:spPr>
          <a:xfrm>
            <a:off x="5951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accent1"/>
                </a:solidFill>
              </a:rPr>
              <a:t>This is a Title</a:t>
            </a:r>
            <a:endParaRPr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650" name="Google Shape;650;p50"/>
          <p:cNvSpPr txBox="1"/>
          <p:nvPr>
            <p:ph idx="6" type="body"/>
          </p:nvPr>
        </p:nvSpPr>
        <p:spPr>
          <a:xfrm>
            <a:off x="5951490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Lorem Ipsum is simply dummy text of the printing and typesetting industry. Lorem Ipsum has been the industry's standard dummy text ever since the 1500s, when an unknown printer took a galley of type and scrambled it to make a type specimen book.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4" name="Shape 6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5" name="Google Shape;655;p51"/>
          <p:cNvSpPr txBox="1"/>
          <p:nvPr>
            <p:ph idx="1" type="subTitle"/>
          </p:nvPr>
        </p:nvSpPr>
        <p:spPr>
          <a:xfrm>
            <a:off x="691313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accent1"/>
                </a:solidFill>
              </a:rPr>
              <a:t>This is a Title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56" name="Google Shape;656;p51"/>
          <p:cNvSpPr txBox="1"/>
          <p:nvPr>
            <p:ph idx="3" type="subTitle"/>
          </p:nvPr>
        </p:nvSpPr>
        <p:spPr>
          <a:xfrm>
            <a:off x="33214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accent1"/>
                </a:solidFill>
              </a:rPr>
              <a:t>This is a Title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57" name="Google Shape;657;p51"/>
          <p:cNvSpPr txBox="1"/>
          <p:nvPr>
            <p:ph idx="4" type="body"/>
          </p:nvPr>
        </p:nvSpPr>
        <p:spPr>
          <a:xfrm>
            <a:off x="3321398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  <p:sp>
        <p:nvSpPr>
          <p:cNvPr id="658" name="Google Shape;658;p51"/>
          <p:cNvSpPr txBox="1"/>
          <p:nvPr>
            <p:ph idx="5" type="subTitle"/>
          </p:nvPr>
        </p:nvSpPr>
        <p:spPr>
          <a:xfrm>
            <a:off x="5951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accent1"/>
                </a:solidFill>
              </a:rPr>
              <a:t>This is a Title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59" name="Google Shape;659;p51"/>
          <p:cNvSpPr txBox="1"/>
          <p:nvPr>
            <p:ph idx="6" type="body"/>
          </p:nvPr>
        </p:nvSpPr>
        <p:spPr>
          <a:xfrm>
            <a:off x="5951484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  <p:sp>
        <p:nvSpPr>
          <p:cNvPr id="660" name="Google Shape;660;p51"/>
          <p:cNvSpPr txBox="1"/>
          <p:nvPr>
            <p:ph idx="7" type="subTitle"/>
          </p:nvPr>
        </p:nvSpPr>
        <p:spPr>
          <a:xfrm>
            <a:off x="691313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accent1"/>
                </a:solidFill>
              </a:rPr>
              <a:t>This is a Title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61" name="Google Shape;661;p51"/>
          <p:cNvSpPr txBox="1"/>
          <p:nvPr>
            <p:ph idx="8" type="body"/>
          </p:nvPr>
        </p:nvSpPr>
        <p:spPr>
          <a:xfrm>
            <a:off x="691313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  <p:sp>
        <p:nvSpPr>
          <p:cNvPr id="662" name="Google Shape;662;p51"/>
          <p:cNvSpPr txBox="1"/>
          <p:nvPr>
            <p:ph idx="9" type="subTitle"/>
          </p:nvPr>
        </p:nvSpPr>
        <p:spPr>
          <a:xfrm>
            <a:off x="3321407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accent1"/>
                </a:solidFill>
              </a:rPr>
              <a:t>This is a Title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63" name="Google Shape;663;p51"/>
          <p:cNvSpPr txBox="1"/>
          <p:nvPr>
            <p:ph idx="13" type="body"/>
          </p:nvPr>
        </p:nvSpPr>
        <p:spPr>
          <a:xfrm>
            <a:off x="3321398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  <p:sp>
        <p:nvSpPr>
          <p:cNvPr id="664" name="Google Shape;664;p51"/>
          <p:cNvSpPr txBox="1"/>
          <p:nvPr>
            <p:ph idx="14" type="subTitle"/>
          </p:nvPr>
        </p:nvSpPr>
        <p:spPr>
          <a:xfrm>
            <a:off x="5951490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accent1"/>
                </a:solidFill>
              </a:rPr>
              <a:t>This is a Title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65" name="Google Shape;665;p51"/>
          <p:cNvSpPr txBox="1"/>
          <p:nvPr>
            <p:ph idx="15" type="body"/>
          </p:nvPr>
        </p:nvSpPr>
        <p:spPr>
          <a:xfrm>
            <a:off x="5951484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  <p:sp>
        <p:nvSpPr>
          <p:cNvPr id="666" name="Google Shape;666;p51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6251"/>
                </a:solidFill>
              </a:rPr>
              <a:t>This is A Six column Layout</a:t>
            </a:r>
            <a:endParaRPr>
              <a:solidFill>
                <a:srgbClr val="FF6251"/>
              </a:solidFill>
            </a:endParaRPr>
          </a:p>
        </p:txBody>
      </p:sp>
      <p:sp>
        <p:nvSpPr>
          <p:cNvPr id="667" name="Google Shape;667;p51"/>
          <p:cNvSpPr txBox="1"/>
          <p:nvPr>
            <p:ph idx="2" type="body"/>
          </p:nvPr>
        </p:nvSpPr>
        <p:spPr>
          <a:xfrm>
            <a:off x="691313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72" name="Google Shape;672;p52"/>
          <p:cNvGrpSpPr/>
          <p:nvPr/>
        </p:nvGrpSpPr>
        <p:grpSpPr>
          <a:xfrm>
            <a:off x="456277" y="901625"/>
            <a:ext cx="3945548" cy="3752831"/>
            <a:chOff x="1549458" y="1005300"/>
            <a:chExt cx="1064465" cy="1012500"/>
          </a:xfrm>
        </p:grpSpPr>
        <p:sp>
          <p:nvSpPr>
            <p:cNvPr id="673" name="Google Shape;673;p52"/>
            <p:cNvSpPr/>
            <p:nvPr/>
          </p:nvSpPr>
          <p:spPr>
            <a:xfrm>
              <a:off x="2107684" y="1005300"/>
              <a:ext cx="213300" cy="10125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17362"/>
                  </a:lnTo>
                  <a:lnTo>
                    <a:pt x="120000" y="119999"/>
                  </a:lnTo>
                  <a:lnTo>
                    <a:pt x="0" y="11999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52"/>
            <p:cNvSpPr/>
            <p:nvPr/>
          </p:nvSpPr>
          <p:spPr>
            <a:xfrm>
              <a:off x="2346923" y="1632145"/>
              <a:ext cx="267000" cy="3729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0" y="120000"/>
                  </a:lnTo>
                  <a:lnTo>
                    <a:pt x="120000" y="120000"/>
                  </a:lnTo>
                  <a:lnTo>
                    <a:pt x="120000" y="25671"/>
                  </a:lnTo>
                  <a:lnTo>
                    <a:pt x="0" y="0"/>
                  </a:lnTo>
                  <a:close/>
                  <a:moveTo>
                    <a:pt x="48333" y="94328"/>
                  </a:moveTo>
                  <a:lnTo>
                    <a:pt x="12500" y="85373"/>
                  </a:lnTo>
                  <a:lnTo>
                    <a:pt x="12500" y="63880"/>
                  </a:lnTo>
                  <a:lnTo>
                    <a:pt x="48333" y="72835"/>
                  </a:lnTo>
                  <a:lnTo>
                    <a:pt x="48333" y="94328"/>
                  </a:lnTo>
                  <a:close/>
                  <a:moveTo>
                    <a:pt x="48333" y="55522"/>
                  </a:moveTo>
                  <a:lnTo>
                    <a:pt x="12500" y="47164"/>
                  </a:lnTo>
                  <a:lnTo>
                    <a:pt x="12500" y="25671"/>
                  </a:lnTo>
                  <a:lnTo>
                    <a:pt x="48333" y="34029"/>
                  </a:lnTo>
                  <a:lnTo>
                    <a:pt x="48333" y="55522"/>
                  </a:lnTo>
                  <a:close/>
                  <a:moveTo>
                    <a:pt x="95833" y="102686"/>
                  </a:moveTo>
                  <a:lnTo>
                    <a:pt x="60000" y="98507"/>
                  </a:lnTo>
                  <a:lnTo>
                    <a:pt x="60000" y="72835"/>
                  </a:lnTo>
                  <a:lnTo>
                    <a:pt x="95833" y="85373"/>
                  </a:lnTo>
                  <a:lnTo>
                    <a:pt x="95833" y="102686"/>
                  </a:lnTo>
                  <a:close/>
                  <a:moveTo>
                    <a:pt x="95833" y="63880"/>
                  </a:moveTo>
                  <a:lnTo>
                    <a:pt x="60000" y="55522"/>
                  </a:lnTo>
                  <a:lnTo>
                    <a:pt x="60000" y="34029"/>
                  </a:lnTo>
                  <a:lnTo>
                    <a:pt x="95833" y="42985"/>
                  </a:lnTo>
                  <a:lnTo>
                    <a:pt x="95833" y="63880"/>
                  </a:lnTo>
                  <a:lnTo>
                    <a:pt x="95833" y="6388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52"/>
            <p:cNvSpPr/>
            <p:nvPr/>
          </p:nvSpPr>
          <p:spPr>
            <a:xfrm>
              <a:off x="1549458" y="1005300"/>
              <a:ext cx="532200" cy="1012500"/>
            </a:xfrm>
            <a:custGeom>
              <a:rect b="b" l="l" r="r" t="t"/>
              <a:pathLst>
                <a:path extrusionOk="0" h="120000" w="120000">
                  <a:moveTo>
                    <a:pt x="56864" y="20439"/>
                  </a:moveTo>
                  <a:lnTo>
                    <a:pt x="56864" y="88351"/>
                  </a:lnTo>
                  <a:lnTo>
                    <a:pt x="48083" y="91648"/>
                  </a:lnTo>
                  <a:lnTo>
                    <a:pt x="48083" y="69450"/>
                  </a:lnTo>
                  <a:lnTo>
                    <a:pt x="45156" y="69450"/>
                  </a:lnTo>
                  <a:lnTo>
                    <a:pt x="45156" y="47472"/>
                  </a:lnTo>
                  <a:lnTo>
                    <a:pt x="2926" y="56923"/>
                  </a:lnTo>
                  <a:lnTo>
                    <a:pt x="2926" y="78901"/>
                  </a:lnTo>
                  <a:lnTo>
                    <a:pt x="0" y="78901"/>
                  </a:lnTo>
                  <a:lnTo>
                    <a:pt x="0" y="119999"/>
                  </a:lnTo>
                  <a:lnTo>
                    <a:pt x="120000" y="119999"/>
                  </a:lnTo>
                  <a:lnTo>
                    <a:pt x="120000" y="0"/>
                  </a:lnTo>
                  <a:lnTo>
                    <a:pt x="56864" y="20439"/>
                  </a:lnTo>
                  <a:close/>
                  <a:moveTo>
                    <a:pt x="5853" y="61538"/>
                  </a:moveTo>
                  <a:lnTo>
                    <a:pt x="20905" y="58461"/>
                  </a:lnTo>
                  <a:lnTo>
                    <a:pt x="20905" y="66373"/>
                  </a:lnTo>
                  <a:lnTo>
                    <a:pt x="5853" y="69450"/>
                  </a:lnTo>
                  <a:lnTo>
                    <a:pt x="5853" y="61538"/>
                  </a:lnTo>
                  <a:close/>
                  <a:moveTo>
                    <a:pt x="9198" y="75824"/>
                  </a:moveTo>
                  <a:lnTo>
                    <a:pt x="20905" y="72747"/>
                  </a:lnTo>
                  <a:lnTo>
                    <a:pt x="20905" y="80439"/>
                  </a:lnTo>
                  <a:lnTo>
                    <a:pt x="9198" y="83736"/>
                  </a:lnTo>
                  <a:lnTo>
                    <a:pt x="9198" y="75824"/>
                  </a:lnTo>
                  <a:close/>
                  <a:moveTo>
                    <a:pt x="20905" y="105714"/>
                  </a:moveTo>
                  <a:lnTo>
                    <a:pt x="9198" y="109010"/>
                  </a:lnTo>
                  <a:lnTo>
                    <a:pt x="9198" y="101098"/>
                  </a:lnTo>
                  <a:lnTo>
                    <a:pt x="20905" y="97802"/>
                  </a:lnTo>
                  <a:lnTo>
                    <a:pt x="20905" y="105714"/>
                  </a:lnTo>
                  <a:close/>
                  <a:moveTo>
                    <a:pt x="20905" y="93186"/>
                  </a:moveTo>
                  <a:lnTo>
                    <a:pt x="9198" y="96263"/>
                  </a:lnTo>
                  <a:lnTo>
                    <a:pt x="9198" y="88351"/>
                  </a:lnTo>
                  <a:lnTo>
                    <a:pt x="20905" y="85274"/>
                  </a:lnTo>
                  <a:lnTo>
                    <a:pt x="20905" y="93186"/>
                  </a:lnTo>
                  <a:close/>
                  <a:moveTo>
                    <a:pt x="23832" y="56923"/>
                  </a:moveTo>
                  <a:lnTo>
                    <a:pt x="35958" y="53626"/>
                  </a:lnTo>
                  <a:lnTo>
                    <a:pt x="35958" y="61538"/>
                  </a:lnTo>
                  <a:lnTo>
                    <a:pt x="23832" y="66373"/>
                  </a:lnTo>
                  <a:lnTo>
                    <a:pt x="23832" y="56923"/>
                  </a:lnTo>
                  <a:close/>
                  <a:moveTo>
                    <a:pt x="23832" y="70989"/>
                  </a:moveTo>
                  <a:lnTo>
                    <a:pt x="38885" y="67912"/>
                  </a:lnTo>
                  <a:lnTo>
                    <a:pt x="38885" y="75824"/>
                  </a:lnTo>
                  <a:lnTo>
                    <a:pt x="23832" y="78901"/>
                  </a:lnTo>
                  <a:lnTo>
                    <a:pt x="23832" y="70989"/>
                  </a:lnTo>
                  <a:close/>
                  <a:moveTo>
                    <a:pt x="38885" y="102637"/>
                  </a:moveTo>
                  <a:lnTo>
                    <a:pt x="27177" y="105714"/>
                  </a:lnTo>
                  <a:lnTo>
                    <a:pt x="27177" y="96263"/>
                  </a:lnTo>
                  <a:lnTo>
                    <a:pt x="38885" y="93186"/>
                  </a:lnTo>
                  <a:lnTo>
                    <a:pt x="38885" y="102637"/>
                  </a:lnTo>
                  <a:close/>
                  <a:moveTo>
                    <a:pt x="38885" y="88351"/>
                  </a:moveTo>
                  <a:lnTo>
                    <a:pt x="27177" y="91648"/>
                  </a:lnTo>
                  <a:lnTo>
                    <a:pt x="27177" y="83736"/>
                  </a:lnTo>
                  <a:lnTo>
                    <a:pt x="38885" y="80439"/>
                  </a:lnTo>
                  <a:lnTo>
                    <a:pt x="38885" y="88351"/>
                  </a:lnTo>
                  <a:close/>
                  <a:moveTo>
                    <a:pt x="84041" y="90109"/>
                  </a:moveTo>
                  <a:lnTo>
                    <a:pt x="66062" y="96263"/>
                  </a:lnTo>
                  <a:lnTo>
                    <a:pt x="66062" y="86813"/>
                  </a:lnTo>
                  <a:lnTo>
                    <a:pt x="84041" y="80439"/>
                  </a:lnTo>
                  <a:lnTo>
                    <a:pt x="84041" y="90109"/>
                  </a:lnTo>
                  <a:close/>
                  <a:moveTo>
                    <a:pt x="84041" y="74285"/>
                  </a:moveTo>
                  <a:lnTo>
                    <a:pt x="66062" y="80439"/>
                  </a:lnTo>
                  <a:lnTo>
                    <a:pt x="66062" y="72747"/>
                  </a:lnTo>
                  <a:lnTo>
                    <a:pt x="84041" y="64835"/>
                  </a:lnTo>
                  <a:lnTo>
                    <a:pt x="84041" y="74285"/>
                  </a:lnTo>
                  <a:close/>
                  <a:moveTo>
                    <a:pt x="84041" y="59999"/>
                  </a:moveTo>
                  <a:lnTo>
                    <a:pt x="66062" y="64835"/>
                  </a:lnTo>
                  <a:lnTo>
                    <a:pt x="66062" y="56923"/>
                  </a:lnTo>
                  <a:lnTo>
                    <a:pt x="84041" y="50549"/>
                  </a:lnTo>
                  <a:lnTo>
                    <a:pt x="84041" y="59999"/>
                  </a:lnTo>
                  <a:close/>
                  <a:moveTo>
                    <a:pt x="84041" y="44175"/>
                  </a:moveTo>
                  <a:lnTo>
                    <a:pt x="66062" y="50549"/>
                  </a:lnTo>
                  <a:lnTo>
                    <a:pt x="66062" y="41098"/>
                  </a:lnTo>
                  <a:lnTo>
                    <a:pt x="84041" y="34725"/>
                  </a:lnTo>
                  <a:lnTo>
                    <a:pt x="84041" y="44175"/>
                  </a:lnTo>
                  <a:close/>
                  <a:moveTo>
                    <a:pt x="84041" y="28351"/>
                  </a:moveTo>
                  <a:lnTo>
                    <a:pt x="66062" y="34725"/>
                  </a:lnTo>
                  <a:lnTo>
                    <a:pt x="66062" y="25274"/>
                  </a:lnTo>
                  <a:lnTo>
                    <a:pt x="84041" y="18901"/>
                  </a:lnTo>
                  <a:lnTo>
                    <a:pt x="84041" y="28351"/>
                  </a:lnTo>
                  <a:close/>
                  <a:moveTo>
                    <a:pt x="110801" y="82197"/>
                  </a:moveTo>
                  <a:lnTo>
                    <a:pt x="89895" y="88351"/>
                  </a:lnTo>
                  <a:lnTo>
                    <a:pt x="89895" y="78901"/>
                  </a:lnTo>
                  <a:lnTo>
                    <a:pt x="110801" y="70989"/>
                  </a:lnTo>
                  <a:lnTo>
                    <a:pt x="110801" y="82197"/>
                  </a:lnTo>
                  <a:close/>
                  <a:moveTo>
                    <a:pt x="110801" y="66373"/>
                  </a:moveTo>
                  <a:lnTo>
                    <a:pt x="89895" y="72747"/>
                  </a:lnTo>
                  <a:lnTo>
                    <a:pt x="89895" y="63076"/>
                  </a:lnTo>
                  <a:lnTo>
                    <a:pt x="110801" y="55384"/>
                  </a:lnTo>
                  <a:lnTo>
                    <a:pt x="110801" y="66373"/>
                  </a:lnTo>
                  <a:close/>
                  <a:moveTo>
                    <a:pt x="110801" y="50549"/>
                  </a:moveTo>
                  <a:lnTo>
                    <a:pt x="89895" y="56923"/>
                  </a:lnTo>
                  <a:lnTo>
                    <a:pt x="89895" y="47472"/>
                  </a:lnTo>
                  <a:lnTo>
                    <a:pt x="110801" y="39560"/>
                  </a:lnTo>
                  <a:lnTo>
                    <a:pt x="110801" y="50549"/>
                  </a:lnTo>
                  <a:close/>
                  <a:moveTo>
                    <a:pt x="110801" y="34725"/>
                  </a:moveTo>
                  <a:lnTo>
                    <a:pt x="89895" y="41098"/>
                  </a:lnTo>
                  <a:lnTo>
                    <a:pt x="89895" y="31648"/>
                  </a:lnTo>
                  <a:lnTo>
                    <a:pt x="110801" y="25274"/>
                  </a:lnTo>
                  <a:lnTo>
                    <a:pt x="110801" y="34725"/>
                  </a:lnTo>
                  <a:close/>
                  <a:moveTo>
                    <a:pt x="110801" y="18901"/>
                  </a:moveTo>
                  <a:lnTo>
                    <a:pt x="89895" y="25274"/>
                  </a:lnTo>
                  <a:lnTo>
                    <a:pt x="89895" y="15824"/>
                  </a:lnTo>
                  <a:lnTo>
                    <a:pt x="110801" y="9450"/>
                  </a:lnTo>
                  <a:lnTo>
                    <a:pt x="110801" y="1890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76" name="Google Shape;676;p52"/>
          <p:cNvSpPr txBox="1"/>
          <p:nvPr/>
        </p:nvSpPr>
        <p:spPr>
          <a:xfrm>
            <a:off x="3724125" y="214350"/>
            <a:ext cx="3259800" cy="1054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Find Us At</a:t>
            </a:r>
            <a:endParaRPr sz="4800">
              <a:solidFill>
                <a:srgbClr val="FFFFFF"/>
              </a:solidFill>
              <a:latin typeface="Architects Daughter"/>
              <a:ea typeface="Architects Daughter"/>
              <a:cs typeface="Architects Daughter"/>
              <a:sym typeface="Architects Daughter"/>
            </a:endParaRPr>
          </a:p>
        </p:txBody>
      </p:sp>
      <p:sp>
        <p:nvSpPr>
          <p:cNvPr id="677" name="Google Shape;677;p52"/>
          <p:cNvSpPr txBox="1"/>
          <p:nvPr/>
        </p:nvSpPr>
        <p:spPr>
          <a:xfrm>
            <a:off x="4833450" y="2434000"/>
            <a:ext cx="4001400" cy="89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	Your Address Here</a:t>
            </a:r>
            <a:endParaRPr sz="48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678" name="Google Shape;678;p52"/>
          <p:cNvSpPr txBox="1"/>
          <p:nvPr/>
        </p:nvSpPr>
        <p:spPr>
          <a:xfrm>
            <a:off x="5425075" y="3331900"/>
            <a:ext cx="2566800" cy="44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oming Soon"/>
                <a:ea typeface="Coming Soon"/>
                <a:cs typeface="Coming Soon"/>
                <a:sym typeface="Coming Soon"/>
              </a:rPr>
              <a:t>Address Text 1</a:t>
            </a:r>
            <a:endParaRPr sz="1800">
              <a:solidFill>
                <a:srgbClr val="FFFFFF"/>
              </a:solidFill>
              <a:latin typeface="Coming Soon"/>
              <a:ea typeface="Coming Soon"/>
              <a:cs typeface="Coming Soon"/>
              <a:sym typeface="Coming Soon"/>
            </a:endParaRPr>
          </a:p>
        </p:txBody>
      </p:sp>
      <p:sp>
        <p:nvSpPr>
          <p:cNvPr id="679" name="Google Shape;679;p52"/>
          <p:cNvSpPr txBox="1"/>
          <p:nvPr/>
        </p:nvSpPr>
        <p:spPr>
          <a:xfrm>
            <a:off x="5425075" y="3738075"/>
            <a:ext cx="2566800" cy="44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oming Soon"/>
                <a:ea typeface="Coming Soon"/>
                <a:cs typeface="Coming Soon"/>
                <a:sym typeface="Coming Soon"/>
              </a:rPr>
              <a:t>Address Text 1</a:t>
            </a:r>
            <a:endParaRPr sz="1800">
              <a:solidFill>
                <a:srgbClr val="FFFFFF"/>
              </a:solidFill>
              <a:latin typeface="Coming Soon"/>
              <a:ea typeface="Coming Soon"/>
              <a:cs typeface="Coming Soon"/>
              <a:sym typeface="Coming Soon"/>
            </a:endParaRPr>
          </a:p>
        </p:txBody>
      </p:sp>
      <p:sp>
        <p:nvSpPr>
          <p:cNvPr id="680" name="Google Shape;680;p52"/>
          <p:cNvSpPr/>
          <p:nvPr/>
        </p:nvSpPr>
        <p:spPr>
          <a:xfrm rot="9131655">
            <a:off x="4980493" y="1218619"/>
            <a:ext cx="322203" cy="868650"/>
          </a:xfrm>
          <a:custGeom>
            <a:rect b="b" l="l" r="r" t="t"/>
            <a:pathLst>
              <a:path extrusionOk="0" h="120000" w="120000">
                <a:moveTo>
                  <a:pt x="106046" y="56896"/>
                </a:moveTo>
                <a:cubicBezTo>
                  <a:pt x="103255" y="51724"/>
                  <a:pt x="100465" y="47586"/>
                  <a:pt x="94883" y="43448"/>
                </a:cubicBezTo>
                <a:cubicBezTo>
                  <a:pt x="78139" y="26896"/>
                  <a:pt x="50232" y="11379"/>
                  <a:pt x="8372" y="0"/>
                </a:cubicBezTo>
                <a:cubicBezTo>
                  <a:pt x="2790" y="0"/>
                  <a:pt x="0" y="1034"/>
                  <a:pt x="0" y="2068"/>
                </a:cubicBezTo>
                <a:cubicBezTo>
                  <a:pt x="0" y="3103"/>
                  <a:pt x="2790" y="4137"/>
                  <a:pt x="2790" y="5172"/>
                </a:cubicBezTo>
                <a:cubicBezTo>
                  <a:pt x="2790" y="5172"/>
                  <a:pt x="2790" y="6206"/>
                  <a:pt x="2790" y="6206"/>
                </a:cubicBezTo>
                <a:cubicBezTo>
                  <a:pt x="8372" y="8275"/>
                  <a:pt x="11162" y="10344"/>
                  <a:pt x="16744" y="12413"/>
                </a:cubicBezTo>
                <a:cubicBezTo>
                  <a:pt x="27906" y="16551"/>
                  <a:pt x="36279" y="20689"/>
                  <a:pt x="44651" y="25862"/>
                </a:cubicBezTo>
                <a:cubicBezTo>
                  <a:pt x="58604" y="34137"/>
                  <a:pt x="69767" y="44482"/>
                  <a:pt x="75348" y="54827"/>
                </a:cubicBezTo>
                <a:cubicBezTo>
                  <a:pt x="80930" y="64137"/>
                  <a:pt x="80930" y="75517"/>
                  <a:pt x="78139" y="85862"/>
                </a:cubicBezTo>
                <a:cubicBezTo>
                  <a:pt x="75348" y="91034"/>
                  <a:pt x="72558" y="97241"/>
                  <a:pt x="66976" y="103448"/>
                </a:cubicBezTo>
                <a:cubicBezTo>
                  <a:pt x="61395" y="107586"/>
                  <a:pt x="53023" y="112758"/>
                  <a:pt x="41860" y="115862"/>
                </a:cubicBezTo>
                <a:cubicBezTo>
                  <a:pt x="39069" y="117931"/>
                  <a:pt x="41860" y="120000"/>
                  <a:pt x="47441" y="118965"/>
                </a:cubicBezTo>
                <a:cubicBezTo>
                  <a:pt x="47441" y="118965"/>
                  <a:pt x="47441" y="118965"/>
                  <a:pt x="47441" y="118965"/>
                </a:cubicBezTo>
                <a:cubicBezTo>
                  <a:pt x="47441" y="118965"/>
                  <a:pt x="47441" y="118965"/>
                  <a:pt x="47441" y="118965"/>
                </a:cubicBezTo>
                <a:cubicBezTo>
                  <a:pt x="47441" y="118965"/>
                  <a:pt x="47441" y="118965"/>
                  <a:pt x="47441" y="118965"/>
                </a:cubicBezTo>
                <a:cubicBezTo>
                  <a:pt x="61395" y="114827"/>
                  <a:pt x="72558" y="108620"/>
                  <a:pt x="78139" y="102413"/>
                </a:cubicBezTo>
                <a:cubicBezTo>
                  <a:pt x="83720" y="99310"/>
                  <a:pt x="86511" y="96206"/>
                  <a:pt x="89302" y="93103"/>
                </a:cubicBezTo>
                <a:cubicBezTo>
                  <a:pt x="83720" y="99310"/>
                  <a:pt x="75348" y="105517"/>
                  <a:pt x="66976" y="111724"/>
                </a:cubicBezTo>
                <a:cubicBezTo>
                  <a:pt x="64186" y="113793"/>
                  <a:pt x="69767" y="114827"/>
                  <a:pt x="72558" y="113793"/>
                </a:cubicBezTo>
                <a:cubicBezTo>
                  <a:pt x="120000" y="101379"/>
                  <a:pt x="117209" y="74482"/>
                  <a:pt x="106046" y="56896"/>
                </a:cubicBezTo>
                <a:close/>
                <a:moveTo>
                  <a:pt x="94883" y="63103"/>
                </a:moveTo>
                <a:cubicBezTo>
                  <a:pt x="92093" y="51724"/>
                  <a:pt x="80930" y="40344"/>
                  <a:pt x="66976" y="30000"/>
                </a:cubicBezTo>
                <a:cubicBezTo>
                  <a:pt x="72558" y="33103"/>
                  <a:pt x="78139" y="37241"/>
                  <a:pt x="80930" y="41379"/>
                </a:cubicBezTo>
                <a:cubicBezTo>
                  <a:pt x="92093" y="50689"/>
                  <a:pt x="97674" y="62068"/>
                  <a:pt x="97674" y="72413"/>
                </a:cubicBezTo>
                <a:cubicBezTo>
                  <a:pt x="97674" y="69310"/>
                  <a:pt x="97674" y="66206"/>
                  <a:pt x="94883" y="63103"/>
                </a:cubicBezTo>
                <a:close/>
                <a:moveTo>
                  <a:pt x="103255" y="82758"/>
                </a:moveTo>
                <a:cubicBezTo>
                  <a:pt x="103255" y="90000"/>
                  <a:pt x="97674" y="96206"/>
                  <a:pt x="89302" y="102413"/>
                </a:cubicBezTo>
                <a:cubicBezTo>
                  <a:pt x="97674" y="96206"/>
                  <a:pt x="100465" y="88965"/>
                  <a:pt x="103255" y="82758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1" name="Google Shape;681;p52"/>
          <p:cNvSpPr/>
          <p:nvPr/>
        </p:nvSpPr>
        <p:spPr>
          <a:xfrm rot="9131489">
            <a:off x="4864199" y="1007840"/>
            <a:ext cx="352398" cy="957221"/>
          </a:xfrm>
          <a:custGeom>
            <a:rect b="b" l="l" r="r" t="t"/>
            <a:pathLst>
              <a:path extrusionOk="0" h="120000" w="120000">
                <a:moveTo>
                  <a:pt x="117446" y="62812"/>
                </a:moveTo>
                <a:cubicBezTo>
                  <a:pt x="114893" y="60937"/>
                  <a:pt x="114893" y="59062"/>
                  <a:pt x="114893" y="58125"/>
                </a:cubicBezTo>
                <a:cubicBezTo>
                  <a:pt x="114893" y="57187"/>
                  <a:pt x="114893" y="57187"/>
                  <a:pt x="114893" y="57187"/>
                </a:cubicBezTo>
                <a:cubicBezTo>
                  <a:pt x="112340" y="52500"/>
                  <a:pt x="109787" y="48750"/>
                  <a:pt x="107234" y="45000"/>
                </a:cubicBezTo>
                <a:cubicBezTo>
                  <a:pt x="97021" y="30000"/>
                  <a:pt x="76595" y="15000"/>
                  <a:pt x="43404" y="5625"/>
                </a:cubicBezTo>
                <a:cubicBezTo>
                  <a:pt x="38297" y="4687"/>
                  <a:pt x="35744" y="2812"/>
                  <a:pt x="30638" y="937"/>
                </a:cubicBezTo>
                <a:cubicBezTo>
                  <a:pt x="28085" y="0"/>
                  <a:pt x="25531" y="937"/>
                  <a:pt x="22978" y="1875"/>
                </a:cubicBezTo>
                <a:cubicBezTo>
                  <a:pt x="20425" y="1875"/>
                  <a:pt x="17872" y="3750"/>
                  <a:pt x="20425" y="4687"/>
                </a:cubicBezTo>
                <a:cubicBezTo>
                  <a:pt x="30638" y="7500"/>
                  <a:pt x="40851" y="11250"/>
                  <a:pt x="48510" y="14062"/>
                </a:cubicBezTo>
                <a:cubicBezTo>
                  <a:pt x="51063" y="15000"/>
                  <a:pt x="51063" y="15937"/>
                  <a:pt x="53617" y="16875"/>
                </a:cubicBezTo>
                <a:cubicBezTo>
                  <a:pt x="58723" y="19687"/>
                  <a:pt x="63829" y="22500"/>
                  <a:pt x="66382" y="25312"/>
                </a:cubicBezTo>
                <a:cubicBezTo>
                  <a:pt x="51063" y="16875"/>
                  <a:pt x="28085" y="9375"/>
                  <a:pt x="2553" y="3750"/>
                </a:cubicBezTo>
                <a:cubicBezTo>
                  <a:pt x="0" y="3750"/>
                  <a:pt x="0" y="4687"/>
                  <a:pt x="2553" y="5625"/>
                </a:cubicBezTo>
                <a:cubicBezTo>
                  <a:pt x="48510" y="15937"/>
                  <a:pt x="81702" y="33750"/>
                  <a:pt x="91914" y="53437"/>
                </a:cubicBezTo>
                <a:cubicBezTo>
                  <a:pt x="97021" y="62812"/>
                  <a:pt x="97021" y="72187"/>
                  <a:pt x="91914" y="80625"/>
                </a:cubicBezTo>
                <a:cubicBezTo>
                  <a:pt x="86808" y="93750"/>
                  <a:pt x="68936" y="105937"/>
                  <a:pt x="45957" y="116250"/>
                </a:cubicBezTo>
                <a:cubicBezTo>
                  <a:pt x="43404" y="117187"/>
                  <a:pt x="45957" y="119062"/>
                  <a:pt x="51063" y="118125"/>
                </a:cubicBezTo>
                <a:cubicBezTo>
                  <a:pt x="56170" y="117187"/>
                  <a:pt x="58723" y="116250"/>
                  <a:pt x="63829" y="115312"/>
                </a:cubicBezTo>
                <a:cubicBezTo>
                  <a:pt x="63829" y="116250"/>
                  <a:pt x="66382" y="116250"/>
                  <a:pt x="68936" y="115312"/>
                </a:cubicBezTo>
                <a:cubicBezTo>
                  <a:pt x="71489" y="114375"/>
                  <a:pt x="76595" y="113437"/>
                  <a:pt x="81702" y="112500"/>
                </a:cubicBezTo>
                <a:cubicBezTo>
                  <a:pt x="79148" y="113437"/>
                  <a:pt x="76595" y="114375"/>
                  <a:pt x="76595" y="115312"/>
                </a:cubicBezTo>
                <a:cubicBezTo>
                  <a:pt x="74042" y="115312"/>
                  <a:pt x="74042" y="115312"/>
                  <a:pt x="74042" y="115312"/>
                </a:cubicBezTo>
                <a:cubicBezTo>
                  <a:pt x="74042" y="115312"/>
                  <a:pt x="74042" y="115312"/>
                  <a:pt x="74042" y="115312"/>
                </a:cubicBezTo>
                <a:cubicBezTo>
                  <a:pt x="71489" y="115312"/>
                  <a:pt x="68936" y="115312"/>
                  <a:pt x="68936" y="116250"/>
                </a:cubicBezTo>
                <a:cubicBezTo>
                  <a:pt x="66382" y="117187"/>
                  <a:pt x="66382" y="117187"/>
                  <a:pt x="68936" y="119062"/>
                </a:cubicBezTo>
                <a:cubicBezTo>
                  <a:pt x="68936" y="119062"/>
                  <a:pt x="71489" y="120000"/>
                  <a:pt x="74042" y="120000"/>
                </a:cubicBezTo>
                <a:cubicBezTo>
                  <a:pt x="84255" y="119062"/>
                  <a:pt x="91914" y="112500"/>
                  <a:pt x="94468" y="109687"/>
                </a:cubicBezTo>
                <a:cubicBezTo>
                  <a:pt x="102127" y="105000"/>
                  <a:pt x="107234" y="100312"/>
                  <a:pt x="112340" y="94687"/>
                </a:cubicBezTo>
                <a:cubicBezTo>
                  <a:pt x="120000" y="84375"/>
                  <a:pt x="120000" y="73125"/>
                  <a:pt x="117446" y="62812"/>
                </a:cubicBezTo>
                <a:close/>
                <a:moveTo>
                  <a:pt x="102127" y="58125"/>
                </a:moveTo>
                <a:cubicBezTo>
                  <a:pt x="102127" y="56250"/>
                  <a:pt x="102127" y="53437"/>
                  <a:pt x="99574" y="51562"/>
                </a:cubicBezTo>
                <a:cubicBezTo>
                  <a:pt x="102127" y="52500"/>
                  <a:pt x="102127" y="52500"/>
                  <a:pt x="102127" y="53437"/>
                </a:cubicBezTo>
                <a:cubicBezTo>
                  <a:pt x="109787" y="68437"/>
                  <a:pt x="109787" y="86250"/>
                  <a:pt x="89361" y="100312"/>
                </a:cubicBezTo>
                <a:cubicBezTo>
                  <a:pt x="94468" y="92812"/>
                  <a:pt x="99574" y="85312"/>
                  <a:pt x="102127" y="77812"/>
                </a:cubicBezTo>
                <a:cubicBezTo>
                  <a:pt x="104680" y="71250"/>
                  <a:pt x="104680" y="64687"/>
                  <a:pt x="102127" y="58125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2" name="Google Shape;682;p52"/>
          <p:cNvSpPr/>
          <p:nvPr/>
        </p:nvSpPr>
        <p:spPr>
          <a:xfrm rot="9131728">
            <a:off x="5113503" y="1647946"/>
            <a:ext cx="539600" cy="560405"/>
          </a:xfrm>
          <a:custGeom>
            <a:rect b="b" l="l" r="r" t="t"/>
            <a:pathLst>
              <a:path extrusionOk="0" h="120000" w="120000">
                <a:moveTo>
                  <a:pt x="120000" y="43200"/>
                </a:moveTo>
                <a:cubicBezTo>
                  <a:pt x="120000" y="43200"/>
                  <a:pt x="120000" y="41600"/>
                  <a:pt x="118333" y="40000"/>
                </a:cubicBezTo>
                <a:cubicBezTo>
                  <a:pt x="95000" y="28800"/>
                  <a:pt x="70000" y="19200"/>
                  <a:pt x="46666" y="8000"/>
                </a:cubicBezTo>
                <a:cubicBezTo>
                  <a:pt x="45000" y="6400"/>
                  <a:pt x="43333" y="8000"/>
                  <a:pt x="43333" y="9600"/>
                </a:cubicBezTo>
                <a:cubicBezTo>
                  <a:pt x="38333" y="6400"/>
                  <a:pt x="33333" y="4800"/>
                  <a:pt x="28333" y="1600"/>
                </a:cubicBezTo>
                <a:cubicBezTo>
                  <a:pt x="26666" y="0"/>
                  <a:pt x="23333" y="1600"/>
                  <a:pt x="23333" y="3200"/>
                </a:cubicBezTo>
                <a:cubicBezTo>
                  <a:pt x="23333" y="4800"/>
                  <a:pt x="23333" y="6400"/>
                  <a:pt x="21666" y="9600"/>
                </a:cubicBezTo>
                <a:cubicBezTo>
                  <a:pt x="20000" y="8000"/>
                  <a:pt x="18333" y="8000"/>
                  <a:pt x="18333" y="9600"/>
                </a:cubicBezTo>
                <a:cubicBezTo>
                  <a:pt x="18333" y="11200"/>
                  <a:pt x="18333" y="11200"/>
                  <a:pt x="18333" y="11200"/>
                </a:cubicBezTo>
                <a:cubicBezTo>
                  <a:pt x="18333" y="11200"/>
                  <a:pt x="18333" y="11200"/>
                  <a:pt x="18333" y="11200"/>
                </a:cubicBezTo>
                <a:cubicBezTo>
                  <a:pt x="18333" y="11200"/>
                  <a:pt x="18333" y="11200"/>
                  <a:pt x="18333" y="11200"/>
                </a:cubicBezTo>
                <a:cubicBezTo>
                  <a:pt x="15000" y="27200"/>
                  <a:pt x="13333" y="43200"/>
                  <a:pt x="11666" y="59200"/>
                </a:cubicBezTo>
                <a:cubicBezTo>
                  <a:pt x="8333" y="75200"/>
                  <a:pt x="5000" y="91200"/>
                  <a:pt x="1666" y="107200"/>
                </a:cubicBezTo>
                <a:cubicBezTo>
                  <a:pt x="0" y="108800"/>
                  <a:pt x="3333" y="110400"/>
                  <a:pt x="5000" y="110400"/>
                </a:cubicBezTo>
                <a:cubicBezTo>
                  <a:pt x="5000" y="112000"/>
                  <a:pt x="10000" y="112000"/>
                  <a:pt x="10000" y="110400"/>
                </a:cubicBezTo>
                <a:cubicBezTo>
                  <a:pt x="11666" y="97600"/>
                  <a:pt x="15000" y="86400"/>
                  <a:pt x="16666" y="75200"/>
                </a:cubicBezTo>
                <a:cubicBezTo>
                  <a:pt x="15000" y="88000"/>
                  <a:pt x="13333" y="102400"/>
                  <a:pt x="11666" y="115200"/>
                </a:cubicBezTo>
                <a:cubicBezTo>
                  <a:pt x="11666" y="118400"/>
                  <a:pt x="16666" y="120000"/>
                  <a:pt x="18333" y="116800"/>
                </a:cubicBezTo>
                <a:cubicBezTo>
                  <a:pt x="23333" y="84800"/>
                  <a:pt x="28333" y="52800"/>
                  <a:pt x="30000" y="20800"/>
                </a:cubicBezTo>
                <a:cubicBezTo>
                  <a:pt x="30000" y="20800"/>
                  <a:pt x="30000" y="19200"/>
                  <a:pt x="30000" y="19200"/>
                </a:cubicBezTo>
                <a:cubicBezTo>
                  <a:pt x="30000" y="19200"/>
                  <a:pt x="30000" y="17600"/>
                  <a:pt x="30000" y="17600"/>
                </a:cubicBezTo>
                <a:cubicBezTo>
                  <a:pt x="43333" y="24000"/>
                  <a:pt x="56666" y="28800"/>
                  <a:pt x="70000" y="33600"/>
                </a:cubicBezTo>
                <a:cubicBezTo>
                  <a:pt x="85000" y="40000"/>
                  <a:pt x="101666" y="46400"/>
                  <a:pt x="116666" y="51200"/>
                </a:cubicBezTo>
                <a:cubicBezTo>
                  <a:pt x="118333" y="52800"/>
                  <a:pt x="120000" y="49600"/>
                  <a:pt x="120000" y="46400"/>
                </a:cubicBezTo>
                <a:cubicBezTo>
                  <a:pt x="120000" y="46400"/>
                  <a:pt x="120000" y="44800"/>
                  <a:pt x="120000" y="43200"/>
                </a:cubicBezTo>
                <a:close/>
                <a:moveTo>
                  <a:pt x="35000" y="14400"/>
                </a:moveTo>
                <a:cubicBezTo>
                  <a:pt x="33333" y="12800"/>
                  <a:pt x="31666" y="12800"/>
                  <a:pt x="30000" y="11200"/>
                </a:cubicBezTo>
                <a:cubicBezTo>
                  <a:pt x="30000" y="11200"/>
                  <a:pt x="30000" y="9600"/>
                  <a:pt x="30000" y="9600"/>
                </a:cubicBezTo>
                <a:cubicBezTo>
                  <a:pt x="30000" y="9600"/>
                  <a:pt x="30000" y="9600"/>
                  <a:pt x="30000" y="9600"/>
                </a:cubicBezTo>
                <a:cubicBezTo>
                  <a:pt x="33333" y="9600"/>
                  <a:pt x="35000" y="11200"/>
                  <a:pt x="36666" y="12800"/>
                </a:cubicBezTo>
                <a:cubicBezTo>
                  <a:pt x="36666" y="12800"/>
                  <a:pt x="36666" y="12800"/>
                  <a:pt x="35000" y="1440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3" name="Google Shape;683;p52"/>
          <p:cNvSpPr/>
          <p:nvPr/>
        </p:nvSpPr>
        <p:spPr>
          <a:xfrm>
            <a:off x="4877225" y="1882851"/>
            <a:ext cx="3809100" cy="2844600"/>
          </a:xfrm>
          <a:custGeom>
            <a:rect b="b" l="l" r="r" t="t"/>
            <a:pathLst>
              <a:path extrusionOk="0" h="120000" w="120000">
                <a:moveTo>
                  <a:pt x="111676" y="25074"/>
                </a:moveTo>
                <a:cubicBezTo>
                  <a:pt x="106127" y="16119"/>
                  <a:pt x="97803" y="11641"/>
                  <a:pt x="89479" y="8059"/>
                </a:cubicBezTo>
                <a:cubicBezTo>
                  <a:pt x="70057" y="895"/>
                  <a:pt x="46473" y="0"/>
                  <a:pt x="27745" y="11641"/>
                </a:cubicBezTo>
                <a:cubicBezTo>
                  <a:pt x="19421" y="17014"/>
                  <a:pt x="11791" y="25074"/>
                  <a:pt x="6936" y="35820"/>
                </a:cubicBezTo>
                <a:cubicBezTo>
                  <a:pt x="6936" y="34925"/>
                  <a:pt x="6242" y="34925"/>
                  <a:pt x="6242" y="35820"/>
                </a:cubicBezTo>
                <a:cubicBezTo>
                  <a:pt x="5549" y="36716"/>
                  <a:pt x="5549" y="37611"/>
                  <a:pt x="5549" y="38507"/>
                </a:cubicBezTo>
                <a:cubicBezTo>
                  <a:pt x="2080" y="47462"/>
                  <a:pt x="0" y="56417"/>
                  <a:pt x="693" y="67164"/>
                </a:cubicBezTo>
                <a:cubicBezTo>
                  <a:pt x="2080" y="77910"/>
                  <a:pt x="5549" y="87761"/>
                  <a:pt x="10404" y="96716"/>
                </a:cubicBezTo>
                <a:cubicBezTo>
                  <a:pt x="17341" y="106567"/>
                  <a:pt x="26358" y="111940"/>
                  <a:pt x="36069" y="113731"/>
                </a:cubicBezTo>
                <a:cubicBezTo>
                  <a:pt x="56184" y="119104"/>
                  <a:pt x="81156" y="120000"/>
                  <a:pt x="99190" y="105671"/>
                </a:cubicBezTo>
                <a:cubicBezTo>
                  <a:pt x="112369" y="94925"/>
                  <a:pt x="120000" y="77910"/>
                  <a:pt x="119306" y="60000"/>
                </a:cubicBezTo>
                <a:cubicBezTo>
                  <a:pt x="119306" y="59104"/>
                  <a:pt x="119306" y="58208"/>
                  <a:pt x="119306" y="57313"/>
                </a:cubicBezTo>
                <a:cubicBezTo>
                  <a:pt x="120000" y="45671"/>
                  <a:pt x="117919" y="34029"/>
                  <a:pt x="111676" y="25074"/>
                </a:cubicBezTo>
                <a:close/>
                <a:moveTo>
                  <a:pt x="6936" y="82388"/>
                </a:moveTo>
                <a:cubicBezTo>
                  <a:pt x="3468" y="71641"/>
                  <a:pt x="2774" y="60895"/>
                  <a:pt x="4855" y="51044"/>
                </a:cubicBezTo>
                <a:cubicBezTo>
                  <a:pt x="4161" y="69850"/>
                  <a:pt x="7630" y="88656"/>
                  <a:pt x="20115" y="100298"/>
                </a:cubicBezTo>
                <a:cubicBezTo>
                  <a:pt x="20809" y="101194"/>
                  <a:pt x="21502" y="101194"/>
                  <a:pt x="22890" y="102089"/>
                </a:cubicBezTo>
                <a:cubicBezTo>
                  <a:pt x="15953" y="97611"/>
                  <a:pt x="10404" y="91343"/>
                  <a:pt x="6936" y="82388"/>
                </a:cubicBezTo>
                <a:close/>
                <a:moveTo>
                  <a:pt x="105433" y="93134"/>
                </a:moveTo>
                <a:cubicBezTo>
                  <a:pt x="92947" y="109253"/>
                  <a:pt x="75606" y="111940"/>
                  <a:pt x="58959" y="111940"/>
                </a:cubicBezTo>
                <a:cubicBezTo>
                  <a:pt x="67283" y="111044"/>
                  <a:pt x="75606" y="109253"/>
                  <a:pt x="82543" y="106567"/>
                </a:cubicBezTo>
                <a:cubicBezTo>
                  <a:pt x="92254" y="103880"/>
                  <a:pt x="100578" y="98507"/>
                  <a:pt x="106820" y="90447"/>
                </a:cubicBezTo>
                <a:cubicBezTo>
                  <a:pt x="106820" y="91343"/>
                  <a:pt x="106127" y="92238"/>
                  <a:pt x="105433" y="93134"/>
                </a:cubicBezTo>
                <a:close/>
                <a:moveTo>
                  <a:pt x="54797" y="10746"/>
                </a:moveTo>
                <a:cubicBezTo>
                  <a:pt x="72832" y="11641"/>
                  <a:pt x="92947" y="14328"/>
                  <a:pt x="106127" y="33134"/>
                </a:cubicBezTo>
                <a:cubicBezTo>
                  <a:pt x="113757" y="44776"/>
                  <a:pt x="116531" y="58208"/>
                  <a:pt x="114450" y="71641"/>
                </a:cubicBezTo>
                <a:cubicBezTo>
                  <a:pt x="110289" y="83283"/>
                  <a:pt x="103352" y="93134"/>
                  <a:pt x="94335" y="98507"/>
                </a:cubicBezTo>
                <a:cubicBezTo>
                  <a:pt x="84624" y="104776"/>
                  <a:pt x="72832" y="106567"/>
                  <a:pt x="61734" y="107462"/>
                </a:cubicBezTo>
                <a:cubicBezTo>
                  <a:pt x="50635" y="109253"/>
                  <a:pt x="40231" y="109253"/>
                  <a:pt x="29826" y="103880"/>
                </a:cubicBezTo>
                <a:cubicBezTo>
                  <a:pt x="9710" y="94029"/>
                  <a:pt x="4855" y="68059"/>
                  <a:pt x="6242" y="43880"/>
                </a:cubicBezTo>
                <a:cubicBezTo>
                  <a:pt x="9017" y="35820"/>
                  <a:pt x="12485" y="29552"/>
                  <a:pt x="18034" y="23283"/>
                </a:cubicBezTo>
                <a:cubicBezTo>
                  <a:pt x="32601" y="7164"/>
                  <a:pt x="53410" y="4477"/>
                  <a:pt x="72138" y="7164"/>
                </a:cubicBezTo>
                <a:cubicBezTo>
                  <a:pt x="88786" y="9850"/>
                  <a:pt x="109595" y="16119"/>
                  <a:pt x="115838" y="38507"/>
                </a:cubicBezTo>
                <a:cubicBezTo>
                  <a:pt x="116531" y="42089"/>
                  <a:pt x="117225" y="45671"/>
                  <a:pt x="117225" y="49253"/>
                </a:cubicBezTo>
                <a:cubicBezTo>
                  <a:pt x="116531" y="45671"/>
                  <a:pt x="115144" y="42985"/>
                  <a:pt x="113757" y="40298"/>
                </a:cubicBezTo>
                <a:cubicBezTo>
                  <a:pt x="101965" y="14328"/>
                  <a:pt x="76300" y="5373"/>
                  <a:pt x="54797" y="8955"/>
                </a:cubicBezTo>
                <a:cubicBezTo>
                  <a:pt x="53410" y="8955"/>
                  <a:pt x="53410" y="10746"/>
                  <a:pt x="54797" y="10746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7" name="Shape 6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8" name="Google Shape;688;p53"/>
          <p:cNvSpPr txBox="1"/>
          <p:nvPr>
            <p:ph idx="2" type="body"/>
          </p:nvPr>
        </p:nvSpPr>
        <p:spPr>
          <a:xfrm>
            <a:off x="674725" y="3124200"/>
            <a:ext cx="2746800" cy="157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fonts used in this template are taken from </a:t>
            </a:r>
            <a:r>
              <a:rPr b="1" lang="en"/>
              <a:t>Google </a:t>
            </a:r>
            <a:r>
              <a:rPr lang="en"/>
              <a:t>fonts. ( Impact, Holtwood One SC, Arial, Bowlby One, </a:t>
            </a:r>
            <a:r>
              <a:rPr lang="en">
                <a:solidFill>
                  <a:schemeClr val="lt1"/>
                </a:solidFill>
              </a:rPr>
              <a:t>Calligraffiti, Architects Daughter, </a:t>
            </a:r>
            <a:r>
              <a:rPr lang="en"/>
              <a:t> Covered by your Grace, Courgette, Julius Sans One, Chelsea Market, Anton, Ultra, Pacifico, Bangers, Gabriela, Dancing Script, Amatic SC )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download the fonts from the following url: </a:t>
            </a:r>
            <a:r>
              <a:rPr lang="en" u="sng">
                <a:solidFill>
                  <a:schemeClr val="hlink"/>
                </a:solidFill>
                <a:hlinkClick r:id="rId3"/>
              </a:rPr>
              <a:t>https://www.google.com/fonts/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9" name="Google Shape;689;p53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6251"/>
                </a:solidFill>
              </a:rPr>
              <a:t>Credits</a:t>
            </a:r>
            <a:endParaRPr>
              <a:solidFill>
                <a:srgbClr val="FF6251"/>
              </a:solidFill>
            </a:endParaRPr>
          </a:p>
        </p:txBody>
      </p:sp>
      <p:sp>
        <p:nvSpPr>
          <p:cNvPr id="690" name="Google Shape;690;p53"/>
          <p:cNvSpPr txBox="1"/>
          <p:nvPr>
            <p:ph idx="1" type="subTitle"/>
          </p:nvPr>
        </p:nvSpPr>
        <p:spPr>
          <a:xfrm>
            <a:off x="674713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accent1"/>
                </a:solidFill>
              </a:rPr>
              <a:t>Fonts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91" name="Google Shape;691;p53"/>
          <p:cNvSpPr txBox="1"/>
          <p:nvPr>
            <p:ph idx="3" type="subTitle"/>
          </p:nvPr>
        </p:nvSpPr>
        <p:spPr>
          <a:xfrm>
            <a:off x="33214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accent1"/>
                </a:solidFill>
              </a:rPr>
              <a:t>Backgrounds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92" name="Google Shape;692;p53"/>
          <p:cNvSpPr txBox="1"/>
          <p:nvPr>
            <p:ph idx="4" type="body"/>
          </p:nvPr>
        </p:nvSpPr>
        <p:spPr>
          <a:xfrm>
            <a:off x="3321398" y="19496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/>
              <a:t>The backgrounds were created by</a:t>
            </a:r>
            <a:r>
              <a:rPr b="1" lang="en"/>
              <a:t> Free Google Slides Templates</a:t>
            </a:r>
            <a:r>
              <a:rPr lang="en"/>
              <a:t> and downloaded from: </a:t>
            </a:r>
            <a:r>
              <a:rPr b="1" lang="en"/>
              <a:t>thehottestwallpapers.com</a:t>
            </a:r>
            <a:r>
              <a:rPr lang="en"/>
              <a:t>, </a:t>
            </a:r>
            <a:r>
              <a:rPr b="1" lang="en"/>
              <a:t>freepik.com</a:t>
            </a:r>
            <a:r>
              <a:rPr lang="en"/>
              <a:t>, </a:t>
            </a:r>
            <a:r>
              <a:rPr b="1" lang="en"/>
              <a:t>all-free-download.com</a:t>
            </a:r>
            <a:r>
              <a:rPr lang="en"/>
              <a:t>, </a:t>
            </a:r>
            <a:r>
              <a:rPr b="1" lang="en"/>
              <a:t>pageresource.com</a:t>
            </a:r>
            <a:r>
              <a:rPr lang="en"/>
              <a:t>.</a:t>
            </a:r>
            <a:endParaRPr/>
          </a:p>
        </p:txBody>
      </p:sp>
      <p:sp>
        <p:nvSpPr>
          <p:cNvPr id="693" name="Google Shape;693;p53"/>
          <p:cNvSpPr txBox="1"/>
          <p:nvPr>
            <p:ph idx="5" type="subTitle"/>
          </p:nvPr>
        </p:nvSpPr>
        <p:spPr>
          <a:xfrm>
            <a:off x="5951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accent1"/>
                </a:solidFill>
              </a:rPr>
              <a:t>Images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94" name="Google Shape;694;p53"/>
          <p:cNvSpPr txBox="1"/>
          <p:nvPr>
            <p:ph idx="6" type="body"/>
          </p:nvPr>
        </p:nvSpPr>
        <p:spPr>
          <a:xfrm>
            <a:off x="5951509" y="19496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Photos in this template were downloaded from </a:t>
            </a:r>
            <a:r>
              <a:rPr b="1" lang="en"/>
              <a:t>freepik.com</a:t>
            </a:r>
            <a:r>
              <a:rPr lang="en"/>
              <a:t>. Attribution is located in each slide notes and the Credits slide.</a:t>
            </a:r>
            <a:endParaRPr/>
          </a:p>
        </p:txBody>
      </p:sp>
      <p:sp>
        <p:nvSpPr>
          <p:cNvPr id="695" name="Google Shape;695;p53"/>
          <p:cNvSpPr txBox="1"/>
          <p:nvPr>
            <p:ph idx="7" type="subTitle"/>
          </p:nvPr>
        </p:nvSpPr>
        <p:spPr>
          <a:xfrm>
            <a:off x="674713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accent1"/>
                </a:solidFill>
              </a:rPr>
              <a:t>Shapes &amp; Icons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96" name="Google Shape;696;p53"/>
          <p:cNvSpPr txBox="1"/>
          <p:nvPr>
            <p:ph idx="9" type="subTitle"/>
          </p:nvPr>
        </p:nvSpPr>
        <p:spPr>
          <a:xfrm>
            <a:off x="3321407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accent1"/>
                </a:solidFill>
              </a:rPr>
              <a:t>Color Palette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97" name="Google Shape;697;p53"/>
          <p:cNvSpPr txBox="1"/>
          <p:nvPr>
            <p:ph idx="13" type="body"/>
          </p:nvPr>
        </p:nvSpPr>
        <p:spPr>
          <a:xfrm>
            <a:off x="3321400" y="312420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The Template provides a theme with six basic colors:</a:t>
            </a:r>
            <a:endParaRPr/>
          </a:p>
        </p:txBody>
      </p:sp>
      <p:sp>
        <p:nvSpPr>
          <p:cNvPr id="698" name="Google Shape;698;p53"/>
          <p:cNvSpPr txBox="1"/>
          <p:nvPr>
            <p:ph idx="14" type="subTitle"/>
          </p:nvPr>
        </p:nvSpPr>
        <p:spPr>
          <a:xfrm>
            <a:off x="5951490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accent1"/>
                </a:solidFill>
              </a:rPr>
              <a:t>Trademarks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99" name="Google Shape;699;p53"/>
          <p:cNvSpPr txBox="1"/>
          <p:nvPr>
            <p:ph idx="15" type="body"/>
          </p:nvPr>
        </p:nvSpPr>
        <p:spPr>
          <a:xfrm>
            <a:off x="5951475" y="3124200"/>
            <a:ext cx="1787700" cy="105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800"/>
              <a:t>Microsoft® and PowerPoint® are trademarks or registered trademarks of Microsoft Corporation.</a:t>
            </a:r>
            <a:endParaRPr sz="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800"/>
              <a:t>© 2015 Google Inc, used with permission. Google and the Google logo are registered trademarks of Google Inc.</a:t>
            </a:r>
            <a:endParaRPr sz="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800"/>
              <a:t>Google Drive® is a registered trademark of Google Inc.</a:t>
            </a:r>
            <a:endParaRPr sz="800"/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700" name="Google Shape;700;p53"/>
          <p:cNvSpPr txBox="1"/>
          <p:nvPr>
            <p:ph idx="8" type="body"/>
          </p:nvPr>
        </p:nvSpPr>
        <p:spPr>
          <a:xfrm>
            <a:off x="674713" y="19496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Vectorial Shapes in this Template were created by </a:t>
            </a:r>
            <a:r>
              <a:rPr b="1" lang="en"/>
              <a:t>Free Google Slides Templates</a:t>
            </a:r>
            <a:r>
              <a:rPr lang="en"/>
              <a:t> and downloaded from </a:t>
            </a:r>
            <a:r>
              <a:rPr b="1" lang="en"/>
              <a:t>FreePik.com.</a:t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Icons in this Template are part of Google® Material Icons and </a:t>
            </a:r>
            <a:r>
              <a:rPr b="1" lang="en"/>
              <a:t>flaticons.com</a:t>
            </a:r>
            <a:r>
              <a:rPr lang="en"/>
              <a:t>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701" name="Google Shape;701;p53"/>
          <p:cNvSpPr/>
          <p:nvPr/>
        </p:nvSpPr>
        <p:spPr>
          <a:xfrm>
            <a:off x="3421614" y="3594288"/>
            <a:ext cx="1113600" cy="273900"/>
          </a:xfrm>
          <a:prstGeom prst="rect">
            <a:avLst/>
          </a:prstGeom>
          <a:solidFill>
            <a:srgbClr val="FFAB4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#ffab40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02" name="Google Shape;702;p53"/>
          <p:cNvSpPr/>
          <p:nvPr/>
        </p:nvSpPr>
        <p:spPr>
          <a:xfrm>
            <a:off x="4608564" y="3940838"/>
            <a:ext cx="1113600" cy="273900"/>
          </a:xfrm>
          <a:prstGeom prst="rect">
            <a:avLst/>
          </a:prstGeom>
          <a:solidFill>
            <a:srgbClr val="FF625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#ff6251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03" name="Google Shape;703;p53"/>
          <p:cNvSpPr/>
          <p:nvPr/>
        </p:nvSpPr>
        <p:spPr>
          <a:xfrm>
            <a:off x="3421514" y="3940838"/>
            <a:ext cx="1113600" cy="273900"/>
          </a:xfrm>
          <a:prstGeom prst="rect">
            <a:avLst/>
          </a:prstGeom>
          <a:solidFill>
            <a:srgbClr val="E0666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#e06666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04" name="Google Shape;704;p53"/>
          <p:cNvSpPr/>
          <p:nvPr/>
        </p:nvSpPr>
        <p:spPr>
          <a:xfrm>
            <a:off x="4608564" y="3594288"/>
            <a:ext cx="1113600" cy="273900"/>
          </a:xfrm>
          <a:prstGeom prst="rect">
            <a:avLst/>
          </a:prstGeom>
          <a:solidFill>
            <a:srgbClr val="FF625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#ff6251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05" name="Google Shape;705;p53"/>
          <p:cNvSpPr/>
          <p:nvPr/>
        </p:nvSpPr>
        <p:spPr>
          <a:xfrm>
            <a:off x="3421514" y="4287388"/>
            <a:ext cx="1113600" cy="273900"/>
          </a:xfrm>
          <a:prstGeom prst="rect">
            <a:avLst/>
          </a:prstGeom>
          <a:solidFill>
            <a:srgbClr val="ECB88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#ecb883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06" name="Google Shape;706;p53"/>
          <p:cNvSpPr/>
          <p:nvPr/>
        </p:nvSpPr>
        <p:spPr>
          <a:xfrm>
            <a:off x="4608564" y="4287388"/>
            <a:ext cx="1113600" cy="273900"/>
          </a:xfrm>
          <a:prstGeom prst="rect">
            <a:avLst/>
          </a:prstGeom>
          <a:solidFill>
            <a:srgbClr val="EEEEE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#eeeeeeff</a:t>
            </a:r>
            <a:endParaRPr b="1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0" name="Shape 7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1" name="Google Shape;711;p54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6251"/>
                </a:solidFill>
              </a:rPr>
              <a:t>Icons &amp; Shapes</a:t>
            </a:r>
            <a:endParaRPr>
              <a:solidFill>
                <a:srgbClr val="FF6251"/>
              </a:solidFill>
            </a:endParaRPr>
          </a:p>
        </p:txBody>
      </p:sp>
      <p:sp>
        <p:nvSpPr>
          <p:cNvPr id="712" name="Google Shape;712;p54"/>
          <p:cNvSpPr txBox="1"/>
          <p:nvPr>
            <p:ph idx="1" type="subTitle"/>
          </p:nvPr>
        </p:nvSpPr>
        <p:spPr>
          <a:xfrm>
            <a:off x="691325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accent1"/>
                </a:solidFill>
              </a:rPr>
              <a:t>Vector Icons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713" name="Google Shape;713;p54"/>
          <p:cNvSpPr txBox="1"/>
          <p:nvPr>
            <p:ph idx="2" type="body"/>
          </p:nvPr>
        </p:nvSpPr>
        <p:spPr>
          <a:xfrm>
            <a:off x="691325" y="2171700"/>
            <a:ext cx="23814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"/>
              <a:t>Free Google Slides Templates</a:t>
            </a:r>
            <a:r>
              <a:rPr lang="en"/>
              <a:t> uses Vectorial Icons from the most popular Free Sources.</a:t>
            </a:r>
            <a:endParaRPr/>
          </a:p>
        </p:txBody>
      </p:sp>
      <p:sp>
        <p:nvSpPr>
          <p:cNvPr id="714" name="Google Shape;714;p54"/>
          <p:cNvSpPr txBox="1"/>
          <p:nvPr>
            <p:ph idx="5" type="subTitle"/>
          </p:nvPr>
        </p:nvSpPr>
        <p:spPr>
          <a:xfrm>
            <a:off x="3284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accent1"/>
                </a:solidFill>
              </a:rPr>
              <a:t>Resize the Icons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715" name="Google Shape;715;p54"/>
          <p:cNvSpPr txBox="1"/>
          <p:nvPr>
            <p:ph idx="6" type="body"/>
          </p:nvPr>
        </p:nvSpPr>
        <p:spPr>
          <a:xfrm>
            <a:off x="3284490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All Icons are resizable. Change the icons size without losing resolution.</a:t>
            </a:r>
            <a:endParaRPr/>
          </a:p>
        </p:txBody>
      </p:sp>
      <p:sp>
        <p:nvSpPr>
          <p:cNvPr id="716" name="Google Shape;716;p54"/>
          <p:cNvSpPr/>
          <p:nvPr/>
        </p:nvSpPr>
        <p:spPr>
          <a:xfrm>
            <a:off x="1418433" y="2864488"/>
            <a:ext cx="301625" cy="334963"/>
          </a:xfrm>
          <a:custGeom>
            <a:rect b="b" l="l" r="r" t="t"/>
            <a:pathLst>
              <a:path extrusionOk="0" h="333" w="300">
                <a:moveTo>
                  <a:pt x="150" y="0"/>
                </a:moveTo>
                <a:cubicBezTo>
                  <a:pt x="168" y="0"/>
                  <a:pt x="183" y="15"/>
                  <a:pt x="183" y="33"/>
                </a:cubicBezTo>
                <a:cubicBezTo>
                  <a:pt x="183" y="51"/>
                  <a:pt x="168" y="66"/>
                  <a:pt x="150" y="66"/>
                </a:cubicBezTo>
                <a:cubicBezTo>
                  <a:pt x="131" y="66"/>
                  <a:pt x="116" y="51"/>
                  <a:pt x="116" y="33"/>
                </a:cubicBezTo>
                <a:cubicBezTo>
                  <a:pt x="116" y="15"/>
                  <a:pt x="131" y="0"/>
                  <a:pt x="150" y="0"/>
                </a:cubicBezTo>
                <a:close/>
                <a:moveTo>
                  <a:pt x="300" y="116"/>
                </a:moveTo>
                <a:cubicBezTo>
                  <a:pt x="200" y="116"/>
                  <a:pt x="200" y="116"/>
                  <a:pt x="200" y="116"/>
                </a:cubicBezTo>
                <a:cubicBezTo>
                  <a:pt x="200" y="333"/>
                  <a:pt x="200" y="333"/>
                  <a:pt x="200" y="333"/>
                </a:cubicBezTo>
                <a:cubicBezTo>
                  <a:pt x="166" y="333"/>
                  <a:pt x="166" y="333"/>
                  <a:pt x="166" y="333"/>
                </a:cubicBezTo>
                <a:cubicBezTo>
                  <a:pt x="166" y="233"/>
                  <a:pt x="166" y="233"/>
                  <a:pt x="166" y="233"/>
                </a:cubicBezTo>
                <a:cubicBezTo>
                  <a:pt x="133" y="233"/>
                  <a:pt x="133" y="233"/>
                  <a:pt x="133" y="233"/>
                </a:cubicBezTo>
                <a:cubicBezTo>
                  <a:pt x="133" y="333"/>
                  <a:pt x="133" y="333"/>
                  <a:pt x="133" y="333"/>
                </a:cubicBezTo>
                <a:cubicBezTo>
                  <a:pt x="100" y="333"/>
                  <a:pt x="100" y="333"/>
                  <a:pt x="100" y="333"/>
                </a:cubicBezTo>
                <a:cubicBezTo>
                  <a:pt x="100" y="116"/>
                  <a:pt x="100" y="116"/>
                  <a:pt x="100" y="116"/>
                </a:cubicBezTo>
                <a:cubicBezTo>
                  <a:pt x="0" y="116"/>
                  <a:pt x="0" y="116"/>
                  <a:pt x="0" y="116"/>
                </a:cubicBezTo>
                <a:cubicBezTo>
                  <a:pt x="0" y="83"/>
                  <a:pt x="0" y="83"/>
                  <a:pt x="0" y="83"/>
                </a:cubicBezTo>
                <a:cubicBezTo>
                  <a:pt x="300" y="83"/>
                  <a:pt x="300" y="83"/>
                  <a:pt x="300" y="83"/>
                </a:cubicBezTo>
                <a:lnTo>
                  <a:pt x="300" y="11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" name="Google Shape;717;p54"/>
          <p:cNvSpPr/>
          <p:nvPr/>
        </p:nvSpPr>
        <p:spPr>
          <a:xfrm>
            <a:off x="1391092" y="3250250"/>
            <a:ext cx="319088" cy="350838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" name="Google Shape;718;p54"/>
          <p:cNvSpPr/>
          <p:nvPr/>
        </p:nvSpPr>
        <p:spPr>
          <a:xfrm>
            <a:off x="824363" y="2948625"/>
            <a:ext cx="301625" cy="166688"/>
          </a:xfrm>
          <a:custGeom>
            <a:rect b="b" l="l" r="r" t="t"/>
            <a:pathLst>
              <a:path extrusionOk="0" h="105" w="190">
                <a:moveTo>
                  <a:pt x="0" y="63"/>
                </a:moveTo>
                <a:lnTo>
                  <a:pt x="21" y="63"/>
                </a:lnTo>
                <a:lnTo>
                  <a:pt x="21" y="42"/>
                </a:lnTo>
                <a:lnTo>
                  <a:pt x="0" y="42"/>
                </a:lnTo>
                <a:lnTo>
                  <a:pt x="0" y="63"/>
                </a:lnTo>
                <a:close/>
                <a:moveTo>
                  <a:pt x="0" y="105"/>
                </a:moveTo>
                <a:lnTo>
                  <a:pt x="21" y="105"/>
                </a:lnTo>
                <a:lnTo>
                  <a:pt x="21" y="84"/>
                </a:lnTo>
                <a:lnTo>
                  <a:pt x="0" y="84"/>
                </a:lnTo>
                <a:lnTo>
                  <a:pt x="0" y="105"/>
                </a:lnTo>
                <a:close/>
                <a:moveTo>
                  <a:pt x="0" y="21"/>
                </a:moveTo>
                <a:lnTo>
                  <a:pt x="21" y="21"/>
                </a:lnTo>
                <a:lnTo>
                  <a:pt x="21" y="0"/>
                </a:lnTo>
                <a:lnTo>
                  <a:pt x="0" y="0"/>
                </a:lnTo>
                <a:lnTo>
                  <a:pt x="0" y="21"/>
                </a:lnTo>
                <a:close/>
                <a:moveTo>
                  <a:pt x="42" y="63"/>
                </a:moveTo>
                <a:lnTo>
                  <a:pt x="190" y="63"/>
                </a:lnTo>
                <a:lnTo>
                  <a:pt x="190" y="42"/>
                </a:lnTo>
                <a:lnTo>
                  <a:pt x="42" y="42"/>
                </a:lnTo>
                <a:lnTo>
                  <a:pt x="42" y="63"/>
                </a:lnTo>
                <a:close/>
                <a:moveTo>
                  <a:pt x="42" y="105"/>
                </a:moveTo>
                <a:lnTo>
                  <a:pt x="190" y="105"/>
                </a:lnTo>
                <a:lnTo>
                  <a:pt x="190" y="84"/>
                </a:lnTo>
                <a:lnTo>
                  <a:pt x="42" y="84"/>
                </a:lnTo>
                <a:lnTo>
                  <a:pt x="42" y="105"/>
                </a:lnTo>
                <a:close/>
                <a:moveTo>
                  <a:pt x="42" y="0"/>
                </a:moveTo>
                <a:lnTo>
                  <a:pt x="42" y="21"/>
                </a:lnTo>
                <a:lnTo>
                  <a:pt x="190" y="21"/>
                </a:lnTo>
                <a:lnTo>
                  <a:pt x="190" y="0"/>
                </a:lnTo>
                <a:lnTo>
                  <a:pt x="4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" name="Google Shape;719;p54"/>
          <p:cNvSpPr/>
          <p:nvPr/>
        </p:nvSpPr>
        <p:spPr>
          <a:xfrm>
            <a:off x="840238" y="3250250"/>
            <a:ext cx="268288" cy="350838"/>
          </a:xfrm>
          <a:custGeom>
            <a:rect b="b" l="l" r="r" t="t"/>
            <a:pathLst>
              <a:path extrusionOk="0" h="350" w="266">
                <a:moveTo>
                  <a:pt x="233" y="117"/>
                </a:moveTo>
                <a:cubicBezTo>
                  <a:pt x="216" y="117"/>
                  <a:pt x="216" y="117"/>
                  <a:pt x="216" y="117"/>
                </a:cubicBezTo>
                <a:cubicBezTo>
                  <a:pt x="216" y="83"/>
                  <a:pt x="216" y="83"/>
                  <a:pt x="216" y="83"/>
                </a:cubicBezTo>
                <a:cubicBezTo>
                  <a:pt x="216" y="37"/>
                  <a:pt x="180" y="0"/>
                  <a:pt x="133" y="0"/>
                </a:cubicBezTo>
                <a:cubicBezTo>
                  <a:pt x="86" y="0"/>
                  <a:pt x="50" y="37"/>
                  <a:pt x="50" y="83"/>
                </a:cubicBezTo>
                <a:cubicBezTo>
                  <a:pt x="50" y="117"/>
                  <a:pt x="50" y="117"/>
                  <a:pt x="50" y="117"/>
                </a:cubicBezTo>
                <a:cubicBezTo>
                  <a:pt x="33" y="117"/>
                  <a:pt x="33" y="117"/>
                  <a:pt x="33" y="117"/>
                </a:cubicBezTo>
                <a:cubicBezTo>
                  <a:pt x="15" y="117"/>
                  <a:pt x="0" y="132"/>
                  <a:pt x="0" y="150"/>
                </a:cubicBezTo>
                <a:cubicBezTo>
                  <a:pt x="0" y="317"/>
                  <a:pt x="0" y="317"/>
                  <a:pt x="0" y="317"/>
                </a:cubicBezTo>
                <a:cubicBezTo>
                  <a:pt x="0" y="335"/>
                  <a:pt x="15" y="350"/>
                  <a:pt x="33" y="350"/>
                </a:cubicBezTo>
                <a:cubicBezTo>
                  <a:pt x="233" y="350"/>
                  <a:pt x="233" y="350"/>
                  <a:pt x="233" y="350"/>
                </a:cubicBezTo>
                <a:cubicBezTo>
                  <a:pt x="251" y="350"/>
                  <a:pt x="266" y="335"/>
                  <a:pt x="266" y="317"/>
                </a:cubicBezTo>
                <a:cubicBezTo>
                  <a:pt x="266" y="150"/>
                  <a:pt x="266" y="150"/>
                  <a:pt x="266" y="150"/>
                </a:cubicBezTo>
                <a:cubicBezTo>
                  <a:pt x="266" y="132"/>
                  <a:pt x="251" y="117"/>
                  <a:pt x="233" y="117"/>
                </a:cubicBezTo>
                <a:close/>
                <a:moveTo>
                  <a:pt x="133" y="267"/>
                </a:moveTo>
                <a:cubicBezTo>
                  <a:pt x="115" y="267"/>
                  <a:pt x="100" y="252"/>
                  <a:pt x="100" y="233"/>
                </a:cubicBezTo>
                <a:cubicBezTo>
                  <a:pt x="100" y="215"/>
                  <a:pt x="115" y="200"/>
                  <a:pt x="133" y="200"/>
                </a:cubicBezTo>
                <a:cubicBezTo>
                  <a:pt x="151" y="200"/>
                  <a:pt x="166" y="215"/>
                  <a:pt x="166" y="233"/>
                </a:cubicBezTo>
                <a:cubicBezTo>
                  <a:pt x="166" y="252"/>
                  <a:pt x="151" y="267"/>
                  <a:pt x="133" y="267"/>
                </a:cubicBezTo>
                <a:close/>
                <a:moveTo>
                  <a:pt x="185" y="117"/>
                </a:moveTo>
                <a:cubicBezTo>
                  <a:pt x="81" y="117"/>
                  <a:pt x="81" y="117"/>
                  <a:pt x="81" y="117"/>
                </a:cubicBezTo>
                <a:cubicBezTo>
                  <a:pt x="81" y="83"/>
                  <a:pt x="81" y="83"/>
                  <a:pt x="81" y="83"/>
                </a:cubicBezTo>
                <a:cubicBezTo>
                  <a:pt x="81" y="55"/>
                  <a:pt x="105" y="32"/>
                  <a:pt x="133" y="32"/>
                </a:cubicBezTo>
                <a:cubicBezTo>
                  <a:pt x="161" y="32"/>
                  <a:pt x="185" y="55"/>
                  <a:pt x="185" y="83"/>
                </a:cubicBezTo>
                <a:lnTo>
                  <a:pt x="185" y="11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0" name="Google Shape;720;p54"/>
          <p:cNvSpPr/>
          <p:nvPr/>
        </p:nvSpPr>
        <p:spPr>
          <a:xfrm>
            <a:off x="2673250" y="2880376"/>
            <a:ext cx="301625" cy="301625"/>
          </a:xfrm>
          <a:custGeom>
            <a:rect b="b" l="l" r="r" t="t"/>
            <a:pathLst>
              <a:path extrusionOk="0" h="300" w="300">
                <a:moveTo>
                  <a:pt x="150" y="116"/>
                </a:moveTo>
                <a:cubicBezTo>
                  <a:pt x="132" y="116"/>
                  <a:pt x="117" y="131"/>
                  <a:pt x="117" y="150"/>
                </a:cubicBezTo>
                <a:cubicBezTo>
                  <a:pt x="117" y="168"/>
                  <a:pt x="132" y="183"/>
                  <a:pt x="150" y="183"/>
                </a:cubicBezTo>
                <a:cubicBezTo>
                  <a:pt x="169" y="183"/>
                  <a:pt x="184" y="168"/>
                  <a:pt x="184" y="150"/>
                </a:cubicBezTo>
                <a:cubicBezTo>
                  <a:pt x="184" y="131"/>
                  <a:pt x="169" y="116"/>
                  <a:pt x="150" y="116"/>
                </a:cubicBezTo>
                <a:close/>
                <a:moveTo>
                  <a:pt x="267" y="0"/>
                </a:moveTo>
                <a:cubicBezTo>
                  <a:pt x="34" y="0"/>
                  <a:pt x="34" y="0"/>
                  <a:pt x="34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266"/>
                  <a:pt x="0" y="266"/>
                  <a:pt x="0" y="266"/>
                </a:cubicBezTo>
                <a:cubicBezTo>
                  <a:pt x="0" y="285"/>
                  <a:pt x="15" y="300"/>
                  <a:pt x="34" y="300"/>
                </a:cubicBezTo>
                <a:cubicBezTo>
                  <a:pt x="267" y="300"/>
                  <a:pt x="267" y="300"/>
                  <a:pt x="267" y="300"/>
                </a:cubicBezTo>
                <a:cubicBezTo>
                  <a:pt x="285" y="300"/>
                  <a:pt x="300" y="285"/>
                  <a:pt x="300" y="266"/>
                </a:cubicBezTo>
                <a:cubicBezTo>
                  <a:pt x="300" y="33"/>
                  <a:pt x="300" y="33"/>
                  <a:pt x="300" y="33"/>
                </a:cubicBezTo>
                <a:cubicBezTo>
                  <a:pt x="300" y="15"/>
                  <a:pt x="285" y="0"/>
                  <a:pt x="267" y="0"/>
                </a:cubicBezTo>
                <a:close/>
                <a:moveTo>
                  <a:pt x="237" y="150"/>
                </a:moveTo>
                <a:cubicBezTo>
                  <a:pt x="237" y="153"/>
                  <a:pt x="237" y="158"/>
                  <a:pt x="235" y="161"/>
                </a:cubicBezTo>
                <a:cubicBezTo>
                  <a:pt x="260" y="181"/>
                  <a:pt x="260" y="181"/>
                  <a:pt x="260" y="181"/>
                </a:cubicBezTo>
                <a:cubicBezTo>
                  <a:pt x="262" y="183"/>
                  <a:pt x="264" y="186"/>
                  <a:pt x="262" y="188"/>
                </a:cubicBezTo>
                <a:cubicBezTo>
                  <a:pt x="239" y="228"/>
                  <a:pt x="239" y="228"/>
                  <a:pt x="239" y="228"/>
                </a:cubicBezTo>
                <a:cubicBezTo>
                  <a:pt x="237" y="230"/>
                  <a:pt x="234" y="231"/>
                  <a:pt x="232" y="230"/>
                </a:cubicBezTo>
                <a:cubicBezTo>
                  <a:pt x="204" y="218"/>
                  <a:pt x="204" y="218"/>
                  <a:pt x="204" y="218"/>
                </a:cubicBezTo>
                <a:cubicBezTo>
                  <a:pt x="197" y="223"/>
                  <a:pt x="190" y="226"/>
                  <a:pt x="184" y="230"/>
                </a:cubicBezTo>
                <a:cubicBezTo>
                  <a:pt x="179" y="261"/>
                  <a:pt x="179" y="261"/>
                  <a:pt x="179" y="261"/>
                </a:cubicBezTo>
                <a:cubicBezTo>
                  <a:pt x="179" y="265"/>
                  <a:pt x="175" y="266"/>
                  <a:pt x="174" y="266"/>
                </a:cubicBezTo>
                <a:cubicBezTo>
                  <a:pt x="127" y="266"/>
                  <a:pt x="127" y="266"/>
                  <a:pt x="127" y="266"/>
                </a:cubicBezTo>
                <a:cubicBezTo>
                  <a:pt x="124" y="266"/>
                  <a:pt x="122" y="265"/>
                  <a:pt x="122" y="261"/>
                </a:cubicBezTo>
                <a:cubicBezTo>
                  <a:pt x="117" y="231"/>
                  <a:pt x="117" y="231"/>
                  <a:pt x="117" y="231"/>
                </a:cubicBezTo>
                <a:cubicBezTo>
                  <a:pt x="110" y="228"/>
                  <a:pt x="104" y="225"/>
                  <a:pt x="97" y="220"/>
                </a:cubicBezTo>
                <a:cubicBezTo>
                  <a:pt x="69" y="231"/>
                  <a:pt x="69" y="231"/>
                  <a:pt x="69" y="231"/>
                </a:cubicBezTo>
                <a:cubicBezTo>
                  <a:pt x="65" y="233"/>
                  <a:pt x="64" y="231"/>
                  <a:pt x="62" y="230"/>
                </a:cubicBezTo>
                <a:cubicBezTo>
                  <a:pt x="39" y="190"/>
                  <a:pt x="39" y="190"/>
                  <a:pt x="39" y="190"/>
                </a:cubicBezTo>
                <a:cubicBezTo>
                  <a:pt x="37" y="188"/>
                  <a:pt x="39" y="185"/>
                  <a:pt x="40" y="183"/>
                </a:cubicBezTo>
                <a:cubicBezTo>
                  <a:pt x="65" y="163"/>
                  <a:pt x="65" y="163"/>
                  <a:pt x="65" y="163"/>
                </a:cubicBezTo>
                <a:cubicBezTo>
                  <a:pt x="65" y="160"/>
                  <a:pt x="65" y="155"/>
                  <a:pt x="65" y="151"/>
                </a:cubicBezTo>
                <a:cubicBezTo>
                  <a:pt x="65" y="148"/>
                  <a:pt x="65" y="143"/>
                  <a:pt x="65" y="140"/>
                </a:cubicBezTo>
                <a:cubicBezTo>
                  <a:pt x="40" y="120"/>
                  <a:pt x="40" y="120"/>
                  <a:pt x="40" y="120"/>
                </a:cubicBezTo>
                <a:cubicBezTo>
                  <a:pt x="39" y="118"/>
                  <a:pt x="37" y="115"/>
                  <a:pt x="39" y="113"/>
                </a:cubicBezTo>
                <a:cubicBezTo>
                  <a:pt x="62" y="73"/>
                  <a:pt x="62" y="73"/>
                  <a:pt x="62" y="73"/>
                </a:cubicBezTo>
                <a:cubicBezTo>
                  <a:pt x="64" y="70"/>
                  <a:pt x="67" y="70"/>
                  <a:pt x="69" y="70"/>
                </a:cubicBezTo>
                <a:cubicBezTo>
                  <a:pt x="97" y="81"/>
                  <a:pt x="97" y="81"/>
                  <a:pt x="97" y="81"/>
                </a:cubicBezTo>
                <a:cubicBezTo>
                  <a:pt x="104" y="76"/>
                  <a:pt x="110" y="73"/>
                  <a:pt x="117" y="70"/>
                </a:cubicBezTo>
                <a:cubicBezTo>
                  <a:pt x="122" y="38"/>
                  <a:pt x="122" y="38"/>
                  <a:pt x="122" y="38"/>
                </a:cubicBezTo>
                <a:cubicBezTo>
                  <a:pt x="122" y="35"/>
                  <a:pt x="125" y="33"/>
                  <a:pt x="127" y="33"/>
                </a:cubicBezTo>
                <a:cubicBezTo>
                  <a:pt x="174" y="33"/>
                  <a:pt x="174" y="33"/>
                  <a:pt x="174" y="33"/>
                </a:cubicBezTo>
                <a:cubicBezTo>
                  <a:pt x="177" y="33"/>
                  <a:pt x="179" y="35"/>
                  <a:pt x="179" y="38"/>
                </a:cubicBezTo>
                <a:cubicBezTo>
                  <a:pt x="184" y="70"/>
                  <a:pt x="184" y="70"/>
                  <a:pt x="184" y="70"/>
                </a:cubicBezTo>
                <a:cubicBezTo>
                  <a:pt x="190" y="73"/>
                  <a:pt x="197" y="76"/>
                  <a:pt x="204" y="81"/>
                </a:cubicBezTo>
                <a:cubicBezTo>
                  <a:pt x="232" y="70"/>
                  <a:pt x="232" y="70"/>
                  <a:pt x="232" y="70"/>
                </a:cubicBezTo>
                <a:cubicBezTo>
                  <a:pt x="235" y="68"/>
                  <a:pt x="237" y="70"/>
                  <a:pt x="239" y="73"/>
                </a:cubicBezTo>
                <a:cubicBezTo>
                  <a:pt x="262" y="113"/>
                  <a:pt x="262" y="113"/>
                  <a:pt x="262" y="113"/>
                </a:cubicBezTo>
                <a:cubicBezTo>
                  <a:pt x="264" y="115"/>
                  <a:pt x="262" y="118"/>
                  <a:pt x="260" y="120"/>
                </a:cubicBezTo>
                <a:cubicBezTo>
                  <a:pt x="235" y="140"/>
                  <a:pt x="235" y="140"/>
                  <a:pt x="235" y="140"/>
                </a:cubicBezTo>
                <a:cubicBezTo>
                  <a:pt x="237" y="141"/>
                  <a:pt x="237" y="146"/>
                  <a:pt x="237" y="15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1" name="Google Shape;721;p54"/>
          <p:cNvSpPr/>
          <p:nvPr/>
        </p:nvSpPr>
        <p:spPr>
          <a:xfrm>
            <a:off x="2643613" y="3274063"/>
            <a:ext cx="352425" cy="301625"/>
          </a:xfrm>
          <a:custGeom>
            <a:rect b="b" l="l" r="r" t="t"/>
            <a:pathLst>
              <a:path extrusionOk="0" h="300" w="350">
                <a:moveTo>
                  <a:pt x="234" y="150"/>
                </a:moveTo>
                <a:cubicBezTo>
                  <a:pt x="234" y="131"/>
                  <a:pt x="219" y="116"/>
                  <a:pt x="200" y="116"/>
                </a:cubicBezTo>
                <a:cubicBezTo>
                  <a:pt x="182" y="116"/>
                  <a:pt x="167" y="131"/>
                  <a:pt x="167" y="150"/>
                </a:cubicBezTo>
                <a:cubicBezTo>
                  <a:pt x="167" y="168"/>
                  <a:pt x="182" y="183"/>
                  <a:pt x="200" y="183"/>
                </a:cubicBezTo>
                <a:cubicBezTo>
                  <a:pt x="219" y="183"/>
                  <a:pt x="234" y="168"/>
                  <a:pt x="234" y="150"/>
                </a:cubicBezTo>
                <a:close/>
                <a:moveTo>
                  <a:pt x="200" y="0"/>
                </a:moveTo>
                <a:cubicBezTo>
                  <a:pt x="117" y="0"/>
                  <a:pt x="50" y="66"/>
                  <a:pt x="50" y="150"/>
                </a:cubicBezTo>
                <a:cubicBezTo>
                  <a:pt x="0" y="150"/>
                  <a:pt x="0" y="150"/>
                  <a:pt x="0" y="150"/>
                </a:cubicBezTo>
                <a:cubicBezTo>
                  <a:pt x="67" y="216"/>
                  <a:pt x="67" y="216"/>
                  <a:pt x="67" y="216"/>
                </a:cubicBezTo>
                <a:cubicBezTo>
                  <a:pt x="134" y="150"/>
                  <a:pt x="134" y="150"/>
                  <a:pt x="134" y="150"/>
                </a:cubicBezTo>
                <a:cubicBezTo>
                  <a:pt x="84" y="150"/>
                  <a:pt x="84" y="150"/>
                  <a:pt x="84" y="150"/>
                </a:cubicBezTo>
                <a:cubicBezTo>
                  <a:pt x="84" y="85"/>
                  <a:pt x="135" y="33"/>
                  <a:pt x="200" y="33"/>
                </a:cubicBezTo>
                <a:cubicBezTo>
                  <a:pt x="265" y="33"/>
                  <a:pt x="317" y="85"/>
                  <a:pt x="317" y="150"/>
                </a:cubicBezTo>
                <a:cubicBezTo>
                  <a:pt x="317" y="215"/>
                  <a:pt x="265" y="266"/>
                  <a:pt x="200" y="266"/>
                </a:cubicBezTo>
                <a:cubicBezTo>
                  <a:pt x="175" y="266"/>
                  <a:pt x="152" y="258"/>
                  <a:pt x="132" y="245"/>
                </a:cubicBezTo>
                <a:cubicBezTo>
                  <a:pt x="109" y="268"/>
                  <a:pt x="109" y="268"/>
                  <a:pt x="109" y="268"/>
                </a:cubicBezTo>
                <a:cubicBezTo>
                  <a:pt x="134" y="288"/>
                  <a:pt x="165" y="300"/>
                  <a:pt x="200" y="300"/>
                </a:cubicBezTo>
                <a:cubicBezTo>
                  <a:pt x="284" y="300"/>
                  <a:pt x="350" y="233"/>
                  <a:pt x="350" y="150"/>
                </a:cubicBezTo>
                <a:cubicBezTo>
                  <a:pt x="350" y="66"/>
                  <a:pt x="284" y="0"/>
                  <a:pt x="200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2" name="Google Shape;722;p54"/>
          <p:cNvSpPr/>
          <p:nvPr/>
        </p:nvSpPr>
        <p:spPr>
          <a:xfrm>
            <a:off x="2012504" y="2880363"/>
            <a:ext cx="368300" cy="301625"/>
          </a:xfrm>
          <a:custGeom>
            <a:rect b="b" l="l" r="r" t="t"/>
            <a:pathLst>
              <a:path extrusionOk="0" h="300" w="366">
                <a:moveTo>
                  <a:pt x="183" y="217"/>
                </a:moveTo>
                <a:cubicBezTo>
                  <a:pt x="250" y="150"/>
                  <a:pt x="250" y="150"/>
                  <a:pt x="250" y="150"/>
                </a:cubicBezTo>
                <a:cubicBezTo>
                  <a:pt x="200" y="150"/>
                  <a:pt x="200" y="150"/>
                  <a:pt x="200" y="1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6" y="0"/>
                  <a:pt x="166" y="0"/>
                  <a:pt x="166" y="0"/>
                </a:cubicBezTo>
                <a:cubicBezTo>
                  <a:pt x="166" y="150"/>
                  <a:pt x="166" y="150"/>
                  <a:pt x="166" y="150"/>
                </a:cubicBezTo>
                <a:cubicBezTo>
                  <a:pt x="116" y="150"/>
                  <a:pt x="116" y="150"/>
                  <a:pt x="116" y="150"/>
                </a:cubicBezTo>
                <a:lnTo>
                  <a:pt x="183" y="217"/>
                </a:lnTo>
                <a:close/>
                <a:moveTo>
                  <a:pt x="333" y="0"/>
                </a:moveTo>
                <a:cubicBezTo>
                  <a:pt x="233" y="0"/>
                  <a:pt x="233" y="0"/>
                  <a:pt x="233" y="0"/>
                </a:cubicBezTo>
                <a:cubicBezTo>
                  <a:pt x="233" y="34"/>
                  <a:pt x="233" y="34"/>
                  <a:pt x="233" y="34"/>
                </a:cubicBezTo>
                <a:cubicBezTo>
                  <a:pt x="333" y="34"/>
                  <a:pt x="333" y="34"/>
                  <a:pt x="333" y="34"/>
                </a:cubicBezTo>
                <a:cubicBezTo>
                  <a:pt x="333" y="267"/>
                  <a:pt x="333" y="267"/>
                  <a:pt x="333" y="267"/>
                </a:cubicBezTo>
                <a:cubicBezTo>
                  <a:pt x="33" y="267"/>
                  <a:pt x="33" y="267"/>
                  <a:pt x="33" y="267"/>
                </a:cubicBezTo>
                <a:cubicBezTo>
                  <a:pt x="33" y="34"/>
                  <a:pt x="33" y="34"/>
                  <a:pt x="33" y="34"/>
                </a:cubicBezTo>
                <a:cubicBezTo>
                  <a:pt x="133" y="34"/>
                  <a:pt x="133" y="34"/>
                  <a:pt x="133" y="34"/>
                </a:cubicBezTo>
                <a:cubicBezTo>
                  <a:pt x="133" y="0"/>
                  <a:pt x="133" y="0"/>
                  <a:pt x="133" y="0"/>
                </a:cubicBezTo>
                <a:cubicBezTo>
                  <a:pt x="33" y="0"/>
                  <a:pt x="33" y="0"/>
                  <a:pt x="33" y="0"/>
                </a:cubicBezTo>
                <a:cubicBezTo>
                  <a:pt x="15" y="0"/>
                  <a:pt x="0" y="15"/>
                  <a:pt x="0" y="34"/>
                </a:cubicBezTo>
                <a:cubicBezTo>
                  <a:pt x="0" y="267"/>
                  <a:pt x="0" y="267"/>
                  <a:pt x="0" y="267"/>
                </a:cubicBezTo>
                <a:cubicBezTo>
                  <a:pt x="0" y="285"/>
                  <a:pt x="15" y="300"/>
                  <a:pt x="33" y="300"/>
                </a:cubicBezTo>
                <a:cubicBezTo>
                  <a:pt x="333" y="300"/>
                  <a:pt x="333" y="300"/>
                  <a:pt x="333" y="300"/>
                </a:cubicBezTo>
                <a:cubicBezTo>
                  <a:pt x="351" y="300"/>
                  <a:pt x="366" y="285"/>
                  <a:pt x="366" y="267"/>
                </a:cubicBezTo>
                <a:cubicBezTo>
                  <a:pt x="366" y="34"/>
                  <a:pt x="366" y="34"/>
                  <a:pt x="366" y="34"/>
                </a:cubicBezTo>
                <a:cubicBezTo>
                  <a:pt x="366" y="15"/>
                  <a:pt x="351" y="0"/>
                  <a:pt x="333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3" name="Google Shape;723;p54"/>
          <p:cNvSpPr/>
          <p:nvPr/>
        </p:nvSpPr>
        <p:spPr>
          <a:xfrm>
            <a:off x="1992746" y="3274063"/>
            <a:ext cx="368300" cy="301625"/>
          </a:xfrm>
          <a:custGeom>
            <a:rect b="b" l="l" r="r" t="t"/>
            <a:pathLst>
              <a:path extrusionOk="0" h="300" w="366">
                <a:moveTo>
                  <a:pt x="333" y="0"/>
                </a:moveTo>
                <a:cubicBezTo>
                  <a:pt x="33" y="0"/>
                  <a:pt x="33" y="0"/>
                  <a:pt x="33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267"/>
                  <a:pt x="0" y="267"/>
                  <a:pt x="0" y="267"/>
                </a:cubicBezTo>
                <a:cubicBezTo>
                  <a:pt x="0" y="285"/>
                  <a:pt x="15" y="300"/>
                  <a:pt x="33" y="300"/>
                </a:cubicBezTo>
                <a:cubicBezTo>
                  <a:pt x="333" y="300"/>
                  <a:pt x="333" y="300"/>
                  <a:pt x="333" y="300"/>
                </a:cubicBezTo>
                <a:cubicBezTo>
                  <a:pt x="351" y="300"/>
                  <a:pt x="366" y="285"/>
                  <a:pt x="366" y="267"/>
                </a:cubicBezTo>
                <a:cubicBezTo>
                  <a:pt x="366" y="33"/>
                  <a:pt x="366" y="33"/>
                  <a:pt x="366" y="33"/>
                </a:cubicBezTo>
                <a:cubicBezTo>
                  <a:pt x="366" y="15"/>
                  <a:pt x="351" y="0"/>
                  <a:pt x="333" y="0"/>
                </a:cubicBezTo>
                <a:close/>
                <a:moveTo>
                  <a:pt x="333" y="267"/>
                </a:moveTo>
                <a:cubicBezTo>
                  <a:pt x="33" y="267"/>
                  <a:pt x="33" y="267"/>
                  <a:pt x="33" y="267"/>
                </a:cubicBezTo>
                <a:cubicBezTo>
                  <a:pt x="33" y="33"/>
                  <a:pt x="33" y="33"/>
                  <a:pt x="33" y="33"/>
                </a:cubicBezTo>
                <a:cubicBezTo>
                  <a:pt x="200" y="33"/>
                  <a:pt x="200" y="33"/>
                  <a:pt x="200" y="33"/>
                </a:cubicBezTo>
                <a:cubicBezTo>
                  <a:pt x="200" y="100"/>
                  <a:pt x="200" y="100"/>
                  <a:pt x="200" y="100"/>
                </a:cubicBezTo>
                <a:cubicBezTo>
                  <a:pt x="333" y="100"/>
                  <a:pt x="333" y="100"/>
                  <a:pt x="333" y="100"/>
                </a:cubicBezTo>
                <a:lnTo>
                  <a:pt x="333" y="26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4" name="Google Shape;724;p54"/>
          <p:cNvSpPr txBox="1"/>
          <p:nvPr>
            <p:ph idx="3" type="subTitle"/>
          </p:nvPr>
        </p:nvSpPr>
        <p:spPr>
          <a:xfrm>
            <a:off x="60646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chemeClr val="accent1"/>
                </a:solidFill>
              </a:rPr>
              <a:t>Edit the colors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725" name="Google Shape;725;p54"/>
          <p:cNvSpPr txBox="1"/>
          <p:nvPr>
            <p:ph idx="4" type="body"/>
          </p:nvPr>
        </p:nvSpPr>
        <p:spPr>
          <a:xfrm>
            <a:off x="6064601" y="2171700"/>
            <a:ext cx="23814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All Icons are editable. Change the color fill and lines without affecting the shape.</a:t>
            </a:r>
            <a:endParaRPr/>
          </a:p>
        </p:txBody>
      </p:sp>
      <p:grpSp>
        <p:nvGrpSpPr>
          <p:cNvPr id="726" name="Google Shape;726;p54"/>
          <p:cNvGrpSpPr/>
          <p:nvPr/>
        </p:nvGrpSpPr>
        <p:grpSpPr>
          <a:xfrm>
            <a:off x="7435660" y="2808831"/>
            <a:ext cx="560066" cy="560066"/>
            <a:chOff x="7148172" y="3888038"/>
            <a:chExt cx="648300" cy="648300"/>
          </a:xfrm>
        </p:grpSpPr>
        <p:sp>
          <p:nvSpPr>
            <p:cNvPr id="727" name="Google Shape;727;p54"/>
            <p:cNvSpPr/>
            <p:nvPr/>
          </p:nvSpPr>
          <p:spPr>
            <a:xfrm>
              <a:off x="7148172" y="3888038"/>
              <a:ext cx="648300" cy="648300"/>
            </a:xfrm>
            <a:prstGeom prst="ellipse">
              <a:avLst/>
            </a:pr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728" name="Google Shape;728;p54"/>
            <p:cNvSpPr/>
            <p:nvPr/>
          </p:nvSpPr>
          <p:spPr>
            <a:xfrm>
              <a:off x="7312773" y="4008135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729" name="Google Shape;729;p54"/>
          <p:cNvGrpSpPr/>
          <p:nvPr/>
        </p:nvGrpSpPr>
        <p:grpSpPr>
          <a:xfrm>
            <a:off x="6161867" y="2808871"/>
            <a:ext cx="560066" cy="560066"/>
            <a:chOff x="6181322" y="2962926"/>
            <a:chExt cx="648300" cy="648300"/>
          </a:xfrm>
        </p:grpSpPr>
        <p:sp>
          <p:nvSpPr>
            <p:cNvPr id="730" name="Google Shape;730;p54"/>
            <p:cNvSpPr/>
            <p:nvPr/>
          </p:nvSpPr>
          <p:spPr>
            <a:xfrm>
              <a:off x="6181322" y="2962926"/>
              <a:ext cx="648300" cy="648300"/>
            </a:xfrm>
            <a:prstGeom prst="ellipse">
              <a:avLst/>
            </a:pr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54"/>
            <p:cNvSpPr/>
            <p:nvPr/>
          </p:nvSpPr>
          <p:spPr>
            <a:xfrm>
              <a:off x="6345923" y="3083023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2" name="Google Shape;732;p54"/>
          <p:cNvGrpSpPr/>
          <p:nvPr/>
        </p:nvGrpSpPr>
        <p:grpSpPr>
          <a:xfrm>
            <a:off x="6798763" y="2808871"/>
            <a:ext cx="560066" cy="560066"/>
            <a:chOff x="7148030" y="2962926"/>
            <a:chExt cx="648300" cy="648300"/>
          </a:xfrm>
        </p:grpSpPr>
        <p:sp>
          <p:nvSpPr>
            <p:cNvPr id="733" name="Google Shape;733;p54"/>
            <p:cNvSpPr/>
            <p:nvPr/>
          </p:nvSpPr>
          <p:spPr>
            <a:xfrm>
              <a:off x="7148030" y="2962926"/>
              <a:ext cx="648300" cy="648300"/>
            </a:xfrm>
            <a:prstGeom prst="ellipse">
              <a:avLst/>
            </a:prstGeom>
            <a:solidFill>
              <a:srgbClr val="D8D8D8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734" name="Google Shape;734;p54"/>
            <p:cNvSpPr/>
            <p:nvPr/>
          </p:nvSpPr>
          <p:spPr>
            <a:xfrm>
              <a:off x="7312631" y="3083023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22D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735" name="Google Shape;735;p54"/>
          <p:cNvGrpSpPr/>
          <p:nvPr/>
        </p:nvGrpSpPr>
        <p:grpSpPr>
          <a:xfrm>
            <a:off x="8072557" y="2796229"/>
            <a:ext cx="560066" cy="560066"/>
            <a:chOff x="6181464" y="3888038"/>
            <a:chExt cx="648300" cy="648300"/>
          </a:xfrm>
        </p:grpSpPr>
        <p:sp>
          <p:nvSpPr>
            <p:cNvPr id="736" name="Google Shape;736;p54"/>
            <p:cNvSpPr/>
            <p:nvPr/>
          </p:nvSpPr>
          <p:spPr>
            <a:xfrm>
              <a:off x="6181464" y="3888038"/>
              <a:ext cx="648300" cy="6483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737" name="Google Shape;737;p54"/>
            <p:cNvSpPr/>
            <p:nvPr/>
          </p:nvSpPr>
          <p:spPr>
            <a:xfrm>
              <a:off x="6346064" y="4008135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B5455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738" name="Google Shape;738;p54"/>
          <p:cNvSpPr/>
          <p:nvPr/>
        </p:nvSpPr>
        <p:spPr>
          <a:xfrm>
            <a:off x="3829351" y="2950039"/>
            <a:ext cx="222267" cy="244386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9" name="Google Shape;739;p54"/>
          <p:cNvSpPr/>
          <p:nvPr/>
        </p:nvSpPr>
        <p:spPr>
          <a:xfrm>
            <a:off x="4838410" y="2697901"/>
            <a:ext cx="451586" cy="496523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0" name="Google Shape;740;p54"/>
          <p:cNvSpPr/>
          <p:nvPr/>
        </p:nvSpPr>
        <p:spPr>
          <a:xfrm>
            <a:off x="3586962" y="3591521"/>
            <a:ext cx="707044" cy="777397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1" name="Google Shape;741;p54"/>
          <p:cNvSpPr/>
          <p:nvPr/>
        </p:nvSpPr>
        <p:spPr>
          <a:xfrm>
            <a:off x="4578044" y="3299864"/>
            <a:ext cx="972318" cy="1069054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F0B3"/>
            </a:gs>
            <a:gs pos="50000">
              <a:srgbClr val="EBC034"/>
            </a:gs>
            <a:gs pos="100000">
              <a:srgbClr val="D79E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746" name="Shape 7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7" name="Google Shape;747;p55"/>
          <p:cNvGrpSpPr/>
          <p:nvPr/>
        </p:nvGrpSpPr>
        <p:grpSpPr>
          <a:xfrm>
            <a:off x="2149887" y="1949831"/>
            <a:ext cx="5148538" cy="1385900"/>
            <a:chOff x="2149887" y="1949831"/>
            <a:chExt cx="5148538" cy="1385900"/>
          </a:xfrm>
        </p:grpSpPr>
        <p:grpSp>
          <p:nvGrpSpPr>
            <p:cNvPr id="748" name="Google Shape;748;p55"/>
            <p:cNvGrpSpPr/>
            <p:nvPr/>
          </p:nvGrpSpPr>
          <p:grpSpPr>
            <a:xfrm>
              <a:off x="2149887" y="1949831"/>
              <a:ext cx="1127125" cy="1385900"/>
              <a:chOff x="3221037" y="1929606"/>
              <a:chExt cx="1127125" cy="1385900"/>
            </a:xfrm>
          </p:grpSpPr>
          <p:sp>
            <p:nvSpPr>
              <p:cNvPr id="749" name="Google Shape;749;p55"/>
              <p:cNvSpPr/>
              <p:nvPr/>
            </p:nvSpPr>
            <p:spPr>
              <a:xfrm>
                <a:off x="3221037" y="1929606"/>
                <a:ext cx="1127125" cy="1385900"/>
              </a:xfrm>
              <a:custGeom>
                <a:rect b="b" l="l" r="r" t="t"/>
                <a:pathLst>
                  <a:path extrusionOk="0" h="10000" w="10000">
                    <a:moveTo>
                      <a:pt x="9786" y="4479"/>
                    </a:moveTo>
                    <a:cubicBezTo>
                      <a:pt x="9957" y="4549"/>
                      <a:pt x="9915" y="4653"/>
                      <a:pt x="10000" y="4792"/>
                    </a:cubicBezTo>
                    <a:lnTo>
                      <a:pt x="10000" y="9236"/>
                    </a:lnTo>
                    <a:cubicBezTo>
                      <a:pt x="10000" y="9653"/>
                      <a:pt x="9573" y="10000"/>
                      <a:pt x="9060" y="10000"/>
                    </a:cubicBezTo>
                    <a:lnTo>
                      <a:pt x="940" y="10000"/>
                    </a:lnTo>
                    <a:cubicBezTo>
                      <a:pt x="342" y="10000"/>
                      <a:pt x="0" y="9653"/>
                      <a:pt x="0" y="9236"/>
                    </a:cubicBezTo>
                    <a:lnTo>
                      <a:pt x="0" y="694"/>
                    </a:lnTo>
                    <a:cubicBezTo>
                      <a:pt x="0" y="278"/>
                      <a:pt x="342" y="0"/>
                      <a:pt x="855" y="0"/>
                    </a:cubicBezTo>
                    <a:lnTo>
                      <a:pt x="7009" y="0"/>
                    </a:lnTo>
                    <a:cubicBezTo>
                      <a:pt x="7179" y="139"/>
                      <a:pt x="7179" y="417"/>
                      <a:pt x="7179" y="625"/>
                    </a:cubicBezTo>
                    <a:lnTo>
                      <a:pt x="7179" y="2222"/>
                    </a:lnTo>
                    <a:cubicBezTo>
                      <a:pt x="7179" y="2431"/>
                      <a:pt x="7436" y="2569"/>
                      <a:pt x="7521" y="2708"/>
                    </a:cubicBezTo>
                    <a:cubicBezTo>
                      <a:pt x="8120" y="3125"/>
                      <a:pt x="8632" y="3542"/>
                      <a:pt x="9145" y="3958"/>
                    </a:cubicBezTo>
                    <a:cubicBezTo>
                      <a:pt x="9231" y="4097"/>
                      <a:pt x="9334" y="4062"/>
                      <a:pt x="9632" y="4312"/>
                    </a:cubicBezTo>
                  </a:path>
                </a:pathLst>
              </a:custGeom>
              <a:solidFill>
                <a:srgbClr val="F7B600"/>
              </a:solidFill>
              <a:ln cap="flat" cmpd="sng" w="12700">
                <a:solidFill>
                  <a:srgbClr val="FFC92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55"/>
              <p:cNvSpPr/>
              <p:nvPr/>
            </p:nvSpPr>
            <p:spPr>
              <a:xfrm>
                <a:off x="4011612" y="1929606"/>
                <a:ext cx="336550" cy="374650"/>
              </a:xfrm>
              <a:custGeom>
                <a:rect b="b" l="l" r="r" t="t"/>
                <a:pathLst>
                  <a:path extrusionOk="0" h="39" w="35">
                    <a:moveTo>
                      <a:pt x="0" y="34"/>
                    </a:moveTo>
                    <a:cubicBezTo>
                      <a:pt x="0" y="23"/>
                      <a:pt x="0" y="11"/>
                      <a:pt x="0" y="0"/>
                    </a:cubicBezTo>
                    <a:cubicBezTo>
                      <a:pt x="12" y="11"/>
                      <a:pt x="24" y="22"/>
                      <a:pt x="35" y="34"/>
                    </a:cubicBezTo>
                    <a:cubicBezTo>
                      <a:pt x="33" y="36"/>
                      <a:pt x="32" y="36"/>
                      <a:pt x="30" y="36"/>
                    </a:cubicBezTo>
                    <a:cubicBezTo>
                      <a:pt x="20" y="36"/>
                      <a:pt x="10" y="39"/>
                      <a:pt x="0" y="34"/>
                    </a:cubicBezTo>
                    <a:close/>
                  </a:path>
                </a:pathLst>
              </a:custGeom>
              <a:solidFill>
                <a:srgbClr val="FEE068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55"/>
              <p:cNvSpPr/>
              <p:nvPr/>
            </p:nvSpPr>
            <p:spPr>
              <a:xfrm>
                <a:off x="4011612" y="2256631"/>
                <a:ext cx="336550" cy="336550"/>
              </a:xfrm>
              <a:custGeom>
                <a:rect b="b" l="l" r="r" t="t"/>
                <a:pathLst>
                  <a:path extrusionOk="0" h="10000" w="10000">
                    <a:moveTo>
                      <a:pt x="0" y="0"/>
                    </a:moveTo>
                    <a:lnTo>
                      <a:pt x="10000" y="0"/>
                    </a:lnTo>
                    <a:lnTo>
                      <a:pt x="10000" y="10000"/>
                    </a:lnTo>
                    <a:cubicBezTo>
                      <a:pt x="9362" y="9057"/>
                      <a:pt x="1457" y="1924"/>
                      <a:pt x="0" y="0"/>
                    </a:cubicBezTo>
                    <a:close/>
                  </a:path>
                </a:pathLst>
              </a:custGeom>
              <a:solidFill>
                <a:srgbClr val="D59D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55"/>
              <p:cNvSpPr/>
              <p:nvPr/>
            </p:nvSpPr>
            <p:spPr>
              <a:xfrm>
                <a:off x="3241040" y="2425894"/>
                <a:ext cx="1087200" cy="6771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FFFFFF"/>
                  </a:buClr>
                  <a:buFont typeface="Calibri"/>
                  <a:buNone/>
                </a:pPr>
                <a:r>
                  <a:rPr b="0" i="0" lang="en" sz="3600" u="none" cap="none" strike="noStrike">
                    <a:solidFill>
                      <a:srgbClr val="FFFFFF"/>
                    </a:solidFill>
                    <a:latin typeface="Open Sans"/>
                    <a:ea typeface="Open Sans"/>
                    <a:cs typeface="Open Sans"/>
                    <a:sym typeface="Open Sans"/>
                  </a:rPr>
                  <a:t>FGST</a:t>
                </a:r>
                <a:endParaRPr b="0" i="0" sz="3600" u="none" cap="none" strike="noStrike">
                  <a:solidFill>
                    <a:srgbClr val="000000"/>
                  </a:solidFill>
                  <a:latin typeface="Open Sans"/>
                  <a:ea typeface="Open Sans"/>
                  <a:cs typeface="Open Sans"/>
                  <a:sym typeface="Open Sans"/>
                </a:endParaRPr>
              </a:p>
            </p:txBody>
          </p:sp>
        </p:grpSp>
        <p:sp>
          <p:nvSpPr>
            <p:cNvPr id="753" name="Google Shape;753;p55"/>
            <p:cNvSpPr txBox="1"/>
            <p:nvPr/>
          </p:nvSpPr>
          <p:spPr>
            <a:xfrm>
              <a:off x="4098025" y="2210975"/>
              <a:ext cx="3200400" cy="954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28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rPr>
                <a:t>Free Google</a:t>
              </a:r>
              <a:r>
                <a:rPr lang="en"/>
                <a:t> </a:t>
              </a:r>
              <a:r>
                <a:rPr b="0" i="0" lang="en" sz="28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rPr>
                <a:t>Slides Templates</a:t>
              </a:r>
              <a:endParaRPr b="0" i="0" sz="2800" u="none" cap="none" strike="noStrike">
                <a:solidFill>
                  <a:srgbClr val="595959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cxnSp>
          <p:nvCxnSpPr>
            <p:cNvPr id="754" name="Google Shape;754;p55"/>
            <p:cNvCxnSpPr/>
            <p:nvPr/>
          </p:nvCxnSpPr>
          <p:spPr>
            <a:xfrm>
              <a:off x="3809625" y="2334275"/>
              <a:ext cx="0" cy="737700"/>
            </a:xfrm>
            <a:prstGeom prst="straightConnector1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imple Light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3.xml><?xml version="1.0" encoding="utf-8"?>
<a:theme xmlns:a="http://schemas.openxmlformats.org/drawingml/2006/main" xmlns:r="http://schemas.openxmlformats.org/officeDocument/2006/relationships" name="Blue Business Theme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