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Raleway"/>
      <p:regular r:id="rId36"/>
      <p:bold r:id="rId37"/>
      <p:italic r:id="rId38"/>
      <p:boldItalic r:id="rId39"/>
    </p:embeddedFont>
    <p:embeddedFont>
      <p:font typeface="Montserrat"/>
      <p:regular r:id="rId40"/>
      <p:bold r:id="rId41"/>
      <p:italic r:id="rId42"/>
      <p:boldItalic r:id="rId43"/>
    </p:embeddedFont>
    <p:embeddedFont>
      <p:font typeface="Karla"/>
      <p:regular r:id="rId44"/>
      <p:bold r:id="rId45"/>
      <p:italic r:id="rId46"/>
      <p:boldItalic r:id="rId4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34A83748-FE0E-40F1-A1B0-E25010B2D9CF}">
  <a:tblStyle styleId="{34A83748-FE0E-40F1-A1B0-E25010B2D9C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regular.fntdata"/><Relationship Id="rId20" Type="http://schemas.openxmlformats.org/officeDocument/2006/relationships/slide" Target="slides/slide15.xml"/><Relationship Id="rId42" Type="http://schemas.openxmlformats.org/officeDocument/2006/relationships/font" Target="fonts/Montserrat-italic.fntdata"/><Relationship Id="rId41" Type="http://schemas.openxmlformats.org/officeDocument/2006/relationships/font" Target="fonts/Montserrat-bold.fntdata"/><Relationship Id="rId22" Type="http://schemas.openxmlformats.org/officeDocument/2006/relationships/slide" Target="slides/slide17.xml"/><Relationship Id="rId44" Type="http://schemas.openxmlformats.org/officeDocument/2006/relationships/font" Target="fonts/Karla-regular.fntdata"/><Relationship Id="rId21" Type="http://schemas.openxmlformats.org/officeDocument/2006/relationships/slide" Target="slides/slide16.xml"/><Relationship Id="rId43" Type="http://schemas.openxmlformats.org/officeDocument/2006/relationships/font" Target="fonts/Montserrat-boldItalic.fntdata"/><Relationship Id="rId24" Type="http://schemas.openxmlformats.org/officeDocument/2006/relationships/slide" Target="slides/slide19.xml"/><Relationship Id="rId46" Type="http://schemas.openxmlformats.org/officeDocument/2006/relationships/font" Target="fonts/Karla-italic.fntdata"/><Relationship Id="rId23" Type="http://schemas.openxmlformats.org/officeDocument/2006/relationships/slide" Target="slides/slide18.xml"/><Relationship Id="rId45" Type="http://schemas.openxmlformats.org/officeDocument/2006/relationships/font" Target="fonts/Karla-bold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47" Type="http://schemas.openxmlformats.org/officeDocument/2006/relationships/font" Target="fonts/Karla-boldItalic.fntdata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Raleway-bold.fntdata"/><Relationship Id="rId14" Type="http://schemas.openxmlformats.org/officeDocument/2006/relationships/slide" Target="slides/slide9.xml"/><Relationship Id="rId36" Type="http://schemas.openxmlformats.org/officeDocument/2006/relationships/font" Target="fonts/Raleway-regular.fntdata"/><Relationship Id="rId17" Type="http://schemas.openxmlformats.org/officeDocument/2006/relationships/slide" Target="slides/slide12.xml"/><Relationship Id="rId39" Type="http://schemas.openxmlformats.org/officeDocument/2006/relationships/font" Target="fonts/Raleway-boldItalic.fntdata"/><Relationship Id="rId16" Type="http://schemas.openxmlformats.org/officeDocument/2006/relationships/slide" Target="slides/slide11.xml"/><Relationship Id="rId38" Type="http://schemas.openxmlformats.org/officeDocument/2006/relationships/font" Target="fonts/Raleway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" name="Google Shape;9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" name="Google Shape;9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" name="Google Shape;10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5" name="Google Shape;135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" name="Google Shape;142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" name="Google Shape;163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1" name="Google Shape;17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0" name="Google Shape;180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8" name="Google Shape;188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3" name="Google Shape;203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0" name="Google Shape;210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" name="Google Shape;224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1" name="Google Shape;231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" name="Google Shape;242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1" name="Google Shape;251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" name="Google Shape;263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0" name="Google Shape;270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8" name="Google Shape;278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" name="Google Shape;285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6" name="Google Shape;286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4" name="Google Shape;294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2" name="Google Shape;302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3" name="Google Shape;313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0" name="Google Shape;320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8" name="Google Shape;328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5" name="Shape 6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" name="Google Shape;616;g8507d96376_6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7" name="Google Shape;617;g8507d96376_6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6" name="Shape 10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7" name="Google Shape;1067;g1469ec345d_765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8" name="Google Shape;1068;g1469ec345d_765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4" name="Shape 10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5" name="Google Shape;1075;g63b4fd428b_1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6" name="Google Shape;1076;g63b4fd428b_1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rgbClr val="004C52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 flipH="1">
            <a:off x="6025" y="301575"/>
            <a:ext cx="9150050" cy="4496748"/>
          </a:xfrm>
          <a:custGeom>
            <a:rect b="b" l="l" r="r" t="t"/>
            <a:pathLst>
              <a:path extrusionOk="0" h="149344" w="366002">
                <a:moveTo>
                  <a:pt x="0" y="55491"/>
                </a:moveTo>
                <a:lnTo>
                  <a:pt x="0" y="107122"/>
                </a:lnTo>
                <a:lnTo>
                  <a:pt x="96507" y="149344"/>
                </a:lnTo>
                <a:lnTo>
                  <a:pt x="366002" y="116290"/>
                </a:lnTo>
                <a:lnTo>
                  <a:pt x="366002" y="40050"/>
                </a:lnTo>
                <a:lnTo>
                  <a:pt x="274079" y="0"/>
                </a:lnTo>
                <a:close/>
              </a:path>
            </a:pathLst>
          </a:custGeom>
          <a:solidFill>
            <a:srgbClr val="00AE9D">
              <a:alpha val="83460"/>
            </a:srgbClr>
          </a:solidFill>
          <a:ln>
            <a:noFill/>
          </a:ln>
        </p:spPr>
      </p:sp>
      <p:sp>
        <p:nvSpPr>
          <p:cNvPr id="11" name="Google Shape;11;p2"/>
          <p:cNvSpPr/>
          <p:nvPr/>
        </p:nvSpPr>
        <p:spPr>
          <a:xfrm>
            <a:off x="-5900" y="759982"/>
            <a:ext cx="9144150" cy="3769800"/>
          </a:xfrm>
          <a:custGeom>
            <a:rect b="b" l="l" r="r" t="t"/>
            <a:pathLst>
              <a:path extrusionOk="0" h="150792" w="365766">
                <a:moveTo>
                  <a:pt x="365766" y="12416"/>
                </a:moveTo>
                <a:lnTo>
                  <a:pt x="289997" y="0"/>
                </a:lnTo>
                <a:lnTo>
                  <a:pt x="0" y="55421"/>
                </a:lnTo>
                <a:lnTo>
                  <a:pt x="0" y="127486"/>
                </a:lnTo>
                <a:lnTo>
                  <a:pt x="70927" y="150792"/>
                </a:lnTo>
                <a:lnTo>
                  <a:pt x="365766" y="122256"/>
                </a:lnTo>
                <a:close/>
              </a:path>
            </a:pathLst>
          </a:custGeom>
          <a:solidFill>
            <a:srgbClr val="00AE9D">
              <a:alpha val="26540"/>
            </a:srgbClr>
          </a:solidFill>
          <a:ln>
            <a:noFill/>
          </a:ln>
        </p:spPr>
      </p:sp>
      <p:sp>
        <p:nvSpPr>
          <p:cNvPr id="12" name="Google Shape;12;p2"/>
          <p:cNvSpPr/>
          <p:nvPr/>
        </p:nvSpPr>
        <p:spPr>
          <a:xfrm>
            <a:off x="0" y="1351100"/>
            <a:ext cx="9156075" cy="2889063"/>
          </a:xfrm>
          <a:custGeom>
            <a:rect b="b" l="l" r="r" t="t"/>
            <a:pathLst>
              <a:path extrusionOk="0" h="106157" w="366243">
                <a:moveTo>
                  <a:pt x="241" y="0"/>
                </a:moveTo>
                <a:lnTo>
                  <a:pt x="0" y="77929"/>
                </a:lnTo>
                <a:lnTo>
                  <a:pt x="366243" y="106157"/>
                </a:lnTo>
                <a:lnTo>
                  <a:pt x="366243" y="4102"/>
                </a:lnTo>
                <a:close/>
              </a:path>
            </a:pathLst>
          </a:custGeom>
          <a:solidFill>
            <a:srgbClr val="ABE33F">
              <a:alpha val="81150"/>
            </a:srgbClr>
          </a:solidFill>
          <a:ln>
            <a:noFill/>
          </a:ln>
        </p:spPr>
      </p:sp>
      <p:sp>
        <p:nvSpPr>
          <p:cNvPr id="13" name="Google Shape;13;p2"/>
          <p:cNvSpPr txBox="1"/>
          <p:nvPr>
            <p:ph type="ctrTitle"/>
          </p:nvPr>
        </p:nvSpPr>
        <p:spPr>
          <a:xfrm>
            <a:off x="1719025" y="1991825"/>
            <a:ext cx="5706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solidFill>
          <a:srgbClr val="ABE33F"/>
        </a:solid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3"/>
          <p:cNvSpPr/>
          <p:nvPr/>
        </p:nvSpPr>
        <p:spPr>
          <a:xfrm flipH="1">
            <a:off x="6025" y="301575"/>
            <a:ext cx="9150050" cy="4496748"/>
          </a:xfrm>
          <a:custGeom>
            <a:rect b="b" l="l" r="r" t="t"/>
            <a:pathLst>
              <a:path extrusionOk="0" h="149344" w="366002">
                <a:moveTo>
                  <a:pt x="0" y="55491"/>
                </a:moveTo>
                <a:lnTo>
                  <a:pt x="0" y="107122"/>
                </a:lnTo>
                <a:lnTo>
                  <a:pt x="96507" y="149344"/>
                </a:lnTo>
                <a:lnTo>
                  <a:pt x="366002" y="116290"/>
                </a:lnTo>
                <a:lnTo>
                  <a:pt x="366002" y="40050"/>
                </a:lnTo>
                <a:lnTo>
                  <a:pt x="274079" y="0"/>
                </a:lnTo>
                <a:close/>
              </a:path>
            </a:pathLst>
          </a:custGeom>
          <a:solidFill>
            <a:srgbClr val="004C52"/>
          </a:solidFill>
          <a:ln>
            <a:noFill/>
          </a:ln>
        </p:spPr>
      </p:sp>
      <p:sp>
        <p:nvSpPr>
          <p:cNvPr id="16" name="Google Shape;16;p3"/>
          <p:cNvSpPr/>
          <p:nvPr/>
        </p:nvSpPr>
        <p:spPr>
          <a:xfrm>
            <a:off x="-5900" y="753950"/>
            <a:ext cx="9144150" cy="3769800"/>
          </a:xfrm>
          <a:custGeom>
            <a:rect b="b" l="l" r="r" t="t"/>
            <a:pathLst>
              <a:path extrusionOk="0" h="150792" w="365766">
                <a:moveTo>
                  <a:pt x="365766" y="12416"/>
                </a:moveTo>
                <a:lnTo>
                  <a:pt x="289997" y="0"/>
                </a:lnTo>
                <a:lnTo>
                  <a:pt x="0" y="55421"/>
                </a:lnTo>
                <a:lnTo>
                  <a:pt x="0" y="127486"/>
                </a:lnTo>
                <a:lnTo>
                  <a:pt x="70927" y="150792"/>
                </a:lnTo>
                <a:lnTo>
                  <a:pt x="365766" y="122256"/>
                </a:lnTo>
                <a:close/>
              </a:path>
            </a:pathLst>
          </a:custGeom>
          <a:solidFill>
            <a:srgbClr val="00AE9D">
              <a:alpha val="26540"/>
            </a:srgbClr>
          </a:solidFill>
          <a:ln>
            <a:noFill/>
          </a:ln>
        </p:spPr>
      </p:sp>
      <p:sp>
        <p:nvSpPr>
          <p:cNvPr id="17" name="Google Shape;17;p3"/>
          <p:cNvSpPr/>
          <p:nvPr/>
        </p:nvSpPr>
        <p:spPr>
          <a:xfrm>
            <a:off x="0" y="1351100"/>
            <a:ext cx="9156075" cy="2889063"/>
          </a:xfrm>
          <a:custGeom>
            <a:rect b="b" l="l" r="r" t="t"/>
            <a:pathLst>
              <a:path extrusionOk="0" h="106157" w="366243">
                <a:moveTo>
                  <a:pt x="241" y="0"/>
                </a:moveTo>
                <a:lnTo>
                  <a:pt x="0" y="77929"/>
                </a:lnTo>
                <a:lnTo>
                  <a:pt x="366243" y="106157"/>
                </a:lnTo>
                <a:lnTo>
                  <a:pt x="366243" y="4102"/>
                </a:lnTo>
                <a:close/>
              </a:path>
            </a:pathLst>
          </a:custGeom>
          <a:solidFill>
            <a:srgbClr val="00AE9D">
              <a:alpha val="83460"/>
            </a:srgbClr>
          </a:solidFill>
          <a:ln>
            <a:noFill/>
          </a:ln>
        </p:spPr>
      </p:sp>
      <p:sp>
        <p:nvSpPr>
          <p:cNvPr id="18" name="Google Shape;18;p3"/>
          <p:cNvSpPr txBox="1"/>
          <p:nvPr>
            <p:ph type="ctrTitle"/>
          </p:nvPr>
        </p:nvSpPr>
        <p:spPr>
          <a:xfrm>
            <a:off x="1815525" y="2040550"/>
            <a:ext cx="5513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9" name="Google Shape;19;p3"/>
          <p:cNvSpPr txBox="1"/>
          <p:nvPr>
            <p:ph idx="1" type="subTitle"/>
          </p:nvPr>
        </p:nvSpPr>
        <p:spPr>
          <a:xfrm>
            <a:off x="1815375" y="3068650"/>
            <a:ext cx="5513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004C52"/>
              </a:buClr>
              <a:buSzPts val="1800"/>
              <a:buNone/>
              <a:defRPr b="1" sz="1800"/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004C52"/>
              </a:buClr>
              <a:buSzPts val="1800"/>
              <a:buNone/>
              <a:defRPr b="1"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004C52"/>
              </a:buClr>
              <a:buSzPts val="1800"/>
              <a:buNone/>
              <a:defRPr b="1"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b="1"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b="1"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b="1"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b="1"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b="1"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b="1" sz="1800"/>
            </a:lvl9pPr>
          </a:lstStyle>
          <a:p/>
        </p:txBody>
      </p:sp>
      <p:sp>
        <p:nvSpPr>
          <p:cNvPr id="20" name="Google Shape;20;p3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Google Shape;22;p4"/>
          <p:cNvSpPr/>
          <p:nvPr/>
        </p:nvSpPr>
        <p:spPr>
          <a:xfrm>
            <a:off x="6025" y="301575"/>
            <a:ext cx="9150050" cy="4496748"/>
          </a:xfrm>
          <a:custGeom>
            <a:rect b="b" l="l" r="r" t="t"/>
            <a:pathLst>
              <a:path extrusionOk="0" h="149344" w="366002">
                <a:moveTo>
                  <a:pt x="0" y="55491"/>
                </a:moveTo>
                <a:lnTo>
                  <a:pt x="0" y="107122"/>
                </a:lnTo>
                <a:lnTo>
                  <a:pt x="96507" y="149344"/>
                </a:lnTo>
                <a:lnTo>
                  <a:pt x="366002" y="116290"/>
                </a:lnTo>
                <a:lnTo>
                  <a:pt x="366002" y="40050"/>
                </a:lnTo>
                <a:lnTo>
                  <a:pt x="274079" y="0"/>
                </a:lnTo>
                <a:close/>
              </a:path>
            </a:pathLst>
          </a:custGeom>
          <a:solidFill>
            <a:srgbClr val="004C52"/>
          </a:solidFill>
          <a:ln>
            <a:noFill/>
          </a:ln>
        </p:spPr>
      </p:sp>
      <p:sp>
        <p:nvSpPr>
          <p:cNvPr id="23" name="Google Shape;23;p4"/>
          <p:cNvSpPr/>
          <p:nvPr/>
        </p:nvSpPr>
        <p:spPr>
          <a:xfrm>
            <a:off x="0" y="1580113"/>
            <a:ext cx="9144000" cy="3341668"/>
          </a:xfrm>
          <a:custGeom>
            <a:rect b="b" l="l" r="r" t="t"/>
            <a:pathLst>
              <a:path extrusionOk="0" h="110982" w="365760">
                <a:moveTo>
                  <a:pt x="0" y="0"/>
                </a:moveTo>
                <a:lnTo>
                  <a:pt x="0" y="54526"/>
                </a:lnTo>
                <a:lnTo>
                  <a:pt x="317748" y="110982"/>
                </a:lnTo>
                <a:lnTo>
                  <a:pt x="365760" y="84202"/>
                </a:lnTo>
                <a:lnTo>
                  <a:pt x="365760" y="26780"/>
                </a:lnTo>
                <a:close/>
              </a:path>
            </a:pathLst>
          </a:custGeom>
          <a:solidFill>
            <a:srgbClr val="00AE9D">
              <a:alpha val="83460"/>
            </a:srgbClr>
          </a:solidFill>
          <a:ln>
            <a:noFill/>
          </a:ln>
        </p:spPr>
      </p:sp>
      <p:sp>
        <p:nvSpPr>
          <p:cNvPr id="24" name="Google Shape;24;p4"/>
          <p:cNvSpPr/>
          <p:nvPr/>
        </p:nvSpPr>
        <p:spPr>
          <a:xfrm>
            <a:off x="-5900" y="410541"/>
            <a:ext cx="9144152" cy="4453148"/>
          </a:xfrm>
          <a:custGeom>
            <a:rect b="b" l="l" r="r" t="t"/>
            <a:pathLst>
              <a:path extrusionOk="0" h="147896" w="365036">
                <a:moveTo>
                  <a:pt x="365036" y="21714"/>
                </a:moveTo>
                <a:lnTo>
                  <a:pt x="87097" y="0"/>
                </a:lnTo>
                <a:lnTo>
                  <a:pt x="0" y="57421"/>
                </a:lnTo>
                <a:lnTo>
                  <a:pt x="0" y="117255"/>
                </a:lnTo>
                <a:lnTo>
                  <a:pt x="241266" y="147896"/>
                </a:lnTo>
                <a:lnTo>
                  <a:pt x="365036" y="112913"/>
                </a:lnTo>
                <a:close/>
              </a:path>
            </a:pathLst>
          </a:custGeom>
          <a:solidFill>
            <a:srgbClr val="ABE33F">
              <a:alpha val="81150"/>
            </a:srgbClr>
          </a:solidFill>
          <a:ln>
            <a:noFill/>
          </a:ln>
        </p:spPr>
      </p:sp>
      <p:sp>
        <p:nvSpPr>
          <p:cNvPr id="25" name="Google Shape;25;p4"/>
          <p:cNvSpPr txBox="1"/>
          <p:nvPr>
            <p:ph idx="1" type="body"/>
          </p:nvPr>
        </p:nvSpPr>
        <p:spPr>
          <a:xfrm>
            <a:off x="1833775" y="2314200"/>
            <a:ext cx="54765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400"/>
              <a:buChar char="◆"/>
              <a:defRPr b="1" i="1">
                <a:solidFill>
                  <a:srgbClr val="FFFFFF"/>
                </a:solidFill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◆"/>
              <a:defRPr b="1" i="1">
                <a:solidFill>
                  <a:srgbClr val="FFFFFF"/>
                </a:solidFill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◇"/>
              <a:defRPr b="1" i="1">
                <a:solidFill>
                  <a:srgbClr val="FFFFFF"/>
                </a:solidFill>
              </a:defRPr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●"/>
              <a:defRPr b="1" i="1">
                <a:solidFill>
                  <a:srgbClr val="FFFFFF"/>
                </a:solidFill>
              </a:defRPr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○"/>
              <a:defRPr b="1" i="1">
                <a:solidFill>
                  <a:srgbClr val="FFFFFF"/>
                </a:solidFill>
              </a:defRPr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■"/>
              <a:defRPr b="1" i="1">
                <a:solidFill>
                  <a:srgbClr val="FFFFFF"/>
                </a:solidFill>
              </a:defRPr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●"/>
              <a:defRPr b="1" i="1">
                <a:solidFill>
                  <a:srgbClr val="FFFFFF"/>
                </a:solidFill>
              </a:defRPr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○"/>
              <a:defRPr b="1" i="1">
                <a:solidFill>
                  <a:srgbClr val="FFFFFF"/>
                </a:solidFill>
              </a:defRPr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■"/>
              <a:defRPr b="1" i="1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26" name="Google Shape;26;p4"/>
          <p:cNvSpPr txBox="1"/>
          <p:nvPr/>
        </p:nvSpPr>
        <p:spPr>
          <a:xfrm>
            <a:off x="3593400" y="108616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“</a:t>
            </a:r>
            <a:endParaRPr b="1" sz="6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7" name="Google Shape;27;p4"/>
          <p:cNvSpPr/>
          <p:nvPr/>
        </p:nvSpPr>
        <p:spPr>
          <a:xfrm>
            <a:off x="4179900" y="1041875"/>
            <a:ext cx="784200" cy="784200"/>
          </a:xfrm>
          <a:prstGeom prst="diamond">
            <a:avLst/>
          </a:prstGeom>
          <a:noFill/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4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" name="Google Shape;30;p5"/>
          <p:cNvGrpSpPr/>
          <p:nvPr/>
        </p:nvGrpSpPr>
        <p:grpSpPr>
          <a:xfrm>
            <a:off x="-6025" y="0"/>
            <a:ext cx="9168125" cy="5163100"/>
            <a:chOff x="-6025" y="0"/>
            <a:chExt cx="9168125" cy="5163100"/>
          </a:xfrm>
        </p:grpSpPr>
        <p:sp>
          <p:nvSpPr>
            <p:cNvPr id="31" name="Google Shape;31;p5"/>
            <p:cNvSpPr/>
            <p:nvPr/>
          </p:nvSpPr>
          <p:spPr>
            <a:xfrm>
              <a:off x="0" y="0"/>
              <a:ext cx="8552900" cy="1333000"/>
            </a:xfrm>
            <a:custGeom>
              <a:rect b="b" l="l" r="r" t="t"/>
              <a:pathLst>
                <a:path extrusionOk="0" h="53320" w="342116">
                  <a:moveTo>
                    <a:pt x="0" y="0"/>
                  </a:moveTo>
                  <a:lnTo>
                    <a:pt x="0" y="53320"/>
                  </a:lnTo>
                  <a:lnTo>
                    <a:pt x="342116" y="0"/>
                  </a:lnTo>
                  <a:close/>
                </a:path>
              </a:pathLst>
            </a:custGeom>
            <a:solidFill>
              <a:srgbClr val="004C52"/>
            </a:solidFill>
            <a:ln>
              <a:noFill/>
            </a:ln>
          </p:spPr>
        </p:sp>
        <p:sp>
          <p:nvSpPr>
            <p:cNvPr id="32" name="Google Shape;32;p5"/>
            <p:cNvSpPr/>
            <p:nvPr/>
          </p:nvSpPr>
          <p:spPr>
            <a:xfrm>
              <a:off x="2563450" y="0"/>
              <a:ext cx="6580550" cy="1272675"/>
            </a:xfrm>
            <a:custGeom>
              <a:rect b="b" l="l" r="r" t="t"/>
              <a:pathLst>
                <a:path extrusionOk="0" h="50907" w="263222">
                  <a:moveTo>
                    <a:pt x="0" y="0"/>
                  </a:moveTo>
                  <a:lnTo>
                    <a:pt x="217381" y="50907"/>
                  </a:lnTo>
                  <a:lnTo>
                    <a:pt x="263222" y="10133"/>
                  </a:lnTo>
                  <a:lnTo>
                    <a:pt x="263222" y="0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</p:sp>
        <p:sp>
          <p:nvSpPr>
            <p:cNvPr id="33" name="Google Shape;33;p5"/>
            <p:cNvSpPr/>
            <p:nvPr/>
          </p:nvSpPr>
          <p:spPr>
            <a:xfrm>
              <a:off x="-6025" y="2"/>
              <a:ext cx="7298300" cy="1471709"/>
            </a:xfrm>
            <a:custGeom>
              <a:rect b="b" l="l" r="r" t="t"/>
              <a:pathLst>
                <a:path extrusionOk="0" h="58628" w="291932">
                  <a:moveTo>
                    <a:pt x="0" y="18578"/>
                  </a:moveTo>
                  <a:lnTo>
                    <a:pt x="241" y="34019"/>
                  </a:lnTo>
                  <a:lnTo>
                    <a:pt x="221482" y="58628"/>
                  </a:lnTo>
                  <a:lnTo>
                    <a:pt x="291932" y="0"/>
                  </a:lnTo>
                  <a:close/>
                </a:path>
              </a:pathLst>
            </a:custGeom>
            <a:solidFill>
              <a:srgbClr val="ABE33F">
                <a:alpha val="81150"/>
              </a:srgbClr>
            </a:solidFill>
            <a:ln>
              <a:noFill/>
            </a:ln>
          </p:spPr>
        </p:sp>
        <p:sp>
          <p:nvSpPr>
            <p:cNvPr id="34" name="Google Shape;34;p5"/>
            <p:cNvSpPr/>
            <p:nvPr/>
          </p:nvSpPr>
          <p:spPr>
            <a:xfrm>
              <a:off x="3596100" y="4667000"/>
              <a:ext cx="5090700" cy="476500"/>
            </a:xfrm>
            <a:custGeom>
              <a:rect b="b" l="l" r="r" t="t"/>
              <a:pathLst>
                <a:path extrusionOk="0" h="19060" w="203628">
                  <a:moveTo>
                    <a:pt x="0" y="19060"/>
                  </a:moveTo>
                  <a:lnTo>
                    <a:pt x="203628" y="19060"/>
                  </a:lnTo>
                  <a:lnTo>
                    <a:pt x="157305" y="0"/>
                  </a:lnTo>
                  <a:close/>
                </a:path>
              </a:pathLst>
            </a:custGeom>
            <a:solidFill>
              <a:srgbClr val="004C52"/>
            </a:solidFill>
            <a:ln>
              <a:noFill/>
            </a:ln>
          </p:spPr>
        </p:sp>
        <p:sp>
          <p:nvSpPr>
            <p:cNvPr id="35" name="Google Shape;35;p5"/>
            <p:cNvSpPr/>
            <p:nvPr/>
          </p:nvSpPr>
          <p:spPr>
            <a:xfrm>
              <a:off x="5525000" y="4692625"/>
              <a:ext cx="3637100" cy="470475"/>
            </a:xfrm>
            <a:custGeom>
              <a:rect b="b" l="l" r="r" t="t"/>
              <a:pathLst>
                <a:path extrusionOk="0" h="18819" w="145484">
                  <a:moveTo>
                    <a:pt x="145484" y="0"/>
                  </a:moveTo>
                  <a:lnTo>
                    <a:pt x="145484" y="18819"/>
                  </a:lnTo>
                  <a:lnTo>
                    <a:pt x="0" y="18819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</p:sp>
        <p:sp>
          <p:nvSpPr>
            <p:cNvPr id="36" name="Google Shape;36;p5"/>
            <p:cNvSpPr/>
            <p:nvPr/>
          </p:nvSpPr>
          <p:spPr>
            <a:xfrm>
              <a:off x="7521475" y="4023125"/>
              <a:ext cx="1634600" cy="1139975"/>
            </a:xfrm>
            <a:custGeom>
              <a:rect b="b" l="l" r="r" t="t"/>
              <a:pathLst>
                <a:path extrusionOk="0" h="45599" w="65384">
                  <a:moveTo>
                    <a:pt x="65384" y="27022"/>
                  </a:moveTo>
                  <a:lnTo>
                    <a:pt x="65384" y="0"/>
                  </a:lnTo>
                  <a:lnTo>
                    <a:pt x="0" y="45599"/>
                  </a:lnTo>
                  <a:close/>
                </a:path>
              </a:pathLst>
            </a:custGeom>
            <a:solidFill>
              <a:srgbClr val="ABE33F">
                <a:alpha val="81150"/>
              </a:srgbClr>
            </a:solidFill>
            <a:ln>
              <a:noFill/>
            </a:ln>
          </p:spPr>
        </p:sp>
      </p:grpSp>
      <p:sp>
        <p:nvSpPr>
          <p:cNvPr id="37" name="Google Shape;37;p5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38" name="Google Shape;38;p5"/>
          <p:cNvSpPr txBox="1"/>
          <p:nvPr>
            <p:ph idx="1" type="body"/>
          </p:nvPr>
        </p:nvSpPr>
        <p:spPr>
          <a:xfrm>
            <a:off x="886650" y="1598408"/>
            <a:ext cx="7370700" cy="332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◆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◆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◇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39" name="Google Shape;39;p5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oogle Shape;41;p6"/>
          <p:cNvGrpSpPr/>
          <p:nvPr/>
        </p:nvGrpSpPr>
        <p:grpSpPr>
          <a:xfrm>
            <a:off x="-6025" y="0"/>
            <a:ext cx="9168125" cy="5163100"/>
            <a:chOff x="-6025" y="0"/>
            <a:chExt cx="9168125" cy="5163100"/>
          </a:xfrm>
        </p:grpSpPr>
        <p:sp>
          <p:nvSpPr>
            <p:cNvPr id="42" name="Google Shape;42;p6"/>
            <p:cNvSpPr/>
            <p:nvPr/>
          </p:nvSpPr>
          <p:spPr>
            <a:xfrm>
              <a:off x="0" y="0"/>
              <a:ext cx="8552900" cy="1333000"/>
            </a:xfrm>
            <a:custGeom>
              <a:rect b="b" l="l" r="r" t="t"/>
              <a:pathLst>
                <a:path extrusionOk="0" h="53320" w="342116">
                  <a:moveTo>
                    <a:pt x="0" y="0"/>
                  </a:moveTo>
                  <a:lnTo>
                    <a:pt x="0" y="53320"/>
                  </a:lnTo>
                  <a:lnTo>
                    <a:pt x="342116" y="0"/>
                  </a:lnTo>
                  <a:close/>
                </a:path>
              </a:pathLst>
            </a:custGeom>
            <a:solidFill>
              <a:srgbClr val="004C52"/>
            </a:solidFill>
            <a:ln>
              <a:noFill/>
            </a:ln>
          </p:spPr>
        </p:sp>
        <p:sp>
          <p:nvSpPr>
            <p:cNvPr id="43" name="Google Shape;43;p6"/>
            <p:cNvSpPr/>
            <p:nvPr/>
          </p:nvSpPr>
          <p:spPr>
            <a:xfrm>
              <a:off x="2563450" y="0"/>
              <a:ext cx="6580550" cy="1272675"/>
            </a:xfrm>
            <a:custGeom>
              <a:rect b="b" l="l" r="r" t="t"/>
              <a:pathLst>
                <a:path extrusionOk="0" h="50907" w="263222">
                  <a:moveTo>
                    <a:pt x="0" y="0"/>
                  </a:moveTo>
                  <a:lnTo>
                    <a:pt x="217381" y="50907"/>
                  </a:lnTo>
                  <a:lnTo>
                    <a:pt x="263222" y="10133"/>
                  </a:lnTo>
                  <a:lnTo>
                    <a:pt x="263222" y="0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</p:sp>
        <p:sp>
          <p:nvSpPr>
            <p:cNvPr id="44" name="Google Shape;44;p6"/>
            <p:cNvSpPr/>
            <p:nvPr/>
          </p:nvSpPr>
          <p:spPr>
            <a:xfrm>
              <a:off x="-6025" y="2"/>
              <a:ext cx="7298300" cy="1471709"/>
            </a:xfrm>
            <a:custGeom>
              <a:rect b="b" l="l" r="r" t="t"/>
              <a:pathLst>
                <a:path extrusionOk="0" h="58628" w="291932">
                  <a:moveTo>
                    <a:pt x="0" y="18578"/>
                  </a:moveTo>
                  <a:lnTo>
                    <a:pt x="241" y="34019"/>
                  </a:lnTo>
                  <a:lnTo>
                    <a:pt x="221482" y="58628"/>
                  </a:lnTo>
                  <a:lnTo>
                    <a:pt x="291932" y="0"/>
                  </a:lnTo>
                  <a:close/>
                </a:path>
              </a:pathLst>
            </a:custGeom>
            <a:solidFill>
              <a:srgbClr val="ABE33F">
                <a:alpha val="81150"/>
              </a:srgbClr>
            </a:solidFill>
            <a:ln>
              <a:noFill/>
            </a:ln>
          </p:spPr>
        </p:sp>
        <p:sp>
          <p:nvSpPr>
            <p:cNvPr id="45" name="Google Shape;45;p6"/>
            <p:cNvSpPr/>
            <p:nvPr/>
          </p:nvSpPr>
          <p:spPr>
            <a:xfrm>
              <a:off x="3596100" y="4667000"/>
              <a:ext cx="5090700" cy="476500"/>
            </a:xfrm>
            <a:custGeom>
              <a:rect b="b" l="l" r="r" t="t"/>
              <a:pathLst>
                <a:path extrusionOk="0" h="19060" w="203628">
                  <a:moveTo>
                    <a:pt x="0" y="19060"/>
                  </a:moveTo>
                  <a:lnTo>
                    <a:pt x="203628" y="19060"/>
                  </a:lnTo>
                  <a:lnTo>
                    <a:pt x="157305" y="0"/>
                  </a:lnTo>
                  <a:close/>
                </a:path>
              </a:pathLst>
            </a:custGeom>
            <a:solidFill>
              <a:srgbClr val="004C52"/>
            </a:solidFill>
            <a:ln>
              <a:noFill/>
            </a:ln>
          </p:spPr>
        </p:sp>
        <p:sp>
          <p:nvSpPr>
            <p:cNvPr id="46" name="Google Shape;46;p6"/>
            <p:cNvSpPr/>
            <p:nvPr/>
          </p:nvSpPr>
          <p:spPr>
            <a:xfrm>
              <a:off x="5525000" y="4692625"/>
              <a:ext cx="3637100" cy="470475"/>
            </a:xfrm>
            <a:custGeom>
              <a:rect b="b" l="l" r="r" t="t"/>
              <a:pathLst>
                <a:path extrusionOk="0" h="18819" w="145484">
                  <a:moveTo>
                    <a:pt x="145484" y="0"/>
                  </a:moveTo>
                  <a:lnTo>
                    <a:pt x="145484" y="18819"/>
                  </a:lnTo>
                  <a:lnTo>
                    <a:pt x="0" y="18819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</p:sp>
        <p:sp>
          <p:nvSpPr>
            <p:cNvPr id="47" name="Google Shape;47;p6"/>
            <p:cNvSpPr/>
            <p:nvPr/>
          </p:nvSpPr>
          <p:spPr>
            <a:xfrm>
              <a:off x="7521475" y="4023125"/>
              <a:ext cx="1634600" cy="1139975"/>
            </a:xfrm>
            <a:custGeom>
              <a:rect b="b" l="l" r="r" t="t"/>
              <a:pathLst>
                <a:path extrusionOk="0" h="45599" w="65384">
                  <a:moveTo>
                    <a:pt x="65384" y="27022"/>
                  </a:moveTo>
                  <a:lnTo>
                    <a:pt x="65384" y="0"/>
                  </a:lnTo>
                  <a:lnTo>
                    <a:pt x="0" y="45599"/>
                  </a:lnTo>
                  <a:close/>
                </a:path>
              </a:pathLst>
            </a:custGeom>
            <a:solidFill>
              <a:srgbClr val="ABE33F">
                <a:alpha val="81150"/>
              </a:srgbClr>
            </a:solidFill>
            <a:ln>
              <a:noFill/>
            </a:ln>
          </p:spPr>
        </p:sp>
      </p:grpSp>
      <p:sp>
        <p:nvSpPr>
          <p:cNvPr id="48" name="Google Shape;48;p6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49" name="Google Shape;49;p6"/>
          <p:cNvSpPr txBox="1"/>
          <p:nvPr>
            <p:ph idx="1" type="body"/>
          </p:nvPr>
        </p:nvSpPr>
        <p:spPr>
          <a:xfrm>
            <a:off x="904925" y="1495850"/>
            <a:ext cx="3560100" cy="342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◆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◆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◇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50" name="Google Shape;50;p6"/>
          <p:cNvSpPr txBox="1"/>
          <p:nvPr>
            <p:ph idx="2" type="body"/>
          </p:nvPr>
        </p:nvSpPr>
        <p:spPr>
          <a:xfrm>
            <a:off x="4679180" y="1495850"/>
            <a:ext cx="3560100" cy="342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◆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◆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◇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51" name="Google Shape;51;p6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3" name="Google Shape;53;p7"/>
          <p:cNvGrpSpPr/>
          <p:nvPr/>
        </p:nvGrpSpPr>
        <p:grpSpPr>
          <a:xfrm>
            <a:off x="-6025" y="0"/>
            <a:ext cx="9168125" cy="5163100"/>
            <a:chOff x="-6025" y="0"/>
            <a:chExt cx="9168125" cy="5163100"/>
          </a:xfrm>
        </p:grpSpPr>
        <p:sp>
          <p:nvSpPr>
            <p:cNvPr id="54" name="Google Shape;54;p7"/>
            <p:cNvSpPr/>
            <p:nvPr/>
          </p:nvSpPr>
          <p:spPr>
            <a:xfrm>
              <a:off x="0" y="0"/>
              <a:ext cx="8552900" cy="1333000"/>
            </a:xfrm>
            <a:custGeom>
              <a:rect b="b" l="l" r="r" t="t"/>
              <a:pathLst>
                <a:path extrusionOk="0" h="53320" w="342116">
                  <a:moveTo>
                    <a:pt x="0" y="0"/>
                  </a:moveTo>
                  <a:lnTo>
                    <a:pt x="0" y="53320"/>
                  </a:lnTo>
                  <a:lnTo>
                    <a:pt x="342116" y="0"/>
                  </a:lnTo>
                  <a:close/>
                </a:path>
              </a:pathLst>
            </a:custGeom>
            <a:solidFill>
              <a:srgbClr val="004C52"/>
            </a:solidFill>
            <a:ln>
              <a:noFill/>
            </a:ln>
          </p:spPr>
        </p:sp>
        <p:sp>
          <p:nvSpPr>
            <p:cNvPr id="55" name="Google Shape;55;p7"/>
            <p:cNvSpPr/>
            <p:nvPr/>
          </p:nvSpPr>
          <p:spPr>
            <a:xfrm>
              <a:off x="2563450" y="0"/>
              <a:ext cx="6580550" cy="1272675"/>
            </a:xfrm>
            <a:custGeom>
              <a:rect b="b" l="l" r="r" t="t"/>
              <a:pathLst>
                <a:path extrusionOk="0" h="50907" w="263222">
                  <a:moveTo>
                    <a:pt x="0" y="0"/>
                  </a:moveTo>
                  <a:lnTo>
                    <a:pt x="217381" y="50907"/>
                  </a:lnTo>
                  <a:lnTo>
                    <a:pt x="263222" y="10133"/>
                  </a:lnTo>
                  <a:lnTo>
                    <a:pt x="263222" y="0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</p:sp>
        <p:sp>
          <p:nvSpPr>
            <p:cNvPr id="56" name="Google Shape;56;p7"/>
            <p:cNvSpPr/>
            <p:nvPr/>
          </p:nvSpPr>
          <p:spPr>
            <a:xfrm>
              <a:off x="-6025" y="2"/>
              <a:ext cx="7298300" cy="1471709"/>
            </a:xfrm>
            <a:custGeom>
              <a:rect b="b" l="l" r="r" t="t"/>
              <a:pathLst>
                <a:path extrusionOk="0" h="58628" w="291932">
                  <a:moveTo>
                    <a:pt x="0" y="18578"/>
                  </a:moveTo>
                  <a:lnTo>
                    <a:pt x="241" y="34019"/>
                  </a:lnTo>
                  <a:lnTo>
                    <a:pt x="221482" y="58628"/>
                  </a:lnTo>
                  <a:lnTo>
                    <a:pt x="291932" y="0"/>
                  </a:lnTo>
                  <a:close/>
                </a:path>
              </a:pathLst>
            </a:custGeom>
            <a:solidFill>
              <a:srgbClr val="ABE33F">
                <a:alpha val="81150"/>
              </a:srgbClr>
            </a:solidFill>
            <a:ln>
              <a:noFill/>
            </a:ln>
          </p:spPr>
        </p:sp>
        <p:sp>
          <p:nvSpPr>
            <p:cNvPr id="57" name="Google Shape;57;p7"/>
            <p:cNvSpPr/>
            <p:nvPr/>
          </p:nvSpPr>
          <p:spPr>
            <a:xfrm>
              <a:off x="3596100" y="4667000"/>
              <a:ext cx="5090700" cy="476500"/>
            </a:xfrm>
            <a:custGeom>
              <a:rect b="b" l="l" r="r" t="t"/>
              <a:pathLst>
                <a:path extrusionOk="0" h="19060" w="203628">
                  <a:moveTo>
                    <a:pt x="0" y="19060"/>
                  </a:moveTo>
                  <a:lnTo>
                    <a:pt x="203628" y="19060"/>
                  </a:lnTo>
                  <a:lnTo>
                    <a:pt x="157305" y="0"/>
                  </a:lnTo>
                  <a:close/>
                </a:path>
              </a:pathLst>
            </a:custGeom>
            <a:solidFill>
              <a:srgbClr val="004C52"/>
            </a:solidFill>
            <a:ln>
              <a:noFill/>
            </a:ln>
          </p:spPr>
        </p:sp>
        <p:sp>
          <p:nvSpPr>
            <p:cNvPr id="58" name="Google Shape;58;p7"/>
            <p:cNvSpPr/>
            <p:nvPr/>
          </p:nvSpPr>
          <p:spPr>
            <a:xfrm>
              <a:off x="5525000" y="4692625"/>
              <a:ext cx="3637100" cy="470475"/>
            </a:xfrm>
            <a:custGeom>
              <a:rect b="b" l="l" r="r" t="t"/>
              <a:pathLst>
                <a:path extrusionOk="0" h="18819" w="145484">
                  <a:moveTo>
                    <a:pt x="145484" y="0"/>
                  </a:moveTo>
                  <a:lnTo>
                    <a:pt x="145484" y="18819"/>
                  </a:lnTo>
                  <a:lnTo>
                    <a:pt x="0" y="18819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</p:sp>
        <p:sp>
          <p:nvSpPr>
            <p:cNvPr id="59" name="Google Shape;59;p7"/>
            <p:cNvSpPr/>
            <p:nvPr/>
          </p:nvSpPr>
          <p:spPr>
            <a:xfrm>
              <a:off x="7521475" y="4023125"/>
              <a:ext cx="1634600" cy="1139975"/>
            </a:xfrm>
            <a:custGeom>
              <a:rect b="b" l="l" r="r" t="t"/>
              <a:pathLst>
                <a:path extrusionOk="0" h="45599" w="65384">
                  <a:moveTo>
                    <a:pt x="65384" y="27022"/>
                  </a:moveTo>
                  <a:lnTo>
                    <a:pt x="65384" y="0"/>
                  </a:lnTo>
                  <a:lnTo>
                    <a:pt x="0" y="45599"/>
                  </a:lnTo>
                  <a:close/>
                </a:path>
              </a:pathLst>
            </a:custGeom>
            <a:solidFill>
              <a:srgbClr val="ABE33F">
                <a:alpha val="81150"/>
              </a:srgbClr>
            </a:solidFill>
            <a:ln>
              <a:noFill/>
            </a:ln>
          </p:spPr>
        </p:sp>
      </p:grpSp>
      <p:sp>
        <p:nvSpPr>
          <p:cNvPr id="60" name="Google Shape;60;p7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61" name="Google Shape;61;p7"/>
          <p:cNvSpPr txBox="1"/>
          <p:nvPr>
            <p:ph idx="1" type="body"/>
          </p:nvPr>
        </p:nvSpPr>
        <p:spPr>
          <a:xfrm>
            <a:off x="870750" y="1495850"/>
            <a:ext cx="2365200" cy="342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◆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◆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◇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62" name="Google Shape;62;p7"/>
          <p:cNvSpPr txBox="1"/>
          <p:nvPr>
            <p:ph idx="2" type="body"/>
          </p:nvPr>
        </p:nvSpPr>
        <p:spPr>
          <a:xfrm>
            <a:off x="3357262" y="1495850"/>
            <a:ext cx="2365200" cy="342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◆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◆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◇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63" name="Google Shape;63;p7"/>
          <p:cNvSpPr txBox="1"/>
          <p:nvPr>
            <p:ph idx="3" type="body"/>
          </p:nvPr>
        </p:nvSpPr>
        <p:spPr>
          <a:xfrm>
            <a:off x="5843773" y="1495850"/>
            <a:ext cx="2365200" cy="342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◆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◆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◇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64" name="Google Shape;64;p7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6" name="Google Shape;66;p8"/>
          <p:cNvGrpSpPr/>
          <p:nvPr/>
        </p:nvGrpSpPr>
        <p:grpSpPr>
          <a:xfrm>
            <a:off x="-6025" y="0"/>
            <a:ext cx="9168125" cy="5163100"/>
            <a:chOff x="-6025" y="0"/>
            <a:chExt cx="9168125" cy="5163100"/>
          </a:xfrm>
        </p:grpSpPr>
        <p:sp>
          <p:nvSpPr>
            <p:cNvPr id="67" name="Google Shape;67;p8"/>
            <p:cNvSpPr/>
            <p:nvPr/>
          </p:nvSpPr>
          <p:spPr>
            <a:xfrm>
              <a:off x="0" y="0"/>
              <a:ext cx="8552900" cy="1333000"/>
            </a:xfrm>
            <a:custGeom>
              <a:rect b="b" l="l" r="r" t="t"/>
              <a:pathLst>
                <a:path extrusionOk="0" h="53320" w="342116">
                  <a:moveTo>
                    <a:pt x="0" y="0"/>
                  </a:moveTo>
                  <a:lnTo>
                    <a:pt x="0" y="53320"/>
                  </a:lnTo>
                  <a:lnTo>
                    <a:pt x="342116" y="0"/>
                  </a:lnTo>
                  <a:close/>
                </a:path>
              </a:pathLst>
            </a:custGeom>
            <a:solidFill>
              <a:srgbClr val="004C52"/>
            </a:solidFill>
            <a:ln>
              <a:noFill/>
            </a:ln>
          </p:spPr>
        </p:sp>
        <p:sp>
          <p:nvSpPr>
            <p:cNvPr id="68" name="Google Shape;68;p8"/>
            <p:cNvSpPr/>
            <p:nvPr/>
          </p:nvSpPr>
          <p:spPr>
            <a:xfrm>
              <a:off x="2563450" y="0"/>
              <a:ext cx="6580550" cy="1272675"/>
            </a:xfrm>
            <a:custGeom>
              <a:rect b="b" l="l" r="r" t="t"/>
              <a:pathLst>
                <a:path extrusionOk="0" h="50907" w="263222">
                  <a:moveTo>
                    <a:pt x="0" y="0"/>
                  </a:moveTo>
                  <a:lnTo>
                    <a:pt x="217381" y="50907"/>
                  </a:lnTo>
                  <a:lnTo>
                    <a:pt x="263222" y="10133"/>
                  </a:lnTo>
                  <a:lnTo>
                    <a:pt x="263222" y="0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</p:sp>
        <p:sp>
          <p:nvSpPr>
            <p:cNvPr id="69" name="Google Shape;69;p8"/>
            <p:cNvSpPr/>
            <p:nvPr/>
          </p:nvSpPr>
          <p:spPr>
            <a:xfrm>
              <a:off x="-6025" y="2"/>
              <a:ext cx="7298300" cy="1471709"/>
            </a:xfrm>
            <a:custGeom>
              <a:rect b="b" l="l" r="r" t="t"/>
              <a:pathLst>
                <a:path extrusionOk="0" h="58628" w="291932">
                  <a:moveTo>
                    <a:pt x="0" y="18578"/>
                  </a:moveTo>
                  <a:lnTo>
                    <a:pt x="241" y="34019"/>
                  </a:lnTo>
                  <a:lnTo>
                    <a:pt x="221482" y="58628"/>
                  </a:lnTo>
                  <a:lnTo>
                    <a:pt x="291932" y="0"/>
                  </a:lnTo>
                  <a:close/>
                </a:path>
              </a:pathLst>
            </a:custGeom>
            <a:solidFill>
              <a:srgbClr val="ABE33F">
                <a:alpha val="81150"/>
              </a:srgbClr>
            </a:solidFill>
            <a:ln>
              <a:noFill/>
            </a:ln>
          </p:spPr>
        </p:sp>
        <p:sp>
          <p:nvSpPr>
            <p:cNvPr id="70" name="Google Shape;70;p8"/>
            <p:cNvSpPr/>
            <p:nvPr/>
          </p:nvSpPr>
          <p:spPr>
            <a:xfrm>
              <a:off x="3596100" y="4667000"/>
              <a:ext cx="5090700" cy="476500"/>
            </a:xfrm>
            <a:custGeom>
              <a:rect b="b" l="l" r="r" t="t"/>
              <a:pathLst>
                <a:path extrusionOk="0" h="19060" w="203628">
                  <a:moveTo>
                    <a:pt x="0" y="19060"/>
                  </a:moveTo>
                  <a:lnTo>
                    <a:pt x="203628" y="19060"/>
                  </a:lnTo>
                  <a:lnTo>
                    <a:pt x="157305" y="0"/>
                  </a:lnTo>
                  <a:close/>
                </a:path>
              </a:pathLst>
            </a:custGeom>
            <a:solidFill>
              <a:srgbClr val="004C52"/>
            </a:solidFill>
            <a:ln>
              <a:noFill/>
            </a:ln>
          </p:spPr>
        </p:sp>
        <p:sp>
          <p:nvSpPr>
            <p:cNvPr id="71" name="Google Shape;71;p8"/>
            <p:cNvSpPr/>
            <p:nvPr/>
          </p:nvSpPr>
          <p:spPr>
            <a:xfrm>
              <a:off x="5525000" y="4692625"/>
              <a:ext cx="3637100" cy="470475"/>
            </a:xfrm>
            <a:custGeom>
              <a:rect b="b" l="l" r="r" t="t"/>
              <a:pathLst>
                <a:path extrusionOk="0" h="18819" w="145484">
                  <a:moveTo>
                    <a:pt x="145484" y="0"/>
                  </a:moveTo>
                  <a:lnTo>
                    <a:pt x="145484" y="18819"/>
                  </a:lnTo>
                  <a:lnTo>
                    <a:pt x="0" y="18819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</p:sp>
        <p:sp>
          <p:nvSpPr>
            <p:cNvPr id="72" name="Google Shape;72;p8"/>
            <p:cNvSpPr/>
            <p:nvPr/>
          </p:nvSpPr>
          <p:spPr>
            <a:xfrm>
              <a:off x="7521475" y="4023125"/>
              <a:ext cx="1634600" cy="1139975"/>
            </a:xfrm>
            <a:custGeom>
              <a:rect b="b" l="l" r="r" t="t"/>
              <a:pathLst>
                <a:path extrusionOk="0" h="45599" w="65384">
                  <a:moveTo>
                    <a:pt x="65384" y="27022"/>
                  </a:moveTo>
                  <a:lnTo>
                    <a:pt x="65384" y="0"/>
                  </a:lnTo>
                  <a:lnTo>
                    <a:pt x="0" y="45599"/>
                  </a:lnTo>
                  <a:close/>
                </a:path>
              </a:pathLst>
            </a:custGeom>
            <a:solidFill>
              <a:srgbClr val="ABE33F">
                <a:alpha val="81150"/>
              </a:srgbClr>
            </a:solidFill>
            <a:ln>
              <a:noFill/>
            </a:ln>
          </p:spPr>
        </p:sp>
      </p:grpSp>
      <p:sp>
        <p:nvSpPr>
          <p:cNvPr id="73" name="Google Shape;73;p8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74" name="Google Shape;74;p8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9"/>
          <p:cNvSpPr/>
          <p:nvPr/>
        </p:nvSpPr>
        <p:spPr>
          <a:xfrm>
            <a:off x="-2355" y="0"/>
            <a:ext cx="5209571" cy="983354"/>
          </a:xfrm>
          <a:custGeom>
            <a:rect b="b" l="l" r="r" t="t"/>
            <a:pathLst>
              <a:path extrusionOk="0" h="53320" w="342116">
                <a:moveTo>
                  <a:pt x="0" y="0"/>
                </a:moveTo>
                <a:lnTo>
                  <a:pt x="0" y="53320"/>
                </a:lnTo>
                <a:lnTo>
                  <a:pt x="342116" y="0"/>
                </a:lnTo>
                <a:close/>
              </a:path>
            </a:pathLst>
          </a:custGeom>
          <a:solidFill>
            <a:srgbClr val="004C52"/>
          </a:solidFill>
          <a:ln>
            <a:noFill/>
          </a:ln>
        </p:spPr>
      </p:sp>
      <p:sp>
        <p:nvSpPr>
          <p:cNvPr id="77" name="Google Shape;77;p9"/>
          <p:cNvSpPr/>
          <p:nvPr/>
        </p:nvSpPr>
        <p:spPr>
          <a:xfrm>
            <a:off x="-6025" y="2"/>
            <a:ext cx="4445394" cy="1085644"/>
          </a:xfrm>
          <a:custGeom>
            <a:rect b="b" l="l" r="r" t="t"/>
            <a:pathLst>
              <a:path extrusionOk="0" h="58628" w="291932">
                <a:moveTo>
                  <a:pt x="0" y="18578"/>
                </a:moveTo>
                <a:lnTo>
                  <a:pt x="241" y="34019"/>
                </a:lnTo>
                <a:lnTo>
                  <a:pt x="221482" y="58628"/>
                </a:lnTo>
                <a:lnTo>
                  <a:pt x="291932" y="0"/>
                </a:lnTo>
                <a:close/>
              </a:path>
            </a:pathLst>
          </a:custGeom>
          <a:solidFill>
            <a:srgbClr val="ABE33F">
              <a:alpha val="81150"/>
            </a:srgbClr>
          </a:solidFill>
          <a:ln>
            <a:noFill/>
          </a:ln>
        </p:spPr>
      </p:sp>
      <p:sp>
        <p:nvSpPr>
          <p:cNvPr id="78" name="Google Shape;78;p9"/>
          <p:cNvSpPr/>
          <p:nvPr/>
        </p:nvSpPr>
        <p:spPr>
          <a:xfrm>
            <a:off x="6375475" y="4745747"/>
            <a:ext cx="2548913" cy="400879"/>
          </a:xfrm>
          <a:custGeom>
            <a:rect b="b" l="l" r="r" t="t"/>
            <a:pathLst>
              <a:path extrusionOk="0" h="19060" w="203628">
                <a:moveTo>
                  <a:pt x="0" y="19060"/>
                </a:moveTo>
                <a:lnTo>
                  <a:pt x="203628" y="19060"/>
                </a:lnTo>
                <a:lnTo>
                  <a:pt x="157305" y="0"/>
                </a:lnTo>
                <a:close/>
              </a:path>
            </a:pathLst>
          </a:custGeom>
          <a:solidFill>
            <a:srgbClr val="004C52"/>
          </a:solidFill>
          <a:ln>
            <a:noFill/>
          </a:ln>
        </p:spPr>
      </p:sp>
      <p:sp>
        <p:nvSpPr>
          <p:cNvPr id="79" name="Google Shape;79;p9"/>
          <p:cNvSpPr/>
          <p:nvPr/>
        </p:nvSpPr>
        <p:spPr>
          <a:xfrm>
            <a:off x="7341180" y="4767304"/>
            <a:ext cx="1821096" cy="395811"/>
          </a:xfrm>
          <a:custGeom>
            <a:rect b="b" l="l" r="r" t="t"/>
            <a:pathLst>
              <a:path extrusionOk="0" h="18819" w="145484">
                <a:moveTo>
                  <a:pt x="145484" y="0"/>
                </a:moveTo>
                <a:lnTo>
                  <a:pt x="145484" y="18819"/>
                </a:lnTo>
                <a:lnTo>
                  <a:pt x="0" y="18819"/>
                </a:lnTo>
                <a:close/>
              </a:path>
            </a:pathLst>
          </a:custGeom>
          <a:solidFill>
            <a:srgbClr val="00AE9D">
              <a:alpha val="83460"/>
            </a:srgbClr>
          </a:solidFill>
          <a:ln>
            <a:noFill/>
          </a:ln>
        </p:spPr>
      </p:sp>
      <p:sp>
        <p:nvSpPr>
          <p:cNvPr id="80" name="Google Shape;80;p9"/>
          <p:cNvSpPr/>
          <p:nvPr/>
        </p:nvSpPr>
        <p:spPr>
          <a:xfrm>
            <a:off x="8340717" y="4204075"/>
            <a:ext cx="818444" cy="959061"/>
          </a:xfrm>
          <a:custGeom>
            <a:rect b="b" l="l" r="r" t="t"/>
            <a:pathLst>
              <a:path extrusionOk="0" h="45599" w="65384">
                <a:moveTo>
                  <a:pt x="65384" y="27022"/>
                </a:moveTo>
                <a:lnTo>
                  <a:pt x="65384" y="0"/>
                </a:lnTo>
                <a:lnTo>
                  <a:pt x="0" y="45599"/>
                </a:lnTo>
                <a:close/>
              </a:path>
            </a:pathLst>
          </a:custGeom>
          <a:solidFill>
            <a:srgbClr val="ABE33F">
              <a:alpha val="81150"/>
            </a:srgbClr>
          </a:solidFill>
          <a:ln>
            <a:noFill/>
          </a:ln>
        </p:spPr>
      </p:sp>
      <p:sp>
        <p:nvSpPr>
          <p:cNvPr id="81" name="Google Shape;81;p9"/>
          <p:cNvSpPr/>
          <p:nvPr/>
        </p:nvSpPr>
        <p:spPr>
          <a:xfrm>
            <a:off x="1559025" y="-6025"/>
            <a:ext cx="4116775" cy="944875"/>
          </a:xfrm>
          <a:custGeom>
            <a:rect b="b" l="l" r="r" t="t"/>
            <a:pathLst>
              <a:path extrusionOk="0" h="37795" w="164671">
                <a:moveTo>
                  <a:pt x="0" y="241"/>
                </a:moveTo>
                <a:lnTo>
                  <a:pt x="132407" y="37795"/>
                </a:lnTo>
                <a:lnTo>
                  <a:pt x="164671" y="0"/>
                </a:lnTo>
                <a:lnTo>
                  <a:pt x="160329" y="241"/>
                </a:lnTo>
                <a:close/>
              </a:path>
            </a:pathLst>
          </a:custGeom>
          <a:solidFill>
            <a:srgbClr val="00AE9D">
              <a:alpha val="83460"/>
            </a:srgbClr>
          </a:solidFill>
          <a:ln>
            <a:noFill/>
          </a:ln>
        </p:spPr>
      </p:sp>
      <p:sp>
        <p:nvSpPr>
          <p:cNvPr id="82" name="Google Shape;82;p9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400"/>
              <a:buNone/>
              <a:defRPr sz="1400"/>
            </a:lvl1pPr>
          </a:lstStyle>
          <a:p/>
        </p:txBody>
      </p:sp>
      <p:sp>
        <p:nvSpPr>
          <p:cNvPr id="83" name="Google Shape;83;p9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10"/>
          <p:cNvSpPr/>
          <p:nvPr/>
        </p:nvSpPr>
        <p:spPr>
          <a:xfrm>
            <a:off x="-2355" y="0"/>
            <a:ext cx="5209571" cy="983354"/>
          </a:xfrm>
          <a:custGeom>
            <a:rect b="b" l="l" r="r" t="t"/>
            <a:pathLst>
              <a:path extrusionOk="0" h="53320" w="342116">
                <a:moveTo>
                  <a:pt x="0" y="0"/>
                </a:moveTo>
                <a:lnTo>
                  <a:pt x="0" y="53320"/>
                </a:lnTo>
                <a:lnTo>
                  <a:pt x="342116" y="0"/>
                </a:lnTo>
                <a:close/>
              </a:path>
            </a:pathLst>
          </a:custGeom>
          <a:solidFill>
            <a:srgbClr val="004C52"/>
          </a:solidFill>
          <a:ln>
            <a:noFill/>
          </a:ln>
        </p:spPr>
      </p:sp>
      <p:sp>
        <p:nvSpPr>
          <p:cNvPr id="86" name="Google Shape;86;p10"/>
          <p:cNvSpPr/>
          <p:nvPr/>
        </p:nvSpPr>
        <p:spPr>
          <a:xfrm>
            <a:off x="-6025" y="2"/>
            <a:ext cx="4445394" cy="1085644"/>
          </a:xfrm>
          <a:custGeom>
            <a:rect b="b" l="l" r="r" t="t"/>
            <a:pathLst>
              <a:path extrusionOk="0" h="58628" w="291932">
                <a:moveTo>
                  <a:pt x="0" y="18578"/>
                </a:moveTo>
                <a:lnTo>
                  <a:pt x="241" y="34019"/>
                </a:lnTo>
                <a:lnTo>
                  <a:pt x="221482" y="58628"/>
                </a:lnTo>
                <a:lnTo>
                  <a:pt x="291932" y="0"/>
                </a:lnTo>
                <a:close/>
              </a:path>
            </a:pathLst>
          </a:custGeom>
          <a:solidFill>
            <a:srgbClr val="ABE33F">
              <a:alpha val="81150"/>
            </a:srgbClr>
          </a:solidFill>
          <a:ln>
            <a:noFill/>
          </a:ln>
        </p:spPr>
      </p:sp>
      <p:sp>
        <p:nvSpPr>
          <p:cNvPr id="87" name="Google Shape;87;p10"/>
          <p:cNvSpPr/>
          <p:nvPr/>
        </p:nvSpPr>
        <p:spPr>
          <a:xfrm>
            <a:off x="6375475" y="4745747"/>
            <a:ext cx="2548913" cy="400879"/>
          </a:xfrm>
          <a:custGeom>
            <a:rect b="b" l="l" r="r" t="t"/>
            <a:pathLst>
              <a:path extrusionOk="0" h="19060" w="203628">
                <a:moveTo>
                  <a:pt x="0" y="19060"/>
                </a:moveTo>
                <a:lnTo>
                  <a:pt x="203628" y="19060"/>
                </a:lnTo>
                <a:lnTo>
                  <a:pt x="157305" y="0"/>
                </a:lnTo>
                <a:close/>
              </a:path>
            </a:pathLst>
          </a:custGeom>
          <a:solidFill>
            <a:srgbClr val="004C52"/>
          </a:solidFill>
          <a:ln>
            <a:noFill/>
          </a:ln>
        </p:spPr>
      </p:sp>
      <p:sp>
        <p:nvSpPr>
          <p:cNvPr id="88" name="Google Shape;88;p10"/>
          <p:cNvSpPr/>
          <p:nvPr/>
        </p:nvSpPr>
        <p:spPr>
          <a:xfrm>
            <a:off x="7341180" y="4767304"/>
            <a:ext cx="1821096" cy="395811"/>
          </a:xfrm>
          <a:custGeom>
            <a:rect b="b" l="l" r="r" t="t"/>
            <a:pathLst>
              <a:path extrusionOk="0" h="18819" w="145484">
                <a:moveTo>
                  <a:pt x="145484" y="0"/>
                </a:moveTo>
                <a:lnTo>
                  <a:pt x="145484" y="18819"/>
                </a:lnTo>
                <a:lnTo>
                  <a:pt x="0" y="18819"/>
                </a:lnTo>
                <a:close/>
              </a:path>
            </a:pathLst>
          </a:custGeom>
          <a:solidFill>
            <a:srgbClr val="00AE9D">
              <a:alpha val="83460"/>
            </a:srgbClr>
          </a:solidFill>
          <a:ln>
            <a:noFill/>
          </a:ln>
        </p:spPr>
      </p:sp>
      <p:sp>
        <p:nvSpPr>
          <p:cNvPr id="89" name="Google Shape;89;p10"/>
          <p:cNvSpPr/>
          <p:nvPr/>
        </p:nvSpPr>
        <p:spPr>
          <a:xfrm>
            <a:off x="8340717" y="4204075"/>
            <a:ext cx="818444" cy="959061"/>
          </a:xfrm>
          <a:custGeom>
            <a:rect b="b" l="l" r="r" t="t"/>
            <a:pathLst>
              <a:path extrusionOk="0" h="45599" w="65384">
                <a:moveTo>
                  <a:pt x="65384" y="27022"/>
                </a:moveTo>
                <a:lnTo>
                  <a:pt x="65384" y="0"/>
                </a:lnTo>
                <a:lnTo>
                  <a:pt x="0" y="45599"/>
                </a:lnTo>
                <a:close/>
              </a:path>
            </a:pathLst>
          </a:custGeom>
          <a:solidFill>
            <a:srgbClr val="ABE33F">
              <a:alpha val="81150"/>
            </a:srgbClr>
          </a:solidFill>
          <a:ln>
            <a:noFill/>
          </a:ln>
        </p:spPr>
      </p:sp>
      <p:sp>
        <p:nvSpPr>
          <p:cNvPr id="90" name="Google Shape;90;p10"/>
          <p:cNvSpPr/>
          <p:nvPr/>
        </p:nvSpPr>
        <p:spPr>
          <a:xfrm>
            <a:off x="1559025" y="-6025"/>
            <a:ext cx="4116775" cy="944875"/>
          </a:xfrm>
          <a:custGeom>
            <a:rect b="b" l="l" r="r" t="t"/>
            <a:pathLst>
              <a:path extrusionOk="0" h="37795" w="164671">
                <a:moveTo>
                  <a:pt x="0" y="241"/>
                </a:moveTo>
                <a:lnTo>
                  <a:pt x="132407" y="37795"/>
                </a:lnTo>
                <a:lnTo>
                  <a:pt x="164671" y="0"/>
                </a:lnTo>
                <a:lnTo>
                  <a:pt x="160329" y="241"/>
                </a:lnTo>
                <a:close/>
              </a:path>
            </a:pathLst>
          </a:custGeom>
          <a:solidFill>
            <a:srgbClr val="00AE9D">
              <a:alpha val="83460"/>
            </a:srgbClr>
          </a:solidFill>
          <a:ln>
            <a:noFill/>
          </a:ln>
        </p:spPr>
      </p:sp>
      <p:sp>
        <p:nvSpPr>
          <p:cNvPr id="91" name="Google Shape;91;p10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idx="1" type="body"/>
          </p:nvPr>
        </p:nvSpPr>
        <p:spPr>
          <a:xfrm>
            <a:off x="886650" y="1598408"/>
            <a:ext cx="7370700" cy="3327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rgbClr val="ABE33F"/>
              </a:buClr>
              <a:buSzPts val="2400"/>
              <a:buFont typeface="Karla"/>
              <a:buChar char="◆"/>
              <a:defRPr sz="2400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rgbClr val="ABE33F"/>
              </a:buClr>
              <a:buSzPts val="2400"/>
              <a:buFont typeface="Karla"/>
              <a:buChar char="◆"/>
              <a:defRPr sz="2400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rgbClr val="ABE33F"/>
              </a:buClr>
              <a:buSzPts val="2400"/>
              <a:buFont typeface="Karla"/>
              <a:buChar char="◇"/>
              <a:defRPr sz="2400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rgbClr val="004C52"/>
              </a:buClr>
              <a:buSzPts val="2400"/>
              <a:buFont typeface="Karla"/>
              <a:buChar char="●"/>
              <a:defRPr sz="2400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rgbClr val="004C52"/>
              </a:buClr>
              <a:buSzPts val="2400"/>
              <a:buFont typeface="Karla"/>
              <a:buChar char="○"/>
              <a:defRPr sz="2400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rgbClr val="004C52"/>
              </a:buClr>
              <a:buSzPts val="2400"/>
              <a:buFont typeface="Karla"/>
              <a:buChar char="■"/>
              <a:defRPr sz="2400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rgbClr val="004C52"/>
              </a:buClr>
              <a:buSzPts val="2400"/>
              <a:buFont typeface="Karla"/>
              <a:buChar char="●"/>
              <a:defRPr sz="2400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rgbClr val="004C52"/>
              </a:buClr>
              <a:buSzPts val="2400"/>
              <a:buFont typeface="Karla"/>
              <a:buChar char="○"/>
              <a:defRPr sz="2400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rgbClr val="004C52"/>
              </a:buClr>
              <a:buSzPts val="2400"/>
              <a:buFont typeface="Karla"/>
              <a:buChar char="■"/>
              <a:defRPr sz="2400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None/>
              <a:defRPr b="1"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None/>
              <a:defRPr b="1"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None/>
              <a:defRPr b="1"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None/>
              <a:defRPr b="1"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None/>
              <a:defRPr b="1"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None/>
              <a:defRPr b="1"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None/>
              <a:defRPr b="1"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None/>
              <a:defRPr b="1"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Raleway"/>
              <a:buNone/>
              <a:defRPr b="1" sz="24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 sz="12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defRPr>
            </a:lvl1pPr>
            <a:lvl2pPr lvl="1">
              <a:buNone/>
              <a:defRPr sz="12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defRPr>
            </a:lvl2pPr>
            <a:lvl3pPr lvl="2">
              <a:buNone/>
              <a:defRPr sz="12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defRPr>
            </a:lvl3pPr>
            <a:lvl4pPr lvl="3">
              <a:buNone/>
              <a:defRPr sz="12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defRPr>
            </a:lvl4pPr>
            <a:lvl5pPr lvl="4">
              <a:buNone/>
              <a:defRPr sz="12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defRPr>
            </a:lvl5pPr>
            <a:lvl6pPr lvl="5">
              <a:buNone/>
              <a:defRPr sz="12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defRPr>
            </a:lvl6pPr>
            <a:lvl7pPr lvl="6">
              <a:buNone/>
              <a:defRPr sz="12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defRPr>
            </a:lvl7pPr>
            <a:lvl8pPr lvl="7">
              <a:buNone/>
              <a:defRPr sz="12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defRPr>
            </a:lvl8pPr>
            <a:lvl9pPr lvl="8">
              <a:buNone/>
              <a:defRPr sz="12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raleway" TargetMode="External"/><Relationship Id="rId4" Type="http://schemas.openxmlformats.org/officeDocument/2006/relationships/hyperlink" Target="https://www.fontsquirrel.com/fonts/karla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11"/>
          <p:cNvSpPr txBox="1"/>
          <p:nvPr>
            <p:ph type="ctrTitle"/>
          </p:nvPr>
        </p:nvSpPr>
        <p:spPr>
          <a:xfrm>
            <a:off x="1719025" y="1991825"/>
            <a:ext cx="5706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12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02" name="Google Shape;102;p12"/>
          <p:cNvSpPr txBox="1"/>
          <p:nvPr>
            <p:ph idx="2" type="body"/>
          </p:nvPr>
        </p:nvSpPr>
        <p:spPr>
          <a:xfrm>
            <a:off x="886650" y="1556150"/>
            <a:ext cx="3150900" cy="283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00AE9D"/>
                </a:solidFill>
              </a:rPr>
              <a:t>EDIT IN GOOGLE SLIDES</a:t>
            </a:r>
            <a:endParaRPr sz="1200">
              <a:solidFill>
                <a:srgbClr val="00AE9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103" name="Google Shape;103;p12"/>
          <p:cNvSpPr txBox="1"/>
          <p:nvPr>
            <p:ph idx="2" type="body"/>
          </p:nvPr>
        </p:nvSpPr>
        <p:spPr>
          <a:xfrm>
            <a:off x="4243071" y="1556150"/>
            <a:ext cx="3509700" cy="283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00AE9D"/>
                </a:solidFill>
              </a:rPr>
              <a:t>EDIT IN POWERPOINT®</a:t>
            </a:r>
            <a:endParaRPr sz="1200">
              <a:solidFill>
                <a:srgbClr val="00AE9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</p:txBody>
      </p:sp>
      <p:sp>
        <p:nvSpPr>
          <p:cNvPr id="104" name="Google Shape;104;p12"/>
          <p:cNvSpPr txBox="1"/>
          <p:nvPr>
            <p:ph idx="2" type="body"/>
          </p:nvPr>
        </p:nvSpPr>
        <p:spPr>
          <a:xfrm>
            <a:off x="886650" y="3753525"/>
            <a:ext cx="68661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i="1" lang="en" sz="1000">
                <a:solidFill>
                  <a:srgbClr val="00AE9D"/>
                </a:solidFill>
              </a:rPr>
              <a:t>More info on how to use this template at </a:t>
            </a:r>
            <a:r>
              <a:rPr b="1" i="1" lang="en" sz="1000" u="sng">
                <a:solidFill>
                  <a:srgbClr val="00AE9D"/>
                </a:solidFill>
                <a:hlinkClick r:id="rId4"/>
              </a:rPr>
              <a:t>www.slidescarnival.com/help-use-presentation-template</a:t>
            </a:r>
            <a:endParaRPr b="1" i="1" sz="1000">
              <a:solidFill>
                <a:srgbClr val="00AE9D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000">
                <a:solidFill>
                  <a:srgbClr val="00AE9D"/>
                </a:solidFill>
              </a:rPr>
              <a:t>This template is free to use under </a:t>
            </a:r>
            <a:r>
              <a:rPr i="1" lang="en" sz="1000" u="sng">
                <a:solidFill>
                  <a:srgbClr val="00AE9D"/>
                </a:solidFill>
                <a:hlinkClick r:id="rId5"/>
              </a:rPr>
              <a:t>Creative Commons Attribution license</a:t>
            </a:r>
            <a:r>
              <a:rPr i="1" lang="en" sz="1000">
                <a:solidFill>
                  <a:srgbClr val="00AE9D"/>
                </a:solidFill>
              </a:rPr>
              <a:t>. You can keep the Credits slide or mention SlidesCarnival and other resources used in a slide footer.</a:t>
            </a:r>
            <a:endParaRPr i="1" sz="1000">
              <a:solidFill>
                <a:srgbClr val="00AE9D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000">
              <a:solidFill>
                <a:srgbClr val="00AE9D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i="1" sz="1000">
              <a:solidFill>
                <a:srgbClr val="00AE9D"/>
              </a:solidFill>
            </a:endParaRPr>
          </a:p>
        </p:txBody>
      </p:sp>
      <p:sp>
        <p:nvSpPr>
          <p:cNvPr id="105" name="Google Shape;105;p12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13"/>
          <p:cNvSpPr txBox="1"/>
          <p:nvPr>
            <p:ph idx="4294967295" type="ctrTitle"/>
          </p:nvPr>
        </p:nvSpPr>
        <p:spPr>
          <a:xfrm>
            <a:off x="2988250" y="1354750"/>
            <a:ext cx="53517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ABE33F"/>
                </a:solidFill>
              </a:rPr>
              <a:t>Hello!</a:t>
            </a:r>
            <a:endParaRPr sz="6000">
              <a:solidFill>
                <a:srgbClr val="ABE33F"/>
              </a:solidFill>
            </a:endParaRPr>
          </a:p>
        </p:txBody>
      </p:sp>
      <p:sp>
        <p:nvSpPr>
          <p:cNvPr id="111" name="Google Shape;111;p13"/>
          <p:cNvSpPr txBox="1"/>
          <p:nvPr>
            <p:ph idx="4294967295" type="subTitle"/>
          </p:nvPr>
        </p:nvSpPr>
        <p:spPr>
          <a:xfrm>
            <a:off x="2988250" y="2478173"/>
            <a:ext cx="5351700" cy="219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grpSp>
        <p:nvGrpSpPr>
          <p:cNvPr id="112" name="Google Shape;112;p13"/>
          <p:cNvGrpSpPr/>
          <p:nvPr/>
        </p:nvGrpSpPr>
        <p:grpSpPr>
          <a:xfrm>
            <a:off x="685613" y="1814387"/>
            <a:ext cx="1512762" cy="1433896"/>
            <a:chOff x="5300400" y="3670175"/>
            <a:chExt cx="421300" cy="399325"/>
          </a:xfrm>
        </p:grpSpPr>
        <p:sp>
          <p:nvSpPr>
            <p:cNvPr id="113" name="Google Shape;113;p13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13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13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13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13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8" name="Google Shape;118;p13"/>
          <p:cNvSpPr/>
          <p:nvPr/>
        </p:nvSpPr>
        <p:spPr>
          <a:xfrm>
            <a:off x="1850372" y="1562101"/>
            <a:ext cx="957630" cy="859666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ABE33F">
              <a:alpha val="8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" name="Google Shape;119;p13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14"/>
          <p:cNvSpPr txBox="1"/>
          <p:nvPr>
            <p:ph type="ctrTitle"/>
          </p:nvPr>
        </p:nvSpPr>
        <p:spPr>
          <a:xfrm>
            <a:off x="1815525" y="1888150"/>
            <a:ext cx="5513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ABE33F"/>
                </a:solidFill>
              </a:rPr>
              <a:t>1.</a:t>
            </a:r>
            <a:endParaRPr>
              <a:solidFill>
                <a:srgbClr val="ABE33F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25" name="Google Shape;125;p14"/>
          <p:cNvSpPr txBox="1"/>
          <p:nvPr>
            <p:ph idx="1" type="subTitle"/>
          </p:nvPr>
        </p:nvSpPr>
        <p:spPr>
          <a:xfrm>
            <a:off x="1815375" y="2916250"/>
            <a:ext cx="5513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26" name="Google Shape;126;p14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15"/>
          <p:cNvSpPr txBox="1"/>
          <p:nvPr>
            <p:ph idx="1" type="body"/>
          </p:nvPr>
        </p:nvSpPr>
        <p:spPr>
          <a:xfrm>
            <a:off x="1833775" y="2314200"/>
            <a:ext cx="54765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32" name="Google Shape;132;p15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p16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38" name="Google Shape;138;p16"/>
          <p:cNvSpPr txBox="1"/>
          <p:nvPr>
            <p:ph idx="1" type="body"/>
          </p:nvPr>
        </p:nvSpPr>
        <p:spPr>
          <a:xfrm>
            <a:off x="886650" y="1598408"/>
            <a:ext cx="7370700" cy="332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◆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◆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◆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39" name="Google Shape;139;p16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17"/>
          <p:cNvSpPr txBox="1"/>
          <p:nvPr>
            <p:ph idx="4294967295" type="ctrTitle"/>
          </p:nvPr>
        </p:nvSpPr>
        <p:spPr>
          <a:xfrm>
            <a:off x="685800" y="2269142"/>
            <a:ext cx="7772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ABE33F"/>
                </a:solidFill>
              </a:rPr>
              <a:t>Big concept</a:t>
            </a:r>
            <a:endParaRPr sz="6000">
              <a:solidFill>
                <a:srgbClr val="ABE33F"/>
              </a:solidFill>
            </a:endParaRPr>
          </a:p>
        </p:txBody>
      </p:sp>
      <p:sp>
        <p:nvSpPr>
          <p:cNvPr id="145" name="Google Shape;145;p17"/>
          <p:cNvSpPr txBox="1"/>
          <p:nvPr>
            <p:ph idx="4294967295" type="subTitle"/>
          </p:nvPr>
        </p:nvSpPr>
        <p:spPr>
          <a:xfrm>
            <a:off x="685800" y="3335350"/>
            <a:ext cx="5991000" cy="103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46" name="Google Shape;146;p17"/>
          <p:cNvSpPr/>
          <p:nvPr/>
        </p:nvSpPr>
        <p:spPr>
          <a:xfrm>
            <a:off x="4874250" y="-17350"/>
            <a:ext cx="4290325" cy="3789650"/>
          </a:xfrm>
          <a:custGeom>
            <a:rect b="b" l="l" r="r" t="t"/>
            <a:pathLst>
              <a:path extrusionOk="0" h="151586" w="171613">
                <a:moveTo>
                  <a:pt x="0" y="694"/>
                </a:moveTo>
                <a:lnTo>
                  <a:pt x="171613" y="0"/>
                </a:lnTo>
                <a:lnTo>
                  <a:pt x="170790" y="151586"/>
                </a:lnTo>
                <a:lnTo>
                  <a:pt x="46492" y="123154"/>
                </a:lnTo>
                <a:close/>
              </a:path>
            </a:pathLst>
          </a:custGeom>
          <a:solidFill>
            <a:srgbClr val="ABE33F">
              <a:alpha val="81150"/>
            </a:srgbClr>
          </a:solidFill>
          <a:ln>
            <a:noFill/>
          </a:ln>
        </p:spPr>
      </p:sp>
      <p:sp>
        <p:nvSpPr>
          <p:cNvPr id="147" name="Google Shape;147;p17"/>
          <p:cNvSpPr/>
          <p:nvPr/>
        </p:nvSpPr>
        <p:spPr>
          <a:xfrm rot="10286814">
            <a:off x="6499116" y="1416524"/>
            <a:ext cx="177684" cy="16965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8" name="Google Shape;148;p17"/>
          <p:cNvGrpSpPr/>
          <p:nvPr/>
        </p:nvGrpSpPr>
        <p:grpSpPr>
          <a:xfrm>
            <a:off x="7885862" y="419338"/>
            <a:ext cx="899284" cy="899339"/>
            <a:chOff x="6654650" y="3665275"/>
            <a:chExt cx="409100" cy="409125"/>
          </a:xfrm>
        </p:grpSpPr>
        <p:sp>
          <p:nvSpPr>
            <p:cNvPr id="149" name="Google Shape;149;p17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17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1" name="Google Shape;151;p17"/>
          <p:cNvSpPr/>
          <p:nvPr/>
        </p:nvSpPr>
        <p:spPr>
          <a:xfrm>
            <a:off x="6192650" y="1898869"/>
            <a:ext cx="914124" cy="914076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2" name="Google Shape;152;p17"/>
          <p:cNvGrpSpPr/>
          <p:nvPr/>
        </p:nvGrpSpPr>
        <p:grpSpPr>
          <a:xfrm>
            <a:off x="6931317" y="1443562"/>
            <a:ext cx="671511" cy="671549"/>
            <a:chOff x="570875" y="4322250"/>
            <a:chExt cx="443300" cy="443325"/>
          </a:xfrm>
        </p:grpSpPr>
        <p:sp>
          <p:nvSpPr>
            <p:cNvPr id="153" name="Google Shape;153;p17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" name="Google Shape;154;p17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" name="Google Shape;155;p17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" name="Google Shape;156;p17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7" name="Google Shape;157;p17"/>
          <p:cNvSpPr/>
          <p:nvPr/>
        </p:nvSpPr>
        <p:spPr>
          <a:xfrm rot="-1627561">
            <a:off x="7434266" y="487482"/>
            <a:ext cx="280162" cy="267508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" name="Google Shape;158;p17"/>
          <p:cNvSpPr/>
          <p:nvPr/>
        </p:nvSpPr>
        <p:spPr>
          <a:xfrm rot="1504353">
            <a:off x="7841214" y="2080539"/>
            <a:ext cx="280176" cy="26752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p17"/>
          <p:cNvSpPr/>
          <p:nvPr/>
        </p:nvSpPr>
        <p:spPr>
          <a:xfrm rot="1973882">
            <a:off x="8121371" y="1454163"/>
            <a:ext cx="192944" cy="18422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" name="Google Shape;160;p17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18"/>
          <p:cNvSpPr txBox="1"/>
          <p:nvPr>
            <p:ph idx="1" type="body"/>
          </p:nvPr>
        </p:nvSpPr>
        <p:spPr>
          <a:xfrm>
            <a:off x="904925" y="1495850"/>
            <a:ext cx="3560100" cy="342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66" name="Google Shape;166;p18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67" name="Google Shape;167;p18"/>
          <p:cNvSpPr txBox="1"/>
          <p:nvPr>
            <p:ph idx="2" type="body"/>
          </p:nvPr>
        </p:nvSpPr>
        <p:spPr>
          <a:xfrm>
            <a:off x="4679180" y="1495850"/>
            <a:ext cx="3560100" cy="342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68" name="Google Shape;168;p18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19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74" name="Google Shape;174;p19"/>
          <p:cNvSpPr txBox="1"/>
          <p:nvPr>
            <p:ph idx="1" type="body"/>
          </p:nvPr>
        </p:nvSpPr>
        <p:spPr>
          <a:xfrm>
            <a:off x="870750" y="1972925"/>
            <a:ext cx="2365200" cy="295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75" name="Google Shape;175;p19"/>
          <p:cNvSpPr txBox="1"/>
          <p:nvPr>
            <p:ph idx="2" type="body"/>
          </p:nvPr>
        </p:nvSpPr>
        <p:spPr>
          <a:xfrm>
            <a:off x="3357262" y="1972925"/>
            <a:ext cx="2365200" cy="295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76" name="Google Shape;176;p19"/>
          <p:cNvSpPr txBox="1"/>
          <p:nvPr>
            <p:ph idx="3" type="body"/>
          </p:nvPr>
        </p:nvSpPr>
        <p:spPr>
          <a:xfrm>
            <a:off x="5843775" y="1972925"/>
            <a:ext cx="2365200" cy="295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19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p20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83" name="Google Shape;183;p20"/>
          <p:cNvSpPr txBox="1"/>
          <p:nvPr>
            <p:ph idx="1" type="body"/>
          </p:nvPr>
        </p:nvSpPr>
        <p:spPr>
          <a:xfrm>
            <a:off x="886650" y="1747275"/>
            <a:ext cx="4436100" cy="275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184" name="Google Shape;184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657225" y="717423"/>
            <a:ext cx="3568800" cy="3568800"/>
          </a:xfrm>
          <a:prstGeom prst="diamond">
            <a:avLst/>
          </a:prstGeom>
          <a:noFill/>
          <a:ln>
            <a:noFill/>
          </a:ln>
        </p:spPr>
      </p:pic>
      <p:sp>
        <p:nvSpPr>
          <p:cNvPr id="185" name="Google Shape;185;p20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p21"/>
          <p:cNvSpPr txBox="1"/>
          <p:nvPr>
            <p:ph idx="4294967295" type="title"/>
          </p:nvPr>
        </p:nvSpPr>
        <p:spPr>
          <a:xfrm>
            <a:off x="332750" y="273900"/>
            <a:ext cx="3864900" cy="72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Want big impact? </a:t>
            </a:r>
            <a:r>
              <a:rPr lang="en" sz="1800">
                <a:solidFill>
                  <a:srgbClr val="004C52"/>
                </a:solidFill>
              </a:rPr>
              <a:t>Use big image.</a:t>
            </a:r>
            <a:endParaRPr sz="1800">
              <a:solidFill>
                <a:srgbClr val="004C52"/>
              </a:solidFill>
            </a:endParaRPr>
          </a:p>
        </p:txBody>
      </p:sp>
      <p:sp>
        <p:nvSpPr>
          <p:cNvPr id="191" name="Google Shape;191;p21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22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97" name="Google Shape;197;p22"/>
          <p:cNvSpPr/>
          <p:nvPr/>
        </p:nvSpPr>
        <p:spPr>
          <a:xfrm>
            <a:off x="3321325" y="1705950"/>
            <a:ext cx="2493600" cy="2493600"/>
          </a:xfrm>
          <a:prstGeom prst="diamond">
            <a:avLst/>
          </a:prstGeom>
          <a:solidFill>
            <a:srgbClr val="004C5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Gray</a:t>
            </a:r>
            <a:endParaRPr b="1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198" name="Google Shape;198;p22"/>
          <p:cNvSpPr/>
          <p:nvPr/>
        </p:nvSpPr>
        <p:spPr>
          <a:xfrm>
            <a:off x="1776500" y="2275813"/>
            <a:ext cx="2140725" cy="1353875"/>
          </a:xfrm>
          <a:prstGeom prst="flowChartPreparation">
            <a:avLst/>
          </a:prstGeom>
          <a:solidFill>
            <a:srgbClr val="ABE33F">
              <a:alpha val="8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rPr>
              <a:t>White</a:t>
            </a:r>
            <a:endParaRPr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199" name="Google Shape;199;p22"/>
          <p:cNvSpPr/>
          <p:nvPr/>
        </p:nvSpPr>
        <p:spPr>
          <a:xfrm>
            <a:off x="5226775" y="2275813"/>
            <a:ext cx="2140725" cy="1353875"/>
          </a:xfrm>
          <a:prstGeom prst="flowChartPreparation">
            <a:avLst/>
          </a:prstGeom>
          <a:solidFill>
            <a:srgbClr val="ABE33F">
              <a:alpha val="8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rPr>
              <a:t>Black</a:t>
            </a:r>
            <a:endParaRPr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00" name="Google Shape;200;p22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23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06" name="Google Shape;206;p23"/>
          <p:cNvGraphicFramePr/>
          <p:nvPr/>
        </p:nvGraphicFramePr>
        <p:xfrm>
          <a:off x="952500" y="18692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{34A83748-FE0E-40F1-A1B0-E25010B2D9CF}</a:tableStyleId>
              </a:tblPr>
              <a:tblGrid>
                <a:gridCol w="1400400"/>
                <a:gridCol w="1400400"/>
                <a:gridCol w="1400400"/>
                <a:gridCol w="1400400"/>
              </a:tblGrid>
              <a:tr h="5928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A</a:t>
                      </a:r>
                      <a:endParaRPr sz="1100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B</a:t>
                      </a:r>
                      <a:endParaRPr sz="1100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C</a:t>
                      </a:r>
                      <a:endParaRPr sz="1100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928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Yellow</a:t>
                      </a:r>
                      <a:endParaRPr sz="1100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10</a:t>
                      </a:r>
                      <a:endParaRPr b="1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20</a:t>
                      </a:r>
                      <a:endParaRPr b="1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7</a:t>
                      </a:r>
                      <a:endParaRPr b="1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928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Blue</a:t>
                      </a:r>
                      <a:endParaRPr sz="1100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30</a:t>
                      </a:r>
                      <a:endParaRPr b="1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15</a:t>
                      </a:r>
                      <a:endParaRPr b="1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10</a:t>
                      </a:r>
                      <a:endParaRPr b="1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928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Orange</a:t>
                      </a:r>
                      <a:endParaRPr sz="1100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5</a:t>
                      </a:r>
                      <a:endParaRPr b="1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24</a:t>
                      </a:r>
                      <a:endParaRPr b="1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004C52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16</a:t>
                      </a:r>
                      <a:endParaRPr b="1">
                        <a:solidFill>
                          <a:srgbClr val="004C52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ABE3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07" name="Google Shape;207;p23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p24"/>
          <p:cNvSpPr/>
          <p:nvPr/>
        </p:nvSpPr>
        <p:spPr>
          <a:xfrm>
            <a:off x="590925" y="942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004C5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4C52"/>
              </a:solidFill>
            </a:endParaRPr>
          </a:p>
        </p:txBody>
      </p:sp>
      <p:sp>
        <p:nvSpPr>
          <p:cNvPr id="213" name="Google Shape;213;p24"/>
          <p:cNvSpPr txBox="1"/>
          <p:nvPr>
            <p:ph idx="4294967295" type="title"/>
          </p:nvPr>
        </p:nvSpPr>
        <p:spPr>
          <a:xfrm>
            <a:off x="886650" y="1698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14" name="Google Shape;214;p24"/>
          <p:cNvSpPr/>
          <p:nvPr/>
        </p:nvSpPr>
        <p:spPr>
          <a:xfrm>
            <a:off x="1909650" y="1906700"/>
            <a:ext cx="7962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ABE33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our office</a:t>
            </a:r>
            <a:endParaRPr b="1" sz="10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15" name="Google Shape;215;p24"/>
          <p:cNvSpPr/>
          <p:nvPr/>
        </p:nvSpPr>
        <p:spPr>
          <a:xfrm>
            <a:off x="1261300" y="2227500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00AE9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" name="Google Shape;216;p24"/>
          <p:cNvSpPr/>
          <p:nvPr/>
        </p:nvSpPr>
        <p:spPr>
          <a:xfrm>
            <a:off x="2941125" y="3727975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00AE9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" name="Google Shape;217;p24"/>
          <p:cNvSpPr/>
          <p:nvPr/>
        </p:nvSpPr>
        <p:spPr>
          <a:xfrm>
            <a:off x="3932475" y="1936375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00AE9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" name="Google Shape;218;p24"/>
          <p:cNvSpPr/>
          <p:nvPr/>
        </p:nvSpPr>
        <p:spPr>
          <a:xfrm>
            <a:off x="4617150" y="4044350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00AE9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" name="Google Shape;219;p24"/>
          <p:cNvSpPr/>
          <p:nvPr/>
        </p:nvSpPr>
        <p:spPr>
          <a:xfrm>
            <a:off x="6759825" y="2430000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00AE9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" name="Google Shape;220;p24"/>
          <p:cNvSpPr/>
          <p:nvPr/>
        </p:nvSpPr>
        <p:spPr>
          <a:xfrm>
            <a:off x="7502375" y="4088775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00AE9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p24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AE9D"/>
        </a:solidFill>
      </p:bgPr>
    </p:bg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p25"/>
          <p:cNvSpPr txBox="1"/>
          <p:nvPr>
            <p:ph idx="4294967295" type="ctrTitle"/>
          </p:nvPr>
        </p:nvSpPr>
        <p:spPr>
          <a:xfrm>
            <a:off x="685800" y="1507142"/>
            <a:ext cx="7772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ABE33F"/>
                </a:solidFill>
                <a:latin typeface="Karla"/>
                <a:ea typeface="Karla"/>
                <a:cs typeface="Karla"/>
                <a:sym typeface="Karla"/>
              </a:rPr>
              <a:t>89,526,124</a:t>
            </a:r>
            <a:endParaRPr sz="9600">
              <a:solidFill>
                <a:srgbClr val="ABE33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27" name="Google Shape;227;p25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200"/>
              <a:t>Whoa! That’s a big number, aren’t you proud?</a:t>
            </a:r>
            <a:endParaRPr sz="2200"/>
          </a:p>
        </p:txBody>
      </p:sp>
      <p:sp>
        <p:nvSpPr>
          <p:cNvPr id="228" name="Google Shape;228;p25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ABE33F"/>
                </a:solidFill>
              </a:rPr>
              <a:t>‹#›</a:t>
            </a:fld>
            <a:endParaRPr>
              <a:solidFill>
                <a:srgbClr val="ABE33F"/>
              </a:solidFill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p26"/>
          <p:cNvSpPr txBox="1"/>
          <p:nvPr>
            <p:ph idx="4294967295" type="ctrTitle"/>
          </p:nvPr>
        </p:nvSpPr>
        <p:spPr>
          <a:xfrm>
            <a:off x="1599425" y="1029000"/>
            <a:ext cx="59451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ABE33F"/>
                </a:solidFill>
                <a:latin typeface="Karla"/>
                <a:ea typeface="Karla"/>
                <a:cs typeface="Karla"/>
                <a:sym typeface="Karla"/>
              </a:rPr>
              <a:t>89,526,124$</a:t>
            </a:r>
            <a:endParaRPr sz="6000">
              <a:solidFill>
                <a:srgbClr val="ABE33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34" name="Google Shape;234;p26"/>
          <p:cNvSpPr txBox="1"/>
          <p:nvPr>
            <p:ph idx="4294967295" type="subTitle"/>
          </p:nvPr>
        </p:nvSpPr>
        <p:spPr>
          <a:xfrm>
            <a:off x="1599425" y="1792307"/>
            <a:ext cx="5945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ABE33F"/>
                </a:solidFill>
              </a:rPr>
              <a:t>That’s a lot of money</a:t>
            </a:r>
            <a:endParaRPr sz="2000">
              <a:solidFill>
                <a:srgbClr val="ABE33F"/>
              </a:solidFill>
            </a:endParaRPr>
          </a:p>
        </p:txBody>
      </p:sp>
      <p:sp>
        <p:nvSpPr>
          <p:cNvPr id="235" name="Google Shape;235;p26"/>
          <p:cNvSpPr txBox="1"/>
          <p:nvPr>
            <p:ph idx="4294967295" type="ctrTitle"/>
          </p:nvPr>
        </p:nvSpPr>
        <p:spPr>
          <a:xfrm>
            <a:off x="1599425" y="3657894"/>
            <a:ext cx="59451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rPr>
              <a:t>100%</a:t>
            </a:r>
            <a:endParaRPr sz="6000"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36" name="Google Shape;236;p26"/>
          <p:cNvSpPr txBox="1"/>
          <p:nvPr>
            <p:ph idx="4294967295" type="subTitle"/>
          </p:nvPr>
        </p:nvSpPr>
        <p:spPr>
          <a:xfrm>
            <a:off x="1599425" y="4421201"/>
            <a:ext cx="5945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Total success!</a:t>
            </a:r>
            <a:endParaRPr sz="2000"/>
          </a:p>
        </p:txBody>
      </p:sp>
      <p:sp>
        <p:nvSpPr>
          <p:cNvPr id="237" name="Google Shape;237;p26"/>
          <p:cNvSpPr txBox="1"/>
          <p:nvPr>
            <p:ph idx="4294967295" type="ctrTitle"/>
          </p:nvPr>
        </p:nvSpPr>
        <p:spPr>
          <a:xfrm>
            <a:off x="1599425" y="2343447"/>
            <a:ext cx="59451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rPr>
              <a:t>185,244 users</a:t>
            </a:r>
            <a:endParaRPr sz="6000">
              <a:solidFill>
                <a:srgbClr val="00AE9D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38" name="Google Shape;238;p26"/>
          <p:cNvSpPr txBox="1"/>
          <p:nvPr>
            <p:ph idx="4294967295" type="subTitle"/>
          </p:nvPr>
        </p:nvSpPr>
        <p:spPr>
          <a:xfrm>
            <a:off x="1599425" y="3106754"/>
            <a:ext cx="5945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AE9D"/>
                </a:solidFill>
              </a:rPr>
              <a:t>And a lot of users</a:t>
            </a:r>
            <a:endParaRPr sz="2000">
              <a:solidFill>
                <a:srgbClr val="00AE9D"/>
              </a:solidFill>
            </a:endParaRPr>
          </a:p>
        </p:txBody>
      </p:sp>
      <p:sp>
        <p:nvSpPr>
          <p:cNvPr id="239" name="Google Shape;239;p26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27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45" name="Google Shape;245;p27"/>
          <p:cNvSpPr/>
          <p:nvPr/>
        </p:nvSpPr>
        <p:spPr>
          <a:xfrm>
            <a:off x="4899824" y="2244850"/>
            <a:ext cx="2521800" cy="1646700"/>
          </a:xfrm>
          <a:prstGeom prst="homePlate">
            <a:avLst>
              <a:gd fmla="val 211909" name="adj"/>
            </a:avLst>
          </a:prstGeom>
          <a:solidFill>
            <a:srgbClr val="004C5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last</a:t>
            </a:r>
            <a:endParaRPr b="1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46" name="Google Shape;246;p27"/>
          <p:cNvSpPr/>
          <p:nvPr/>
        </p:nvSpPr>
        <p:spPr>
          <a:xfrm>
            <a:off x="2893237" y="2244850"/>
            <a:ext cx="2521800" cy="1646700"/>
          </a:xfrm>
          <a:prstGeom prst="homePlate">
            <a:avLst>
              <a:gd fmla="val 211909" name="adj"/>
            </a:avLst>
          </a:prstGeom>
          <a:solidFill>
            <a:srgbClr val="00AE9D">
              <a:alpha val="8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rPr>
              <a:t>second</a:t>
            </a:r>
            <a:endParaRPr b="1"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47" name="Google Shape;247;p27"/>
          <p:cNvSpPr/>
          <p:nvPr/>
        </p:nvSpPr>
        <p:spPr>
          <a:xfrm>
            <a:off x="886650" y="2244850"/>
            <a:ext cx="2521800" cy="1646700"/>
          </a:xfrm>
          <a:prstGeom prst="homePlate">
            <a:avLst>
              <a:gd fmla="val 211909" name="adj"/>
            </a:avLst>
          </a:prstGeom>
          <a:solidFill>
            <a:srgbClr val="ABE33F">
              <a:alpha val="8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rPr>
              <a:t>first</a:t>
            </a:r>
            <a:endParaRPr b="1"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48" name="Google Shape;248;p27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p28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54" name="Google Shape;254;p28"/>
          <p:cNvSpPr txBox="1"/>
          <p:nvPr>
            <p:ph idx="1" type="body"/>
          </p:nvPr>
        </p:nvSpPr>
        <p:spPr>
          <a:xfrm>
            <a:off x="904600" y="1466850"/>
            <a:ext cx="23436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55" name="Google Shape;255;p28"/>
          <p:cNvSpPr txBox="1"/>
          <p:nvPr>
            <p:ph idx="2" type="body"/>
          </p:nvPr>
        </p:nvSpPr>
        <p:spPr>
          <a:xfrm>
            <a:off x="3368170" y="1466850"/>
            <a:ext cx="23436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56" name="Google Shape;256;p28"/>
          <p:cNvSpPr txBox="1"/>
          <p:nvPr>
            <p:ph idx="3" type="body"/>
          </p:nvPr>
        </p:nvSpPr>
        <p:spPr>
          <a:xfrm>
            <a:off x="5831740" y="1466850"/>
            <a:ext cx="23436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57" name="Google Shape;257;p28"/>
          <p:cNvSpPr txBox="1"/>
          <p:nvPr>
            <p:ph idx="1" type="body"/>
          </p:nvPr>
        </p:nvSpPr>
        <p:spPr>
          <a:xfrm>
            <a:off x="904600" y="3048000"/>
            <a:ext cx="23436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58" name="Google Shape;258;p28"/>
          <p:cNvSpPr txBox="1"/>
          <p:nvPr>
            <p:ph idx="2" type="body"/>
          </p:nvPr>
        </p:nvSpPr>
        <p:spPr>
          <a:xfrm>
            <a:off x="3368170" y="3048000"/>
            <a:ext cx="23436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59" name="Google Shape;259;p28"/>
          <p:cNvSpPr txBox="1"/>
          <p:nvPr>
            <p:ph idx="3" type="body"/>
          </p:nvPr>
        </p:nvSpPr>
        <p:spPr>
          <a:xfrm>
            <a:off x="5831740" y="3048000"/>
            <a:ext cx="23436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60" name="Google Shape;260;p28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p29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266" name="Google Shape;266;p2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449000" y="881550"/>
            <a:ext cx="6246000" cy="3685199"/>
          </a:xfrm>
          <a:prstGeom prst="rect">
            <a:avLst/>
          </a:prstGeom>
          <a:noFill/>
          <a:ln>
            <a:noFill/>
          </a:ln>
        </p:spPr>
      </p:pic>
      <p:sp>
        <p:nvSpPr>
          <p:cNvPr id="267" name="Google Shape;267;p29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p30"/>
          <p:cNvSpPr/>
          <p:nvPr/>
        </p:nvSpPr>
        <p:spPr>
          <a:xfrm>
            <a:off x="537541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noFill/>
          <a:ln cap="flat" cmpd="sng" w="19050">
            <a:solidFill>
              <a:srgbClr val="004C5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" name="Google Shape;273;p30"/>
          <p:cNvSpPr txBox="1"/>
          <p:nvPr>
            <p:ph idx="4294967295" type="body"/>
          </p:nvPr>
        </p:nvSpPr>
        <p:spPr>
          <a:xfrm>
            <a:off x="457200" y="671150"/>
            <a:ext cx="3766500" cy="3982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00AE9D"/>
                </a:solidFill>
                <a:latin typeface="Raleway"/>
                <a:ea typeface="Raleway"/>
                <a:cs typeface="Raleway"/>
                <a:sym typeface="Raleway"/>
              </a:rPr>
              <a:t>Android project</a:t>
            </a:r>
            <a:endParaRPr b="1" sz="1800">
              <a:solidFill>
                <a:srgbClr val="00AE9D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274" name="Google Shape;274;p30"/>
          <p:cNvSpPr/>
          <p:nvPr/>
        </p:nvSpPr>
        <p:spPr>
          <a:xfrm>
            <a:off x="5468725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00AE9D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75" name="Google Shape;275;p30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31"/>
          <p:cNvSpPr/>
          <p:nvPr/>
        </p:nvSpPr>
        <p:spPr>
          <a:xfrm>
            <a:off x="55340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noFill/>
          <a:ln cap="flat" cmpd="sng" w="19050">
            <a:solidFill>
              <a:srgbClr val="004C5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31"/>
          <p:cNvSpPr/>
          <p:nvPr/>
        </p:nvSpPr>
        <p:spPr>
          <a:xfrm>
            <a:off x="5665750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00AE9D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82" name="Google Shape;282;p31"/>
          <p:cNvSpPr txBox="1"/>
          <p:nvPr>
            <p:ph idx="4294967295" type="body"/>
          </p:nvPr>
        </p:nvSpPr>
        <p:spPr>
          <a:xfrm>
            <a:off x="457200" y="671150"/>
            <a:ext cx="3766500" cy="3982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00AE9D"/>
                </a:solidFill>
                <a:latin typeface="Raleway"/>
                <a:ea typeface="Raleway"/>
                <a:cs typeface="Raleway"/>
                <a:sym typeface="Raleway"/>
              </a:rPr>
              <a:t>iPhone project</a:t>
            </a:r>
            <a:endParaRPr b="1" sz="1800">
              <a:solidFill>
                <a:srgbClr val="00AE9D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283" name="Google Shape;283;p31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7" name="Shape 2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8" name="Google Shape;288;p32"/>
          <p:cNvSpPr/>
          <p:nvPr/>
        </p:nvSpPr>
        <p:spPr>
          <a:xfrm>
            <a:off x="47877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noFill/>
          <a:ln cap="flat" cmpd="sng" w="19050">
            <a:solidFill>
              <a:srgbClr val="004C5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32"/>
          <p:cNvSpPr/>
          <p:nvPr/>
        </p:nvSpPr>
        <p:spPr>
          <a:xfrm>
            <a:off x="4986400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00AE9D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90" name="Google Shape;290;p32"/>
          <p:cNvSpPr txBox="1"/>
          <p:nvPr>
            <p:ph idx="4294967295" type="body"/>
          </p:nvPr>
        </p:nvSpPr>
        <p:spPr>
          <a:xfrm>
            <a:off x="457200" y="671150"/>
            <a:ext cx="3766500" cy="3982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00AE9D"/>
                </a:solidFill>
                <a:latin typeface="Raleway"/>
                <a:ea typeface="Raleway"/>
                <a:cs typeface="Raleway"/>
                <a:sym typeface="Raleway"/>
              </a:rPr>
              <a:t>Tablet project</a:t>
            </a:r>
            <a:endParaRPr b="1" sz="1800">
              <a:solidFill>
                <a:srgbClr val="00AE9D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291" name="Google Shape;291;p32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p33"/>
          <p:cNvSpPr/>
          <p:nvPr/>
        </p:nvSpPr>
        <p:spPr>
          <a:xfrm>
            <a:off x="4126200" y="1078126"/>
            <a:ext cx="4609969" cy="3588913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noFill/>
          <a:ln cap="flat" cmpd="sng" w="19050">
            <a:solidFill>
              <a:srgbClr val="004C5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AE9D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97" name="Google Shape;297;p33"/>
          <p:cNvSpPr/>
          <p:nvPr/>
        </p:nvSpPr>
        <p:spPr>
          <a:xfrm>
            <a:off x="4319121" y="1268722"/>
            <a:ext cx="4224300" cy="269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00AE9D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98" name="Google Shape;298;p33"/>
          <p:cNvSpPr txBox="1"/>
          <p:nvPr>
            <p:ph idx="4294967295" type="body"/>
          </p:nvPr>
        </p:nvSpPr>
        <p:spPr>
          <a:xfrm>
            <a:off x="457200" y="671150"/>
            <a:ext cx="3766500" cy="3982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00AE9D"/>
                </a:solidFill>
                <a:latin typeface="Raleway"/>
                <a:ea typeface="Raleway"/>
                <a:cs typeface="Raleway"/>
                <a:sym typeface="Raleway"/>
              </a:rPr>
              <a:t>Desktop project</a:t>
            </a:r>
            <a:endParaRPr b="1" sz="1800">
              <a:solidFill>
                <a:srgbClr val="00AE9D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299" name="Google Shape;299;p33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p34"/>
          <p:cNvSpPr txBox="1"/>
          <p:nvPr>
            <p:ph idx="4294967295" type="ctrTitle"/>
          </p:nvPr>
        </p:nvSpPr>
        <p:spPr>
          <a:xfrm>
            <a:off x="3064700" y="1512936"/>
            <a:ext cx="55338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ABE33F"/>
                </a:solidFill>
              </a:rPr>
              <a:t>Thanks!</a:t>
            </a:r>
            <a:endParaRPr sz="6000">
              <a:solidFill>
                <a:srgbClr val="ABE33F"/>
              </a:solidFill>
            </a:endParaRPr>
          </a:p>
        </p:txBody>
      </p:sp>
      <p:sp>
        <p:nvSpPr>
          <p:cNvPr id="305" name="Google Shape;305;p34"/>
          <p:cNvSpPr txBox="1"/>
          <p:nvPr>
            <p:ph idx="4294967295" type="subTitle"/>
          </p:nvPr>
        </p:nvSpPr>
        <p:spPr>
          <a:xfrm>
            <a:off x="3064700" y="2636358"/>
            <a:ext cx="5533800" cy="219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 b="1" sz="3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 &amp; user@mail.me</a:t>
            </a:r>
            <a:endParaRPr b="1" sz="1800"/>
          </a:p>
        </p:txBody>
      </p:sp>
      <p:grpSp>
        <p:nvGrpSpPr>
          <p:cNvPr id="306" name="Google Shape;306;p34"/>
          <p:cNvGrpSpPr/>
          <p:nvPr/>
        </p:nvGrpSpPr>
        <p:grpSpPr>
          <a:xfrm>
            <a:off x="685795" y="1814227"/>
            <a:ext cx="1681779" cy="1179949"/>
            <a:chOff x="559275" y="1683950"/>
            <a:chExt cx="466500" cy="327300"/>
          </a:xfrm>
        </p:grpSpPr>
        <p:sp>
          <p:nvSpPr>
            <p:cNvPr id="307" name="Google Shape;307;p34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34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AE9D">
                <a:alpha val="8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9" name="Google Shape;309;p34"/>
          <p:cNvSpPr/>
          <p:nvPr/>
        </p:nvSpPr>
        <p:spPr>
          <a:xfrm>
            <a:off x="1681875" y="2683100"/>
            <a:ext cx="1274938" cy="1159802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ABE33F">
              <a:alpha val="8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34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p35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16" name="Google Shape;316;p35"/>
          <p:cNvSpPr txBox="1"/>
          <p:nvPr>
            <p:ph idx="1" type="body"/>
          </p:nvPr>
        </p:nvSpPr>
        <p:spPr>
          <a:xfrm>
            <a:off x="886650" y="1984501"/>
            <a:ext cx="7370700" cy="294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</a:t>
            </a:r>
            <a:r>
              <a:rPr b="1" lang="en" sz="2400"/>
              <a:t>awesome resources</a:t>
            </a:r>
            <a:r>
              <a:rPr lang="en" sz="2400"/>
              <a:t>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◆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◆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317" name="Google Shape;317;p35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p36"/>
          <p:cNvSpPr txBox="1"/>
          <p:nvPr>
            <p:ph type="title"/>
          </p:nvPr>
        </p:nvSpPr>
        <p:spPr>
          <a:xfrm>
            <a:off x="886650" y="398400"/>
            <a:ext cx="73707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23" name="Google Shape;323;p36"/>
          <p:cNvSpPr txBox="1"/>
          <p:nvPr>
            <p:ph idx="1" type="body"/>
          </p:nvPr>
        </p:nvSpPr>
        <p:spPr>
          <a:xfrm>
            <a:off x="886650" y="1657350"/>
            <a:ext cx="78000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This presentation uses the following typographies and colors:</a:t>
            </a:r>
            <a:endParaRPr sz="1200"/>
          </a:p>
          <a:p>
            <a:pPr indent="-3048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200"/>
              <a:buChar char="◆"/>
            </a:pPr>
            <a:r>
              <a:rPr lang="en" sz="1200"/>
              <a:t>Titles: </a:t>
            </a:r>
            <a:r>
              <a:rPr b="1" lang="en" sz="1200"/>
              <a:t>Raleway</a:t>
            </a:r>
            <a:endParaRPr b="1" sz="1200"/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◆"/>
            </a:pPr>
            <a:r>
              <a:rPr lang="en" sz="1200"/>
              <a:t>Body copy: </a:t>
            </a:r>
            <a:r>
              <a:rPr b="1" lang="en" sz="1200"/>
              <a:t>Karla</a:t>
            </a:r>
            <a:endParaRPr b="1" sz="12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You can download the fonts on these pages:</a:t>
            </a:r>
            <a:endParaRPr sz="12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 u="sng">
                <a:solidFill>
                  <a:srgbClr val="00AE9D"/>
                </a:solidFill>
                <a:hlinkClick r:id="rId3"/>
              </a:rPr>
              <a:t>https://www.fontsquirrel.com/fonts/raleway</a:t>
            </a:r>
            <a:endParaRPr sz="1200">
              <a:solidFill>
                <a:srgbClr val="00AE9D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 u="sng">
                <a:solidFill>
                  <a:srgbClr val="00AE9D"/>
                </a:solidFill>
                <a:hlinkClick r:id="rId4"/>
              </a:rPr>
              <a:t>https://www.fontsquirrel.com/fonts/karla</a:t>
            </a:r>
            <a:endParaRPr sz="1200">
              <a:solidFill>
                <a:srgbClr val="00AE9D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Dark green </a:t>
            </a:r>
            <a:r>
              <a:rPr b="1" lang="en" sz="1200"/>
              <a:t>#004c52</a:t>
            </a:r>
            <a:r>
              <a:rPr lang="en" sz="1200"/>
              <a:t> / Aqua green </a:t>
            </a:r>
            <a:r>
              <a:rPr b="1" lang="en" sz="1200">
                <a:solidFill>
                  <a:srgbClr val="00AE9D"/>
                </a:solidFill>
              </a:rPr>
              <a:t>#00ae9d</a:t>
            </a:r>
            <a:r>
              <a:rPr lang="en" sz="1200"/>
              <a:t> / Lime green </a:t>
            </a:r>
            <a:r>
              <a:rPr b="1" lang="en" sz="1200">
                <a:solidFill>
                  <a:srgbClr val="ABE33F"/>
                </a:solidFill>
              </a:rPr>
              <a:t>#abe33f</a:t>
            </a:r>
            <a:endParaRPr b="1" sz="1200">
              <a:solidFill>
                <a:srgbClr val="ABE33F"/>
              </a:solidFill>
            </a:endParaRPr>
          </a:p>
        </p:txBody>
      </p:sp>
      <p:sp>
        <p:nvSpPr>
          <p:cNvPr id="324" name="Google Shape;324;p36"/>
          <p:cNvSpPr txBox="1"/>
          <p:nvPr/>
        </p:nvSpPr>
        <p:spPr>
          <a:xfrm>
            <a:off x="886650" y="4171650"/>
            <a:ext cx="61488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000">
                <a:solidFill>
                  <a:srgbClr val="00AE9D"/>
                </a:solidFill>
                <a:latin typeface="Karla"/>
                <a:ea typeface="Karla"/>
                <a:cs typeface="Karla"/>
                <a:sym typeface="Karla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b="1" sz="1000">
              <a:solidFill>
                <a:srgbClr val="00AE9D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000">
              <a:solidFill>
                <a:srgbClr val="00AE9D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000">
              <a:solidFill>
                <a:srgbClr val="00AE9D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325" name="Google Shape;325;p36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4C52"/>
        </a:solidFill>
      </p:bgPr>
    </p:bg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0" name="Google Shape;330;p37"/>
          <p:cNvGrpSpPr/>
          <p:nvPr/>
        </p:nvGrpSpPr>
        <p:grpSpPr>
          <a:xfrm>
            <a:off x="756661" y="845486"/>
            <a:ext cx="307248" cy="388574"/>
            <a:chOff x="584925" y="238125"/>
            <a:chExt cx="415200" cy="525100"/>
          </a:xfrm>
        </p:grpSpPr>
        <p:sp>
          <p:nvSpPr>
            <p:cNvPr id="331" name="Google Shape;331;p37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7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7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7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37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37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7" name="Google Shape;337;p37"/>
          <p:cNvGrpSpPr/>
          <p:nvPr/>
        </p:nvGrpSpPr>
        <p:grpSpPr>
          <a:xfrm>
            <a:off x="1244617" y="901948"/>
            <a:ext cx="328949" cy="273837"/>
            <a:chOff x="1244325" y="314425"/>
            <a:chExt cx="444525" cy="370050"/>
          </a:xfrm>
        </p:grpSpPr>
        <p:sp>
          <p:nvSpPr>
            <p:cNvPr id="338" name="Google Shape;338;p37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7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0" name="Google Shape;340;p37"/>
          <p:cNvGrpSpPr/>
          <p:nvPr/>
        </p:nvGrpSpPr>
        <p:grpSpPr>
          <a:xfrm>
            <a:off x="1750666" y="900598"/>
            <a:ext cx="314500" cy="276538"/>
            <a:chOff x="1928175" y="312600"/>
            <a:chExt cx="425000" cy="373700"/>
          </a:xfrm>
        </p:grpSpPr>
        <p:sp>
          <p:nvSpPr>
            <p:cNvPr id="341" name="Google Shape;341;p37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7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3" name="Google Shape;343;p37"/>
          <p:cNvSpPr/>
          <p:nvPr/>
        </p:nvSpPr>
        <p:spPr>
          <a:xfrm>
            <a:off x="2277921" y="890659"/>
            <a:ext cx="257557" cy="296407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37"/>
          <p:cNvSpPr/>
          <p:nvPr/>
        </p:nvSpPr>
        <p:spPr>
          <a:xfrm>
            <a:off x="2794340" y="891565"/>
            <a:ext cx="222333" cy="294594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5" name="Google Shape;345;p37"/>
          <p:cNvGrpSpPr/>
          <p:nvPr/>
        </p:nvGrpSpPr>
        <p:grpSpPr>
          <a:xfrm>
            <a:off x="3223618" y="886149"/>
            <a:ext cx="361490" cy="305454"/>
            <a:chOff x="3918650" y="293075"/>
            <a:chExt cx="488500" cy="412775"/>
          </a:xfrm>
        </p:grpSpPr>
        <p:sp>
          <p:nvSpPr>
            <p:cNvPr id="346" name="Google Shape;346;p37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7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7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9" name="Google Shape;349;p37"/>
          <p:cNvGrpSpPr/>
          <p:nvPr/>
        </p:nvGrpSpPr>
        <p:grpSpPr>
          <a:xfrm>
            <a:off x="3754512" y="863098"/>
            <a:ext cx="297332" cy="351537"/>
            <a:chOff x="4636075" y="261925"/>
            <a:chExt cx="401800" cy="475050"/>
          </a:xfrm>
        </p:grpSpPr>
        <p:sp>
          <p:nvSpPr>
            <p:cNvPr id="350" name="Google Shape;350;p37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7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7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7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4" name="Google Shape;354;p37"/>
          <p:cNvSpPr/>
          <p:nvPr/>
        </p:nvSpPr>
        <p:spPr>
          <a:xfrm>
            <a:off x="4231581" y="890196"/>
            <a:ext cx="340696" cy="297332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5" name="Google Shape;355;p37"/>
          <p:cNvGrpSpPr/>
          <p:nvPr/>
        </p:nvGrpSpPr>
        <p:grpSpPr>
          <a:xfrm>
            <a:off x="4751699" y="892476"/>
            <a:ext cx="298220" cy="292337"/>
            <a:chOff x="5983625" y="301625"/>
            <a:chExt cx="403000" cy="395050"/>
          </a:xfrm>
        </p:grpSpPr>
        <p:sp>
          <p:nvSpPr>
            <p:cNvPr id="356" name="Google Shape;356;p37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37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7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7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7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7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7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7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7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7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7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7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7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7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7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7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7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7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7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7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6" name="Google Shape;376;p37"/>
          <p:cNvGrpSpPr/>
          <p:nvPr/>
        </p:nvGrpSpPr>
        <p:grpSpPr>
          <a:xfrm>
            <a:off x="5252772" y="890201"/>
            <a:ext cx="293706" cy="293262"/>
            <a:chOff x="6660750" y="298550"/>
            <a:chExt cx="396900" cy="396300"/>
          </a:xfrm>
        </p:grpSpPr>
        <p:sp>
          <p:nvSpPr>
            <p:cNvPr id="377" name="Google Shape;377;p37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7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9" name="Google Shape;379;p37"/>
          <p:cNvGrpSpPr/>
          <p:nvPr/>
        </p:nvGrpSpPr>
        <p:grpSpPr>
          <a:xfrm>
            <a:off x="756661" y="1351979"/>
            <a:ext cx="307248" cy="371869"/>
            <a:chOff x="584925" y="922575"/>
            <a:chExt cx="415200" cy="502525"/>
          </a:xfrm>
        </p:grpSpPr>
        <p:sp>
          <p:nvSpPr>
            <p:cNvPr id="380" name="Google Shape;380;p37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7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7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3" name="Google Shape;383;p37"/>
          <p:cNvGrpSpPr/>
          <p:nvPr/>
        </p:nvGrpSpPr>
        <p:grpSpPr>
          <a:xfrm>
            <a:off x="1246430" y="1343395"/>
            <a:ext cx="325341" cy="387686"/>
            <a:chOff x="1246775" y="910975"/>
            <a:chExt cx="439650" cy="523900"/>
          </a:xfrm>
        </p:grpSpPr>
        <p:sp>
          <p:nvSpPr>
            <p:cNvPr id="384" name="Google Shape;384;p37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7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7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7" name="Google Shape;387;p37"/>
          <p:cNvGrpSpPr/>
          <p:nvPr/>
        </p:nvGrpSpPr>
        <p:grpSpPr>
          <a:xfrm>
            <a:off x="1749316" y="1405740"/>
            <a:ext cx="317201" cy="263884"/>
            <a:chOff x="1926350" y="995225"/>
            <a:chExt cx="428650" cy="356600"/>
          </a:xfrm>
        </p:grpSpPr>
        <p:sp>
          <p:nvSpPr>
            <p:cNvPr id="388" name="Google Shape;388;p37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7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7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7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2" name="Google Shape;392;p37"/>
          <p:cNvSpPr/>
          <p:nvPr/>
        </p:nvSpPr>
        <p:spPr>
          <a:xfrm>
            <a:off x="2251707" y="1383582"/>
            <a:ext cx="309986" cy="308173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37"/>
          <p:cNvSpPr/>
          <p:nvPr/>
        </p:nvSpPr>
        <p:spPr>
          <a:xfrm>
            <a:off x="2750976" y="1398955"/>
            <a:ext cx="309061" cy="277445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37"/>
          <p:cNvSpPr/>
          <p:nvPr/>
        </p:nvSpPr>
        <p:spPr>
          <a:xfrm>
            <a:off x="3254298" y="1401212"/>
            <a:ext cx="300033" cy="272912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37"/>
          <p:cNvSpPr/>
          <p:nvPr/>
        </p:nvSpPr>
        <p:spPr>
          <a:xfrm>
            <a:off x="3763039" y="1403913"/>
            <a:ext cx="280164" cy="26751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96" name="Google Shape;396;p37"/>
          <p:cNvGrpSpPr/>
          <p:nvPr/>
        </p:nvGrpSpPr>
        <p:grpSpPr>
          <a:xfrm>
            <a:off x="4247463" y="1385871"/>
            <a:ext cx="309061" cy="309505"/>
            <a:chOff x="5302225" y="968375"/>
            <a:chExt cx="417650" cy="418250"/>
          </a:xfrm>
        </p:grpSpPr>
        <p:sp>
          <p:nvSpPr>
            <p:cNvPr id="397" name="Google Shape;397;p37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7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9" name="Google Shape;399;p37"/>
          <p:cNvGrpSpPr/>
          <p:nvPr/>
        </p:nvGrpSpPr>
        <p:grpSpPr>
          <a:xfrm>
            <a:off x="4709223" y="1351073"/>
            <a:ext cx="383172" cy="373219"/>
            <a:chOff x="5926225" y="921350"/>
            <a:chExt cx="517800" cy="504350"/>
          </a:xfrm>
        </p:grpSpPr>
        <p:sp>
          <p:nvSpPr>
            <p:cNvPr id="400" name="Google Shape;400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2" name="Google Shape;402;p37"/>
          <p:cNvGrpSpPr/>
          <p:nvPr/>
        </p:nvGrpSpPr>
        <p:grpSpPr>
          <a:xfrm>
            <a:off x="5220693" y="1358306"/>
            <a:ext cx="357864" cy="358771"/>
            <a:chOff x="6617400" y="931125"/>
            <a:chExt cx="483600" cy="484825"/>
          </a:xfrm>
        </p:grpSpPr>
        <p:sp>
          <p:nvSpPr>
            <p:cNvPr id="403" name="Google Shape;403;p37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7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5" name="Google Shape;405;p37"/>
          <p:cNvGrpSpPr/>
          <p:nvPr/>
        </p:nvGrpSpPr>
        <p:grpSpPr>
          <a:xfrm>
            <a:off x="737680" y="1915397"/>
            <a:ext cx="345210" cy="242202"/>
            <a:chOff x="559275" y="1683950"/>
            <a:chExt cx="466500" cy="327300"/>
          </a:xfrm>
        </p:grpSpPr>
        <p:sp>
          <p:nvSpPr>
            <p:cNvPr id="406" name="Google Shape;406;p37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7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8" name="Google Shape;408;p37"/>
          <p:cNvGrpSpPr/>
          <p:nvPr/>
        </p:nvGrpSpPr>
        <p:grpSpPr>
          <a:xfrm>
            <a:off x="1236496" y="1867519"/>
            <a:ext cx="345210" cy="337977"/>
            <a:chOff x="1233350" y="1619250"/>
            <a:chExt cx="466500" cy="456725"/>
          </a:xfrm>
        </p:grpSpPr>
        <p:sp>
          <p:nvSpPr>
            <p:cNvPr id="409" name="Google Shape;409;p37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7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7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7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3" name="Google Shape;413;p37"/>
          <p:cNvGrpSpPr/>
          <p:nvPr/>
        </p:nvGrpSpPr>
        <p:grpSpPr>
          <a:xfrm>
            <a:off x="1746152" y="1874734"/>
            <a:ext cx="323528" cy="323528"/>
            <a:chOff x="1922075" y="1629000"/>
            <a:chExt cx="437200" cy="437200"/>
          </a:xfrm>
        </p:grpSpPr>
        <p:sp>
          <p:nvSpPr>
            <p:cNvPr id="414" name="Google Shape;414;p37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7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6" name="Google Shape;416;p37"/>
          <p:cNvGrpSpPr/>
          <p:nvPr/>
        </p:nvGrpSpPr>
        <p:grpSpPr>
          <a:xfrm>
            <a:off x="2243617" y="1873383"/>
            <a:ext cx="326229" cy="326229"/>
            <a:chOff x="2594325" y="1627175"/>
            <a:chExt cx="440850" cy="440850"/>
          </a:xfrm>
        </p:grpSpPr>
        <p:sp>
          <p:nvSpPr>
            <p:cNvPr id="417" name="Google Shape;417;p37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7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7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0" name="Google Shape;420;p37"/>
          <p:cNvSpPr/>
          <p:nvPr/>
        </p:nvSpPr>
        <p:spPr>
          <a:xfrm>
            <a:off x="2756841" y="1887827"/>
            <a:ext cx="297332" cy="29731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1" name="Google Shape;421;p37"/>
          <p:cNvGrpSpPr/>
          <p:nvPr/>
        </p:nvGrpSpPr>
        <p:grpSpPr>
          <a:xfrm>
            <a:off x="3271977" y="1848982"/>
            <a:ext cx="264772" cy="375032"/>
            <a:chOff x="3984000" y="1594200"/>
            <a:chExt cx="357800" cy="506800"/>
          </a:xfrm>
        </p:grpSpPr>
        <p:sp>
          <p:nvSpPr>
            <p:cNvPr id="422" name="Google Shape;422;p37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7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4" name="Google Shape;424;p37"/>
          <p:cNvGrpSpPr/>
          <p:nvPr/>
        </p:nvGrpSpPr>
        <p:grpSpPr>
          <a:xfrm>
            <a:off x="3728760" y="1929401"/>
            <a:ext cx="348836" cy="214193"/>
            <a:chOff x="4601275" y="1702875"/>
            <a:chExt cx="471400" cy="289450"/>
          </a:xfrm>
        </p:grpSpPr>
        <p:sp>
          <p:nvSpPr>
            <p:cNvPr id="425" name="Google Shape;425;p37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7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7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7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7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0" name="Google Shape;430;p37"/>
          <p:cNvGrpSpPr/>
          <p:nvPr/>
        </p:nvGrpSpPr>
        <p:grpSpPr>
          <a:xfrm>
            <a:off x="4244300" y="1876991"/>
            <a:ext cx="315388" cy="319014"/>
            <a:chOff x="5297950" y="1632050"/>
            <a:chExt cx="426200" cy="431100"/>
          </a:xfrm>
        </p:grpSpPr>
        <p:sp>
          <p:nvSpPr>
            <p:cNvPr id="431" name="Google Shape;431;p37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7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3" name="Google Shape;433;p37"/>
          <p:cNvGrpSpPr/>
          <p:nvPr/>
        </p:nvGrpSpPr>
        <p:grpSpPr>
          <a:xfrm>
            <a:off x="4742209" y="1867519"/>
            <a:ext cx="317201" cy="337977"/>
            <a:chOff x="5970800" y="1619250"/>
            <a:chExt cx="428650" cy="456725"/>
          </a:xfrm>
        </p:grpSpPr>
        <p:sp>
          <p:nvSpPr>
            <p:cNvPr id="434" name="Google Shape;434;p37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7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7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7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7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9" name="Google Shape;439;p37"/>
          <p:cNvGrpSpPr/>
          <p:nvPr/>
        </p:nvGrpSpPr>
        <p:grpSpPr>
          <a:xfrm>
            <a:off x="5226576" y="1863449"/>
            <a:ext cx="355589" cy="324416"/>
            <a:chOff x="6625350" y="1613750"/>
            <a:chExt cx="480525" cy="438400"/>
          </a:xfrm>
        </p:grpSpPr>
        <p:sp>
          <p:nvSpPr>
            <p:cNvPr id="440" name="Google Shape;440;p37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7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7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7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7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5" name="Google Shape;445;p37"/>
          <p:cNvGrpSpPr/>
          <p:nvPr/>
        </p:nvGrpSpPr>
        <p:grpSpPr>
          <a:xfrm>
            <a:off x="776086" y="2391180"/>
            <a:ext cx="268398" cy="288286"/>
            <a:chOff x="611175" y="2326900"/>
            <a:chExt cx="362700" cy="389575"/>
          </a:xfrm>
        </p:grpSpPr>
        <p:sp>
          <p:nvSpPr>
            <p:cNvPr id="446" name="Google Shape;446;p37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7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7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7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0" name="Google Shape;450;p37"/>
          <p:cNvSpPr/>
          <p:nvPr/>
        </p:nvSpPr>
        <p:spPr>
          <a:xfrm>
            <a:off x="1267653" y="2393847"/>
            <a:ext cx="282865" cy="282865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p37"/>
          <p:cNvSpPr/>
          <p:nvPr/>
        </p:nvSpPr>
        <p:spPr>
          <a:xfrm>
            <a:off x="1766460" y="2393847"/>
            <a:ext cx="282865" cy="282865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" name="Google Shape;452;p37"/>
          <p:cNvSpPr/>
          <p:nvPr/>
        </p:nvSpPr>
        <p:spPr>
          <a:xfrm>
            <a:off x="2265267" y="2393847"/>
            <a:ext cx="282865" cy="282865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3" name="Google Shape;453;p37"/>
          <p:cNvGrpSpPr/>
          <p:nvPr/>
        </p:nvGrpSpPr>
        <p:grpSpPr>
          <a:xfrm>
            <a:off x="2830086" y="2345096"/>
            <a:ext cx="150923" cy="376845"/>
            <a:chOff x="3386850" y="2264625"/>
            <a:chExt cx="203950" cy="509250"/>
          </a:xfrm>
        </p:grpSpPr>
        <p:sp>
          <p:nvSpPr>
            <p:cNvPr id="454" name="Google Shape;454;p37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7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" name="Google Shape;456;p37"/>
          <p:cNvGrpSpPr/>
          <p:nvPr/>
        </p:nvGrpSpPr>
        <p:grpSpPr>
          <a:xfrm>
            <a:off x="3841277" y="2392993"/>
            <a:ext cx="123802" cy="281052"/>
            <a:chOff x="4753325" y="2329350"/>
            <a:chExt cx="167300" cy="379800"/>
          </a:xfrm>
        </p:grpSpPr>
        <p:sp>
          <p:nvSpPr>
            <p:cNvPr id="457" name="Google Shape;457;p37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7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9" name="Google Shape;459;p37"/>
          <p:cNvGrpSpPr/>
          <p:nvPr/>
        </p:nvGrpSpPr>
        <p:grpSpPr>
          <a:xfrm>
            <a:off x="3340186" y="2346891"/>
            <a:ext cx="128353" cy="373238"/>
            <a:chOff x="4076175" y="2267050"/>
            <a:chExt cx="173450" cy="504375"/>
          </a:xfrm>
        </p:grpSpPr>
        <p:sp>
          <p:nvSpPr>
            <p:cNvPr id="460" name="Google Shape;460;p37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7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2" name="Google Shape;462;p37"/>
          <p:cNvSpPr/>
          <p:nvPr/>
        </p:nvSpPr>
        <p:spPr>
          <a:xfrm>
            <a:off x="4260496" y="2386170"/>
            <a:ext cx="282865" cy="298220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3" name="Google Shape;463;p37"/>
          <p:cNvGrpSpPr/>
          <p:nvPr/>
        </p:nvGrpSpPr>
        <p:grpSpPr>
          <a:xfrm>
            <a:off x="4745372" y="2391624"/>
            <a:ext cx="310874" cy="287379"/>
            <a:chOff x="5975075" y="2327500"/>
            <a:chExt cx="420100" cy="388350"/>
          </a:xfrm>
        </p:grpSpPr>
        <p:sp>
          <p:nvSpPr>
            <p:cNvPr id="464" name="Google Shape;464;p37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37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6" name="Google Shape;466;p37"/>
          <p:cNvGrpSpPr/>
          <p:nvPr/>
        </p:nvGrpSpPr>
        <p:grpSpPr>
          <a:xfrm>
            <a:off x="5304276" y="2383040"/>
            <a:ext cx="190698" cy="310874"/>
            <a:chOff x="6730350" y="2315900"/>
            <a:chExt cx="257700" cy="420100"/>
          </a:xfrm>
        </p:grpSpPr>
        <p:sp>
          <p:nvSpPr>
            <p:cNvPr id="467" name="Google Shape;467;p37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7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7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7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7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2" name="Google Shape;472;p37"/>
          <p:cNvGrpSpPr/>
          <p:nvPr/>
        </p:nvGrpSpPr>
        <p:grpSpPr>
          <a:xfrm>
            <a:off x="861926" y="2857916"/>
            <a:ext cx="96718" cy="352444"/>
            <a:chOff x="727175" y="2957625"/>
            <a:chExt cx="130700" cy="476275"/>
          </a:xfrm>
        </p:grpSpPr>
        <p:sp>
          <p:nvSpPr>
            <p:cNvPr id="473" name="Google Shape;473;p37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7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5" name="Google Shape;475;p37"/>
          <p:cNvSpPr/>
          <p:nvPr/>
        </p:nvSpPr>
        <p:spPr>
          <a:xfrm>
            <a:off x="1759689" y="2843870"/>
            <a:ext cx="296407" cy="380453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6" name="Google Shape;476;p37"/>
          <p:cNvSpPr/>
          <p:nvPr/>
        </p:nvSpPr>
        <p:spPr>
          <a:xfrm>
            <a:off x="1299287" y="2843870"/>
            <a:ext cx="219595" cy="380453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7" name="Google Shape;477;p37"/>
          <p:cNvGrpSpPr/>
          <p:nvPr/>
        </p:nvGrpSpPr>
        <p:grpSpPr>
          <a:xfrm>
            <a:off x="2235477" y="2869201"/>
            <a:ext cx="342509" cy="329855"/>
            <a:chOff x="2583325" y="2972875"/>
            <a:chExt cx="462850" cy="445750"/>
          </a:xfrm>
        </p:grpSpPr>
        <p:sp>
          <p:nvSpPr>
            <p:cNvPr id="478" name="Google Shape;478;p37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7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0" name="Google Shape;480;p37"/>
          <p:cNvGrpSpPr/>
          <p:nvPr/>
        </p:nvGrpSpPr>
        <p:grpSpPr>
          <a:xfrm>
            <a:off x="2722545" y="2918467"/>
            <a:ext cx="366004" cy="231343"/>
            <a:chOff x="3241525" y="3039450"/>
            <a:chExt cx="494600" cy="312625"/>
          </a:xfrm>
        </p:grpSpPr>
        <p:sp>
          <p:nvSpPr>
            <p:cNvPr id="481" name="Google Shape;481;p37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7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3" name="Google Shape;483;p37"/>
          <p:cNvSpPr/>
          <p:nvPr/>
        </p:nvSpPr>
        <p:spPr>
          <a:xfrm>
            <a:off x="3745871" y="2876855"/>
            <a:ext cx="314500" cy="314482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4" name="Google Shape;484;p37"/>
          <p:cNvGrpSpPr/>
          <p:nvPr/>
        </p:nvGrpSpPr>
        <p:grpSpPr>
          <a:xfrm>
            <a:off x="4212665" y="2894065"/>
            <a:ext cx="378658" cy="280146"/>
            <a:chOff x="5255200" y="3006475"/>
            <a:chExt cx="511700" cy="378575"/>
          </a:xfrm>
        </p:grpSpPr>
        <p:sp>
          <p:nvSpPr>
            <p:cNvPr id="485" name="Google Shape;485;p37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7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7" name="Google Shape;487;p37"/>
          <p:cNvGrpSpPr/>
          <p:nvPr/>
        </p:nvGrpSpPr>
        <p:grpSpPr>
          <a:xfrm>
            <a:off x="3251183" y="2877804"/>
            <a:ext cx="306360" cy="312669"/>
            <a:chOff x="3955900" y="2984500"/>
            <a:chExt cx="414000" cy="422525"/>
          </a:xfrm>
        </p:grpSpPr>
        <p:sp>
          <p:nvSpPr>
            <p:cNvPr id="488" name="Google Shape;488;p37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7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37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1" name="Google Shape;491;p37"/>
          <p:cNvSpPr/>
          <p:nvPr/>
        </p:nvSpPr>
        <p:spPr>
          <a:xfrm>
            <a:off x="740837" y="3398249"/>
            <a:ext cx="342491" cy="269305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2" name="Google Shape;492;p37"/>
          <p:cNvSpPr/>
          <p:nvPr/>
        </p:nvSpPr>
        <p:spPr>
          <a:xfrm>
            <a:off x="4781447" y="2862388"/>
            <a:ext cx="238576" cy="343416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3" name="Google Shape;493;p37"/>
          <p:cNvGrpSpPr/>
          <p:nvPr/>
        </p:nvGrpSpPr>
        <p:grpSpPr>
          <a:xfrm>
            <a:off x="5282594" y="2873271"/>
            <a:ext cx="234062" cy="332575"/>
            <a:chOff x="6701050" y="2978375"/>
            <a:chExt cx="316300" cy="449425"/>
          </a:xfrm>
        </p:grpSpPr>
        <p:sp>
          <p:nvSpPr>
            <p:cNvPr id="494" name="Google Shape;494;p37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7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6" name="Google Shape;496;p37"/>
          <p:cNvGrpSpPr/>
          <p:nvPr/>
        </p:nvGrpSpPr>
        <p:grpSpPr>
          <a:xfrm>
            <a:off x="1242360" y="3420890"/>
            <a:ext cx="333481" cy="224128"/>
            <a:chOff x="1241275" y="3718400"/>
            <a:chExt cx="450650" cy="302875"/>
          </a:xfrm>
        </p:grpSpPr>
        <p:sp>
          <p:nvSpPr>
            <p:cNvPr id="497" name="Google Shape;497;p37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7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7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7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" name="Google Shape;501;p37"/>
          <p:cNvGrpSpPr/>
          <p:nvPr/>
        </p:nvGrpSpPr>
        <p:grpSpPr>
          <a:xfrm>
            <a:off x="1745708" y="3403722"/>
            <a:ext cx="324416" cy="258908"/>
            <a:chOff x="1921475" y="3695200"/>
            <a:chExt cx="438400" cy="349875"/>
          </a:xfrm>
        </p:grpSpPr>
        <p:sp>
          <p:nvSpPr>
            <p:cNvPr id="502" name="Google Shape;502;p37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7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7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5" name="Google Shape;505;p37"/>
          <p:cNvGrpSpPr/>
          <p:nvPr/>
        </p:nvGrpSpPr>
        <p:grpSpPr>
          <a:xfrm>
            <a:off x="2247687" y="3399652"/>
            <a:ext cx="318089" cy="266604"/>
            <a:chOff x="2599825" y="3689700"/>
            <a:chExt cx="429850" cy="360275"/>
          </a:xfrm>
        </p:grpSpPr>
        <p:sp>
          <p:nvSpPr>
            <p:cNvPr id="506" name="Google Shape;506;p37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7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8" name="Google Shape;508;p37"/>
          <p:cNvGrpSpPr/>
          <p:nvPr/>
        </p:nvGrpSpPr>
        <p:grpSpPr>
          <a:xfrm>
            <a:off x="2761858" y="3372087"/>
            <a:ext cx="287379" cy="300033"/>
            <a:chOff x="3294650" y="3652450"/>
            <a:chExt cx="388350" cy="405450"/>
          </a:xfrm>
        </p:grpSpPr>
        <p:sp>
          <p:nvSpPr>
            <p:cNvPr id="509" name="Google Shape;509;p37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7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7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2" name="Google Shape;512;p37"/>
          <p:cNvGrpSpPr/>
          <p:nvPr/>
        </p:nvGrpSpPr>
        <p:grpSpPr>
          <a:xfrm>
            <a:off x="3236734" y="3410049"/>
            <a:ext cx="335257" cy="245810"/>
            <a:chOff x="3936375" y="3703750"/>
            <a:chExt cx="453050" cy="332175"/>
          </a:xfrm>
        </p:grpSpPr>
        <p:sp>
          <p:nvSpPr>
            <p:cNvPr id="513" name="Google Shape;513;p37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7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7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7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7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" name="Google Shape;518;p37"/>
          <p:cNvGrpSpPr/>
          <p:nvPr/>
        </p:nvGrpSpPr>
        <p:grpSpPr>
          <a:xfrm>
            <a:off x="3735550" y="3410049"/>
            <a:ext cx="335257" cy="245810"/>
            <a:chOff x="4610450" y="3703750"/>
            <a:chExt cx="453050" cy="332175"/>
          </a:xfrm>
        </p:grpSpPr>
        <p:sp>
          <p:nvSpPr>
            <p:cNvPr id="519" name="Google Shape;519;p37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7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1" name="Google Shape;521;p37"/>
          <p:cNvGrpSpPr/>
          <p:nvPr/>
        </p:nvGrpSpPr>
        <p:grpSpPr>
          <a:xfrm>
            <a:off x="4246113" y="3385203"/>
            <a:ext cx="311762" cy="295501"/>
            <a:chOff x="5300400" y="3670175"/>
            <a:chExt cx="421300" cy="399325"/>
          </a:xfrm>
        </p:grpSpPr>
        <p:sp>
          <p:nvSpPr>
            <p:cNvPr id="522" name="Google Shape;522;p37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7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7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7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7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7" name="Google Shape;527;p37"/>
          <p:cNvSpPr/>
          <p:nvPr/>
        </p:nvSpPr>
        <p:spPr>
          <a:xfrm>
            <a:off x="4727225" y="3359399"/>
            <a:ext cx="347023" cy="347005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8" name="Google Shape;528;p37"/>
          <p:cNvGrpSpPr/>
          <p:nvPr/>
        </p:nvGrpSpPr>
        <p:grpSpPr>
          <a:xfrm>
            <a:off x="5248258" y="3381577"/>
            <a:ext cx="302734" cy="302753"/>
            <a:chOff x="6654650" y="3665275"/>
            <a:chExt cx="409100" cy="409125"/>
          </a:xfrm>
        </p:grpSpPr>
        <p:sp>
          <p:nvSpPr>
            <p:cNvPr id="529" name="Google Shape;529;p37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7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1" name="Google Shape;531;p37"/>
          <p:cNvGrpSpPr/>
          <p:nvPr/>
        </p:nvGrpSpPr>
        <p:grpSpPr>
          <a:xfrm>
            <a:off x="746264" y="3867739"/>
            <a:ext cx="328042" cy="328061"/>
            <a:chOff x="570875" y="4322250"/>
            <a:chExt cx="443300" cy="443325"/>
          </a:xfrm>
        </p:grpSpPr>
        <p:sp>
          <p:nvSpPr>
            <p:cNvPr id="532" name="Google Shape;532;p37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7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7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7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6" name="Google Shape;536;p37"/>
          <p:cNvSpPr/>
          <p:nvPr/>
        </p:nvSpPr>
        <p:spPr>
          <a:xfrm>
            <a:off x="1231504" y="3931390"/>
            <a:ext cx="355163" cy="200633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7" name="Google Shape;537;p37"/>
          <p:cNvGrpSpPr/>
          <p:nvPr/>
        </p:nvGrpSpPr>
        <p:grpSpPr>
          <a:xfrm>
            <a:off x="1788628" y="3843356"/>
            <a:ext cx="238576" cy="376827"/>
            <a:chOff x="1979475" y="4289300"/>
            <a:chExt cx="322400" cy="509225"/>
          </a:xfrm>
        </p:grpSpPr>
        <p:sp>
          <p:nvSpPr>
            <p:cNvPr id="538" name="Google Shape;538;p37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7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7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1" name="Google Shape;541;p37"/>
          <p:cNvGrpSpPr/>
          <p:nvPr/>
        </p:nvGrpSpPr>
        <p:grpSpPr>
          <a:xfrm>
            <a:off x="2266206" y="3848314"/>
            <a:ext cx="281496" cy="366911"/>
            <a:chOff x="2624850" y="4296000"/>
            <a:chExt cx="380400" cy="495825"/>
          </a:xfrm>
        </p:grpSpPr>
        <p:sp>
          <p:nvSpPr>
            <p:cNvPr id="542" name="Google Shape;542;p37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7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7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5" name="Google Shape;545;p37"/>
          <p:cNvSpPr/>
          <p:nvPr/>
        </p:nvSpPr>
        <p:spPr>
          <a:xfrm>
            <a:off x="3253854" y="3881238"/>
            <a:ext cx="300921" cy="30094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6" name="Google Shape;546;p37"/>
          <p:cNvSpPr/>
          <p:nvPr/>
        </p:nvSpPr>
        <p:spPr>
          <a:xfrm>
            <a:off x="2755046" y="3900218"/>
            <a:ext cx="300921" cy="262978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7" name="Google Shape;547;p37"/>
          <p:cNvSpPr/>
          <p:nvPr/>
        </p:nvSpPr>
        <p:spPr>
          <a:xfrm>
            <a:off x="3751292" y="3879887"/>
            <a:ext cx="303659" cy="303641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8" name="Google Shape;548;p37"/>
          <p:cNvGrpSpPr/>
          <p:nvPr/>
        </p:nvGrpSpPr>
        <p:grpSpPr>
          <a:xfrm>
            <a:off x="4228038" y="3884463"/>
            <a:ext cx="347911" cy="294613"/>
            <a:chOff x="5275975" y="4344850"/>
            <a:chExt cx="470150" cy="398125"/>
          </a:xfrm>
        </p:grpSpPr>
        <p:sp>
          <p:nvSpPr>
            <p:cNvPr id="549" name="Google Shape;549;p37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7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7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2" name="Google Shape;552;p37"/>
          <p:cNvSpPr/>
          <p:nvPr/>
        </p:nvSpPr>
        <p:spPr>
          <a:xfrm>
            <a:off x="4744393" y="3875373"/>
            <a:ext cx="312687" cy="312669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3" name="Google Shape;553;p37"/>
          <p:cNvGrpSpPr/>
          <p:nvPr/>
        </p:nvGrpSpPr>
        <p:grpSpPr>
          <a:xfrm>
            <a:off x="5239211" y="3860524"/>
            <a:ext cx="320827" cy="342491"/>
            <a:chOff x="6642425" y="4312500"/>
            <a:chExt cx="433550" cy="462825"/>
          </a:xfrm>
        </p:grpSpPr>
        <p:sp>
          <p:nvSpPr>
            <p:cNvPr id="554" name="Google Shape;554;p37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7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7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7" name="Google Shape;557;p37"/>
          <p:cNvSpPr/>
          <p:nvPr/>
        </p:nvSpPr>
        <p:spPr>
          <a:xfrm>
            <a:off x="704244" y="4408958"/>
            <a:ext cx="412069" cy="243109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8" name="Google Shape;558;p37"/>
          <p:cNvGrpSpPr/>
          <p:nvPr/>
        </p:nvGrpSpPr>
        <p:grpSpPr>
          <a:xfrm>
            <a:off x="1244617" y="4368830"/>
            <a:ext cx="328949" cy="323528"/>
            <a:chOff x="1244325" y="4999400"/>
            <a:chExt cx="444525" cy="437200"/>
          </a:xfrm>
        </p:grpSpPr>
        <p:sp>
          <p:nvSpPr>
            <p:cNvPr id="559" name="Google Shape;559;p37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7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7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7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7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" name="Google Shape;564;p37"/>
          <p:cNvGrpSpPr/>
          <p:nvPr/>
        </p:nvGrpSpPr>
        <p:grpSpPr>
          <a:xfrm>
            <a:off x="1772811" y="4358433"/>
            <a:ext cx="270211" cy="344304"/>
            <a:chOff x="1958100" y="4985350"/>
            <a:chExt cx="365150" cy="465275"/>
          </a:xfrm>
        </p:grpSpPr>
        <p:sp>
          <p:nvSpPr>
            <p:cNvPr id="565" name="Google Shape;565;p37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7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7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8" name="Google Shape;568;p37"/>
          <p:cNvGrpSpPr/>
          <p:nvPr/>
        </p:nvGrpSpPr>
        <p:grpSpPr>
          <a:xfrm>
            <a:off x="2251739" y="4371531"/>
            <a:ext cx="309986" cy="318552"/>
            <a:chOff x="2605300" y="5003050"/>
            <a:chExt cx="418900" cy="430475"/>
          </a:xfrm>
        </p:grpSpPr>
        <p:sp>
          <p:nvSpPr>
            <p:cNvPr id="569" name="Google Shape;569;p37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7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7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2" name="Google Shape;572;p37"/>
          <p:cNvGrpSpPr/>
          <p:nvPr/>
        </p:nvGrpSpPr>
        <p:grpSpPr>
          <a:xfrm>
            <a:off x="2720288" y="4378320"/>
            <a:ext cx="370518" cy="304547"/>
            <a:chOff x="3238475" y="5012225"/>
            <a:chExt cx="500700" cy="411550"/>
          </a:xfrm>
        </p:grpSpPr>
        <p:sp>
          <p:nvSpPr>
            <p:cNvPr id="573" name="Google Shape;573;p37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7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7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7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7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7"/>
          <p:cNvGrpSpPr/>
          <p:nvPr/>
        </p:nvGrpSpPr>
        <p:grpSpPr>
          <a:xfrm>
            <a:off x="3699845" y="4345779"/>
            <a:ext cx="406667" cy="369612"/>
            <a:chOff x="4562200" y="4968250"/>
            <a:chExt cx="549550" cy="499475"/>
          </a:xfrm>
        </p:grpSpPr>
        <p:sp>
          <p:nvSpPr>
            <p:cNvPr id="579" name="Google Shape;579;p37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7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7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7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7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4" name="Google Shape;584;p37"/>
          <p:cNvGrpSpPr/>
          <p:nvPr/>
        </p:nvGrpSpPr>
        <p:grpSpPr>
          <a:xfrm>
            <a:off x="3263393" y="4366573"/>
            <a:ext cx="281940" cy="327580"/>
            <a:chOff x="3972400" y="4996350"/>
            <a:chExt cx="381000" cy="442675"/>
          </a:xfrm>
        </p:grpSpPr>
        <p:sp>
          <p:nvSpPr>
            <p:cNvPr id="585" name="Google Shape;585;p37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7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7" name="Google Shape;587;p37"/>
          <p:cNvGrpSpPr/>
          <p:nvPr/>
        </p:nvGrpSpPr>
        <p:grpSpPr>
          <a:xfrm>
            <a:off x="4202286" y="4339008"/>
            <a:ext cx="399434" cy="383154"/>
            <a:chOff x="5241175" y="4959100"/>
            <a:chExt cx="539775" cy="517775"/>
          </a:xfrm>
        </p:grpSpPr>
        <p:sp>
          <p:nvSpPr>
            <p:cNvPr id="588" name="Google Shape;588;p37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7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7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7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7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7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4" name="Google Shape;594;p37"/>
          <p:cNvSpPr/>
          <p:nvPr/>
        </p:nvSpPr>
        <p:spPr>
          <a:xfrm>
            <a:off x="4724968" y="4433359"/>
            <a:ext cx="351537" cy="194306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5" name="Google Shape;595;p37"/>
          <p:cNvGrpSpPr/>
          <p:nvPr/>
        </p:nvGrpSpPr>
        <p:grpSpPr>
          <a:xfrm>
            <a:off x="5270846" y="4395932"/>
            <a:ext cx="256207" cy="294613"/>
            <a:chOff x="6685175" y="5036025"/>
            <a:chExt cx="346225" cy="398125"/>
          </a:xfrm>
        </p:grpSpPr>
        <p:sp>
          <p:nvSpPr>
            <p:cNvPr id="596" name="Google Shape;596;p37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7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7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7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7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1" name="Google Shape;601;p37"/>
          <p:cNvGrpSpPr/>
          <p:nvPr/>
        </p:nvGrpSpPr>
        <p:grpSpPr>
          <a:xfrm>
            <a:off x="6131017" y="2410999"/>
            <a:ext cx="432570" cy="421334"/>
            <a:chOff x="5926225" y="921350"/>
            <a:chExt cx="517800" cy="504350"/>
          </a:xfrm>
        </p:grpSpPr>
        <p:sp>
          <p:nvSpPr>
            <p:cNvPr id="602" name="Google Shape;602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03" name="Google Shape;603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04" name="Google Shape;604;p37"/>
          <p:cNvSpPr/>
          <p:nvPr/>
        </p:nvSpPr>
        <p:spPr>
          <a:xfrm>
            <a:off x="6324938" y="26470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5" name="Google Shape;605;p37"/>
          <p:cNvGrpSpPr/>
          <p:nvPr/>
        </p:nvGrpSpPr>
        <p:grpSpPr>
          <a:xfrm>
            <a:off x="7016005" y="2390379"/>
            <a:ext cx="432570" cy="421334"/>
            <a:chOff x="5926225" y="921350"/>
            <a:chExt cx="517800" cy="504350"/>
          </a:xfrm>
        </p:grpSpPr>
        <p:sp>
          <p:nvSpPr>
            <p:cNvPr id="606" name="Google Shape;606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8" name="Google Shape;608;p37"/>
          <p:cNvSpPr/>
          <p:nvPr/>
        </p:nvSpPr>
        <p:spPr>
          <a:xfrm>
            <a:off x="7209926" y="26264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9" name="Google Shape;609;p37"/>
          <p:cNvGrpSpPr/>
          <p:nvPr/>
        </p:nvGrpSpPr>
        <p:grpSpPr>
          <a:xfrm>
            <a:off x="6131285" y="3139421"/>
            <a:ext cx="1075937" cy="1047989"/>
            <a:chOff x="5926225" y="921350"/>
            <a:chExt cx="517800" cy="504350"/>
          </a:xfrm>
        </p:grpSpPr>
        <p:sp>
          <p:nvSpPr>
            <p:cNvPr id="610" name="Google Shape;610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ABE33F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ABE33F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2" name="Google Shape;612;p37"/>
          <p:cNvSpPr/>
          <p:nvPr/>
        </p:nvSpPr>
        <p:spPr>
          <a:xfrm>
            <a:off x="6613598" y="37265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ABE33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3" name="Google Shape;613;p37"/>
          <p:cNvSpPr txBox="1"/>
          <p:nvPr/>
        </p:nvSpPr>
        <p:spPr>
          <a:xfrm>
            <a:off x="6019975" y="8454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. 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This means that you can: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Karla"/>
              <a:buChar char="●"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Resize them without losing quality.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Karla"/>
              <a:buChar char="●"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Change fill color and opacity.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Karla"/>
              <a:buChar char="●"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Change line color, width and style.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Isn’t that nice? :)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Examples: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614" name="Google Shape;614;p37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8" name="Shape 6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19" name="Google Shape;619;p38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20" name="Google Shape;620;p38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38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8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38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38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6" name="Google Shape;626;p38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27" name="Google Shape;627;p38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8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38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8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1" name="Google Shape;631;p38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32" name="Google Shape;632;p38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38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38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5" name="Google Shape;635;p38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36" name="Google Shape;636;p38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8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8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38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1" name="Google Shape;641;p38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42" name="Google Shape;642;p38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5" name="Google Shape;645;p38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46" name="Google Shape;646;p38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8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38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38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0" name="Google Shape;650;p38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51" name="Google Shape;651;p38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8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38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8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6" name="Google Shape;656;p38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57" name="Google Shape;657;p38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8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8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8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8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38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3" name="Google Shape;663;p38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64" name="Google Shape;664;p38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8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6" name="Google Shape;666;p38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67" name="Google Shape;667;p38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38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38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0" name="Google Shape;670;p38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71" name="Google Shape;671;p38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38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8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8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7" name="Google Shape;677;p38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678" name="Google Shape;678;p38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8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8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8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3" name="Google Shape;683;p38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684" name="Google Shape;684;p38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8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8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7" name="Google Shape;687;p38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688" name="Google Shape;688;p38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689" name="Google Shape;689;p38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0" name="Google Shape;690;p38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1" name="Google Shape;691;p38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2" name="Google Shape;692;p38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3" name="Google Shape;693;p38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4" name="Google Shape;694;p38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5" name="Google Shape;695;p38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6" name="Google Shape;696;p38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7" name="Google Shape;697;p38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8" name="Google Shape;698;p38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99" name="Google Shape;699;p38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8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8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8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5" name="Google Shape;705;p38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06" name="Google Shape;706;p38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8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8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0" name="Google Shape;710;p38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11" name="Google Shape;711;p38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8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38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38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6" name="Google Shape;716;p38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17" name="Google Shape;717;p38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8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8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8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8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8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3" name="Google Shape;723;p38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24" name="Google Shape;724;p38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8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38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8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8" name="Google Shape;728;p38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29" name="Google Shape;729;p38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8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8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3" name="Google Shape;733;p38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34" name="Google Shape;734;p38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8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8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8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8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39" name="Google Shape;739;p38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40" name="Google Shape;740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1" name="Google Shape;741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2" name="Google Shape;742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3" name="Google Shape;743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4" name="Google Shape;744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6" name="Google Shape;746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50" name="Google Shape;750;p38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51" name="Google Shape;751;p38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8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8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54" name="Google Shape;754;p38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55" name="Google Shape;755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1" name="Google Shape;761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5" name="Google Shape;765;p38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66" name="Google Shape;766;p38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38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38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38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70" name="Google Shape;770;p38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71" name="Google Shape;771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3" name="Google Shape;773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4" name="Google Shape;774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5" name="Google Shape;775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6" name="Google Shape;776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7" name="Google Shape;777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8" name="Google Shape;778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9" name="Google Shape;779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0" name="Google Shape;780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81" name="Google Shape;781;p38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782" name="Google Shape;782;p38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8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8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8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8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8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8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9" name="Google Shape;789;p38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790" name="Google Shape;790;p38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8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38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8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4" name="Google Shape;794;p38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795" name="Google Shape;795;p38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8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8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8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9" name="Google Shape;799;p38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00" name="Google Shape;800;p38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8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8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8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38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5" name="Google Shape;805;p38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06" name="Google Shape;806;p38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38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38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38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38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8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2" name="Google Shape;812;p38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13" name="Google Shape;813;p38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8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38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6" name="Google Shape;816;p38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17" name="Google Shape;817;p38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8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8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8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8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2" name="Google Shape;822;p38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23" name="Google Shape;823;p38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38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8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8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8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8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9" name="Google Shape;829;p38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30" name="Google Shape;830;p38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8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38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3" name="Google Shape;833;p38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34" name="Google Shape;834;p38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8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8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8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8" name="Google Shape;838;p38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39" name="Google Shape;839;p38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8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8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38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38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8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5" name="Google Shape;845;p38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46" name="Google Shape;846;p38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38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8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8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8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8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38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3" name="Google Shape;853;p38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54" name="Google Shape;854;p38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8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8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38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8" name="Google Shape;858;p38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59" name="Google Shape;859;p38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8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8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2" name="Google Shape;862;p38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63" name="Google Shape;863;p38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8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8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6" name="Google Shape;866;p38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67" name="Google Shape;867;p38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8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8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8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1" name="Google Shape;871;p38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72" name="Google Shape;872;p38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38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8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8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6" name="Google Shape;876;p38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877" name="Google Shape;877;p38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8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8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38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38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2" name="Google Shape;882;p38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883" name="Google Shape;883;p38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8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38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38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38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8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9" name="Google Shape;889;p38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890" name="Google Shape;890;p38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38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38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8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8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8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38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7" name="Google Shape;897;p38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898" name="Google Shape;898;p38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8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8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8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38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38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8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8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8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8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38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8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0" name="Google Shape;910;p38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11" name="Google Shape;911;p38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8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38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38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5" name="Google Shape;915;p38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16" name="Google Shape;916;p38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8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38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9" name="Google Shape;919;p38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20" name="Google Shape;920;p38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8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8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8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38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38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6" name="Google Shape;926;p38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27" name="Google Shape;927;p38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8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38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38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38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8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8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8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5" name="Google Shape;935;p38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36" name="Google Shape;936;p38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38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38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38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38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8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8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8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8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38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38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8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8" name="Google Shape;948;p38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49" name="Google Shape;949;p38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8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8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38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38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8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8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8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8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38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38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8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1" name="Google Shape;961;p38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62" name="Google Shape;962;p38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38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8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8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8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8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8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8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8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38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8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38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4" name="Google Shape;974;p38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975" name="Google Shape;975;p38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38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8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8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38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38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1" name="Google Shape;981;p38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982" name="Google Shape;982;p38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8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8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8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38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8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38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38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8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38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38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38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8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8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38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7" name="Google Shape;997;p38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998" name="Google Shape;998;p38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8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8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3" name="Google Shape;1003;p38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04" name="Google Shape;1004;p38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05" name="Google Shape;1005;p38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38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38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8" name="Google Shape;1008;p38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09" name="Google Shape;1009;p38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38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38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2" name="Google Shape;1012;p38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13" name="Google Shape;1013;p38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4" name="Google Shape;1014;p38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5" name="Google Shape;1015;p38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6" name="Google Shape;1016;p38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17" name="Google Shape;1017;p38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8" name="Google Shape;1018;p38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9" name="Google Shape;1019;p38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20" name="Google Shape;1020;p38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21" name="Google Shape;1021;p38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38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8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38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38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38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38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8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38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30" name="Google Shape;1030;p38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38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8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8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38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38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38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38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8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8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38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38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8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8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8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8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8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8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8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8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8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8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8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8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4" name="Google Shape;1054;p38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55" name="Google Shape;1055;p38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56" name="Google Shape;1056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7" name="Google Shape;1057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8" name="Google Shape;1058;p38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59" name="Google Shape;1059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0" name="Google Shape;1060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1" name="Google Shape;1061;p38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62" name="Google Shape;1062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3" name="Google Shape;1063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64" name="Google Shape;1064;p38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65" name="Google Shape;1065;p38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69" name="Shape 10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0" name="Google Shape;1070;p39"/>
          <p:cNvSpPr txBox="1"/>
          <p:nvPr/>
        </p:nvSpPr>
        <p:spPr>
          <a:xfrm>
            <a:off x="2163850" y="12952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rPr>
              <a:t>Now you can use any emoji as an icon!</a:t>
            </a:r>
            <a:endParaRPr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rPr>
              <a:t>And of course it resizes without losing quality and you can change the color.</a:t>
            </a:r>
            <a:endParaRPr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rPr>
              <a:t>How? Follow Google instructions </a:t>
            </a:r>
            <a:r>
              <a:rPr lang="en" u="sng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  <a:hlinkClick r:id="rId3"/>
              </a:rPr>
              <a:t>https://twitter.com/googledocs/status/730087240156643328</a:t>
            </a:r>
            <a:endParaRPr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4C52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1071" name="Google Shape;1071;p39"/>
          <p:cNvSpPr txBox="1"/>
          <p:nvPr/>
        </p:nvSpPr>
        <p:spPr>
          <a:xfrm>
            <a:off x="808100" y="2755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004C52"/>
                </a:solidFill>
                <a:latin typeface="Karla"/>
                <a:ea typeface="Karla"/>
                <a:cs typeface="Karla"/>
                <a:sym typeface="Karla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AE9D"/>
                </a:highlight>
                <a:latin typeface="Karla"/>
                <a:ea typeface="Karla"/>
                <a:cs typeface="Karla"/>
                <a:sym typeface="Karla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0AE9D"/>
              </a:highlight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1072" name="Google Shape;1072;p39"/>
          <p:cNvSpPr txBox="1"/>
          <p:nvPr/>
        </p:nvSpPr>
        <p:spPr>
          <a:xfrm>
            <a:off x="648975" y="1237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ABE33F"/>
                </a:solidFill>
              </a:rPr>
              <a:t>😉</a:t>
            </a:r>
            <a:endParaRPr sz="9600">
              <a:solidFill>
                <a:srgbClr val="ABE33F"/>
              </a:solidFill>
            </a:endParaRPr>
          </a:p>
        </p:txBody>
      </p:sp>
      <p:sp>
        <p:nvSpPr>
          <p:cNvPr id="1073" name="Google Shape;1073;p39"/>
          <p:cNvSpPr txBox="1"/>
          <p:nvPr>
            <p:ph idx="12" type="sldNum"/>
          </p:nvPr>
        </p:nvSpPr>
        <p:spPr>
          <a:xfrm>
            <a:off x="27122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77" name="Shape 10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78" name="Google Shape;1078;p40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79" name="Google Shape;1079;p40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80" name="Google Shape;1080;p40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81" name="Google Shape;1081;p40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82" name="Google Shape;1082;p40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3" name="Google Shape;1083;p40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84" name="Google Shape;1084;p40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85" name="Google Shape;1085;p40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6" name="Google Shape;1086;p40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87" name="Google Shape;1087;p40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088" name="Google Shape;1088;p40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9" name="Google Shape;1089;p40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0" name="Google Shape;1090;p40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091" name="Google Shape;1091;p40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2" name="Google Shape;1092;p40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Escalus template">
  <a:themeElements>
    <a:clrScheme name="Custom 347">
      <a:dk1>
        <a:srgbClr val="004C52"/>
      </a:dk1>
      <a:lt1>
        <a:srgbClr val="FFFFFF"/>
      </a:lt1>
      <a:dk2>
        <a:srgbClr val="788788"/>
      </a:dk2>
      <a:lt2>
        <a:srgbClr val="D7EEEC"/>
      </a:lt2>
      <a:accent1>
        <a:srgbClr val="004C52"/>
      </a:accent1>
      <a:accent2>
        <a:srgbClr val="00AE9D"/>
      </a:accent2>
      <a:accent3>
        <a:srgbClr val="4BD3B0"/>
      </a:accent3>
      <a:accent4>
        <a:srgbClr val="68DD6B"/>
      </a:accent4>
      <a:accent5>
        <a:srgbClr val="ABE33F"/>
      </a:accent5>
      <a:accent6>
        <a:srgbClr val="DBEEA6"/>
      </a:accent6>
      <a:hlink>
        <a:srgbClr val="004C52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