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9"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 id="277" r:id="rId28"/>
    <p:sldId id="278" r:id="rId29"/>
  </p:sldIdLst>
  <p:sldSz cy="10287000" cx="18288000"/>
  <p:notesSz cx="6858000" cy="9144000"/>
  <p:embeddedFontLst>
    <p:embeddedFont>
      <p:font typeface="Ubuntu"/>
      <p:bold r:id="rId30"/>
      <p:boldItalic r:id="rId31"/>
    </p:embeddedFont>
    <p:embeddedFont>
      <p:font typeface="Ubuntu Medium"/>
      <p:regular r:id="rId32"/>
      <p:bold r:id="rId33"/>
      <p:italic r:id="rId34"/>
      <p:boldItalic r:id="rId35"/>
    </p:embeddedFont>
    <p:embeddedFont>
      <p:font typeface="Gamja Flower"/>
      <p:regular r:id="rId36"/>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000000"/>
          </p15:clr>
        </p15:guide>
        <p15:guide id="2" pos="2880">
          <p15:clr>
            <a:srgbClr val="000000"/>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AAD3BC8C-6193-439A-8D8B-2C26120CEC44}">
  <a:tblStyle styleId="{AAD3BC8C-6193-439A-8D8B-2C26120CEC44}" styleName="Table_0">
    <a:wholeTbl>
      <a:tcTxStyle>
        <a:font>
          <a:latin typeface="Arial"/>
          <a:ea typeface="Arial"/>
          <a:cs typeface="Arial"/>
        </a:font>
        <a:srgbClr val="000000"/>
      </a:tcTx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2880"/>
      </p:guideLst>
    </p:cSldViewPr>
  </p:slideViewPr>
</p:viewPr>
</file>

<file path=ppt/_rels/presentation.xml.rels><?xml version="1.0" encoding="UTF-8" standalone="yes"?><Relationships xmlns="http://schemas.openxmlformats.org/package/2006/relationships"><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5" Type="http://schemas.openxmlformats.org/officeDocument/2006/relationships/slideMaster" Target="slideMasters/slideMaster1.xml"/><Relationship Id="rId6" Type="http://schemas.openxmlformats.org/officeDocument/2006/relationships/notesMaster" Target="notesMasters/notesMaster1.xml"/><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font" Target="fonts/Ubuntu-boldItalic.fntdata"/><Relationship Id="rId30" Type="http://schemas.openxmlformats.org/officeDocument/2006/relationships/font" Target="fonts/Ubuntu-bold.fntdata"/><Relationship Id="rId33" Type="http://schemas.openxmlformats.org/officeDocument/2006/relationships/font" Target="fonts/UbuntuMedium-bold.fntdata"/><Relationship Id="rId32" Type="http://schemas.openxmlformats.org/officeDocument/2006/relationships/font" Target="fonts/UbuntuMedium-regular.fntdata"/><Relationship Id="rId35" Type="http://schemas.openxmlformats.org/officeDocument/2006/relationships/font" Target="fonts/UbuntuMedium-boldItalic.fntdata"/><Relationship Id="rId34" Type="http://schemas.openxmlformats.org/officeDocument/2006/relationships/font" Target="fonts/UbuntuMedium-italic.fntdata"/><Relationship Id="rId36" Type="http://schemas.openxmlformats.org/officeDocument/2006/relationships/font" Target="fonts/GamjaFlower-regular.fntdata"/><Relationship Id="rId20" Type="http://schemas.openxmlformats.org/officeDocument/2006/relationships/slide" Target="slides/slide14.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slide" Target="slides/slide22.xml"/><Relationship Id="rId27" Type="http://schemas.openxmlformats.org/officeDocument/2006/relationships/slide" Target="slides/slide21.xml"/><Relationship Id="rId29" Type="http://schemas.openxmlformats.org/officeDocument/2006/relationships/slide" Target="slides/slide23.xml"/><Relationship Id="rId11" Type="http://schemas.openxmlformats.org/officeDocument/2006/relationships/slide" Target="slides/slide5.xml"/><Relationship Id="rId10" Type="http://schemas.openxmlformats.org/officeDocument/2006/relationships/slide" Target="slides/slide4.xml"/><Relationship Id="rId13" Type="http://schemas.openxmlformats.org/officeDocument/2006/relationships/slide" Target="slides/slide7.xml"/><Relationship Id="rId12" Type="http://schemas.openxmlformats.org/officeDocument/2006/relationships/slide" Target="slides/slide6.xml"/><Relationship Id="rId15" Type="http://schemas.openxmlformats.org/officeDocument/2006/relationships/slide" Target="slides/slide9.xml"/><Relationship Id="rId14" Type="http://schemas.openxmlformats.org/officeDocument/2006/relationships/slide" Target="slides/slide8.xml"/><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 name="Shape 80"/>
        <p:cNvGrpSpPr/>
        <p:nvPr/>
      </p:nvGrpSpPr>
      <p:grpSpPr>
        <a:xfrm>
          <a:off x="0" y="0"/>
          <a:ext cx="0" cy="0"/>
          <a:chOff x="0" y="0"/>
          <a:chExt cx="0" cy="0"/>
        </a:xfrm>
      </p:grpSpPr>
      <p:sp>
        <p:nvSpPr>
          <p:cNvPr id="81" name="Google Shape;81;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82" name="Google Shape;82;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6" name="Shape 96"/>
        <p:cNvGrpSpPr/>
        <p:nvPr/>
      </p:nvGrpSpPr>
      <p:grpSpPr>
        <a:xfrm>
          <a:off x="0" y="0"/>
          <a:ext cx="0" cy="0"/>
          <a:chOff x="0" y="0"/>
          <a:chExt cx="0" cy="0"/>
        </a:xfrm>
      </p:grpSpPr>
      <p:sp>
        <p:nvSpPr>
          <p:cNvPr id="97" name="Google Shape;97;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98" name="Google Shape;98;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0" name="Shape 110"/>
        <p:cNvGrpSpPr/>
        <p:nvPr/>
      </p:nvGrpSpPr>
      <p:grpSpPr>
        <a:xfrm>
          <a:off x="0" y="0"/>
          <a:ext cx="0" cy="0"/>
          <a:chOff x="0" y="0"/>
          <a:chExt cx="0" cy="0"/>
        </a:xfrm>
      </p:grpSpPr>
      <p:sp>
        <p:nvSpPr>
          <p:cNvPr id="111" name="Google Shape;111;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12" name="Google Shape;112;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0" name="Shape 130"/>
        <p:cNvGrpSpPr/>
        <p:nvPr/>
      </p:nvGrpSpPr>
      <p:grpSpPr>
        <a:xfrm>
          <a:off x="0" y="0"/>
          <a:ext cx="0" cy="0"/>
          <a:chOff x="0" y="0"/>
          <a:chExt cx="0" cy="0"/>
        </a:xfrm>
      </p:grpSpPr>
      <p:sp>
        <p:nvSpPr>
          <p:cNvPr id="131" name="Google Shape;131;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32" name="Google Shape;132;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5" name="Shape 145"/>
        <p:cNvGrpSpPr/>
        <p:nvPr/>
      </p:nvGrpSpPr>
      <p:grpSpPr>
        <a:xfrm>
          <a:off x="0" y="0"/>
          <a:ext cx="0" cy="0"/>
          <a:chOff x="0" y="0"/>
          <a:chExt cx="0" cy="0"/>
        </a:xfrm>
      </p:grpSpPr>
      <p:sp>
        <p:nvSpPr>
          <p:cNvPr id="146" name="Google Shape;146;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47" name="Google Shape;147;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1" name="Shape 161"/>
        <p:cNvGrpSpPr/>
        <p:nvPr/>
      </p:nvGrpSpPr>
      <p:grpSpPr>
        <a:xfrm>
          <a:off x="0" y="0"/>
          <a:ext cx="0" cy="0"/>
          <a:chOff x="0" y="0"/>
          <a:chExt cx="0" cy="0"/>
        </a:xfrm>
      </p:grpSpPr>
      <p:sp>
        <p:nvSpPr>
          <p:cNvPr id="162" name="Google Shape;162;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7" name="Shape 177"/>
        <p:cNvGrpSpPr/>
        <p:nvPr/>
      </p:nvGrpSpPr>
      <p:grpSpPr>
        <a:xfrm>
          <a:off x="0" y="0"/>
          <a:ext cx="0" cy="0"/>
          <a:chOff x="0" y="0"/>
          <a:chExt cx="0" cy="0"/>
        </a:xfrm>
      </p:grpSpPr>
      <p:sp>
        <p:nvSpPr>
          <p:cNvPr id="178" name="Google Shape;178;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79" name="Google Shape;179;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5" name="Shape 205"/>
        <p:cNvGrpSpPr/>
        <p:nvPr/>
      </p:nvGrpSpPr>
      <p:grpSpPr>
        <a:xfrm>
          <a:off x="0" y="0"/>
          <a:ext cx="0" cy="0"/>
          <a:chOff x="0" y="0"/>
          <a:chExt cx="0" cy="0"/>
        </a:xfrm>
      </p:grpSpPr>
      <p:sp>
        <p:nvSpPr>
          <p:cNvPr id="206" name="Google Shape;206;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8" name="Shape 228"/>
        <p:cNvGrpSpPr/>
        <p:nvPr/>
      </p:nvGrpSpPr>
      <p:grpSpPr>
        <a:xfrm>
          <a:off x="0" y="0"/>
          <a:ext cx="0" cy="0"/>
          <a:chOff x="0" y="0"/>
          <a:chExt cx="0" cy="0"/>
        </a:xfrm>
      </p:grpSpPr>
      <p:sp>
        <p:nvSpPr>
          <p:cNvPr id="229" name="Google Shape;229;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30" name="Google Shape;230;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1" name="Shape 241"/>
        <p:cNvGrpSpPr/>
        <p:nvPr/>
      </p:nvGrpSpPr>
      <p:grpSpPr>
        <a:xfrm>
          <a:off x="0" y="0"/>
          <a:ext cx="0" cy="0"/>
          <a:chOff x="0" y="0"/>
          <a:chExt cx="0" cy="0"/>
        </a:xfrm>
      </p:grpSpPr>
      <p:sp>
        <p:nvSpPr>
          <p:cNvPr id="242" name="Google Shape;242;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1" name="Shape 261"/>
        <p:cNvGrpSpPr/>
        <p:nvPr/>
      </p:nvGrpSpPr>
      <p:grpSpPr>
        <a:xfrm>
          <a:off x="0" y="0"/>
          <a:ext cx="0" cy="0"/>
          <a:chOff x="0" y="0"/>
          <a:chExt cx="0" cy="0"/>
        </a:xfrm>
      </p:grpSpPr>
      <p:sp>
        <p:nvSpPr>
          <p:cNvPr id="262" name="Google Shape;262;p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63" name="Google Shape;263;p1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5" name="Shape 275"/>
        <p:cNvGrpSpPr/>
        <p:nvPr/>
      </p:nvGrpSpPr>
      <p:grpSpPr>
        <a:xfrm>
          <a:off x="0" y="0"/>
          <a:ext cx="0" cy="0"/>
          <a:chOff x="0" y="0"/>
          <a:chExt cx="0" cy="0"/>
        </a:xfrm>
      </p:grpSpPr>
      <p:sp>
        <p:nvSpPr>
          <p:cNvPr id="276" name="Google Shape;276;p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77" name="Google Shape;277;p1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0" name="Shape 290"/>
        <p:cNvGrpSpPr/>
        <p:nvPr/>
      </p:nvGrpSpPr>
      <p:grpSpPr>
        <a:xfrm>
          <a:off x="0" y="0"/>
          <a:ext cx="0" cy="0"/>
          <a:chOff x="0" y="0"/>
          <a:chExt cx="0" cy="0"/>
        </a:xfrm>
      </p:grpSpPr>
      <p:sp>
        <p:nvSpPr>
          <p:cNvPr id="291" name="Google Shape;291;p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1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1" name="Shape 311"/>
        <p:cNvGrpSpPr/>
        <p:nvPr/>
      </p:nvGrpSpPr>
      <p:grpSpPr>
        <a:xfrm>
          <a:off x="0" y="0"/>
          <a:ext cx="0" cy="0"/>
          <a:chOff x="0" y="0"/>
          <a:chExt cx="0" cy="0"/>
        </a:xfrm>
      </p:grpSpPr>
      <p:sp>
        <p:nvSpPr>
          <p:cNvPr id="312" name="Google Shape;312;p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13" name="Google Shape;313;p1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1" name="Shape 321"/>
        <p:cNvGrpSpPr/>
        <p:nvPr/>
      </p:nvGrpSpPr>
      <p:grpSpPr>
        <a:xfrm>
          <a:off x="0" y="0"/>
          <a:ext cx="0" cy="0"/>
          <a:chOff x="0" y="0"/>
          <a:chExt cx="0" cy="0"/>
        </a:xfrm>
      </p:grpSpPr>
      <p:sp>
        <p:nvSpPr>
          <p:cNvPr id="322" name="Google Shape;322;p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23" name="Google Shape;323;p1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3" name="Shape 343"/>
        <p:cNvGrpSpPr/>
        <p:nvPr/>
      </p:nvGrpSpPr>
      <p:grpSpPr>
        <a:xfrm>
          <a:off x="0" y="0"/>
          <a:ext cx="0" cy="0"/>
          <a:chOff x="0" y="0"/>
          <a:chExt cx="0" cy="0"/>
        </a:xfrm>
      </p:grpSpPr>
      <p:sp>
        <p:nvSpPr>
          <p:cNvPr id="344" name="Google Shape;344;p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45" name="Google Shape;345;p1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3" name="Shape 353"/>
        <p:cNvGrpSpPr/>
        <p:nvPr/>
      </p:nvGrpSpPr>
      <p:grpSpPr>
        <a:xfrm>
          <a:off x="0" y="0"/>
          <a:ext cx="0" cy="0"/>
          <a:chOff x="0" y="0"/>
          <a:chExt cx="0" cy="0"/>
        </a:xfrm>
      </p:grpSpPr>
      <p:sp>
        <p:nvSpPr>
          <p:cNvPr id="354" name="Google Shape;354;p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55" name="Google Shape;355;p1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0" name="Shape 370"/>
        <p:cNvGrpSpPr/>
        <p:nvPr/>
      </p:nvGrpSpPr>
      <p:grpSpPr>
        <a:xfrm>
          <a:off x="0" y="0"/>
          <a:ext cx="0" cy="0"/>
          <a:chOff x="0" y="0"/>
          <a:chExt cx="0" cy="0"/>
        </a:xfrm>
      </p:grpSpPr>
      <p:sp>
        <p:nvSpPr>
          <p:cNvPr id="371" name="Google Shape;371;p1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72" name="Google Shape;372;p1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4" name="Shape 384"/>
        <p:cNvGrpSpPr/>
        <p:nvPr/>
      </p:nvGrpSpPr>
      <p:grpSpPr>
        <a:xfrm>
          <a:off x="0" y="0"/>
          <a:ext cx="0" cy="0"/>
          <a:chOff x="0" y="0"/>
          <a:chExt cx="0" cy="0"/>
        </a:xfrm>
      </p:grpSpPr>
      <p:sp>
        <p:nvSpPr>
          <p:cNvPr id="385" name="Google Shape;385;p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86" name="Google Shape;386;p1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9" name="Shape 429"/>
        <p:cNvGrpSpPr/>
        <p:nvPr/>
      </p:nvGrpSpPr>
      <p:grpSpPr>
        <a:xfrm>
          <a:off x="0" y="0"/>
          <a:ext cx="0" cy="0"/>
          <a:chOff x="0" y="0"/>
          <a:chExt cx="0" cy="0"/>
        </a:xfrm>
      </p:grpSpPr>
      <p:sp>
        <p:nvSpPr>
          <p:cNvPr id="430" name="Google Shape;430;p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31" name="Google Shape;431;p2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4" name="Shape 454"/>
        <p:cNvGrpSpPr/>
        <p:nvPr/>
      </p:nvGrpSpPr>
      <p:grpSpPr>
        <a:xfrm>
          <a:off x="0" y="0"/>
          <a:ext cx="0" cy="0"/>
          <a:chOff x="0" y="0"/>
          <a:chExt cx="0" cy="0"/>
        </a:xfrm>
      </p:grpSpPr>
      <p:sp>
        <p:nvSpPr>
          <p:cNvPr id="455" name="Google Shape;455;p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56" name="Google Shape;456;p2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5" name="Shape 465"/>
        <p:cNvGrpSpPr/>
        <p:nvPr/>
      </p:nvGrpSpPr>
      <p:grpSpPr>
        <a:xfrm>
          <a:off x="0" y="0"/>
          <a:ext cx="0" cy="0"/>
          <a:chOff x="0" y="0"/>
          <a:chExt cx="0" cy="0"/>
        </a:xfrm>
      </p:grpSpPr>
      <p:sp>
        <p:nvSpPr>
          <p:cNvPr id="466" name="Google Shape;466;p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67" name="Google Shape;467;p2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4" name="Shape 534"/>
        <p:cNvGrpSpPr/>
        <p:nvPr/>
      </p:nvGrpSpPr>
      <p:grpSpPr>
        <a:xfrm>
          <a:off x="0" y="0"/>
          <a:ext cx="0" cy="0"/>
          <a:chOff x="0" y="0"/>
          <a:chExt cx="0" cy="0"/>
        </a:xfrm>
      </p:grpSpPr>
      <p:sp>
        <p:nvSpPr>
          <p:cNvPr id="535" name="Google Shape;535;p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36" name="Google Shape;536;p2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11" name="Shape 11"/>
        <p:cNvGrpSpPr/>
        <p:nvPr/>
      </p:nvGrpSpPr>
      <p:grpSpPr>
        <a:xfrm>
          <a:off x="0" y="0"/>
          <a:ext cx="0" cy="0"/>
          <a:chOff x="0" y="0"/>
          <a:chExt cx="0" cy="0"/>
        </a:xfrm>
      </p:grpSpPr>
      <p:sp>
        <p:nvSpPr>
          <p:cNvPr id="12" name="Google Shape;12;p2"/>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 name="Google Shape;13;p2"/>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4" name="Google Shape;14;p2"/>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5" name="Shape 15"/>
        <p:cNvGrpSpPr/>
        <p:nvPr/>
      </p:nvGrpSpPr>
      <p:grpSpPr>
        <a:xfrm>
          <a:off x="0" y="0"/>
          <a:ext cx="0" cy="0"/>
          <a:chOff x="0" y="0"/>
          <a:chExt cx="0" cy="0"/>
        </a:xfrm>
      </p:grpSpPr>
      <p:sp>
        <p:nvSpPr>
          <p:cNvPr id="16" name="Google Shape;16;p3"/>
          <p:cNvSpPr txBox="1"/>
          <p:nvPr>
            <p:ph type="ctrTitle"/>
          </p:nvPr>
        </p:nvSpPr>
        <p:spPr>
          <a:xfrm>
            <a:off x="685800" y="2130425"/>
            <a:ext cx="7772400" cy="1470025"/>
          </a:xfrm>
          <a:prstGeom prst="rect">
            <a:avLst/>
          </a:prstGeom>
          <a:noFill/>
          <a:ln>
            <a:noFill/>
          </a:ln>
        </p:spPr>
        <p:txBody>
          <a:bodyPr anchorCtr="0" anchor="ctr" bIns="45700" lIns="91425" spcFirstLastPara="1" rIns="91425" wrap="square" tIns="45700">
            <a:normAutofit/>
          </a:bodyPr>
          <a:lstStyle>
            <a:lvl1pPr lvl="0" algn="ctr">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7" name="Google Shape;17;p3"/>
          <p:cNvSpPr txBox="1"/>
          <p:nvPr>
            <p:ph idx="1" type="subTitle"/>
          </p:nvPr>
        </p:nvSpPr>
        <p:spPr>
          <a:xfrm>
            <a:off x="1371600" y="3886200"/>
            <a:ext cx="6400800" cy="1752600"/>
          </a:xfrm>
          <a:prstGeom prst="rect">
            <a:avLst/>
          </a:prstGeom>
          <a:noFill/>
          <a:ln>
            <a:noFill/>
          </a:ln>
        </p:spPr>
        <p:txBody>
          <a:bodyPr anchorCtr="0" anchor="t" bIns="45700" lIns="91425" spcFirstLastPara="1" rIns="91425" wrap="square" tIns="45700">
            <a:normAutofit/>
          </a:bodyPr>
          <a:lstStyle>
            <a:lvl1pPr lvl="0" algn="ctr">
              <a:spcBef>
                <a:spcPts val="640"/>
              </a:spcBef>
              <a:spcAft>
                <a:spcPts val="0"/>
              </a:spcAft>
              <a:buClr>
                <a:srgbClr val="888888"/>
              </a:buClr>
              <a:buSzPts val="3200"/>
              <a:buNone/>
              <a:defRPr>
                <a:solidFill>
                  <a:srgbClr val="888888"/>
                </a:solidFill>
              </a:defRPr>
            </a:lvl1pPr>
            <a:lvl2pPr lvl="1" algn="ctr">
              <a:spcBef>
                <a:spcPts val="560"/>
              </a:spcBef>
              <a:spcAft>
                <a:spcPts val="0"/>
              </a:spcAft>
              <a:buClr>
                <a:srgbClr val="888888"/>
              </a:buClr>
              <a:buSzPts val="2800"/>
              <a:buNone/>
              <a:defRPr>
                <a:solidFill>
                  <a:srgbClr val="888888"/>
                </a:solidFill>
              </a:defRPr>
            </a:lvl2pPr>
            <a:lvl3pPr lvl="2" algn="ctr">
              <a:spcBef>
                <a:spcPts val="480"/>
              </a:spcBef>
              <a:spcAft>
                <a:spcPts val="0"/>
              </a:spcAft>
              <a:buClr>
                <a:srgbClr val="888888"/>
              </a:buClr>
              <a:buSzPts val="2400"/>
              <a:buNone/>
              <a:defRPr>
                <a:solidFill>
                  <a:srgbClr val="888888"/>
                </a:solidFill>
              </a:defRPr>
            </a:lvl3pPr>
            <a:lvl4pPr lvl="3" algn="ctr">
              <a:spcBef>
                <a:spcPts val="400"/>
              </a:spcBef>
              <a:spcAft>
                <a:spcPts val="0"/>
              </a:spcAft>
              <a:buClr>
                <a:srgbClr val="888888"/>
              </a:buClr>
              <a:buSzPts val="2000"/>
              <a:buNone/>
              <a:defRPr>
                <a:solidFill>
                  <a:srgbClr val="888888"/>
                </a:solidFill>
              </a:defRPr>
            </a:lvl4pPr>
            <a:lvl5pPr lvl="4" algn="ctr">
              <a:spcBef>
                <a:spcPts val="400"/>
              </a:spcBef>
              <a:spcAft>
                <a:spcPts val="0"/>
              </a:spcAft>
              <a:buClr>
                <a:srgbClr val="888888"/>
              </a:buClr>
              <a:buSzPts val="2000"/>
              <a:buNone/>
              <a:defRPr>
                <a:solidFill>
                  <a:srgbClr val="888888"/>
                </a:solidFill>
              </a:defRPr>
            </a:lvl5pPr>
            <a:lvl6pPr lvl="5" algn="ctr">
              <a:spcBef>
                <a:spcPts val="400"/>
              </a:spcBef>
              <a:spcAft>
                <a:spcPts val="0"/>
              </a:spcAft>
              <a:buClr>
                <a:srgbClr val="888888"/>
              </a:buClr>
              <a:buSzPts val="2000"/>
              <a:buNone/>
              <a:defRPr>
                <a:solidFill>
                  <a:srgbClr val="888888"/>
                </a:solidFill>
              </a:defRPr>
            </a:lvl6pPr>
            <a:lvl7pPr lvl="6" algn="ctr">
              <a:spcBef>
                <a:spcPts val="400"/>
              </a:spcBef>
              <a:spcAft>
                <a:spcPts val="0"/>
              </a:spcAft>
              <a:buClr>
                <a:srgbClr val="888888"/>
              </a:buClr>
              <a:buSzPts val="2000"/>
              <a:buNone/>
              <a:defRPr>
                <a:solidFill>
                  <a:srgbClr val="888888"/>
                </a:solidFill>
              </a:defRPr>
            </a:lvl7pPr>
            <a:lvl8pPr lvl="7" algn="ctr">
              <a:spcBef>
                <a:spcPts val="400"/>
              </a:spcBef>
              <a:spcAft>
                <a:spcPts val="0"/>
              </a:spcAft>
              <a:buClr>
                <a:srgbClr val="888888"/>
              </a:buClr>
              <a:buSzPts val="2000"/>
              <a:buNone/>
              <a:defRPr>
                <a:solidFill>
                  <a:srgbClr val="888888"/>
                </a:solidFill>
              </a:defRPr>
            </a:lvl8pPr>
            <a:lvl9pPr lvl="8" algn="ctr">
              <a:spcBef>
                <a:spcPts val="400"/>
              </a:spcBef>
              <a:spcAft>
                <a:spcPts val="0"/>
              </a:spcAft>
              <a:buClr>
                <a:srgbClr val="888888"/>
              </a:buClr>
              <a:buSzPts val="2000"/>
              <a:buNone/>
              <a:defRPr>
                <a:solidFill>
                  <a:srgbClr val="888888"/>
                </a:solidFill>
              </a:defRPr>
            </a:lvl9pPr>
          </a:lstStyle>
          <a:p/>
        </p:txBody>
      </p:sp>
      <p:sp>
        <p:nvSpPr>
          <p:cNvPr id="18" name="Google Shape;18;p3"/>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 name="Google Shape;19;p3"/>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 name="Google Shape;20;p3"/>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Content" type="obj">
  <p:cSld name="OBJECT">
    <p:spTree>
      <p:nvGrpSpPr>
        <p:cNvPr id="21" name="Shape 21"/>
        <p:cNvGrpSpPr/>
        <p:nvPr/>
      </p:nvGrpSpPr>
      <p:grpSpPr>
        <a:xfrm>
          <a:off x="0" y="0"/>
          <a:ext cx="0" cy="0"/>
          <a:chOff x="0" y="0"/>
          <a:chExt cx="0" cy="0"/>
        </a:xfrm>
      </p:grpSpPr>
      <p:sp>
        <p:nvSpPr>
          <p:cNvPr id="22" name="Google Shape;22;p4"/>
          <p:cNvSpPr txBox="1"/>
          <p:nvPr>
            <p:ph type="title"/>
          </p:nvPr>
        </p:nvSpPr>
        <p:spPr>
          <a:xfrm>
            <a:off x="457200" y="274638"/>
            <a:ext cx="8229600" cy="1143000"/>
          </a:xfrm>
          <a:prstGeom prst="rect">
            <a:avLst/>
          </a:prstGeom>
          <a:noFill/>
          <a:ln>
            <a:noFill/>
          </a:ln>
        </p:spPr>
        <p:txBody>
          <a:bodyPr anchorCtr="0" anchor="ctr" bIns="45700" lIns="91425" spcFirstLastPara="1" rIns="91425" wrap="square" tIns="45700">
            <a:normAutofit/>
          </a:bodyPr>
          <a:lstStyle>
            <a:lvl1pPr lvl="0" algn="ctr">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3" name="Google Shape;23;p4"/>
          <p:cNvSpPr txBox="1"/>
          <p:nvPr>
            <p:ph idx="1" type="body"/>
          </p:nvPr>
        </p:nvSpPr>
        <p:spPr>
          <a:xfrm>
            <a:off x="457200" y="1600200"/>
            <a:ext cx="8229600" cy="4525963"/>
          </a:xfrm>
          <a:prstGeom prst="rect">
            <a:avLst/>
          </a:prstGeom>
          <a:noFill/>
          <a:ln>
            <a:noFill/>
          </a:ln>
        </p:spPr>
        <p:txBody>
          <a:bodyPr anchorCtr="0" anchor="t" bIns="45700" lIns="91425" spcFirstLastPara="1" rIns="91425" wrap="square" tIns="45700">
            <a:normAutofit/>
          </a:bodyPr>
          <a:lstStyle>
            <a:lvl1pPr indent="-342900" lvl="0" marL="457200" algn="l">
              <a:spcBef>
                <a:spcPts val="360"/>
              </a:spcBef>
              <a:spcAft>
                <a:spcPts val="0"/>
              </a:spcAft>
              <a:buClr>
                <a:schemeClr val="dk1"/>
              </a:buClr>
              <a:buSzPts val="1800"/>
              <a:buChar char="•"/>
              <a:defRPr/>
            </a:lvl1pPr>
            <a:lvl2pPr indent="-342900" lvl="1" marL="914400" algn="l">
              <a:spcBef>
                <a:spcPts val="360"/>
              </a:spcBef>
              <a:spcAft>
                <a:spcPts val="0"/>
              </a:spcAft>
              <a:buClr>
                <a:schemeClr val="dk1"/>
              </a:buClr>
              <a:buSzPts val="1800"/>
              <a:buChar char="–"/>
              <a:defRPr/>
            </a:lvl2pPr>
            <a:lvl3pPr indent="-342900" lvl="2" marL="1371600" algn="l">
              <a:spcBef>
                <a:spcPts val="360"/>
              </a:spcBef>
              <a:spcAft>
                <a:spcPts val="0"/>
              </a:spcAft>
              <a:buClr>
                <a:schemeClr val="dk1"/>
              </a:buClr>
              <a:buSzPts val="1800"/>
              <a:buChar char="•"/>
              <a:defRPr/>
            </a:lvl3pPr>
            <a:lvl4pPr indent="-342900" lvl="3" marL="1828800" algn="l">
              <a:spcBef>
                <a:spcPts val="360"/>
              </a:spcBef>
              <a:spcAft>
                <a:spcPts val="0"/>
              </a:spcAft>
              <a:buClr>
                <a:schemeClr val="dk1"/>
              </a:buClr>
              <a:buSzPts val="1800"/>
              <a:buChar char="–"/>
              <a:defRPr/>
            </a:lvl4pPr>
            <a:lvl5pPr indent="-342900" lvl="4" marL="2286000" algn="l">
              <a:spcBef>
                <a:spcPts val="360"/>
              </a:spcBef>
              <a:spcAft>
                <a:spcPts val="0"/>
              </a:spcAft>
              <a:buClr>
                <a:schemeClr val="dk1"/>
              </a:buClr>
              <a:buSzPts val="1800"/>
              <a:buChar char="»"/>
              <a:defRPr/>
            </a:lvl5pPr>
            <a:lvl6pPr indent="-342900" lvl="5" marL="2743200" algn="l">
              <a:spcBef>
                <a:spcPts val="360"/>
              </a:spcBef>
              <a:spcAft>
                <a:spcPts val="0"/>
              </a:spcAft>
              <a:buClr>
                <a:schemeClr val="dk1"/>
              </a:buClr>
              <a:buSzPts val="1800"/>
              <a:buChar char="•"/>
              <a:defRPr/>
            </a:lvl6pPr>
            <a:lvl7pPr indent="-342900" lvl="6" marL="3200400" algn="l">
              <a:spcBef>
                <a:spcPts val="360"/>
              </a:spcBef>
              <a:spcAft>
                <a:spcPts val="0"/>
              </a:spcAft>
              <a:buClr>
                <a:schemeClr val="dk1"/>
              </a:buClr>
              <a:buSzPts val="1800"/>
              <a:buChar char="•"/>
              <a:defRPr/>
            </a:lvl7pPr>
            <a:lvl8pPr indent="-342900" lvl="7" marL="3657600" algn="l">
              <a:spcBef>
                <a:spcPts val="360"/>
              </a:spcBef>
              <a:spcAft>
                <a:spcPts val="0"/>
              </a:spcAft>
              <a:buClr>
                <a:schemeClr val="dk1"/>
              </a:buClr>
              <a:buSzPts val="1800"/>
              <a:buChar char="•"/>
              <a:defRPr/>
            </a:lvl8pPr>
            <a:lvl9pPr indent="-342900" lvl="8" marL="4114800" algn="l">
              <a:spcBef>
                <a:spcPts val="360"/>
              </a:spcBef>
              <a:spcAft>
                <a:spcPts val="0"/>
              </a:spcAft>
              <a:buClr>
                <a:schemeClr val="dk1"/>
              </a:buClr>
              <a:buSzPts val="1800"/>
              <a:buChar char="•"/>
              <a:defRPr/>
            </a:lvl9pPr>
          </a:lstStyle>
          <a:p/>
        </p:txBody>
      </p:sp>
      <p:sp>
        <p:nvSpPr>
          <p:cNvPr id="24" name="Google Shape;24;p4"/>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5" name="Google Shape;25;p4"/>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6" name="Google Shape;26;p4"/>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27" name="Shape 27"/>
        <p:cNvGrpSpPr/>
        <p:nvPr/>
      </p:nvGrpSpPr>
      <p:grpSpPr>
        <a:xfrm>
          <a:off x="0" y="0"/>
          <a:ext cx="0" cy="0"/>
          <a:chOff x="0" y="0"/>
          <a:chExt cx="0" cy="0"/>
        </a:xfrm>
      </p:grpSpPr>
      <p:sp>
        <p:nvSpPr>
          <p:cNvPr id="28" name="Google Shape;28;p5"/>
          <p:cNvSpPr txBox="1"/>
          <p:nvPr>
            <p:ph type="title"/>
          </p:nvPr>
        </p:nvSpPr>
        <p:spPr>
          <a:xfrm>
            <a:off x="722313" y="4406900"/>
            <a:ext cx="7772400" cy="1362075"/>
          </a:xfrm>
          <a:prstGeom prst="rect">
            <a:avLst/>
          </a:prstGeom>
          <a:noFill/>
          <a:ln>
            <a:noFill/>
          </a:ln>
        </p:spPr>
        <p:txBody>
          <a:bodyPr anchorCtr="0" anchor="t" bIns="45700" lIns="91425" spcFirstLastPara="1" rIns="91425" wrap="square" tIns="45700">
            <a:normAutofit/>
          </a:bodyPr>
          <a:lstStyle>
            <a:lvl1pPr lvl="0" algn="l">
              <a:spcBef>
                <a:spcPts val="0"/>
              </a:spcBef>
              <a:spcAft>
                <a:spcPts val="0"/>
              </a:spcAft>
              <a:buClr>
                <a:schemeClr val="dk1"/>
              </a:buClr>
              <a:buSzPts val="4000"/>
              <a:buFont typeface="Calibri"/>
              <a:buNone/>
              <a:defRPr b="1" sz="4000" cap="none"/>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9" name="Google Shape;29;p5"/>
          <p:cNvSpPr txBox="1"/>
          <p:nvPr>
            <p:ph idx="1" type="body"/>
          </p:nvPr>
        </p:nvSpPr>
        <p:spPr>
          <a:xfrm>
            <a:off x="722313" y="2906713"/>
            <a:ext cx="7772400" cy="1500187"/>
          </a:xfrm>
          <a:prstGeom prst="rect">
            <a:avLst/>
          </a:prstGeom>
          <a:noFill/>
          <a:ln>
            <a:noFill/>
          </a:ln>
        </p:spPr>
        <p:txBody>
          <a:bodyPr anchorCtr="0" anchor="b" bIns="45700" lIns="91425" spcFirstLastPara="1" rIns="91425" wrap="square" tIns="45700">
            <a:normAutofit/>
          </a:bodyPr>
          <a:lstStyle>
            <a:lvl1pPr indent="-228600" lvl="0" marL="457200" algn="l">
              <a:spcBef>
                <a:spcPts val="400"/>
              </a:spcBef>
              <a:spcAft>
                <a:spcPts val="0"/>
              </a:spcAft>
              <a:buClr>
                <a:srgbClr val="888888"/>
              </a:buClr>
              <a:buSzPts val="2000"/>
              <a:buNone/>
              <a:defRPr sz="2000">
                <a:solidFill>
                  <a:srgbClr val="888888"/>
                </a:solidFill>
              </a:defRPr>
            </a:lvl1pPr>
            <a:lvl2pPr indent="-228600" lvl="1" marL="914400" algn="l">
              <a:spcBef>
                <a:spcPts val="360"/>
              </a:spcBef>
              <a:spcAft>
                <a:spcPts val="0"/>
              </a:spcAft>
              <a:buClr>
                <a:srgbClr val="888888"/>
              </a:buClr>
              <a:buSzPts val="1800"/>
              <a:buNone/>
              <a:defRPr sz="1800">
                <a:solidFill>
                  <a:srgbClr val="888888"/>
                </a:solidFill>
              </a:defRPr>
            </a:lvl2pPr>
            <a:lvl3pPr indent="-228600" lvl="2" marL="1371600" algn="l">
              <a:spcBef>
                <a:spcPts val="320"/>
              </a:spcBef>
              <a:spcAft>
                <a:spcPts val="0"/>
              </a:spcAft>
              <a:buClr>
                <a:srgbClr val="888888"/>
              </a:buClr>
              <a:buSzPts val="1600"/>
              <a:buNone/>
              <a:defRPr sz="1600">
                <a:solidFill>
                  <a:srgbClr val="888888"/>
                </a:solidFill>
              </a:defRPr>
            </a:lvl3pPr>
            <a:lvl4pPr indent="-228600" lvl="3" marL="1828800" algn="l">
              <a:spcBef>
                <a:spcPts val="280"/>
              </a:spcBef>
              <a:spcAft>
                <a:spcPts val="0"/>
              </a:spcAft>
              <a:buClr>
                <a:srgbClr val="888888"/>
              </a:buClr>
              <a:buSzPts val="1400"/>
              <a:buNone/>
              <a:defRPr sz="1400">
                <a:solidFill>
                  <a:srgbClr val="888888"/>
                </a:solidFill>
              </a:defRPr>
            </a:lvl4pPr>
            <a:lvl5pPr indent="-228600" lvl="4" marL="2286000" algn="l">
              <a:spcBef>
                <a:spcPts val="280"/>
              </a:spcBef>
              <a:spcAft>
                <a:spcPts val="0"/>
              </a:spcAft>
              <a:buClr>
                <a:srgbClr val="888888"/>
              </a:buClr>
              <a:buSzPts val="1400"/>
              <a:buNone/>
              <a:defRPr sz="1400">
                <a:solidFill>
                  <a:srgbClr val="888888"/>
                </a:solidFill>
              </a:defRPr>
            </a:lvl5pPr>
            <a:lvl6pPr indent="-228600" lvl="5" marL="2743200" algn="l">
              <a:spcBef>
                <a:spcPts val="280"/>
              </a:spcBef>
              <a:spcAft>
                <a:spcPts val="0"/>
              </a:spcAft>
              <a:buClr>
                <a:srgbClr val="888888"/>
              </a:buClr>
              <a:buSzPts val="1400"/>
              <a:buNone/>
              <a:defRPr sz="1400">
                <a:solidFill>
                  <a:srgbClr val="888888"/>
                </a:solidFill>
              </a:defRPr>
            </a:lvl6pPr>
            <a:lvl7pPr indent="-228600" lvl="6" marL="3200400" algn="l">
              <a:spcBef>
                <a:spcPts val="280"/>
              </a:spcBef>
              <a:spcAft>
                <a:spcPts val="0"/>
              </a:spcAft>
              <a:buClr>
                <a:srgbClr val="888888"/>
              </a:buClr>
              <a:buSzPts val="1400"/>
              <a:buNone/>
              <a:defRPr sz="1400">
                <a:solidFill>
                  <a:srgbClr val="888888"/>
                </a:solidFill>
              </a:defRPr>
            </a:lvl7pPr>
            <a:lvl8pPr indent="-228600" lvl="7" marL="3657600" algn="l">
              <a:spcBef>
                <a:spcPts val="280"/>
              </a:spcBef>
              <a:spcAft>
                <a:spcPts val="0"/>
              </a:spcAft>
              <a:buClr>
                <a:srgbClr val="888888"/>
              </a:buClr>
              <a:buSzPts val="1400"/>
              <a:buNone/>
              <a:defRPr sz="1400">
                <a:solidFill>
                  <a:srgbClr val="888888"/>
                </a:solidFill>
              </a:defRPr>
            </a:lvl8pPr>
            <a:lvl9pPr indent="-228600" lvl="8" marL="4114800" algn="l">
              <a:spcBef>
                <a:spcPts val="280"/>
              </a:spcBef>
              <a:spcAft>
                <a:spcPts val="0"/>
              </a:spcAft>
              <a:buClr>
                <a:srgbClr val="888888"/>
              </a:buClr>
              <a:buSzPts val="1400"/>
              <a:buNone/>
              <a:defRPr sz="1400">
                <a:solidFill>
                  <a:srgbClr val="888888"/>
                </a:solidFill>
              </a:defRPr>
            </a:lvl9pPr>
          </a:lstStyle>
          <a:p/>
        </p:txBody>
      </p:sp>
      <p:sp>
        <p:nvSpPr>
          <p:cNvPr id="30" name="Google Shape;30;p5"/>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1" name="Google Shape;31;p5"/>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2" name="Google Shape;32;p5"/>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wo Content" type="twoObj">
  <p:cSld name="TWO_OBJECTS">
    <p:spTree>
      <p:nvGrpSpPr>
        <p:cNvPr id="33" name="Shape 33"/>
        <p:cNvGrpSpPr/>
        <p:nvPr/>
      </p:nvGrpSpPr>
      <p:grpSpPr>
        <a:xfrm>
          <a:off x="0" y="0"/>
          <a:ext cx="0" cy="0"/>
          <a:chOff x="0" y="0"/>
          <a:chExt cx="0" cy="0"/>
        </a:xfrm>
      </p:grpSpPr>
      <p:sp>
        <p:nvSpPr>
          <p:cNvPr id="34" name="Google Shape;34;p6"/>
          <p:cNvSpPr txBox="1"/>
          <p:nvPr>
            <p:ph type="title"/>
          </p:nvPr>
        </p:nvSpPr>
        <p:spPr>
          <a:xfrm>
            <a:off x="457200" y="274638"/>
            <a:ext cx="8229600" cy="1143000"/>
          </a:xfrm>
          <a:prstGeom prst="rect">
            <a:avLst/>
          </a:prstGeom>
          <a:noFill/>
          <a:ln>
            <a:noFill/>
          </a:ln>
        </p:spPr>
        <p:txBody>
          <a:bodyPr anchorCtr="0" anchor="ctr" bIns="45700" lIns="91425" spcFirstLastPara="1" rIns="91425" wrap="square" tIns="45700">
            <a:normAutofit/>
          </a:bodyPr>
          <a:lstStyle>
            <a:lvl1pPr lvl="0" algn="ctr">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5" name="Google Shape;35;p6"/>
          <p:cNvSpPr txBox="1"/>
          <p:nvPr>
            <p:ph idx="1" type="body"/>
          </p:nvPr>
        </p:nvSpPr>
        <p:spPr>
          <a:xfrm>
            <a:off x="457200" y="1600200"/>
            <a:ext cx="4038600" cy="4525963"/>
          </a:xfrm>
          <a:prstGeom prst="rect">
            <a:avLst/>
          </a:prstGeom>
          <a:noFill/>
          <a:ln>
            <a:noFill/>
          </a:ln>
        </p:spPr>
        <p:txBody>
          <a:bodyPr anchorCtr="0" anchor="t" bIns="45700" lIns="91425" spcFirstLastPara="1" rIns="91425" wrap="square" tIns="45700">
            <a:normAutofit/>
          </a:bodyPr>
          <a:lstStyle>
            <a:lvl1pPr indent="-406400" lvl="0" marL="457200" algn="l">
              <a:spcBef>
                <a:spcPts val="560"/>
              </a:spcBef>
              <a:spcAft>
                <a:spcPts val="0"/>
              </a:spcAft>
              <a:buClr>
                <a:schemeClr val="dk1"/>
              </a:buClr>
              <a:buSzPts val="2800"/>
              <a:buChar char="•"/>
              <a:defRPr sz="2800"/>
            </a:lvl1pPr>
            <a:lvl2pPr indent="-381000" lvl="1" marL="914400" algn="l">
              <a:spcBef>
                <a:spcPts val="480"/>
              </a:spcBef>
              <a:spcAft>
                <a:spcPts val="0"/>
              </a:spcAft>
              <a:buClr>
                <a:schemeClr val="dk1"/>
              </a:buClr>
              <a:buSzPts val="2400"/>
              <a:buChar char="–"/>
              <a:defRPr sz="2400"/>
            </a:lvl2pPr>
            <a:lvl3pPr indent="-355600" lvl="2" marL="1371600" algn="l">
              <a:spcBef>
                <a:spcPts val="400"/>
              </a:spcBef>
              <a:spcAft>
                <a:spcPts val="0"/>
              </a:spcAft>
              <a:buClr>
                <a:schemeClr val="dk1"/>
              </a:buClr>
              <a:buSzPts val="2000"/>
              <a:buChar char="•"/>
              <a:defRPr sz="2000"/>
            </a:lvl3pPr>
            <a:lvl4pPr indent="-342900" lvl="3" marL="1828800" algn="l">
              <a:spcBef>
                <a:spcPts val="360"/>
              </a:spcBef>
              <a:spcAft>
                <a:spcPts val="0"/>
              </a:spcAft>
              <a:buClr>
                <a:schemeClr val="dk1"/>
              </a:buClr>
              <a:buSzPts val="1800"/>
              <a:buChar char="–"/>
              <a:defRPr sz="1800"/>
            </a:lvl4pPr>
            <a:lvl5pPr indent="-342900" lvl="4" marL="2286000" algn="l">
              <a:spcBef>
                <a:spcPts val="360"/>
              </a:spcBef>
              <a:spcAft>
                <a:spcPts val="0"/>
              </a:spcAft>
              <a:buClr>
                <a:schemeClr val="dk1"/>
              </a:buClr>
              <a:buSzPts val="1800"/>
              <a:buChar char="»"/>
              <a:defRPr sz="1800"/>
            </a:lvl5pPr>
            <a:lvl6pPr indent="-342900" lvl="5" marL="2743200" algn="l">
              <a:spcBef>
                <a:spcPts val="360"/>
              </a:spcBef>
              <a:spcAft>
                <a:spcPts val="0"/>
              </a:spcAft>
              <a:buClr>
                <a:schemeClr val="dk1"/>
              </a:buClr>
              <a:buSzPts val="1800"/>
              <a:buChar char="•"/>
              <a:defRPr sz="1800"/>
            </a:lvl6pPr>
            <a:lvl7pPr indent="-342900" lvl="6" marL="3200400" algn="l">
              <a:spcBef>
                <a:spcPts val="360"/>
              </a:spcBef>
              <a:spcAft>
                <a:spcPts val="0"/>
              </a:spcAft>
              <a:buClr>
                <a:schemeClr val="dk1"/>
              </a:buClr>
              <a:buSzPts val="1800"/>
              <a:buChar char="•"/>
              <a:defRPr sz="1800"/>
            </a:lvl7pPr>
            <a:lvl8pPr indent="-342900" lvl="7" marL="3657600" algn="l">
              <a:spcBef>
                <a:spcPts val="360"/>
              </a:spcBef>
              <a:spcAft>
                <a:spcPts val="0"/>
              </a:spcAft>
              <a:buClr>
                <a:schemeClr val="dk1"/>
              </a:buClr>
              <a:buSzPts val="1800"/>
              <a:buChar char="•"/>
              <a:defRPr sz="1800"/>
            </a:lvl8pPr>
            <a:lvl9pPr indent="-342900" lvl="8" marL="4114800" algn="l">
              <a:spcBef>
                <a:spcPts val="360"/>
              </a:spcBef>
              <a:spcAft>
                <a:spcPts val="0"/>
              </a:spcAft>
              <a:buClr>
                <a:schemeClr val="dk1"/>
              </a:buClr>
              <a:buSzPts val="1800"/>
              <a:buChar char="•"/>
              <a:defRPr sz="1800"/>
            </a:lvl9pPr>
          </a:lstStyle>
          <a:p/>
        </p:txBody>
      </p:sp>
      <p:sp>
        <p:nvSpPr>
          <p:cNvPr id="36" name="Google Shape;36;p6"/>
          <p:cNvSpPr txBox="1"/>
          <p:nvPr>
            <p:ph idx="2" type="body"/>
          </p:nvPr>
        </p:nvSpPr>
        <p:spPr>
          <a:xfrm>
            <a:off x="4648200" y="1600200"/>
            <a:ext cx="4038600" cy="4525963"/>
          </a:xfrm>
          <a:prstGeom prst="rect">
            <a:avLst/>
          </a:prstGeom>
          <a:noFill/>
          <a:ln>
            <a:noFill/>
          </a:ln>
        </p:spPr>
        <p:txBody>
          <a:bodyPr anchorCtr="0" anchor="t" bIns="45700" lIns="91425" spcFirstLastPara="1" rIns="91425" wrap="square" tIns="45700">
            <a:normAutofit/>
          </a:bodyPr>
          <a:lstStyle>
            <a:lvl1pPr indent="-406400" lvl="0" marL="457200" algn="l">
              <a:spcBef>
                <a:spcPts val="560"/>
              </a:spcBef>
              <a:spcAft>
                <a:spcPts val="0"/>
              </a:spcAft>
              <a:buClr>
                <a:schemeClr val="dk1"/>
              </a:buClr>
              <a:buSzPts val="2800"/>
              <a:buChar char="•"/>
              <a:defRPr sz="2800"/>
            </a:lvl1pPr>
            <a:lvl2pPr indent="-381000" lvl="1" marL="914400" algn="l">
              <a:spcBef>
                <a:spcPts val="480"/>
              </a:spcBef>
              <a:spcAft>
                <a:spcPts val="0"/>
              </a:spcAft>
              <a:buClr>
                <a:schemeClr val="dk1"/>
              </a:buClr>
              <a:buSzPts val="2400"/>
              <a:buChar char="–"/>
              <a:defRPr sz="2400"/>
            </a:lvl2pPr>
            <a:lvl3pPr indent="-355600" lvl="2" marL="1371600" algn="l">
              <a:spcBef>
                <a:spcPts val="400"/>
              </a:spcBef>
              <a:spcAft>
                <a:spcPts val="0"/>
              </a:spcAft>
              <a:buClr>
                <a:schemeClr val="dk1"/>
              </a:buClr>
              <a:buSzPts val="2000"/>
              <a:buChar char="•"/>
              <a:defRPr sz="2000"/>
            </a:lvl3pPr>
            <a:lvl4pPr indent="-342900" lvl="3" marL="1828800" algn="l">
              <a:spcBef>
                <a:spcPts val="360"/>
              </a:spcBef>
              <a:spcAft>
                <a:spcPts val="0"/>
              </a:spcAft>
              <a:buClr>
                <a:schemeClr val="dk1"/>
              </a:buClr>
              <a:buSzPts val="1800"/>
              <a:buChar char="–"/>
              <a:defRPr sz="1800"/>
            </a:lvl4pPr>
            <a:lvl5pPr indent="-342900" lvl="4" marL="2286000" algn="l">
              <a:spcBef>
                <a:spcPts val="360"/>
              </a:spcBef>
              <a:spcAft>
                <a:spcPts val="0"/>
              </a:spcAft>
              <a:buClr>
                <a:schemeClr val="dk1"/>
              </a:buClr>
              <a:buSzPts val="1800"/>
              <a:buChar char="»"/>
              <a:defRPr sz="1800"/>
            </a:lvl5pPr>
            <a:lvl6pPr indent="-342900" lvl="5" marL="2743200" algn="l">
              <a:spcBef>
                <a:spcPts val="360"/>
              </a:spcBef>
              <a:spcAft>
                <a:spcPts val="0"/>
              </a:spcAft>
              <a:buClr>
                <a:schemeClr val="dk1"/>
              </a:buClr>
              <a:buSzPts val="1800"/>
              <a:buChar char="•"/>
              <a:defRPr sz="1800"/>
            </a:lvl6pPr>
            <a:lvl7pPr indent="-342900" lvl="6" marL="3200400" algn="l">
              <a:spcBef>
                <a:spcPts val="360"/>
              </a:spcBef>
              <a:spcAft>
                <a:spcPts val="0"/>
              </a:spcAft>
              <a:buClr>
                <a:schemeClr val="dk1"/>
              </a:buClr>
              <a:buSzPts val="1800"/>
              <a:buChar char="•"/>
              <a:defRPr sz="1800"/>
            </a:lvl7pPr>
            <a:lvl8pPr indent="-342900" lvl="7" marL="3657600" algn="l">
              <a:spcBef>
                <a:spcPts val="360"/>
              </a:spcBef>
              <a:spcAft>
                <a:spcPts val="0"/>
              </a:spcAft>
              <a:buClr>
                <a:schemeClr val="dk1"/>
              </a:buClr>
              <a:buSzPts val="1800"/>
              <a:buChar char="•"/>
              <a:defRPr sz="1800"/>
            </a:lvl8pPr>
            <a:lvl9pPr indent="-342900" lvl="8" marL="4114800" algn="l">
              <a:spcBef>
                <a:spcPts val="360"/>
              </a:spcBef>
              <a:spcAft>
                <a:spcPts val="0"/>
              </a:spcAft>
              <a:buClr>
                <a:schemeClr val="dk1"/>
              </a:buClr>
              <a:buSzPts val="1800"/>
              <a:buChar char="•"/>
              <a:defRPr sz="1800"/>
            </a:lvl9pPr>
          </a:lstStyle>
          <a:p/>
        </p:txBody>
      </p:sp>
      <p:sp>
        <p:nvSpPr>
          <p:cNvPr id="37" name="Google Shape;37;p6"/>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8" name="Google Shape;38;p6"/>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9" name="Google Shape;39;p6"/>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mparison" type="twoTxTwoObj">
  <p:cSld name="TWO_OBJECTS_WITH_TEXT">
    <p:spTree>
      <p:nvGrpSpPr>
        <p:cNvPr id="40" name="Shape 40"/>
        <p:cNvGrpSpPr/>
        <p:nvPr/>
      </p:nvGrpSpPr>
      <p:grpSpPr>
        <a:xfrm>
          <a:off x="0" y="0"/>
          <a:ext cx="0" cy="0"/>
          <a:chOff x="0" y="0"/>
          <a:chExt cx="0" cy="0"/>
        </a:xfrm>
      </p:grpSpPr>
      <p:sp>
        <p:nvSpPr>
          <p:cNvPr id="41" name="Google Shape;41;p7"/>
          <p:cNvSpPr txBox="1"/>
          <p:nvPr>
            <p:ph type="title"/>
          </p:nvPr>
        </p:nvSpPr>
        <p:spPr>
          <a:xfrm>
            <a:off x="457200" y="274638"/>
            <a:ext cx="8229600" cy="1143000"/>
          </a:xfrm>
          <a:prstGeom prst="rect">
            <a:avLst/>
          </a:prstGeom>
          <a:noFill/>
          <a:ln>
            <a:noFill/>
          </a:ln>
        </p:spPr>
        <p:txBody>
          <a:bodyPr anchorCtr="0" anchor="ctr" bIns="45700" lIns="91425" spcFirstLastPara="1" rIns="91425" wrap="square" tIns="45700">
            <a:normAutofit/>
          </a:bodyPr>
          <a:lstStyle>
            <a:lvl1pPr lvl="0" algn="ctr">
              <a:spcBef>
                <a:spcPts val="0"/>
              </a:spcBef>
              <a:spcAft>
                <a:spcPts val="0"/>
              </a:spcAft>
              <a:buClr>
                <a:schemeClr val="dk1"/>
              </a:buClr>
              <a:buSzPts val="4400"/>
              <a:buFont typeface="Calibri"/>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2" name="Google Shape;42;p7"/>
          <p:cNvSpPr txBox="1"/>
          <p:nvPr>
            <p:ph idx="1" type="body"/>
          </p:nvPr>
        </p:nvSpPr>
        <p:spPr>
          <a:xfrm>
            <a:off x="457200" y="1535113"/>
            <a:ext cx="4040188" cy="639762"/>
          </a:xfrm>
          <a:prstGeom prst="rect">
            <a:avLst/>
          </a:prstGeom>
          <a:noFill/>
          <a:ln>
            <a:noFill/>
          </a:ln>
        </p:spPr>
        <p:txBody>
          <a:bodyPr anchorCtr="0" anchor="b" bIns="45700" lIns="91425" spcFirstLastPara="1" rIns="91425" wrap="square" tIns="45700">
            <a:normAutofit/>
          </a:bodyPr>
          <a:lstStyle>
            <a:lvl1pPr indent="-228600" lvl="0" marL="457200" algn="l">
              <a:spcBef>
                <a:spcPts val="480"/>
              </a:spcBef>
              <a:spcAft>
                <a:spcPts val="0"/>
              </a:spcAft>
              <a:buClr>
                <a:schemeClr val="dk1"/>
              </a:buClr>
              <a:buSzPts val="2400"/>
              <a:buNone/>
              <a:defRPr b="1" sz="2400"/>
            </a:lvl1pPr>
            <a:lvl2pPr indent="-228600" lvl="1" marL="914400" algn="l">
              <a:spcBef>
                <a:spcPts val="400"/>
              </a:spcBef>
              <a:spcAft>
                <a:spcPts val="0"/>
              </a:spcAft>
              <a:buClr>
                <a:schemeClr val="dk1"/>
              </a:buClr>
              <a:buSzPts val="2000"/>
              <a:buNone/>
              <a:defRPr b="1" sz="2000"/>
            </a:lvl2pPr>
            <a:lvl3pPr indent="-228600" lvl="2" marL="1371600" algn="l">
              <a:spcBef>
                <a:spcPts val="360"/>
              </a:spcBef>
              <a:spcAft>
                <a:spcPts val="0"/>
              </a:spcAft>
              <a:buClr>
                <a:schemeClr val="dk1"/>
              </a:buClr>
              <a:buSzPts val="1800"/>
              <a:buNone/>
              <a:defRPr b="1" sz="1800"/>
            </a:lvl3pPr>
            <a:lvl4pPr indent="-228600" lvl="3" marL="1828800" algn="l">
              <a:spcBef>
                <a:spcPts val="320"/>
              </a:spcBef>
              <a:spcAft>
                <a:spcPts val="0"/>
              </a:spcAft>
              <a:buClr>
                <a:schemeClr val="dk1"/>
              </a:buClr>
              <a:buSzPts val="1600"/>
              <a:buNone/>
              <a:defRPr b="1" sz="1600"/>
            </a:lvl4pPr>
            <a:lvl5pPr indent="-228600" lvl="4" marL="2286000" algn="l">
              <a:spcBef>
                <a:spcPts val="320"/>
              </a:spcBef>
              <a:spcAft>
                <a:spcPts val="0"/>
              </a:spcAft>
              <a:buClr>
                <a:schemeClr val="dk1"/>
              </a:buClr>
              <a:buSzPts val="1600"/>
              <a:buNone/>
              <a:defRPr b="1" sz="1600"/>
            </a:lvl5pPr>
            <a:lvl6pPr indent="-228600" lvl="5" marL="2743200" algn="l">
              <a:spcBef>
                <a:spcPts val="320"/>
              </a:spcBef>
              <a:spcAft>
                <a:spcPts val="0"/>
              </a:spcAft>
              <a:buClr>
                <a:schemeClr val="dk1"/>
              </a:buClr>
              <a:buSzPts val="1600"/>
              <a:buNone/>
              <a:defRPr b="1" sz="1600"/>
            </a:lvl6pPr>
            <a:lvl7pPr indent="-228600" lvl="6" marL="3200400" algn="l">
              <a:spcBef>
                <a:spcPts val="320"/>
              </a:spcBef>
              <a:spcAft>
                <a:spcPts val="0"/>
              </a:spcAft>
              <a:buClr>
                <a:schemeClr val="dk1"/>
              </a:buClr>
              <a:buSzPts val="1600"/>
              <a:buNone/>
              <a:defRPr b="1" sz="1600"/>
            </a:lvl7pPr>
            <a:lvl8pPr indent="-228600" lvl="7" marL="3657600" algn="l">
              <a:spcBef>
                <a:spcPts val="320"/>
              </a:spcBef>
              <a:spcAft>
                <a:spcPts val="0"/>
              </a:spcAft>
              <a:buClr>
                <a:schemeClr val="dk1"/>
              </a:buClr>
              <a:buSzPts val="1600"/>
              <a:buNone/>
              <a:defRPr b="1" sz="1600"/>
            </a:lvl8pPr>
            <a:lvl9pPr indent="-228600" lvl="8" marL="4114800" algn="l">
              <a:spcBef>
                <a:spcPts val="320"/>
              </a:spcBef>
              <a:spcAft>
                <a:spcPts val="0"/>
              </a:spcAft>
              <a:buClr>
                <a:schemeClr val="dk1"/>
              </a:buClr>
              <a:buSzPts val="1600"/>
              <a:buNone/>
              <a:defRPr b="1" sz="1600"/>
            </a:lvl9pPr>
          </a:lstStyle>
          <a:p/>
        </p:txBody>
      </p:sp>
      <p:sp>
        <p:nvSpPr>
          <p:cNvPr id="43" name="Google Shape;43;p7"/>
          <p:cNvSpPr txBox="1"/>
          <p:nvPr>
            <p:ph idx="2" type="body"/>
          </p:nvPr>
        </p:nvSpPr>
        <p:spPr>
          <a:xfrm>
            <a:off x="457200" y="2174875"/>
            <a:ext cx="4040188" cy="3951288"/>
          </a:xfrm>
          <a:prstGeom prst="rect">
            <a:avLst/>
          </a:prstGeom>
          <a:noFill/>
          <a:ln>
            <a:noFill/>
          </a:ln>
        </p:spPr>
        <p:txBody>
          <a:bodyPr anchorCtr="0" anchor="t" bIns="45700" lIns="91425" spcFirstLastPara="1" rIns="91425" wrap="square" tIns="45700">
            <a:normAutofit/>
          </a:bodyPr>
          <a:lstStyle>
            <a:lvl1pPr indent="-381000" lvl="0" marL="457200" algn="l">
              <a:spcBef>
                <a:spcPts val="480"/>
              </a:spcBef>
              <a:spcAft>
                <a:spcPts val="0"/>
              </a:spcAft>
              <a:buClr>
                <a:schemeClr val="dk1"/>
              </a:buClr>
              <a:buSzPts val="2400"/>
              <a:buChar char="•"/>
              <a:defRPr sz="2400"/>
            </a:lvl1pPr>
            <a:lvl2pPr indent="-355600" lvl="1" marL="914400" algn="l">
              <a:spcBef>
                <a:spcPts val="400"/>
              </a:spcBef>
              <a:spcAft>
                <a:spcPts val="0"/>
              </a:spcAft>
              <a:buClr>
                <a:schemeClr val="dk1"/>
              </a:buClr>
              <a:buSzPts val="2000"/>
              <a:buChar char="–"/>
              <a:defRPr sz="2000"/>
            </a:lvl2pPr>
            <a:lvl3pPr indent="-342900" lvl="2" marL="1371600" algn="l">
              <a:spcBef>
                <a:spcPts val="360"/>
              </a:spcBef>
              <a:spcAft>
                <a:spcPts val="0"/>
              </a:spcAft>
              <a:buClr>
                <a:schemeClr val="dk1"/>
              </a:buClr>
              <a:buSzPts val="1800"/>
              <a:buChar char="•"/>
              <a:defRPr sz="1800"/>
            </a:lvl3pPr>
            <a:lvl4pPr indent="-330200" lvl="3" marL="1828800" algn="l">
              <a:spcBef>
                <a:spcPts val="320"/>
              </a:spcBef>
              <a:spcAft>
                <a:spcPts val="0"/>
              </a:spcAft>
              <a:buClr>
                <a:schemeClr val="dk1"/>
              </a:buClr>
              <a:buSzPts val="1600"/>
              <a:buChar char="–"/>
              <a:defRPr sz="1600"/>
            </a:lvl4pPr>
            <a:lvl5pPr indent="-330200" lvl="4" marL="2286000" algn="l">
              <a:spcBef>
                <a:spcPts val="320"/>
              </a:spcBef>
              <a:spcAft>
                <a:spcPts val="0"/>
              </a:spcAft>
              <a:buClr>
                <a:schemeClr val="dk1"/>
              </a:buClr>
              <a:buSzPts val="1600"/>
              <a:buChar char="»"/>
              <a:defRPr sz="1600"/>
            </a:lvl5pPr>
            <a:lvl6pPr indent="-330200" lvl="5" marL="2743200" algn="l">
              <a:spcBef>
                <a:spcPts val="320"/>
              </a:spcBef>
              <a:spcAft>
                <a:spcPts val="0"/>
              </a:spcAft>
              <a:buClr>
                <a:schemeClr val="dk1"/>
              </a:buClr>
              <a:buSzPts val="1600"/>
              <a:buChar char="•"/>
              <a:defRPr sz="1600"/>
            </a:lvl6pPr>
            <a:lvl7pPr indent="-330200" lvl="6" marL="3200400" algn="l">
              <a:spcBef>
                <a:spcPts val="320"/>
              </a:spcBef>
              <a:spcAft>
                <a:spcPts val="0"/>
              </a:spcAft>
              <a:buClr>
                <a:schemeClr val="dk1"/>
              </a:buClr>
              <a:buSzPts val="1600"/>
              <a:buChar char="•"/>
              <a:defRPr sz="1600"/>
            </a:lvl7pPr>
            <a:lvl8pPr indent="-330200" lvl="7" marL="3657600" algn="l">
              <a:spcBef>
                <a:spcPts val="320"/>
              </a:spcBef>
              <a:spcAft>
                <a:spcPts val="0"/>
              </a:spcAft>
              <a:buClr>
                <a:schemeClr val="dk1"/>
              </a:buClr>
              <a:buSzPts val="1600"/>
              <a:buChar char="•"/>
              <a:defRPr sz="1600"/>
            </a:lvl8pPr>
            <a:lvl9pPr indent="-330200" lvl="8" marL="4114800" algn="l">
              <a:spcBef>
                <a:spcPts val="320"/>
              </a:spcBef>
              <a:spcAft>
                <a:spcPts val="0"/>
              </a:spcAft>
              <a:buClr>
                <a:schemeClr val="dk1"/>
              </a:buClr>
              <a:buSzPts val="1600"/>
              <a:buChar char="•"/>
              <a:defRPr sz="1600"/>
            </a:lvl9pPr>
          </a:lstStyle>
          <a:p/>
        </p:txBody>
      </p:sp>
      <p:sp>
        <p:nvSpPr>
          <p:cNvPr id="44" name="Google Shape;44;p7"/>
          <p:cNvSpPr txBox="1"/>
          <p:nvPr>
            <p:ph idx="3" type="body"/>
          </p:nvPr>
        </p:nvSpPr>
        <p:spPr>
          <a:xfrm>
            <a:off x="4645025" y="1535113"/>
            <a:ext cx="4041775" cy="639762"/>
          </a:xfrm>
          <a:prstGeom prst="rect">
            <a:avLst/>
          </a:prstGeom>
          <a:noFill/>
          <a:ln>
            <a:noFill/>
          </a:ln>
        </p:spPr>
        <p:txBody>
          <a:bodyPr anchorCtr="0" anchor="b" bIns="45700" lIns="91425" spcFirstLastPara="1" rIns="91425" wrap="square" tIns="45700">
            <a:normAutofit/>
          </a:bodyPr>
          <a:lstStyle>
            <a:lvl1pPr indent="-228600" lvl="0" marL="457200" algn="l">
              <a:spcBef>
                <a:spcPts val="480"/>
              </a:spcBef>
              <a:spcAft>
                <a:spcPts val="0"/>
              </a:spcAft>
              <a:buClr>
                <a:schemeClr val="dk1"/>
              </a:buClr>
              <a:buSzPts val="2400"/>
              <a:buNone/>
              <a:defRPr b="1" sz="2400"/>
            </a:lvl1pPr>
            <a:lvl2pPr indent="-228600" lvl="1" marL="914400" algn="l">
              <a:spcBef>
                <a:spcPts val="400"/>
              </a:spcBef>
              <a:spcAft>
                <a:spcPts val="0"/>
              </a:spcAft>
              <a:buClr>
                <a:schemeClr val="dk1"/>
              </a:buClr>
              <a:buSzPts val="2000"/>
              <a:buNone/>
              <a:defRPr b="1" sz="2000"/>
            </a:lvl2pPr>
            <a:lvl3pPr indent="-228600" lvl="2" marL="1371600" algn="l">
              <a:spcBef>
                <a:spcPts val="360"/>
              </a:spcBef>
              <a:spcAft>
                <a:spcPts val="0"/>
              </a:spcAft>
              <a:buClr>
                <a:schemeClr val="dk1"/>
              </a:buClr>
              <a:buSzPts val="1800"/>
              <a:buNone/>
              <a:defRPr b="1" sz="1800"/>
            </a:lvl3pPr>
            <a:lvl4pPr indent="-228600" lvl="3" marL="1828800" algn="l">
              <a:spcBef>
                <a:spcPts val="320"/>
              </a:spcBef>
              <a:spcAft>
                <a:spcPts val="0"/>
              </a:spcAft>
              <a:buClr>
                <a:schemeClr val="dk1"/>
              </a:buClr>
              <a:buSzPts val="1600"/>
              <a:buNone/>
              <a:defRPr b="1" sz="1600"/>
            </a:lvl4pPr>
            <a:lvl5pPr indent="-228600" lvl="4" marL="2286000" algn="l">
              <a:spcBef>
                <a:spcPts val="320"/>
              </a:spcBef>
              <a:spcAft>
                <a:spcPts val="0"/>
              </a:spcAft>
              <a:buClr>
                <a:schemeClr val="dk1"/>
              </a:buClr>
              <a:buSzPts val="1600"/>
              <a:buNone/>
              <a:defRPr b="1" sz="1600"/>
            </a:lvl5pPr>
            <a:lvl6pPr indent="-228600" lvl="5" marL="2743200" algn="l">
              <a:spcBef>
                <a:spcPts val="320"/>
              </a:spcBef>
              <a:spcAft>
                <a:spcPts val="0"/>
              </a:spcAft>
              <a:buClr>
                <a:schemeClr val="dk1"/>
              </a:buClr>
              <a:buSzPts val="1600"/>
              <a:buNone/>
              <a:defRPr b="1" sz="1600"/>
            </a:lvl6pPr>
            <a:lvl7pPr indent="-228600" lvl="6" marL="3200400" algn="l">
              <a:spcBef>
                <a:spcPts val="320"/>
              </a:spcBef>
              <a:spcAft>
                <a:spcPts val="0"/>
              </a:spcAft>
              <a:buClr>
                <a:schemeClr val="dk1"/>
              </a:buClr>
              <a:buSzPts val="1600"/>
              <a:buNone/>
              <a:defRPr b="1" sz="1600"/>
            </a:lvl7pPr>
            <a:lvl8pPr indent="-228600" lvl="7" marL="3657600" algn="l">
              <a:spcBef>
                <a:spcPts val="320"/>
              </a:spcBef>
              <a:spcAft>
                <a:spcPts val="0"/>
              </a:spcAft>
              <a:buClr>
                <a:schemeClr val="dk1"/>
              </a:buClr>
              <a:buSzPts val="1600"/>
              <a:buNone/>
              <a:defRPr b="1" sz="1600"/>
            </a:lvl8pPr>
            <a:lvl9pPr indent="-228600" lvl="8" marL="4114800" algn="l">
              <a:spcBef>
                <a:spcPts val="320"/>
              </a:spcBef>
              <a:spcAft>
                <a:spcPts val="0"/>
              </a:spcAft>
              <a:buClr>
                <a:schemeClr val="dk1"/>
              </a:buClr>
              <a:buSzPts val="1600"/>
              <a:buNone/>
              <a:defRPr b="1" sz="1600"/>
            </a:lvl9pPr>
          </a:lstStyle>
          <a:p/>
        </p:txBody>
      </p:sp>
      <p:sp>
        <p:nvSpPr>
          <p:cNvPr id="45" name="Google Shape;45;p7"/>
          <p:cNvSpPr txBox="1"/>
          <p:nvPr>
            <p:ph idx="4" type="body"/>
          </p:nvPr>
        </p:nvSpPr>
        <p:spPr>
          <a:xfrm>
            <a:off x="4645025" y="2174875"/>
            <a:ext cx="4041775" cy="3951288"/>
          </a:xfrm>
          <a:prstGeom prst="rect">
            <a:avLst/>
          </a:prstGeom>
          <a:noFill/>
          <a:ln>
            <a:noFill/>
          </a:ln>
        </p:spPr>
        <p:txBody>
          <a:bodyPr anchorCtr="0" anchor="t" bIns="45700" lIns="91425" spcFirstLastPara="1" rIns="91425" wrap="square" tIns="45700">
            <a:normAutofit/>
          </a:bodyPr>
          <a:lstStyle>
            <a:lvl1pPr indent="-381000" lvl="0" marL="457200" algn="l">
              <a:spcBef>
                <a:spcPts val="480"/>
              </a:spcBef>
              <a:spcAft>
                <a:spcPts val="0"/>
              </a:spcAft>
              <a:buClr>
                <a:schemeClr val="dk1"/>
              </a:buClr>
              <a:buSzPts val="2400"/>
              <a:buChar char="•"/>
              <a:defRPr sz="2400"/>
            </a:lvl1pPr>
            <a:lvl2pPr indent="-355600" lvl="1" marL="914400" algn="l">
              <a:spcBef>
                <a:spcPts val="400"/>
              </a:spcBef>
              <a:spcAft>
                <a:spcPts val="0"/>
              </a:spcAft>
              <a:buClr>
                <a:schemeClr val="dk1"/>
              </a:buClr>
              <a:buSzPts val="2000"/>
              <a:buChar char="–"/>
              <a:defRPr sz="2000"/>
            </a:lvl2pPr>
            <a:lvl3pPr indent="-342900" lvl="2" marL="1371600" algn="l">
              <a:spcBef>
                <a:spcPts val="360"/>
              </a:spcBef>
              <a:spcAft>
                <a:spcPts val="0"/>
              </a:spcAft>
              <a:buClr>
                <a:schemeClr val="dk1"/>
              </a:buClr>
              <a:buSzPts val="1800"/>
              <a:buChar char="•"/>
              <a:defRPr sz="1800"/>
            </a:lvl3pPr>
            <a:lvl4pPr indent="-330200" lvl="3" marL="1828800" algn="l">
              <a:spcBef>
                <a:spcPts val="320"/>
              </a:spcBef>
              <a:spcAft>
                <a:spcPts val="0"/>
              </a:spcAft>
              <a:buClr>
                <a:schemeClr val="dk1"/>
              </a:buClr>
              <a:buSzPts val="1600"/>
              <a:buChar char="–"/>
              <a:defRPr sz="1600"/>
            </a:lvl4pPr>
            <a:lvl5pPr indent="-330200" lvl="4" marL="2286000" algn="l">
              <a:spcBef>
                <a:spcPts val="320"/>
              </a:spcBef>
              <a:spcAft>
                <a:spcPts val="0"/>
              </a:spcAft>
              <a:buClr>
                <a:schemeClr val="dk1"/>
              </a:buClr>
              <a:buSzPts val="1600"/>
              <a:buChar char="»"/>
              <a:defRPr sz="1600"/>
            </a:lvl5pPr>
            <a:lvl6pPr indent="-330200" lvl="5" marL="2743200" algn="l">
              <a:spcBef>
                <a:spcPts val="320"/>
              </a:spcBef>
              <a:spcAft>
                <a:spcPts val="0"/>
              </a:spcAft>
              <a:buClr>
                <a:schemeClr val="dk1"/>
              </a:buClr>
              <a:buSzPts val="1600"/>
              <a:buChar char="•"/>
              <a:defRPr sz="1600"/>
            </a:lvl6pPr>
            <a:lvl7pPr indent="-330200" lvl="6" marL="3200400" algn="l">
              <a:spcBef>
                <a:spcPts val="320"/>
              </a:spcBef>
              <a:spcAft>
                <a:spcPts val="0"/>
              </a:spcAft>
              <a:buClr>
                <a:schemeClr val="dk1"/>
              </a:buClr>
              <a:buSzPts val="1600"/>
              <a:buChar char="•"/>
              <a:defRPr sz="1600"/>
            </a:lvl7pPr>
            <a:lvl8pPr indent="-330200" lvl="7" marL="3657600" algn="l">
              <a:spcBef>
                <a:spcPts val="320"/>
              </a:spcBef>
              <a:spcAft>
                <a:spcPts val="0"/>
              </a:spcAft>
              <a:buClr>
                <a:schemeClr val="dk1"/>
              </a:buClr>
              <a:buSzPts val="1600"/>
              <a:buChar char="•"/>
              <a:defRPr sz="1600"/>
            </a:lvl8pPr>
            <a:lvl9pPr indent="-330200" lvl="8" marL="4114800" algn="l">
              <a:spcBef>
                <a:spcPts val="320"/>
              </a:spcBef>
              <a:spcAft>
                <a:spcPts val="0"/>
              </a:spcAft>
              <a:buClr>
                <a:schemeClr val="dk1"/>
              </a:buClr>
              <a:buSzPts val="1600"/>
              <a:buChar char="•"/>
              <a:defRPr sz="1600"/>
            </a:lvl9pPr>
          </a:lstStyle>
          <a:p/>
        </p:txBody>
      </p:sp>
      <p:sp>
        <p:nvSpPr>
          <p:cNvPr id="46" name="Google Shape;46;p7"/>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7" name="Google Shape;47;p7"/>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8" name="Google Shape;48;p7"/>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49" name="Shape 49"/>
        <p:cNvGrpSpPr/>
        <p:nvPr/>
      </p:nvGrpSpPr>
      <p:grpSpPr>
        <a:xfrm>
          <a:off x="0" y="0"/>
          <a:ext cx="0" cy="0"/>
          <a:chOff x="0" y="0"/>
          <a:chExt cx="0" cy="0"/>
        </a:xfrm>
      </p:grpSpPr>
      <p:sp>
        <p:nvSpPr>
          <p:cNvPr id="50" name="Google Shape;50;p8"/>
          <p:cNvSpPr txBox="1"/>
          <p:nvPr>
            <p:ph type="title"/>
          </p:nvPr>
        </p:nvSpPr>
        <p:spPr>
          <a:xfrm>
            <a:off x="457200" y="274638"/>
            <a:ext cx="8229600" cy="1143000"/>
          </a:xfrm>
          <a:prstGeom prst="rect">
            <a:avLst/>
          </a:prstGeom>
          <a:noFill/>
          <a:ln>
            <a:noFill/>
          </a:ln>
        </p:spPr>
        <p:txBody>
          <a:bodyPr anchorCtr="0" anchor="ctr" bIns="45700" lIns="91425" spcFirstLastPara="1" rIns="91425" wrap="square" tIns="45700">
            <a:normAutofit/>
          </a:bodyPr>
          <a:lstStyle>
            <a:lvl1pPr lvl="0" algn="ctr">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1" name="Google Shape;51;p8"/>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2" name="Google Shape;52;p8"/>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3" name="Google Shape;53;p8"/>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ntent with Caption" type="objTx">
  <p:cSld name="OBJECT_WITH_CAPTION_TEXT">
    <p:spTree>
      <p:nvGrpSpPr>
        <p:cNvPr id="54" name="Shape 54"/>
        <p:cNvGrpSpPr/>
        <p:nvPr/>
      </p:nvGrpSpPr>
      <p:grpSpPr>
        <a:xfrm>
          <a:off x="0" y="0"/>
          <a:ext cx="0" cy="0"/>
          <a:chOff x="0" y="0"/>
          <a:chExt cx="0" cy="0"/>
        </a:xfrm>
      </p:grpSpPr>
      <p:sp>
        <p:nvSpPr>
          <p:cNvPr id="55" name="Google Shape;55;p9"/>
          <p:cNvSpPr txBox="1"/>
          <p:nvPr>
            <p:ph type="title"/>
          </p:nvPr>
        </p:nvSpPr>
        <p:spPr>
          <a:xfrm>
            <a:off x="457200" y="273050"/>
            <a:ext cx="3008313" cy="1162050"/>
          </a:xfrm>
          <a:prstGeom prst="rect">
            <a:avLst/>
          </a:prstGeom>
          <a:noFill/>
          <a:ln>
            <a:noFill/>
          </a:ln>
        </p:spPr>
        <p:txBody>
          <a:bodyPr anchorCtr="0" anchor="b" bIns="45700" lIns="91425" spcFirstLastPara="1" rIns="91425" wrap="square" tIns="45700">
            <a:normAutofit/>
          </a:bodyPr>
          <a:lstStyle>
            <a:lvl1pPr lvl="0" algn="l">
              <a:spcBef>
                <a:spcPts val="0"/>
              </a:spcBef>
              <a:spcAft>
                <a:spcPts val="0"/>
              </a:spcAft>
              <a:buClr>
                <a:schemeClr val="dk1"/>
              </a:buClr>
              <a:buSzPts val="2000"/>
              <a:buFont typeface="Calibri"/>
              <a:buNone/>
              <a:defRPr b="1" sz="2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6" name="Google Shape;56;p9"/>
          <p:cNvSpPr txBox="1"/>
          <p:nvPr>
            <p:ph idx="1" type="body"/>
          </p:nvPr>
        </p:nvSpPr>
        <p:spPr>
          <a:xfrm>
            <a:off x="3575050" y="273050"/>
            <a:ext cx="5111750" cy="5853113"/>
          </a:xfrm>
          <a:prstGeom prst="rect">
            <a:avLst/>
          </a:prstGeom>
          <a:noFill/>
          <a:ln>
            <a:noFill/>
          </a:ln>
        </p:spPr>
        <p:txBody>
          <a:bodyPr anchorCtr="0" anchor="t" bIns="45700" lIns="91425" spcFirstLastPara="1" rIns="91425" wrap="square" tIns="45700">
            <a:normAutofit/>
          </a:bodyPr>
          <a:lstStyle>
            <a:lvl1pPr indent="-431800" lvl="0" marL="457200" algn="l">
              <a:spcBef>
                <a:spcPts val="640"/>
              </a:spcBef>
              <a:spcAft>
                <a:spcPts val="0"/>
              </a:spcAft>
              <a:buClr>
                <a:schemeClr val="dk1"/>
              </a:buClr>
              <a:buSzPts val="3200"/>
              <a:buChar char="•"/>
              <a:defRPr sz="3200"/>
            </a:lvl1pPr>
            <a:lvl2pPr indent="-406400" lvl="1" marL="914400" algn="l">
              <a:spcBef>
                <a:spcPts val="560"/>
              </a:spcBef>
              <a:spcAft>
                <a:spcPts val="0"/>
              </a:spcAft>
              <a:buClr>
                <a:schemeClr val="dk1"/>
              </a:buClr>
              <a:buSzPts val="2800"/>
              <a:buChar char="–"/>
              <a:defRPr sz="2800"/>
            </a:lvl2pPr>
            <a:lvl3pPr indent="-381000" lvl="2" marL="1371600" algn="l">
              <a:spcBef>
                <a:spcPts val="480"/>
              </a:spcBef>
              <a:spcAft>
                <a:spcPts val="0"/>
              </a:spcAft>
              <a:buClr>
                <a:schemeClr val="dk1"/>
              </a:buClr>
              <a:buSzPts val="2400"/>
              <a:buChar char="•"/>
              <a:defRPr sz="2400"/>
            </a:lvl3pPr>
            <a:lvl4pPr indent="-355600" lvl="3" marL="1828800" algn="l">
              <a:spcBef>
                <a:spcPts val="400"/>
              </a:spcBef>
              <a:spcAft>
                <a:spcPts val="0"/>
              </a:spcAft>
              <a:buClr>
                <a:schemeClr val="dk1"/>
              </a:buClr>
              <a:buSzPts val="2000"/>
              <a:buChar char="–"/>
              <a:defRPr sz="2000"/>
            </a:lvl4pPr>
            <a:lvl5pPr indent="-355600" lvl="4" marL="2286000" algn="l">
              <a:spcBef>
                <a:spcPts val="400"/>
              </a:spcBef>
              <a:spcAft>
                <a:spcPts val="0"/>
              </a:spcAft>
              <a:buClr>
                <a:schemeClr val="dk1"/>
              </a:buClr>
              <a:buSzPts val="2000"/>
              <a:buChar char="»"/>
              <a:defRPr sz="2000"/>
            </a:lvl5pPr>
            <a:lvl6pPr indent="-355600" lvl="5" marL="2743200" algn="l">
              <a:spcBef>
                <a:spcPts val="400"/>
              </a:spcBef>
              <a:spcAft>
                <a:spcPts val="0"/>
              </a:spcAft>
              <a:buClr>
                <a:schemeClr val="dk1"/>
              </a:buClr>
              <a:buSzPts val="2000"/>
              <a:buChar char="•"/>
              <a:defRPr sz="2000"/>
            </a:lvl6pPr>
            <a:lvl7pPr indent="-355600" lvl="6" marL="3200400" algn="l">
              <a:spcBef>
                <a:spcPts val="400"/>
              </a:spcBef>
              <a:spcAft>
                <a:spcPts val="0"/>
              </a:spcAft>
              <a:buClr>
                <a:schemeClr val="dk1"/>
              </a:buClr>
              <a:buSzPts val="2000"/>
              <a:buChar char="•"/>
              <a:defRPr sz="2000"/>
            </a:lvl7pPr>
            <a:lvl8pPr indent="-355600" lvl="7" marL="3657600" algn="l">
              <a:spcBef>
                <a:spcPts val="400"/>
              </a:spcBef>
              <a:spcAft>
                <a:spcPts val="0"/>
              </a:spcAft>
              <a:buClr>
                <a:schemeClr val="dk1"/>
              </a:buClr>
              <a:buSzPts val="2000"/>
              <a:buChar char="•"/>
              <a:defRPr sz="2000"/>
            </a:lvl8pPr>
            <a:lvl9pPr indent="-355600" lvl="8" marL="4114800" algn="l">
              <a:spcBef>
                <a:spcPts val="400"/>
              </a:spcBef>
              <a:spcAft>
                <a:spcPts val="0"/>
              </a:spcAft>
              <a:buClr>
                <a:schemeClr val="dk1"/>
              </a:buClr>
              <a:buSzPts val="2000"/>
              <a:buChar char="•"/>
              <a:defRPr sz="2000"/>
            </a:lvl9pPr>
          </a:lstStyle>
          <a:p/>
        </p:txBody>
      </p:sp>
      <p:sp>
        <p:nvSpPr>
          <p:cNvPr id="57" name="Google Shape;57;p9"/>
          <p:cNvSpPr txBox="1"/>
          <p:nvPr>
            <p:ph idx="2" type="body"/>
          </p:nvPr>
        </p:nvSpPr>
        <p:spPr>
          <a:xfrm>
            <a:off x="457200" y="1435100"/>
            <a:ext cx="3008313" cy="4691063"/>
          </a:xfrm>
          <a:prstGeom prst="rect">
            <a:avLst/>
          </a:prstGeom>
          <a:noFill/>
          <a:ln>
            <a:noFill/>
          </a:ln>
        </p:spPr>
        <p:txBody>
          <a:bodyPr anchorCtr="0" anchor="t" bIns="45700" lIns="91425" spcFirstLastPara="1" rIns="91425" wrap="square" tIns="45700">
            <a:normAutofit/>
          </a:bodyPr>
          <a:lstStyle>
            <a:lvl1pPr indent="-228600" lvl="0" marL="457200" algn="l">
              <a:spcBef>
                <a:spcPts val="280"/>
              </a:spcBef>
              <a:spcAft>
                <a:spcPts val="0"/>
              </a:spcAft>
              <a:buClr>
                <a:schemeClr val="dk1"/>
              </a:buClr>
              <a:buSzPts val="1400"/>
              <a:buNone/>
              <a:defRPr sz="1400"/>
            </a:lvl1pPr>
            <a:lvl2pPr indent="-228600" lvl="1" marL="914400" algn="l">
              <a:spcBef>
                <a:spcPts val="240"/>
              </a:spcBef>
              <a:spcAft>
                <a:spcPts val="0"/>
              </a:spcAft>
              <a:buClr>
                <a:schemeClr val="dk1"/>
              </a:buClr>
              <a:buSzPts val="1200"/>
              <a:buNone/>
              <a:defRPr sz="1200"/>
            </a:lvl2pPr>
            <a:lvl3pPr indent="-228600" lvl="2" marL="1371600" algn="l">
              <a:spcBef>
                <a:spcPts val="200"/>
              </a:spcBef>
              <a:spcAft>
                <a:spcPts val="0"/>
              </a:spcAft>
              <a:buClr>
                <a:schemeClr val="dk1"/>
              </a:buClr>
              <a:buSzPts val="1000"/>
              <a:buNone/>
              <a:defRPr sz="1000"/>
            </a:lvl3pPr>
            <a:lvl4pPr indent="-228600" lvl="3" marL="1828800" algn="l">
              <a:spcBef>
                <a:spcPts val="180"/>
              </a:spcBef>
              <a:spcAft>
                <a:spcPts val="0"/>
              </a:spcAft>
              <a:buClr>
                <a:schemeClr val="dk1"/>
              </a:buClr>
              <a:buSzPts val="900"/>
              <a:buNone/>
              <a:defRPr sz="900"/>
            </a:lvl4pPr>
            <a:lvl5pPr indent="-228600" lvl="4" marL="2286000" algn="l">
              <a:spcBef>
                <a:spcPts val="180"/>
              </a:spcBef>
              <a:spcAft>
                <a:spcPts val="0"/>
              </a:spcAft>
              <a:buClr>
                <a:schemeClr val="dk1"/>
              </a:buClr>
              <a:buSzPts val="900"/>
              <a:buNone/>
              <a:defRPr sz="900"/>
            </a:lvl5pPr>
            <a:lvl6pPr indent="-228600" lvl="5" marL="2743200" algn="l">
              <a:spcBef>
                <a:spcPts val="180"/>
              </a:spcBef>
              <a:spcAft>
                <a:spcPts val="0"/>
              </a:spcAft>
              <a:buClr>
                <a:schemeClr val="dk1"/>
              </a:buClr>
              <a:buSzPts val="900"/>
              <a:buNone/>
              <a:defRPr sz="900"/>
            </a:lvl6pPr>
            <a:lvl7pPr indent="-228600" lvl="6" marL="3200400" algn="l">
              <a:spcBef>
                <a:spcPts val="180"/>
              </a:spcBef>
              <a:spcAft>
                <a:spcPts val="0"/>
              </a:spcAft>
              <a:buClr>
                <a:schemeClr val="dk1"/>
              </a:buClr>
              <a:buSzPts val="900"/>
              <a:buNone/>
              <a:defRPr sz="900"/>
            </a:lvl7pPr>
            <a:lvl8pPr indent="-228600" lvl="7" marL="3657600" algn="l">
              <a:spcBef>
                <a:spcPts val="180"/>
              </a:spcBef>
              <a:spcAft>
                <a:spcPts val="0"/>
              </a:spcAft>
              <a:buClr>
                <a:schemeClr val="dk1"/>
              </a:buClr>
              <a:buSzPts val="900"/>
              <a:buNone/>
              <a:defRPr sz="900"/>
            </a:lvl8pPr>
            <a:lvl9pPr indent="-228600" lvl="8" marL="4114800" algn="l">
              <a:spcBef>
                <a:spcPts val="180"/>
              </a:spcBef>
              <a:spcAft>
                <a:spcPts val="0"/>
              </a:spcAft>
              <a:buClr>
                <a:schemeClr val="dk1"/>
              </a:buClr>
              <a:buSzPts val="900"/>
              <a:buNone/>
              <a:defRPr sz="900"/>
            </a:lvl9pPr>
          </a:lstStyle>
          <a:p/>
        </p:txBody>
      </p:sp>
      <p:sp>
        <p:nvSpPr>
          <p:cNvPr id="58" name="Google Shape;58;p9"/>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9" name="Google Shape;59;p9"/>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0" name="Google Shape;60;p9"/>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Picture with Caption" type="picTx">
  <p:cSld name="PICTURE_WITH_CAPTION_TEXT">
    <p:spTree>
      <p:nvGrpSpPr>
        <p:cNvPr id="61" name="Shape 61"/>
        <p:cNvGrpSpPr/>
        <p:nvPr/>
      </p:nvGrpSpPr>
      <p:grpSpPr>
        <a:xfrm>
          <a:off x="0" y="0"/>
          <a:ext cx="0" cy="0"/>
          <a:chOff x="0" y="0"/>
          <a:chExt cx="0" cy="0"/>
        </a:xfrm>
      </p:grpSpPr>
      <p:sp>
        <p:nvSpPr>
          <p:cNvPr id="62" name="Google Shape;62;p10"/>
          <p:cNvSpPr txBox="1"/>
          <p:nvPr>
            <p:ph type="title"/>
          </p:nvPr>
        </p:nvSpPr>
        <p:spPr>
          <a:xfrm>
            <a:off x="1792288" y="4800600"/>
            <a:ext cx="5486400" cy="566738"/>
          </a:xfrm>
          <a:prstGeom prst="rect">
            <a:avLst/>
          </a:prstGeom>
          <a:noFill/>
          <a:ln>
            <a:noFill/>
          </a:ln>
        </p:spPr>
        <p:txBody>
          <a:bodyPr anchorCtr="0" anchor="b" bIns="45700" lIns="91425" spcFirstLastPara="1" rIns="91425" wrap="square" tIns="45700">
            <a:normAutofit/>
          </a:bodyPr>
          <a:lstStyle>
            <a:lvl1pPr lvl="0" algn="l">
              <a:spcBef>
                <a:spcPts val="0"/>
              </a:spcBef>
              <a:spcAft>
                <a:spcPts val="0"/>
              </a:spcAft>
              <a:buClr>
                <a:schemeClr val="dk1"/>
              </a:buClr>
              <a:buSzPts val="2000"/>
              <a:buFont typeface="Calibri"/>
              <a:buNone/>
              <a:defRPr b="1" sz="2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3" name="Google Shape;63;p10"/>
          <p:cNvSpPr/>
          <p:nvPr>
            <p:ph idx="2" type="pic"/>
          </p:nvPr>
        </p:nvSpPr>
        <p:spPr>
          <a:xfrm>
            <a:off x="1792288" y="612775"/>
            <a:ext cx="5486400" cy="4114800"/>
          </a:xfrm>
          <a:prstGeom prst="rect">
            <a:avLst/>
          </a:prstGeom>
          <a:noFill/>
          <a:ln>
            <a:noFill/>
          </a:ln>
        </p:spPr>
      </p:sp>
      <p:sp>
        <p:nvSpPr>
          <p:cNvPr id="64" name="Google Shape;64;p10"/>
          <p:cNvSpPr txBox="1"/>
          <p:nvPr>
            <p:ph idx="1" type="body"/>
          </p:nvPr>
        </p:nvSpPr>
        <p:spPr>
          <a:xfrm>
            <a:off x="1792288" y="5367338"/>
            <a:ext cx="5486400" cy="804862"/>
          </a:xfrm>
          <a:prstGeom prst="rect">
            <a:avLst/>
          </a:prstGeom>
          <a:noFill/>
          <a:ln>
            <a:noFill/>
          </a:ln>
        </p:spPr>
        <p:txBody>
          <a:bodyPr anchorCtr="0" anchor="t" bIns="45700" lIns="91425" spcFirstLastPara="1" rIns="91425" wrap="square" tIns="45700">
            <a:normAutofit/>
          </a:bodyPr>
          <a:lstStyle>
            <a:lvl1pPr indent="-228600" lvl="0" marL="457200" algn="l">
              <a:spcBef>
                <a:spcPts val="280"/>
              </a:spcBef>
              <a:spcAft>
                <a:spcPts val="0"/>
              </a:spcAft>
              <a:buClr>
                <a:schemeClr val="dk1"/>
              </a:buClr>
              <a:buSzPts val="1400"/>
              <a:buNone/>
              <a:defRPr sz="1400"/>
            </a:lvl1pPr>
            <a:lvl2pPr indent="-228600" lvl="1" marL="914400" algn="l">
              <a:spcBef>
                <a:spcPts val="240"/>
              </a:spcBef>
              <a:spcAft>
                <a:spcPts val="0"/>
              </a:spcAft>
              <a:buClr>
                <a:schemeClr val="dk1"/>
              </a:buClr>
              <a:buSzPts val="1200"/>
              <a:buNone/>
              <a:defRPr sz="1200"/>
            </a:lvl2pPr>
            <a:lvl3pPr indent="-228600" lvl="2" marL="1371600" algn="l">
              <a:spcBef>
                <a:spcPts val="200"/>
              </a:spcBef>
              <a:spcAft>
                <a:spcPts val="0"/>
              </a:spcAft>
              <a:buClr>
                <a:schemeClr val="dk1"/>
              </a:buClr>
              <a:buSzPts val="1000"/>
              <a:buNone/>
              <a:defRPr sz="1000"/>
            </a:lvl3pPr>
            <a:lvl4pPr indent="-228600" lvl="3" marL="1828800" algn="l">
              <a:spcBef>
                <a:spcPts val="180"/>
              </a:spcBef>
              <a:spcAft>
                <a:spcPts val="0"/>
              </a:spcAft>
              <a:buClr>
                <a:schemeClr val="dk1"/>
              </a:buClr>
              <a:buSzPts val="900"/>
              <a:buNone/>
              <a:defRPr sz="900"/>
            </a:lvl4pPr>
            <a:lvl5pPr indent="-228600" lvl="4" marL="2286000" algn="l">
              <a:spcBef>
                <a:spcPts val="180"/>
              </a:spcBef>
              <a:spcAft>
                <a:spcPts val="0"/>
              </a:spcAft>
              <a:buClr>
                <a:schemeClr val="dk1"/>
              </a:buClr>
              <a:buSzPts val="900"/>
              <a:buNone/>
              <a:defRPr sz="900"/>
            </a:lvl5pPr>
            <a:lvl6pPr indent="-228600" lvl="5" marL="2743200" algn="l">
              <a:spcBef>
                <a:spcPts val="180"/>
              </a:spcBef>
              <a:spcAft>
                <a:spcPts val="0"/>
              </a:spcAft>
              <a:buClr>
                <a:schemeClr val="dk1"/>
              </a:buClr>
              <a:buSzPts val="900"/>
              <a:buNone/>
              <a:defRPr sz="900"/>
            </a:lvl6pPr>
            <a:lvl7pPr indent="-228600" lvl="6" marL="3200400" algn="l">
              <a:spcBef>
                <a:spcPts val="180"/>
              </a:spcBef>
              <a:spcAft>
                <a:spcPts val="0"/>
              </a:spcAft>
              <a:buClr>
                <a:schemeClr val="dk1"/>
              </a:buClr>
              <a:buSzPts val="900"/>
              <a:buNone/>
              <a:defRPr sz="900"/>
            </a:lvl7pPr>
            <a:lvl8pPr indent="-228600" lvl="7" marL="3657600" algn="l">
              <a:spcBef>
                <a:spcPts val="180"/>
              </a:spcBef>
              <a:spcAft>
                <a:spcPts val="0"/>
              </a:spcAft>
              <a:buClr>
                <a:schemeClr val="dk1"/>
              </a:buClr>
              <a:buSzPts val="900"/>
              <a:buNone/>
              <a:defRPr sz="900"/>
            </a:lvl8pPr>
            <a:lvl9pPr indent="-228600" lvl="8" marL="4114800" algn="l">
              <a:spcBef>
                <a:spcPts val="180"/>
              </a:spcBef>
              <a:spcAft>
                <a:spcPts val="0"/>
              </a:spcAft>
              <a:buClr>
                <a:schemeClr val="dk1"/>
              </a:buClr>
              <a:buSzPts val="900"/>
              <a:buNone/>
              <a:defRPr sz="900"/>
            </a:lvl9pPr>
          </a:lstStyle>
          <a:p/>
        </p:txBody>
      </p:sp>
      <p:sp>
        <p:nvSpPr>
          <p:cNvPr id="65" name="Google Shape;65;p10"/>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 name="Google Shape;66;p10"/>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7" name="Google Shape;67;p10"/>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Vertical Text" type="vertTx">
  <p:cSld name="VERTICAL_TEXT">
    <p:spTree>
      <p:nvGrpSpPr>
        <p:cNvPr id="68" name="Shape 68"/>
        <p:cNvGrpSpPr/>
        <p:nvPr/>
      </p:nvGrpSpPr>
      <p:grpSpPr>
        <a:xfrm>
          <a:off x="0" y="0"/>
          <a:ext cx="0" cy="0"/>
          <a:chOff x="0" y="0"/>
          <a:chExt cx="0" cy="0"/>
        </a:xfrm>
      </p:grpSpPr>
      <p:sp>
        <p:nvSpPr>
          <p:cNvPr id="69" name="Google Shape;69;p11"/>
          <p:cNvSpPr txBox="1"/>
          <p:nvPr>
            <p:ph type="title"/>
          </p:nvPr>
        </p:nvSpPr>
        <p:spPr>
          <a:xfrm>
            <a:off x="457200" y="274638"/>
            <a:ext cx="8229600" cy="1143000"/>
          </a:xfrm>
          <a:prstGeom prst="rect">
            <a:avLst/>
          </a:prstGeom>
          <a:noFill/>
          <a:ln>
            <a:noFill/>
          </a:ln>
        </p:spPr>
        <p:txBody>
          <a:bodyPr anchorCtr="0" anchor="ctr" bIns="45700" lIns="91425" spcFirstLastPara="1" rIns="91425" wrap="square" tIns="45700">
            <a:normAutofit/>
          </a:bodyPr>
          <a:lstStyle>
            <a:lvl1pPr lvl="0" algn="ctr">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0" name="Google Shape;70;p11"/>
          <p:cNvSpPr txBox="1"/>
          <p:nvPr>
            <p:ph idx="1" type="body"/>
          </p:nvPr>
        </p:nvSpPr>
        <p:spPr>
          <a:xfrm rot="5400000">
            <a:off x="2309019" y="-251618"/>
            <a:ext cx="4525963" cy="8229600"/>
          </a:xfrm>
          <a:prstGeom prst="rect">
            <a:avLst/>
          </a:prstGeom>
          <a:noFill/>
          <a:ln>
            <a:noFill/>
          </a:ln>
        </p:spPr>
        <p:txBody>
          <a:bodyPr anchorCtr="0" anchor="t" bIns="45700" lIns="91425" spcFirstLastPara="1" rIns="91425" wrap="square" tIns="45700">
            <a:normAutofit/>
          </a:bodyPr>
          <a:lstStyle>
            <a:lvl1pPr indent="-342900" lvl="0" marL="457200" algn="l">
              <a:spcBef>
                <a:spcPts val="360"/>
              </a:spcBef>
              <a:spcAft>
                <a:spcPts val="0"/>
              </a:spcAft>
              <a:buClr>
                <a:schemeClr val="dk1"/>
              </a:buClr>
              <a:buSzPts val="1800"/>
              <a:buChar char="•"/>
              <a:defRPr/>
            </a:lvl1pPr>
            <a:lvl2pPr indent="-342900" lvl="1" marL="914400" algn="l">
              <a:spcBef>
                <a:spcPts val="360"/>
              </a:spcBef>
              <a:spcAft>
                <a:spcPts val="0"/>
              </a:spcAft>
              <a:buClr>
                <a:schemeClr val="dk1"/>
              </a:buClr>
              <a:buSzPts val="1800"/>
              <a:buChar char="–"/>
              <a:defRPr/>
            </a:lvl2pPr>
            <a:lvl3pPr indent="-342900" lvl="2" marL="1371600" algn="l">
              <a:spcBef>
                <a:spcPts val="360"/>
              </a:spcBef>
              <a:spcAft>
                <a:spcPts val="0"/>
              </a:spcAft>
              <a:buClr>
                <a:schemeClr val="dk1"/>
              </a:buClr>
              <a:buSzPts val="1800"/>
              <a:buChar char="•"/>
              <a:defRPr/>
            </a:lvl3pPr>
            <a:lvl4pPr indent="-342900" lvl="3" marL="1828800" algn="l">
              <a:spcBef>
                <a:spcPts val="360"/>
              </a:spcBef>
              <a:spcAft>
                <a:spcPts val="0"/>
              </a:spcAft>
              <a:buClr>
                <a:schemeClr val="dk1"/>
              </a:buClr>
              <a:buSzPts val="1800"/>
              <a:buChar char="–"/>
              <a:defRPr/>
            </a:lvl4pPr>
            <a:lvl5pPr indent="-342900" lvl="4" marL="2286000" algn="l">
              <a:spcBef>
                <a:spcPts val="360"/>
              </a:spcBef>
              <a:spcAft>
                <a:spcPts val="0"/>
              </a:spcAft>
              <a:buClr>
                <a:schemeClr val="dk1"/>
              </a:buClr>
              <a:buSzPts val="1800"/>
              <a:buChar char="»"/>
              <a:defRPr/>
            </a:lvl5pPr>
            <a:lvl6pPr indent="-342900" lvl="5" marL="2743200" algn="l">
              <a:spcBef>
                <a:spcPts val="360"/>
              </a:spcBef>
              <a:spcAft>
                <a:spcPts val="0"/>
              </a:spcAft>
              <a:buClr>
                <a:schemeClr val="dk1"/>
              </a:buClr>
              <a:buSzPts val="1800"/>
              <a:buChar char="•"/>
              <a:defRPr/>
            </a:lvl6pPr>
            <a:lvl7pPr indent="-342900" lvl="6" marL="3200400" algn="l">
              <a:spcBef>
                <a:spcPts val="360"/>
              </a:spcBef>
              <a:spcAft>
                <a:spcPts val="0"/>
              </a:spcAft>
              <a:buClr>
                <a:schemeClr val="dk1"/>
              </a:buClr>
              <a:buSzPts val="1800"/>
              <a:buChar char="•"/>
              <a:defRPr/>
            </a:lvl7pPr>
            <a:lvl8pPr indent="-342900" lvl="7" marL="3657600" algn="l">
              <a:spcBef>
                <a:spcPts val="360"/>
              </a:spcBef>
              <a:spcAft>
                <a:spcPts val="0"/>
              </a:spcAft>
              <a:buClr>
                <a:schemeClr val="dk1"/>
              </a:buClr>
              <a:buSzPts val="1800"/>
              <a:buChar char="•"/>
              <a:defRPr/>
            </a:lvl8pPr>
            <a:lvl9pPr indent="-342900" lvl="8" marL="4114800" algn="l">
              <a:spcBef>
                <a:spcPts val="360"/>
              </a:spcBef>
              <a:spcAft>
                <a:spcPts val="0"/>
              </a:spcAft>
              <a:buClr>
                <a:schemeClr val="dk1"/>
              </a:buClr>
              <a:buSzPts val="1800"/>
              <a:buChar char="•"/>
              <a:defRPr/>
            </a:lvl9pPr>
          </a:lstStyle>
          <a:p/>
        </p:txBody>
      </p:sp>
      <p:sp>
        <p:nvSpPr>
          <p:cNvPr id="71" name="Google Shape;71;p11"/>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 name="Google Shape;72;p11"/>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3" name="Google Shape;73;p11"/>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Vertical Title and Text" type="vertTitleAndTx">
  <p:cSld name="VERTICAL_TITLE_AND_VERTICAL_TEXT">
    <p:spTree>
      <p:nvGrpSpPr>
        <p:cNvPr id="74" name="Shape 74"/>
        <p:cNvGrpSpPr/>
        <p:nvPr/>
      </p:nvGrpSpPr>
      <p:grpSpPr>
        <a:xfrm>
          <a:off x="0" y="0"/>
          <a:ext cx="0" cy="0"/>
          <a:chOff x="0" y="0"/>
          <a:chExt cx="0" cy="0"/>
        </a:xfrm>
      </p:grpSpPr>
      <p:sp>
        <p:nvSpPr>
          <p:cNvPr id="75" name="Google Shape;75;p12"/>
          <p:cNvSpPr txBox="1"/>
          <p:nvPr>
            <p:ph type="title"/>
          </p:nvPr>
        </p:nvSpPr>
        <p:spPr>
          <a:xfrm rot="5400000">
            <a:off x="4732338" y="2171701"/>
            <a:ext cx="5851525" cy="2057400"/>
          </a:xfrm>
          <a:prstGeom prst="rect">
            <a:avLst/>
          </a:prstGeom>
          <a:noFill/>
          <a:ln>
            <a:noFill/>
          </a:ln>
        </p:spPr>
        <p:txBody>
          <a:bodyPr anchorCtr="0" anchor="ctr" bIns="45700" lIns="91425" spcFirstLastPara="1" rIns="91425" wrap="square" tIns="45700">
            <a:normAutofit/>
          </a:bodyPr>
          <a:lstStyle>
            <a:lvl1pPr lvl="0" algn="ctr">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6" name="Google Shape;76;p12"/>
          <p:cNvSpPr txBox="1"/>
          <p:nvPr>
            <p:ph idx="1" type="body"/>
          </p:nvPr>
        </p:nvSpPr>
        <p:spPr>
          <a:xfrm rot="5400000">
            <a:off x="541338" y="190500"/>
            <a:ext cx="5851525" cy="6019800"/>
          </a:xfrm>
          <a:prstGeom prst="rect">
            <a:avLst/>
          </a:prstGeom>
          <a:noFill/>
          <a:ln>
            <a:noFill/>
          </a:ln>
        </p:spPr>
        <p:txBody>
          <a:bodyPr anchorCtr="0" anchor="t" bIns="45700" lIns="91425" spcFirstLastPara="1" rIns="91425" wrap="square" tIns="45700">
            <a:normAutofit/>
          </a:bodyPr>
          <a:lstStyle>
            <a:lvl1pPr indent="-342900" lvl="0" marL="457200" algn="l">
              <a:spcBef>
                <a:spcPts val="360"/>
              </a:spcBef>
              <a:spcAft>
                <a:spcPts val="0"/>
              </a:spcAft>
              <a:buClr>
                <a:schemeClr val="dk1"/>
              </a:buClr>
              <a:buSzPts val="1800"/>
              <a:buChar char="•"/>
              <a:defRPr/>
            </a:lvl1pPr>
            <a:lvl2pPr indent="-342900" lvl="1" marL="914400" algn="l">
              <a:spcBef>
                <a:spcPts val="360"/>
              </a:spcBef>
              <a:spcAft>
                <a:spcPts val="0"/>
              </a:spcAft>
              <a:buClr>
                <a:schemeClr val="dk1"/>
              </a:buClr>
              <a:buSzPts val="1800"/>
              <a:buChar char="–"/>
              <a:defRPr/>
            </a:lvl2pPr>
            <a:lvl3pPr indent="-342900" lvl="2" marL="1371600" algn="l">
              <a:spcBef>
                <a:spcPts val="360"/>
              </a:spcBef>
              <a:spcAft>
                <a:spcPts val="0"/>
              </a:spcAft>
              <a:buClr>
                <a:schemeClr val="dk1"/>
              </a:buClr>
              <a:buSzPts val="1800"/>
              <a:buChar char="•"/>
              <a:defRPr/>
            </a:lvl3pPr>
            <a:lvl4pPr indent="-342900" lvl="3" marL="1828800" algn="l">
              <a:spcBef>
                <a:spcPts val="360"/>
              </a:spcBef>
              <a:spcAft>
                <a:spcPts val="0"/>
              </a:spcAft>
              <a:buClr>
                <a:schemeClr val="dk1"/>
              </a:buClr>
              <a:buSzPts val="1800"/>
              <a:buChar char="–"/>
              <a:defRPr/>
            </a:lvl4pPr>
            <a:lvl5pPr indent="-342900" lvl="4" marL="2286000" algn="l">
              <a:spcBef>
                <a:spcPts val="360"/>
              </a:spcBef>
              <a:spcAft>
                <a:spcPts val="0"/>
              </a:spcAft>
              <a:buClr>
                <a:schemeClr val="dk1"/>
              </a:buClr>
              <a:buSzPts val="1800"/>
              <a:buChar char="»"/>
              <a:defRPr/>
            </a:lvl5pPr>
            <a:lvl6pPr indent="-342900" lvl="5" marL="2743200" algn="l">
              <a:spcBef>
                <a:spcPts val="360"/>
              </a:spcBef>
              <a:spcAft>
                <a:spcPts val="0"/>
              </a:spcAft>
              <a:buClr>
                <a:schemeClr val="dk1"/>
              </a:buClr>
              <a:buSzPts val="1800"/>
              <a:buChar char="•"/>
              <a:defRPr/>
            </a:lvl6pPr>
            <a:lvl7pPr indent="-342900" lvl="6" marL="3200400" algn="l">
              <a:spcBef>
                <a:spcPts val="360"/>
              </a:spcBef>
              <a:spcAft>
                <a:spcPts val="0"/>
              </a:spcAft>
              <a:buClr>
                <a:schemeClr val="dk1"/>
              </a:buClr>
              <a:buSzPts val="1800"/>
              <a:buChar char="•"/>
              <a:defRPr/>
            </a:lvl7pPr>
            <a:lvl8pPr indent="-342900" lvl="7" marL="3657600" algn="l">
              <a:spcBef>
                <a:spcPts val="360"/>
              </a:spcBef>
              <a:spcAft>
                <a:spcPts val="0"/>
              </a:spcAft>
              <a:buClr>
                <a:schemeClr val="dk1"/>
              </a:buClr>
              <a:buSzPts val="1800"/>
              <a:buChar char="•"/>
              <a:defRPr/>
            </a:lvl8pPr>
            <a:lvl9pPr indent="-342900" lvl="8" marL="4114800" algn="l">
              <a:spcBef>
                <a:spcPts val="360"/>
              </a:spcBef>
              <a:spcAft>
                <a:spcPts val="0"/>
              </a:spcAft>
              <a:buClr>
                <a:schemeClr val="dk1"/>
              </a:buClr>
              <a:buSzPts val="1800"/>
              <a:buChar char="•"/>
              <a:defRPr/>
            </a:lvl9pPr>
          </a:lstStyle>
          <a:p/>
        </p:txBody>
      </p:sp>
      <p:sp>
        <p:nvSpPr>
          <p:cNvPr id="77" name="Google Shape;77;p12"/>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 name="Google Shape;78;p12"/>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 name="Google Shape;79;p12"/>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2" Type="http://schemas.openxmlformats.org/officeDocument/2006/relationships/theme" Target="../theme/theme2.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57200" y="274638"/>
            <a:ext cx="8229600" cy="1143000"/>
          </a:xfrm>
          <a:prstGeom prst="rect">
            <a:avLst/>
          </a:prstGeom>
          <a:noFill/>
          <a:ln>
            <a:noFill/>
          </a:ln>
        </p:spPr>
        <p:txBody>
          <a:bodyPr anchorCtr="0" anchor="ctr" bIns="45700" lIns="91425" spcFirstLastPara="1" rIns="91425" wrap="square" tIns="45700">
            <a:normAutofit/>
          </a:bodyPr>
          <a:lstStyle>
            <a:lvl1pPr lvl="0" marR="0" rtl="0" algn="ctr">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 name="Google Shape;7;p1"/>
          <p:cNvSpPr txBox="1"/>
          <p:nvPr>
            <p:ph idx="1" type="body"/>
          </p:nvPr>
        </p:nvSpPr>
        <p:spPr>
          <a:xfrm>
            <a:off x="457200" y="1600200"/>
            <a:ext cx="8229600" cy="4525963"/>
          </a:xfrm>
          <a:prstGeom prst="rect">
            <a:avLst/>
          </a:prstGeom>
          <a:noFill/>
          <a:ln>
            <a:noFill/>
          </a:ln>
        </p:spPr>
        <p:txBody>
          <a:bodyPr anchorCtr="0" anchor="t" bIns="45700" lIns="91425" spcFirstLastPara="1" rIns="91425" wrap="square" tIns="45700">
            <a:normAutofit/>
          </a:bodyPr>
          <a:lstStyle>
            <a:lvl1pPr indent="-431800" lvl="0" marL="457200" marR="0" rtl="0" algn="l">
              <a:spcBef>
                <a:spcPts val="640"/>
              </a:spcBef>
              <a:spcAft>
                <a:spcPts val="0"/>
              </a:spcAft>
              <a:buClr>
                <a:schemeClr val="dk1"/>
              </a:buClr>
              <a:buSzPts val="3200"/>
              <a:buFont typeface="Arial"/>
              <a:buChar char="•"/>
              <a:defRPr b="0" i="0" sz="3200" u="none" cap="none" strike="noStrike">
                <a:solidFill>
                  <a:schemeClr val="dk1"/>
                </a:solidFill>
                <a:latin typeface="Calibri"/>
                <a:ea typeface="Calibri"/>
                <a:cs typeface="Calibri"/>
                <a:sym typeface="Calibri"/>
              </a:defRPr>
            </a:lvl1pPr>
            <a:lvl2pPr indent="-406400" lvl="1" marL="914400" marR="0" rtl="0" algn="l">
              <a:spcBef>
                <a:spcPts val="56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2pPr>
            <a:lvl3pPr indent="-381000" lvl="2" marL="1371600" marR="0" rtl="0" algn="l">
              <a:spcBef>
                <a:spcPts val="48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3pPr>
            <a:lvl4pPr indent="-355600" lvl="3" marL="1828800" marR="0" rtl="0" algn="l">
              <a:spcBef>
                <a:spcPts val="4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4pPr>
            <a:lvl5pPr indent="-355600" lvl="4" marL="2286000" marR="0" rtl="0" algn="l">
              <a:spcBef>
                <a:spcPts val="4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5pPr>
            <a:lvl6pPr indent="-355600" lvl="5" marL="2743200" marR="0" rtl="0" algn="l">
              <a:spcBef>
                <a:spcPts val="4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6pPr>
            <a:lvl7pPr indent="-355600" lvl="6" marL="3200400" marR="0" rtl="0" algn="l">
              <a:spcBef>
                <a:spcPts val="4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7pPr>
            <a:lvl8pPr indent="-355600" lvl="7" marL="3657600" marR="0" rtl="0" algn="l">
              <a:spcBef>
                <a:spcPts val="4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8pPr>
            <a:lvl9pPr indent="-355600" lvl="8" marL="4114800" marR="0" rtl="0" algn="l">
              <a:spcBef>
                <a:spcPts val="4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9pPr>
          </a:lstStyle>
          <a:p/>
        </p:txBody>
      </p:sp>
      <p:sp>
        <p:nvSpPr>
          <p:cNvPr id="8" name="Google Shape;8;p1"/>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9" name="Google Shape;9;p1"/>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10" name="Google Shape;10;p1"/>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US"/>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16.png"/><Relationship Id="rId4" Type="http://schemas.openxmlformats.org/officeDocument/2006/relationships/image" Target="../media/image5.png"/><Relationship Id="rId5" Type="http://schemas.openxmlformats.org/officeDocument/2006/relationships/image" Target="../media/image1.png"/><Relationship Id="rId6" Type="http://schemas.openxmlformats.org/officeDocument/2006/relationships/image" Target="../media/image11.png"/><Relationship Id="rId7" Type="http://schemas.openxmlformats.org/officeDocument/2006/relationships/image" Target="../media/image3.png"/><Relationship Id="rId8" Type="http://schemas.openxmlformats.org/officeDocument/2006/relationships/image" Target="../media/image2.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xml"/><Relationship Id="rId3" Type="http://schemas.openxmlformats.org/officeDocument/2006/relationships/image" Target="../media/image7.png"/><Relationship Id="rId4" Type="http://schemas.openxmlformats.org/officeDocument/2006/relationships/image" Target="../media/image9.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3.xml"/><Relationship Id="rId3" Type="http://schemas.openxmlformats.org/officeDocument/2006/relationships/image" Target="../media/image30.png"/><Relationship Id="rId4" Type="http://schemas.openxmlformats.org/officeDocument/2006/relationships/image" Target="../media/image35.png"/><Relationship Id="rId5" Type="http://schemas.openxmlformats.org/officeDocument/2006/relationships/image" Target="../media/image26.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4.xml"/><Relationship Id="rId3" Type="http://schemas.openxmlformats.org/officeDocument/2006/relationships/image" Target="../media/image14.png"/><Relationship Id="rId4" Type="http://schemas.openxmlformats.org/officeDocument/2006/relationships/image" Target="../media/image12.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5.xml"/><Relationship Id="rId3" Type="http://schemas.openxmlformats.org/officeDocument/2006/relationships/image" Target="../media/image13.png"/><Relationship Id="rId4" Type="http://schemas.openxmlformats.org/officeDocument/2006/relationships/image" Target="../media/image6.png"/><Relationship Id="rId5" Type="http://schemas.openxmlformats.org/officeDocument/2006/relationships/image" Target="../media/image15.png"/><Relationship Id="rId6" Type="http://schemas.openxmlformats.org/officeDocument/2006/relationships/image" Target="../media/image23.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6.xml"/><Relationship Id="rId3" Type="http://schemas.openxmlformats.org/officeDocument/2006/relationships/image" Target="../media/image36.png"/><Relationship Id="rId4" Type="http://schemas.openxmlformats.org/officeDocument/2006/relationships/image" Target="../media/image21.png"/><Relationship Id="rId5" Type="http://schemas.openxmlformats.org/officeDocument/2006/relationships/image" Target="../media/image19.png"/><Relationship Id="rId6" Type="http://schemas.openxmlformats.org/officeDocument/2006/relationships/image" Target="../media/image27.png"/><Relationship Id="rId7" Type="http://schemas.openxmlformats.org/officeDocument/2006/relationships/image" Target="../media/image18.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7.xml"/><Relationship Id="rId3" Type="http://schemas.openxmlformats.org/officeDocument/2006/relationships/image" Target="../media/image38.png"/><Relationship Id="rId4" Type="http://schemas.openxmlformats.org/officeDocument/2006/relationships/image" Target="../media/image31.png"/><Relationship Id="rId5" Type="http://schemas.openxmlformats.org/officeDocument/2006/relationships/image" Target="../media/image17.png"/><Relationship Id="rId6" Type="http://schemas.openxmlformats.org/officeDocument/2006/relationships/image" Target="../media/image50.png"/><Relationship Id="rId7" Type="http://schemas.openxmlformats.org/officeDocument/2006/relationships/image" Target="../media/image24.png"/><Relationship Id="rId8" Type="http://schemas.openxmlformats.org/officeDocument/2006/relationships/image" Target="../media/image22.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8.xml"/><Relationship Id="rId3" Type="http://schemas.openxmlformats.org/officeDocument/2006/relationships/image" Target="../media/image20.png"/><Relationship Id="rId4" Type="http://schemas.openxmlformats.org/officeDocument/2006/relationships/image" Target="../media/image29.jpg"/><Relationship Id="rId5" Type="http://schemas.openxmlformats.org/officeDocument/2006/relationships/image" Target="../media/image34.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9.xml"/><Relationship Id="rId3" Type="http://schemas.openxmlformats.org/officeDocument/2006/relationships/image" Target="../media/image28.png"/><Relationship Id="rId4" Type="http://schemas.openxmlformats.org/officeDocument/2006/relationships/image" Target="../media/image25.jpg"/><Relationship Id="rId5" Type="http://schemas.openxmlformats.org/officeDocument/2006/relationships/image" Target="../media/image79.png"/><Relationship Id="rId6" Type="http://schemas.openxmlformats.org/officeDocument/2006/relationships/image" Target="../media/image41.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0.xml"/><Relationship Id="rId3" Type="http://schemas.openxmlformats.org/officeDocument/2006/relationships/image" Target="../media/image37.jpg"/><Relationship Id="rId4" Type="http://schemas.openxmlformats.org/officeDocument/2006/relationships/image" Target="../media/image32.jpg"/><Relationship Id="rId5" Type="http://schemas.openxmlformats.org/officeDocument/2006/relationships/image" Target="../media/image46.jpg"/><Relationship Id="rId6" Type="http://schemas.openxmlformats.org/officeDocument/2006/relationships/image" Target="../media/image45.png"/><Relationship Id="rId7" Type="http://schemas.openxmlformats.org/officeDocument/2006/relationships/image" Target="../media/image9.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1.xml"/><Relationship Id="rId3" Type="http://schemas.openxmlformats.org/officeDocument/2006/relationships/image" Target="../media/image39.jpg"/><Relationship Id="rId4" Type="http://schemas.openxmlformats.org/officeDocument/2006/relationships/image" Target="../media/image52.png"/><Relationship Id="rId9" Type="http://schemas.openxmlformats.org/officeDocument/2006/relationships/image" Target="../media/image49.png"/><Relationship Id="rId5" Type="http://schemas.openxmlformats.org/officeDocument/2006/relationships/image" Target="../media/image54.jpg"/><Relationship Id="rId6" Type="http://schemas.openxmlformats.org/officeDocument/2006/relationships/image" Target="../media/image42.jpg"/><Relationship Id="rId7" Type="http://schemas.openxmlformats.org/officeDocument/2006/relationships/image" Target="../media/image44.jpg"/><Relationship Id="rId8" Type="http://schemas.openxmlformats.org/officeDocument/2006/relationships/image" Target="../media/image51.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2.xml"/><Relationship Id="rId3" Type="http://schemas.openxmlformats.org/officeDocument/2006/relationships/image" Target="../media/image14.png"/><Relationship Id="rId4" Type="http://schemas.openxmlformats.org/officeDocument/2006/relationships/image" Target="../media/image58.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3.xml"/><Relationship Id="rId3" Type="http://schemas.openxmlformats.org/officeDocument/2006/relationships/image" Target="../media/image79.png"/><Relationship Id="rId4" Type="http://schemas.openxmlformats.org/officeDocument/2006/relationships/image" Target="../media/image47.png"/><Relationship Id="rId9" Type="http://schemas.openxmlformats.org/officeDocument/2006/relationships/image" Target="../media/image61.png"/><Relationship Id="rId5" Type="http://schemas.openxmlformats.org/officeDocument/2006/relationships/image" Target="../media/image73.png"/><Relationship Id="rId6" Type="http://schemas.openxmlformats.org/officeDocument/2006/relationships/image" Target="../media/image53.png"/><Relationship Id="rId7" Type="http://schemas.openxmlformats.org/officeDocument/2006/relationships/image" Target="../media/image48.png"/><Relationship Id="rId8" Type="http://schemas.openxmlformats.org/officeDocument/2006/relationships/image" Target="../media/image70.jp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4.xml"/><Relationship Id="rId3" Type="http://schemas.openxmlformats.org/officeDocument/2006/relationships/image" Target="../media/image57.png"/><Relationship Id="rId4" Type="http://schemas.openxmlformats.org/officeDocument/2006/relationships/image" Target="../media/image59.png"/><Relationship Id="rId5" Type="http://schemas.openxmlformats.org/officeDocument/2006/relationships/image" Target="../media/image63.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5.xml"/><Relationship Id="rId3" Type="http://schemas.openxmlformats.org/officeDocument/2006/relationships/image" Target="../media/image86.png"/><Relationship Id="rId4" Type="http://schemas.openxmlformats.org/officeDocument/2006/relationships/image" Target="../media/image55.png"/><Relationship Id="rId5" Type="http://schemas.openxmlformats.org/officeDocument/2006/relationships/image" Target="../media/image65.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6.xml"/><Relationship Id="rId3" Type="http://schemas.openxmlformats.org/officeDocument/2006/relationships/image" Target="../media/image66.png"/><Relationship Id="rId4" Type="http://schemas.openxmlformats.org/officeDocument/2006/relationships/image" Target="../media/image56.png"/><Relationship Id="rId5" Type="http://schemas.openxmlformats.org/officeDocument/2006/relationships/image" Target="../media/image69.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7.xml"/><Relationship Id="rId3" Type="http://schemas.openxmlformats.org/officeDocument/2006/relationships/image" Target="../media/image14.png"/><Relationship Id="rId4" Type="http://schemas.openxmlformats.org/officeDocument/2006/relationships/image" Target="../media/image67.png"/><Relationship Id="rId5" Type="http://schemas.openxmlformats.org/officeDocument/2006/relationships/image" Target="../media/image78.png"/><Relationship Id="rId6" Type="http://schemas.openxmlformats.org/officeDocument/2006/relationships/image" Target="../media/image98.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8.xml"/><Relationship Id="rId3" Type="http://schemas.openxmlformats.org/officeDocument/2006/relationships/image" Target="../media/image147.png"/><Relationship Id="rId4" Type="http://schemas.openxmlformats.org/officeDocument/2006/relationships/image" Target="../media/image5.png"/><Relationship Id="rId5" Type="http://schemas.openxmlformats.org/officeDocument/2006/relationships/image" Target="../media/image54.jpg"/><Relationship Id="rId6" Type="http://schemas.openxmlformats.org/officeDocument/2006/relationships/image" Target="../media/image77.jpg"/><Relationship Id="rId7" Type="http://schemas.openxmlformats.org/officeDocument/2006/relationships/image" Target="../media/image71.jpg"/><Relationship Id="rId8" Type="http://schemas.openxmlformats.org/officeDocument/2006/relationships/image" Target="../media/image72.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9.xml"/><Relationship Id="rId3" Type="http://schemas.openxmlformats.org/officeDocument/2006/relationships/image" Target="../media/image74.png"/><Relationship Id="rId4" Type="http://schemas.openxmlformats.org/officeDocument/2006/relationships/image" Target="../media/image82.png"/><Relationship Id="rId5" Type="http://schemas.openxmlformats.org/officeDocument/2006/relationships/image" Target="../media/image87.png"/><Relationship Id="rId6" Type="http://schemas.openxmlformats.org/officeDocument/2006/relationships/image" Target="../media/image91.png"/><Relationship Id="rId7" Type="http://schemas.openxmlformats.org/officeDocument/2006/relationships/image" Target="../media/image75.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0.xml"/><Relationship Id="rId3" Type="http://schemas.openxmlformats.org/officeDocument/2006/relationships/image" Target="../media/image90.jpg"/><Relationship Id="rId4" Type="http://schemas.openxmlformats.org/officeDocument/2006/relationships/image" Target="../media/image76.png"/><Relationship Id="rId5" Type="http://schemas.openxmlformats.org/officeDocument/2006/relationships/image" Target="../media/image83.png"/><Relationship Id="rId6" Type="http://schemas.openxmlformats.org/officeDocument/2006/relationships/image" Target="../media/image85.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1.xml"/><Relationship Id="rId3" Type="http://schemas.openxmlformats.org/officeDocument/2006/relationships/image" Target="../media/image107.png"/><Relationship Id="rId4" Type="http://schemas.openxmlformats.org/officeDocument/2006/relationships/image" Target="../media/image81.png"/><Relationship Id="rId5" Type="http://schemas.openxmlformats.org/officeDocument/2006/relationships/image" Target="../media/image89.png"/><Relationship Id="rId6" Type="http://schemas.openxmlformats.org/officeDocument/2006/relationships/image" Target="../media/image116.png"/><Relationship Id="rId7" Type="http://schemas.openxmlformats.org/officeDocument/2006/relationships/image" Target="../media/image101.png"/></Relationships>
</file>

<file path=ppt/slides/_rels/slide22.xml.rels><?xml version="1.0" encoding="UTF-8" standalone="yes"?><Relationships xmlns="http://schemas.openxmlformats.org/package/2006/relationships"><Relationship Id="rId40" Type="http://schemas.openxmlformats.org/officeDocument/2006/relationships/image" Target="../media/image56.png"/><Relationship Id="rId42" Type="http://schemas.openxmlformats.org/officeDocument/2006/relationships/image" Target="../media/image67.png"/><Relationship Id="rId41" Type="http://schemas.openxmlformats.org/officeDocument/2006/relationships/image" Target="../media/image149.png"/><Relationship Id="rId44" Type="http://schemas.openxmlformats.org/officeDocument/2006/relationships/image" Target="../media/image98.png"/><Relationship Id="rId43" Type="http://schemas.openxmlformats.org/officeDocument/2006/relationships/image" Target="../media/image78.png"/><Relationship Id="rId46" Type="http://schemas.openxmlformats.org/officeDocument/2006/relationships/image" Target="../media/image82.png"/><Relationship Id="rId45" Type="http://schemas.openxmlformats.org/officeDocument/2006/relationships/image" Target="../media/image153.png"/><Relationship Id="rId1" Type="http://schemas.openxmlformats.org/officeDocument/2006/relationships/slideLayout" Target="../slideLayouts/slideLayout1.xml"/><Relationship Id="rId2" Type="http://schemas.openxmlformats.org/officeDocument/2006/relationships/notesSlide" Target="../notesSlides/notesSlide22.xml"/><Relationship Id="rId3" Type="http://schemas.openxmlformats.org/officeDocument/2006/relationships/image" Target="../media/image97.png"/><Relationship Id="rId4" Type="http://schemas.openxmlformats.org/officeDocument/2006/relationships/image" Target="../media/image16.png"/><Relationship Id="rId9" Type="http://schemas.openxmlformats.org/officeDocument/2006/relationships/image" Target="../media/image2.png"/><Relationship Id="rId48" Type="http://schemas.openxmlformats.org/officeDocument/2006/relationships/image" Target="../media/image107.png"/><Relationship Id="rId47" Type="http://schemas.openxmlformats.org/officeDocument/2006/relationships/image" Target="../media/image76.png"/><Relationship Id="rId49" Type="http://schemas.openxmlformats.org/officeDocument/2006/relationships/image" Target="../media/image81.png"/><Relationship Id="rId5" Type="http://schemas.openxmlformats.org/officeDocument/2006/relationships/image" Target="../media/image5.png"/><Relationship Id="rId6" Type="http://schemas.openxmlformats.org/officeDocument/2006/relationships/image" Target="../media/image88.png"/><Relationship Id="rId7" Type="http://schemas.openxmlformats.org/officeDocument/2006/relationships/image" Target="../media/image11.png"/><Relationship Id="rId8" Type="http://schemas.openxmlformats.org/officeDocument/2006/relationships/image" Target="../media/image3.png"/><Relationship Id="rId31" Type="http://schemas.openxmlformats.org/officeDocument/2006/relationships/image" Target="../media/image52.png"/><Relationship Id="rId30" Type="http://schemas.openxmlformats.org/officeDocument/2006/relationships/image" Target="../media/image45.png"/><Relationship Id="rId33" Type="http://schemas.openxmlformats.org/officeDocument/2006/relationships/image" Target="../media/image49.png"/><Relationship Id="rId32" Type="http://schemas.openxmlformats.org/officeDocument/2006/relationships/image" Target="../media/image51.png"/><Relationship Id="rId35" Type="http://schemas.openxmlformats.org/officeDocument/2006/relationships/image" Target="../media/image57.png"/><Relationship Id="rId34" Type="http://schemas.openxmlformats.org/officeDocument/2006/relationships/image" Target="../media/image61.png"/><Relationship Id="rId37" Type="http://schemas.openxmlformats.org/officeDocument/2006/relationships/image" Target="../media/image63.png"/><Relationship Id="rId36" Type="http://schemas.openxmlformats.org/officeDocument/2006/relationships/image" Target="../media/image59.png"/><Relationship Id="rId39" Type="http://schemas.openxmlformats.org/officeDocument/2006/relationships/image" Target="../media/image65.png"/><Relationship Id="rId38" Type="http://schemas.openxmlformats.org/officeDocument/2006/relationships/image" Target="../media/image55.png"/><Relationship Id="rId62" Type="http://schemas.openxmlformats.org/officeDocument/2006/relationships/image" Target="../media/image155.png"/><Relationship Id="rId61" Type="http://schemas.openxmlformats.org/officeDocument/2006/relationships/image" Target="../media/image145.png"/><Relationship Id="rId20" Type="http://schemas.openxmlformats.org/officeDocument/2006/relationships/image" Target="../media/image19.png"/><Relationship Id="rId22" Type="http://schemas.openxmlformats.org/officeDocument/2006/relationships/image" Target="../media/image18.png"/><Relationship Id="rId21" Type="http://schemas.openxmlformats.org/officeDocument/2006/relationships/image" Target="../media/image27.png"/><Relationship Id="rId24" Type="http://schemas.openxmlformats.org/officeDocument/2006/relationships/image" Target="../media/image22.png"/><Relationship Id="rId23" Type="http://schemas.openxmlformats.org/officeDocument/2006/relationships/image" Target="../media/image24.png"/><Relationship Id="rId60" Type="http://schemas.openxmlformats.org/officeDocument/2006/relationships/image" Target="../media/image85.png"/><Relationship Id="rId26" Type="http://schemas.openxmlformats.org/officeDocument/2006/relationships/image" Target="../media/image20.png"/><Relationship Id="rId25" Type="http://schemas.openxmlformats.org/officeDocument/2006/relationships/image" Target="../media/image17.png"/><Relationship Id="rId28" Type="http://schemas.openxmlformats.org/officeDocument/2006/relationships/image" Target="../media/image79.png"/><Relationship Id="rId27" Type="http://schemas.openxmlformats.org/officeDocument/2006/relationships/image" Target="../media/image34.png"/><Relationship Id="rId29" Type="http://schemas.openxmlformats.org/officeDocument/2006/relationships/image" Target="../media/image41.png"/><Relationship Id="rId51" Type="http://schemas.openxmlformats.org/officeDocument/2006/relationships/image" Target="../media/image116.png"/><Relationship Id="rId50" Type="http://schemas.openxmlformats.org/officeDocument/2006/relationships/image" Target="../media/image89.png"/><Relationship Id="rId53" Type="http://schemas.openxmlformats.org/officeDocument/2006/relationships/image" Target="../media/image23.png"/><Relationship Id="rId52" Type="http://schemas.openxmlformats.org/officeDocument/2006/relationships/image" Target="../media/image101.png"/><Relationship Id="rId11" Type="http://schemas.openxmlformats.org/officeDocument/2006/relationships/image" Target="../media/image9.png"/><Relationship Id="rId55" Type="http://schemas.openxmlformats.org/officeDocument/2006/relationships/image" Target="../media/image73.png"/><Relationship Id="rId10" Type="http://schemas.openxmlformats.org/officeDocument/2006/relationships/image" Target="../media/image7.png"/><Relationship Id="rId54" Type="http://schemas.openxmlformats.org/officeDocument/2006/relationships/image" Target="../media/image47.png"/><Relationship Id="rId13" Type="http://schemas.openxmlformats.org/officeDocument/2006/relationships/image" Target="../media/image35.png"/><Relationship Id="rId57" Type="http://schemas.openxmlformats.org/officeDocument/2006/relationships/image" Target="../media/image48.png"/><Relationship Id="rId12" Type="http://schemas.openxmlformats.org/officeDocument/2006/relationships/image" Target="../media/image30.png"/><Relationship Id="rId56" Type="http://schemas.openxmlformats.org/officeDocument/2006/relationships/image" Target="../media/image53.png"/><Relationship Id="rId15" Type="http://schemas.openxmlformats.org/officeDocument/2006/relationships/image" Target="../media/image14.png"/><Relationship Id="rId59" Type="http://schemas.openxmlformats.org/officeDocument/2006/relationships/image" Target="../media/image75.png"/><Relationship Id="rId14" Type="http://schemas.openxmlformats.org/officeDocument/2006/relationships/image" Target="../media/image12.png"/><Relationship Id="rId58" Type="http://schemas.openxmlformats.org/officeDocument/2006/relationships/image" Target="../media/image72.png"/><Relationship Id="rId17" Type="http://schemas.openxmlformats.org/officeDocument/2006/relationships/image" Target="../media/image6.png"/><Relationship Id="rId16" Type="http://schemas.openxmlformats.org/officeDocument/2006/relationships/image" Target="../media/image13.png"/><Relationship Id="rId19" Type="http://schemas.openxmlformats.org/officeDocument/2006/relationships/image" Target="../media/image21.png"/><Relationship Id="rId18" Type="http://schemas.openxmlformats.org/officeDocument/2006/relationships/image" Target="../media/image15.pn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3.xml"/><Relationship Id="rId3" Type="http://schemas.openxmlformats.org/officeDocument/2006/relationships/image" Target="../media/image145.png"/><Relationship Id="rId4" Type="http://schemas.openxmlformats.org/officeDocument/2006/relationships/image" Target="../media/image155.png"/><Relationship Id="rId5" Type="http://schemas.openxmlformats.org/officeDocument/2006/relationships/image" Target="../media/image148.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83" name="Shape 83"/>
        <p:cNvGrpSpPr/>
        <p:nvPr/>
      </p:nvGrpSpPr>
      <p:grpSpPr>
        <a:xfrm>
          <a:off x="0" y="0"/>
          <a:ext cx="0" cy="0"/>
          <a:chOff x="0" y="0"/>
          <a:chExt cx="0" cy="0"/>
        </a:xfrm>
      </p:grpSpPr>
      <p:sp>
        <p:nvSpPr>
          <p:cNvPr id="84" name="Google Shape;84;p13"/>
          <p:cNvSpPr/>
          <p:nvPr/>
        </p:nvSpPr>
        <p:spPr>
          <a:xfrm rot="10800000">
            <a:off x="12854934" y="2126398"/>
            <a:ext cx="5582006" cy="4633065"/>
          </a:xfrm>
          <a:custGeom>
            <a:rect b="b" l="l" r="r" t="t"/>
            <a:pathLst>
              <a:path extrusionOk="0" h="4633065" w="5582006">
                <a:moveTo>
                  <a:pt x="0" y="0"/>
                </a:moveTo>
                <a:lnTo>
                  <a:pt x="5582005" y="0"/>
                </a:lnTo>
                <a:lnTo>
                  <a:pt x="5582005" y="4633065"/>
                </a:lnTo>
                <a:lnTo>
                  <a:pt x="0" y="4633065"/>
                </a:lnTo>
                <a:lnTo>
                  <a:pt x="0" y="0"/>
                </a:lnTo>
                <a:close/>
              </a:path>
            </a:pathLst>
          </a:custGeom>
          <a:blipFill rotWithShape="1">
            <a:blip r:embed="rId3">
              <a:alphaModFix amt="56000"/>
            </a:blip>
            <a:stretch>
              <a:fillRect b="0" l="0" r="0" t="0"/>
            </a:stretch>
          </a:blipFill>
          <a:ln>
            <a:noFill/>
          </a:ln>
        </p:spPr>
      </p:sp>
      <p:sp>
        <p:nvSpPr>
          <p:cNvPr id="85" name="Google Shape;85;p13"/>
          <p:cNvSpPr/>
          <p:nvPr/>
        </p:nvSpPr>
        <p:spPr>
          <a:xfrm>
            <a:off x="4335417" y="605998"/>
            <a:ext cx="8443863" cy="6153465"/>
          </a:xfrm>
          <a:custGeom>
            <a:rect b="b" l="l" r="r" t="t"/>
            <a:pathLst>
              <a:path extrusionOk="0" h="6153465" w="8443863">
                <a:moveTo>
                  <a:pt x="0" y="0"/>
                </a:moveTo>
                <a:lnTo>
                  <a:pt x="8443863" y="0"/>
                </a:lnTo>
                <a:lnTo>
                  <a:pt x="8443863" y="6153465"/>
                </a:lnTo>
                <a:lnTo>
                  <a:pt x="0" y="6153465"/>
                </a:lnTo>
                <a:lnTo>
                  <a:pt x="0" y="0"/>
                </a:lnTo>
                <a:close/>
              </a:path>
            </a:pathLst>
          </a:custGeom>
          <a:blipFill rotWithShape="1">
            <a:blip r:embed="rId4">
              <a:alphaModFix amt="70000"/>
            </a:blip>
            <a:stretch>
              <a:fillRect b="0" l="0" r="0" t="0"/>
            </a:stretch>
          </a:blipFill>
          <a:ln>
            <a:noFill/>
          </a:ln>
        </p:spPr>
      </p:sp>
      <p:grpSp>
        <p:nvGrpSpPr>
          <p:cNvPr id="86" name="Google Shape;86;p13"/>
          <p:cNvGrpSpPr/>
          <p:nvPr/>
        </p:nvGrpSpPr>
        <p:grpSpPr>
          <a:xfrm>
            <a:off x="-400723" y="7032228"/>
            <a:ext cx="19089446" cy="3266926"/>
            <a:chOff x="0" y="-47625"/>
            <a:chExt cx="5027673" cy="860425"/>
          </a:xfrm>
        </p:grpSpPr>
        <p:sp>
          <p:nvSpPr>
            <p:cNvPr id="87" name="Google Shape;87;p13"/>
            <p:cNvSpPr/>
            <p:nvPr/>
          </p:nvSpPr>
          <p:spPr>
            <a:xfrm>
              <a:off x="0" y="0"/>
              <a:ext cx="5027673" cy="809599"/>
            </a:xfrm>
            <a:custGeom>
              <a:rect b="b" l="l" r="r" t="t"/>
              <a:pathLst>
                <a:path extrusionOk="0" h="809599" w="5027673">
                  <a:moveTo>
                    <a:pt x="0" y="0"/>
                  </a:moveTo>
                  <a:lnTo>
                    <a:pt x="5027673" y="0"/>
                  </a:lnTo>
                  <a:lnTo>
                    <a:pt x="5027673" y="809599"/>
                  </a:lnTo>
                  <a:lnTo>
                    <a:pt x="0" y="809599"/>
                  </a:lnTo>
                  <a:lnTo>
                    <a:pt x="0" y="0"/>
                  </a:lnTo>
                </a:path>
              </a:pathLst>
            </a:custGeom>
            <a:solidFill>
              <a:srgbClr val="B4C6EB"/>
            </a:solidFill>
            <a:ln>
              <a:noFill/>
            </a:ln>
          </p:spPr>
        </p:sp>
        <p:sp>
          <p:nvSpPr>
            <p:cNvPr id="88" name="Google Shape;88;p13"/>
            <p:cNvSpPr txBox="1"/>
            <p:nvPr/>
          </p:nvSpPr>
          <p:spPr>
            <a:xfrm>
              <a:off x="0" y="-47625"/>
              <a:ext cx="812800" cy="8604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89" name="Google Shape;89;p13"/>
          <p:cNvSpPr txBox="1"/>
          <p:nvPr/>
        </p:nvSpPr>
        <p:spPr>
          <a:xfrm>
            <a:off x="555395" y="7322218"/>
            <a:ext cx="17177211" cy="3086253"/>
          </a:xfrm>
          <a:prstGeom prst="rect">
            <a:avLst/>
          </a:prstGeom>
          <a:noFill/>
          <a:ln>
            <a:noFill/>
          </a:ln>
        </p:spPr>
        <p:txBody>
          <a:bodyPr anchorCtr="0" anchor="t" bIns="0" lIns="0" spcFirstLastPara="1" rIns="0" wrap="square" tIns="0">
            <a:spAutoFit/>
          </a:bodyPr>
          <a:lstStyle/>
          <a:p>
            <a:pPr indent="0" lvl="0" marL="0" marR="0" rtl="0" algn="ctr">
              <a:lnSpc>
                <a:spcPct val="107995"/>
              </a:lnSpc>
              <a:spcBef>
                <a:spcPts val="0"/>
              </a:spcBef>
              <a:spcAft>
                <a:spcPts val="0"/>
              </a:spcAft>
              <a:buNone/>
            </a:pPr>
            <a:r>
              <a:rPr b="0" i="0" lang="en-US" sz="18760" u="none" cap="none" strike="noStrike">
                <a:solidFill>
                  <a:srgbClr val="FFFFFF"/>
                </a:solidFill>
                <a:latin typeface="Gamja Flower"/>
                <a:ea typeface="Gamja Flower"/>
                <a:cs typeface="Gamja Flower"/>
                <a:sym typeface="Gamja Flower"/>
              </a:rPr>
              <a:t>GYMNASTICS CLUB</a:t>
            </a:r>
            <a:endParaRPr/>
          </a:p>
        </p:txBody>
      </p:sp>
      <p:sp>
        <p:nvSpPr>
          <p:cNvPr id="90" name="Google Shape;90;p13"/>
          <p:cNvSpPr/>
          <p:nvPr/>
        </p:nvSpPr>
        <p:spPr>
          <a:xfrm flipH="1">
            <a:off x="12460864" y="-249047"/>
            <a:ext cx="6370145" cy="6107376"/>
          </a:xfrm>
          <a:custGeom>
            <a:rect b="b" l="l" r="r" t="t"/>
            <a:pathLst>
              <a:path extrusionOk="0" h="6107376" w="6370145">
                <a:moveTo>
                  <a:pt x="6370145" y="0"/>
                </a:moveTo>
                <a:lnTo>
                  <a:pt x="0" y="0"/>
                </a:lnTo>
                <a:lnTo>
                  <a:pt x="0" y="6107377"/>
                </a:lnTo>
                <a:lnTo>
                  <a:pt x="6370145" y="6107377"/>
                </a:lnTo>
                <a:lnTo>
                  <a:pt x="6370145" y="0"/>
                </a:lnTo>
                <a:close/>
              </a:path>
            </a:pathLst>
          </a:custGeom>
          <a:blipFill rotWithShape="1">
            <a:blip r:embed="rId5">
              <a:alphaModFix/>
            </a:blip>
            <a:stretch>
              <a:fillRect b="0" l="0" r="0" t="0"/>
            </a:stretch>
          </a:blipFill>
          <a:ln>
            <a:noFill/>
          </a:ln>
        </p:spPr>
      </p:sp>
      <p:sp>
        <p:nvSpPr>
          <p:cNvPr id="91" name="Google Shape;91;p13"/>
          <p:cNvSpPr/>
          <p:nvPr/>
        </p:nvSpPr>
        <p:spPr>
          <a:xfrm>
            <a:off x="-543009" y="-249047"/>
            <a:ext cx="6370145" cy="6107376"/>
          </a:xfrm>
          <a:custGeom>
            <a:rect b="b" l="l" r="r" t="t"/>
            <a:pathLst>
              <a:path extrusionOk="0" h="6107376" w="6370145">
                <a:moveTo>
                  <a:pt x="0" y="0"/>
                </a:moveTo>
                <a:lnTo>
                  <a:pt x="6370145" y="0"/>
                </a:lnTo>
                <a:lnTo>
                  <a:pt x="6370145" y="6107377"/>
                </a:lnTo>
                <a:lnTo>
                  <a:pt x="0" y="6107377"/>
                </a:lnTo>
                <a:lnTo>
                  <a:pt x="0" y="0"/>
                </a:lnTo>
                <a:close/>
              </a:path>
            </a:pathLst>
          </a:custGeom>
          <a:blipFill rotWithShape="1">
            <a:blip r:embed="rId5">
              <a:alphaModFix/>
            </a:blip>
            <a:stretch>
              <a:fillRect b="0" l="0" r="0" t="0"/>
            </a:stretch>
          </a:blipFill>
          <a:ln>
            <a:noFill/>
          </a:ln>
        </p:spPr>
      </p:sp>
      <p:sp>
        <p:nvSpPr>
          <p:cNvPr id="92" name="Google Shape;92;p13"/>
          <p:cNvSpPr/>
          <p:nvPr/>
        </p:nvSpPr>
        <p:spPr>
          <a:xfrm flipH="1">
            <a:off x="555395" y="4388684"/>
            <a:ext cx="4199213" cy="3489164"/>
          </a:xfrm>
          <a:custGeom>
            <a:rect b="b" l="l" r="r" t="t"/>
            <a:pathLst>
              <a:path extrusionOk="0" h="3489164" w="4199213">
                <a:moveTo>
                  <a:pt x="4199213" y="0"/>
                </a:moveTo>
                <a:lnTo>
                  <a:pt x="0" y="0"/>
                </a:lnTo>
                <a:lnTo>
                  <a:pt x="0" y="3489164"/>
                </a:lnTo>
                <a:lnTo>
                  <a:pt x="4199213" y="3489164"/>
                </a:lnTo>
                <a:lnTo>
                  <a:pt x="4199213" y="0"/>
                </a:lnTo>
                <a:close/>
              </a:path>
            </a:pathLst>
          </a:custGeom>
          <a:blipFill rotWithShape="1">
            <a:blip r:embed="rId6">
              <a:alphaModFix/>
            </a:blip>
            <a:stretch>
              <a:fillRect b="0" l="0" r="0" t="0"/>
            </a:stretch>
          </a:blipFill>
          <a:ln>
            <a:noFill/>
          </a:ln>
        </p:spPr>
      </p:sp>
      <p:sp>
        <p:nvSpPr>
          <p:cNvPr id="93" name="Google Shape;93;p13"/>
          <p:cNvSpPr/>
          <p:nvPr/>
        </p:nvSpPr>
        <p:spPr>
          <a:xfrm>
            <a:off x="3307246" y="3761435"/>
            <a:ext cx="4668163" cy="4242193"/>
          </a:xfrm>
          <a:custGeom>
            <a:rect b="b" l="l" r="r" t="t"/>
            <a:pathLst>
              <a:path extrusionOk="0" h="4242193" w="4668163">
                <a:moveTo>
                  <a:pt x="0" y="0"/>
                </a:moveTo>
                <a:lnTo>
                  <a:pt x="4668164" y="0"/>
                </a:lnTo>
                <a:lnTo>
                  <a:pt x="4668164" y="4242194"/>
                </a:lnTo>
                <a:lnTo>
                  <a:pt x="0" y="4242194"/>
                </a:lnTo>
                <a:lnTo>
                  <a:pt x="0" y="0"/>
                </a:lnTo>
                <a:close/>
              </a:path>
            </a:pathLst>
          </a:custGeom>
          <a:blipFill rotWithShape="1">
            <a:blip r:embed="rId7">
              <a:alphaModFix/>
            </a:blip>
            <a:stretch>
              <a:fillRect b="0" l="0" r="0" t="0"/>
            </a:stretch>
          </a:blipFill>
          <a:ln>
            <a:noFill/>
          </a:ln>
        </p:spPr>
      </p:sp>
      <p:sp>
        <p:nvSpPr>
          <p:cNvPr id="94" name="Google Shape;94;p13"/>
          <p:cNvSpPr/>
          <p:nvPr/>
        </p:nvSpPr>
        <p:spPr>
          <a:xfrm>
            <a:off x="9510630" y="1437374"/>
            <a:ext cx="6537300" cy="5883570"/>
          </a:xfrm>
          <a:custGeom>
            <a:rect b="b" l="l" r="r" t="t"/>
            <a:pathLst>
              <a:path extrusionOk="0" h="5883570" w="6537300">
                <a:moveTo>
                  <a:pt x="0" y="0"/>
                </a:moveTo>
                <a:lnTo>
                  <a:pt x="6537300" y="0"/>
                </a:lnTo>
                <a:lnTo>
                  <a:pt x="6537300" y="5883570"/>
                </a:lnTo>
                <a:lnTo>
                  <a:pt x="0" y="5883570"/>
                </a:lnTo>
                <a:lnTo>
                  <a:pt x="0" y="0"/>
                </a:lnTo>
                <a:close/>
              </a:path>
            </a:pathLst>
          </a:custGeom>
          <a:blipFill rotWithShape="1">
            <a:blip r:embed="rId8">
              <a:alphaModFix/>
            </a:blip>
            <a:stretch>
              <a:fillRect b="0" l="0" r="0" t="0"/>
            </a:stretch>
          </a:blipFill>
          <a:ln>
            <a:noFill/>
          </a:ln>
        </p:spPr>
      </p:sp>
      <p:sp>
        <p:nvSpPr>
          <p:cNvPr id="95" name="Google Shape;95;p13"/>
          <p:cNvSpPr txBox="1"/>
          <p:nvPr/>
        </p:nvSpPr>
        <p:spPr>
          <a:xfrm>
            <a:off x="5054329" y="711911"/>
            <a:ext cx="8179342" cy="549910"/>
          </a:xfrm>
          <a:prstGeom prst="rect">
            <a:avLst/>
          </a:prstGeom>
          <a:noFill/>
          <a:ln>
            <a:noFill/>
          </a:ln>
        </p:spPr>
        <p:txBody>
          <a:bodyPr anchorCtr="0" anchor="t" bIns="0" lIns="0" spcFirstLastPara="1" rIns="0" wrap="square" tIns="0">
            <a:spAutoFit/>
          </a:bodyPr>
          <a:lstStyle/>
          <a:p>
            <a:pPr indent="0" lvl="0" marL="0" marR="0" rtl="0" algn="ctr">
              <a:lnSpc>
                <a:spcPct val="140000"/>
              </a:lnSpc>
              <a:spcBef>
                <a:spcPts val="0"/>
              </a:spcBef>
              <a:spcAft>
                <a:spcPts val="0"/>
              </a:spcAft>
              <a:buNone/>
            </a:pPr>
            <a:r>
              <a:rPr b="1" i="0" lang="en-US" sz="3100" u="none" cap="none" strike="noStrike">
                <a:solidFill>
                  <a:srgbClr val="4A4684"/>
                </a:solidFill>
                <a:latin typeface="Ubuntu"/>
                <a:ea typeface="Ubuntu"/>
                <a:cs typeface="Ubuntu"/>
                <a:sym typeface="Ubuntu"/>
              </a:rPr>
              <a:t>CANVA MIDDLE/HIGH SCHOOL</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99" name="Shape 99"/>
        <p:cNvGrpSpPr/>
        <p:nvPr/>
      </p:nvGrpSpPr>
      <p:grpSpPr>
        <a:xfrm>
          <a:off x="0" y="0"/>
          <a:ext cx="0" cy="0"/>
          <a:chOff x="0" y="0"/>
          <a:chExt cx="0" cy="0"/>
        </a:xfrm>
      </p:grpSpPr>
      <p:sp>
        <p:nvSpPr>
          <p:cNvPr id="100" name="Google Shape;100;p14"/>
          <p:cNvSpPr/>
          <p:nvPr/>
        </p:nvSpPr>
        <p:spPr>
          <a:xfrm>
            <a:off x="12868822" y="6548589"/>
            <a:ext cx="4580978" cy="3321209"/>
          </a:xfrm>
          <a:custGeom>
            <a:rect b="b" l="l" r="r" t="t"/>
            <a:pathLst>
              <a:path extrusionOk="0" h="3321209" w="4580978">
                <a:moveTo>
                  <a:pt x="0" y="0"/>
                </a:moveTo>
                <a:lnTo>
                  <a:pt x="4580978" y="0"/>
                </a:lnTo>
                <a:lnTo>
                  <a:pt x="4580978" y="3321210"/>
                </a:lnTo>
                <a:lnTo>
                  <a:pt x="0" y="3321210"/>
                </a:lnTo>
                <a:lnTo>
                  <a:pt x="0" y="0"/>
                </a:lnTo>
                <a:close/>
              </a:path>
            </a:pathLst>
          </a:custGeom>
          <a:blipFill rotWithShape="1">
            <a:blip r:embed="rId3">
              <a:alphaModFix/>
            </a:blip>
            <a:stretch>
              <a:fillRect b="0" l="0" r="0" t="0"/>
            </a:stretch>
          </a:blipFill>
          <a:ln>
            <a:noFill/>
          </a:ln>
        </p:spPr>
      </p:sp>
      <p:sp>
        <p:nvSpPr>
          <p:cNvPr id="101" name="Google Shape;101;p14"/>
          <p:cNvSpPr/>
          <p:nvPr/>
        </p:nvSpPr>
        <p:spPr>
          <a:xfrm>
            <a:off x="-2538822" y="234677"/>
            <a:ext cx="3567522" cy="3295498"/>
          </a:xfrm>
          <a:custGeom>
            <a:rect b="b" l="l" r="r" t="t"/>
            <a:pathLst>
              <a:path extrusionOk="0" h="3295498" w="3567522">
                <a:moveTo>
                  <a:pt x="0" y="0"/>
                </a:moveTo>
                <a:lnTo>
                  <a:pt x="3567522" y="0"/>
                </a:lnTo>
                <a:lnTo>
                  <a:pt x="3567522" y="3295498"/>
                </a:lnTo>
                <a:lnTo>
                  <a:pt x="0" y="3295498"/>
                </a:lnTo>
                <a:lnTo>
                  <a:pt x="0" y="0"/>
                </a:lnTo>
                <a:close/>
              </a:path>
            </a:pathLst>
          </a:custGeom>
          <a:blipFill rotWithShape="1">
            <a:blip r:embed="rId4">
              <a:alphaModFix amt="55000"/>
            </a:blip>
            <a:stretch>
              <a:fillRect b="0" l="0" r="0" t="0"/>
            </a:stretch>
          </a:blipFill>
          <a:ln>
            <a:noFill/>
          </a:ln>
        </p:spPr>
      </p:sp>
      <p:sp>
        <p:nvSpPr>
          <p:cNvPr id="102" name="Google Shape;102;p14"/>
          <p:cNvSpPr/>
          <p:nvPr/>
        </p:nvSpPr>
        <p:spPr>
          <a:xfrm>
            <a:off x="16998171" y="234677"/>
            <a:ext cx="3567522" cy="3295498"/>
          </a:xfrm>
          <a:custGeom>
            <a:rect b="b" l="l" r="r" t="t"/>
            <a:pathLst>
              <a:path extrusionOk="0" h="3295498" w="3567522">
                <a:moveTo>
                  <a:pt x="0" y="0"/>
                </a:moveTo>
                <a:lnTo>
                  <a:pt x="3567522" y="0"/>
                </a:lnTo>
                <a:lnTo>
                  <a:pt x="3567522" y="3295498"/>
                </a:lnTo>
                <a:lnTo>
                  <a:pt x="0" y="3295498"/>
                </a:lnTo>
                <a:lnTo>
                  <a:pt x="0" y="0"/>
                </a:lnTo>
                <a:close/>
              </a:path>
            </a:pathLst>
          </a:custGeom>
          <a:blipFill rotWithShape="1">
            <a:blip r:embed="rId4">
              <a:alphaModFix amt="55000"/>
            </a:blip>
            <a:stretch>
              <a:fillRect b="0" l="0" r="0" t="0"/>
            </a:stretch>
          </a:blipFill>
          <a:ln>
            <a:noFill/>
          </a:ln>
        </p:spPr>
      </p:sp>
      <p:sp>
        <p:nvSpPr>
          <p:cNvPr id="103" name="Google Shape;103;p14"/>
          <p:cNvSpPr txBox="1"/>
          <p:nvPr/>
        </p:nvSpPr>
        <p:spPr>
          <a:xfrm>
            <a:off x="1028700" y="747712"/>
            <a:ext cx="16523018" cy="1704975"/>
          </a:xfrm>
          <a:prstGeom prst="rect">
            <a:avLst/>
          </a:prstGeom>
          <a:noFill/>
          <a:ln>
            <a:noFill/>
          </a:ln>
        </p:spPr>
        <p:txBody>
          <a:bodyPr anchorCtr="0" anchor="t" bIns="0" lIns="0" spcFirstLastPara="1" rIns="0" wrap="square" tIns="0">
            <a:spAutoFit/>
          </a:bodyPr>
          <a:lstStyle/>
          <a:p>
            <a:pPr indent="0" lvl="0" marL="0" marR="0" rtl="0" algn="ctr">
              <a:lnSpc>
                <a:spcPct val="120002"/>
              </a:lnSpc>
              <a:spcBef>
                <a:spcPts val="0"/>
              </a:spcBef>
              <a:spcAft>
                <a:spcPts val="0"/>
              </a:spcAft>
              <a:buNone/>
            </a:pPr>
            <a:r>
              <a:rPr b="0" i="0" lang="en-US" sz="9699" u="none" cap="none" strike="noStrike">
                <a:solidFill>
                  <a:srgbClr val="C4A7DB"/>
                </a:solidFill>
                <a:latin typeface="Gamja Flower"/>
                <a:ea typeface="Gamja Flower"/>
                <a:cs typeface="Gamja Flower"/>
                <a:sym typeface="Gamja Flower"/>
              </a:rPr>
              <a:t>HOW TO USE THIS PRESENTATION</a:t>
            </a:r>
            <a:endParaRPr/>
          </a:p>
        </p:txBody>
      </p:sp>
      <p:sp>
        <p:nvSpPr>
          <p:cNvPr id="104" name="Google Shape;104;p14"/>
          <p:cNvSpPr txBox="1"/>
          <p:nvPr/>
        </p:nvSpPr>
        <p:spPr>
          <a:xfrm>
            <a:off x="882502" y="4185754"/>
            <a:ext cx="5141400" cy="4808700"/>
          </a:xfrm>
          <a:prstGeom prst="rect">
            <a:avLst/>
          </a:prstGeom>
          <a:noFill/>
          <a:ln>
            <a:noFill/>
          </a:ln>
        </p:spPr>
        <p:txBody>
          <a:bodyPr anchorCtr="0" anchor="t" bIns="0" lIns="0" spcFirstLastPara="1" rIns="0" wrap="square" tIns="0">
            <a:spAutoFit/>
          </a:bodyPr>
          <a:lstStyle/>
          <a:p>
            <a:pPr indent="0" lvl="0" marL="0" marR="0" rtl="0" algn="ctr">
              <a:lnSpc>
                <a:spcPct val="120000"/>
              </a:lnSpc>
              <a:spcBef>
                <a:spcPts val="0"/>
              </a:spcBef>
              <a:spcAft>
                <a:spcPts val="0"/>
              </a:spcAft>
              <a:buNone/>
            </a:pPr>
            <a:r>
              <a:rPr b="0" i="0" lang="en-US" sz="2200" u="none" cap="none" strike="noStrike">
                <a:solidFill>
                  <a:srgbClr val="4A4684"/>
                </a:solidFill>
                <a:latin typeface="Ubuntu"/>
                <a:ea typeface="Ubuntu"/>
                <a:cs typeface="Ubuntu"/>
                <a:sym typeface="Ubuntu"/>
              </a:rPr>
              <a:t>Click on the "Google Slides" button below this presentation preview. Make sure to sign in to your Google account. Click on "Make a copy." Start editing your presentation.</a:t>
            </a:r>
            <a:endParaRPr/>
          </a:p>
          <a:p>
            <a:pPr indent="0" lvl="0" marL="0" marR="0" rtl="0" algn="ctr">
              <a:lnSpc>
                <a:spcPct val="120000"/>
              </a:lnSpc>
              <a:spcBef>
                <a:spcPts val="0"/>
              </a:spcBef>
              <a:spcAft>
                <a:spcPts val="0"/>
              </a:spcAft>
              <a:buNone/>
            </a:pPr>
            <a:r>
              <a:rPr b="0" i="0" lang="en-US" sz="2200" u="sng" cap="none" strike="noStrike">
                <a:solidFill>
                  <a:srgbClr val="4A4684"/>
                </a:solidFill>
                <a:latin typeface="Ubuntu"/>
                <a:ea typeface="Ubuntu"/>
                <a:cs typeface="Ubuntu"/>
                <a:sym typeface="Ubuntu"/>
              </a:rPr>
              <a:t>Alternative:</a:t>
            </a:r>
            <a:r>
              <a:rPr b="0" i="0" lang="en-US" sz="2200" u="none" cap="none" strike="noStrike">
                <a:solidFill>
                  <a:srgbClr val="4A4684"/>
                </a:solidFill>
                <a:latin typeface="Ubuntu"/>
                <a:ea typeface="Ubuntu"/>
                <a:cs typeface="Ubuntu"/>
                <a:sym typeface="Ubuntu"/>
              </a:rPr>
              <a:t> Click on the "Share" button on the top right corner in Canva and click on "More" at the bottom of the menu. Enter "Google Drive" in the search bar and click on the GDrive icon to add this design as a Google slide in your GDrive.</a:t>
            </a:r>
            <a:endParaRPr/>
          </a:p>
        </p:txBody>
      </p:sp>
      <p:sp>
        <p:nvSpPr>
          <p:cNvPr id="105" name="Google Shape;105;p14"/>
          <p:cNvSpPr txBox="1"/>
          <p:nvPr/>
        </p:nvSpPr>
        <p:spPr>
          <a:xfrm>
            <a:off x="882502" y="3244425"/>
            <a:ext cx="5141301" cy="5143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3000" u="none" cap="none" strike="noStrike">
                <a:solidFill>
                  <a:srgbClr val="4A4684"/>
                </a:solidFill>
                <a:latin typeface="Ubuntu Medium"/>
                <a:ea typeface="Ubuntu Medium"/>
                <a:cs typeface="Ubuntu Medium"/>
                <a:sym typeface="Ubuntu Medium"/>
              </a:rPr>
              <a:t>Google Slides</a:t>
            </a:r>
            <a:endParaRPr/>
          </a:p>
        </p:txBody>
      </p:sp>
      <p:sp>
        <p:nvSpPr>
          <p:cNvPr id="106" name="Google Shape;106;p14"/>
          <p:cNvSpPr txBox="1"/>
          <p:nvPr/>
        </p:nvSpPr>
        <p:spPr>
          <a:xfrm>
            <a:off x="6744009" y="4185754"/>
            <a:ext cx="5434800" cy="3589500"/>
          </a:xfrm>
          <a:prstGeom prst="rect">
            <a:avLst/>
          </a:prstGeom>
          <a:noFill/>
          <a:ln>
            <a:noFill/>
          </a:ln>
        </p:spPr>
        <p:txBody>
          <a:bodyPr anchorCtr="0" anchor="t" bIns="0" lIns="0" spcFirstLastPara="1" rIns="0" wrap="square" tIns="0">
            <a:spAutoFit/>
          </a:bodyPr>
          <a:lstStyle/>
          <a:p>
            <a:pPr indent="0" lvl="0" marL="0" marR="0" rtl="0" algn="ctr">
              <a:lnSpc>
                <a:spcPct val="120000"/>
              </a:lnSpc>
              <a:spcBef>
                <a:spcPts val="0"/>
              </a:spcBef>
              <a:spcAft>
                <a:spcPts val="0"/>
              </a:spcAft>
              <a:buNone/>
            </a:pPr>
            <a:r>
              <a:rPr b="0" i="0" lang="en-US" sz="2200" u="none" cap="none" strike="noStrike">
                <a:solidFill>
                  <a:srgbClr val="4A4684"/>
                </a:solidFill>
                <a:latin typeface="Ubuntu"/>
                <a:ea typeface="Ubuntu"/>
                <a:cs typeface="Ubuntu"/>
                <a:sym typeface="Ubuntu"/>
              </a:rPr>
              <a:t>Click on the "PowerPoint" button below this presentation preview. Start editing your presentation.</a:t>
            </a:r>
            <a:endParaRPr/>
          </a:p>
          <a:p>
            <a:pPr indent="0" lvl="0" marL="0" marR="0" rtl="0" algn="ctr">
              <a:lnSpc>
                <a:spcPct val="120000"/>
              </a:lnSpc>
              <a:spcBef>
                <a:spcPts val="0"/>
              </a:spcBef>
              <a:spcAft>
                <a:spcPts val="0"/>
              </a:spcAft>
              <a:buNone/>
            </a:pPr>
            <a:r>
              <a:rPr b="0" i="0" lang="en-US" sz="2200" u="sng" cap="none" strike="noStrike">
                <a:solidFill>
                  <a:srgbClr val="4A4684"/>
                </a:solidFill>
                <a:latin typeface="Ubuntu"/>
                <a:ea typeface="Ubuntu"/>
                <a:cs typeface="Ubuntu"/>
                <a:sym typeface="Ubuntu"/>
              </a:rPr>
              <a:t>Alternative:</a:t>
            </a:r>
            <a:r>
              <a:rPr b="0" i="0" lang="en-US" sz="2200" u="none" cap="none" strike="noStrike">
                <a:solidFill>
                  <a:srgbClr val="4A4684"/>
                </a:solidFill>
                <a:latin typeface="Ubuntu"/>
                <a:ea typeface="Ubuntu"/>
                <a:cs typeface="Ubuntu"/>
                <a:sym typeface="Ubuntu"/>
              </a:rPr>
              <a:t> From Canva template file, Click on the "Share" button on the top right corner in Canva and click on "More" at the bottom of the menu. Enter "PowerPoint" in the search bar and click on the PowerPoint icon to download.</a:t>
            </a:r>
            <a:endParaRPr/>
          </a:p>
        </p:txBody>
      </p:sp>
      <p:sp>
        <p:nvSpPr>
          <p:cNvPr id="107" name="Google Shape;107;p14"/>
          <p:cNvSpPr txBox="1"/>
          <p:nvPr/>
        </p:nvSpPr>
        <p:spPr>
          <a:xfrm>
            <a:off x="6890742" y="3244425"/>
            <a:ext cx="5141301" cy="5143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3000" u="none" cap="none" strike="noStrike">
                <a:solidFill>
                  <a:srgbClr val="4A4684"/>
                </a:solidFill>
                <a:latin typeface="Ubuntu Medium"/>
                <a:ea typeface="Ubuntu Medium"/>
                <a:cs typeface="Ubuntu Medium"/>
                <a:sym typeface="Ubuntu Medium"/>
              </a:rPr>
              <a:t>PowerPoint</a:t>
            </a:r>
            <a:endParaRPr/>
          </a:p>
        </p:txBody>
      </p:sp>
      <p:sp>
        <p:nvSpPr>
          <p:cNvPr id="108" name="Google Shape;108;p14"/>
          <p:cNvSpPr txBox="1"/>
          <p:nvPr/>
        </p:nvSpPr>
        <p:spPr>
          <a:xfrm>
            <a:off x="13201687" y="4185754"/>
            <a:ext cx="4057500" cy="1964100"/>
          </a:xfrm>
          <a:prstGeom prst="rect">
            <a:avLst/>
          </a:prstGeom>
          <a:noFill/>
          <a:ln>
            <a:noFill/>
          </a:ln>
        </p:spPr>
        <p:txBody>
          <a:bodyPr anchorCtr="0" anchor="t" bIns="0" lIns="0" spcFirstLastPara="1" rIns="0" wrap="square" tIns="0">
            <a:spAutoFit/>
          </a:bodyPr>
          <a:lstStyle/>
          <a:p>
            <a:pPr indent="0" lvl="0" marL="0" marR="0" rtl="0" algn="ctr">
              <a:lnSpc>
                <a:spcPct val="120000"/>
              </a:lnSpc>
              <a:spcBef>
                <a:spcPts val="0"/>
              </a:spcBef>
              <a:spcAft>
                <a:spcPts val="0"/>
              </a:spcAft>
              <a:buNone/>
            </a:pPr>
            <a:r>
              <a:rPr b="0" i="0" lang="en-US" sz="2200" u="none" cap="none" strike="noStrike">
                <a:solidFill>
                  <a:srgbClr val="4A4684"/>
                </a:solidFill>
                <a:latin typeface="Ubuntu"/>
                <a:ea typeface="Ubuntu"/>
                <a:cs typeface="Ubuntu"/>
                <a:sym typeface="Ubuntu"/>
              </a:rPr>
              <a:t>Click on the "Canva" button under this presentation preview. Start editing your presentation. You need to sign in to your Canva account.</a:t>
            </a:r>
            <a:endParaRPr/>
          </a:p>
        </p:txBody>
      </p:sp>
      <p:sp>
        <p:nvSpPr>
          <p:cNvPr id="109" name="Google Shape;109;p14"/>
          <p:cNvSpPr txBox="1"/>
          <p:nvPr/>
        </p:nvSpPr>
        <p:spPr>
          <a:xfrm>
            <a:off x="12659843" y="3244425"/>
            <a:ext cx="5141301" cy="5143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3000" u="none" cap="none" strike="noStrike">
                <a:solidFill>
                  <a:srgbClr val="4A4684"/>
                </a:solidFill>
                <a:latin typeface="Ubuntu Medium"/>
                <a:ea typeface="Ubuntu Medium"/>
                <a:cs typeface="Ubuntu Medium"/>
                <a:sym typeface="Ubuntu Medium"/>
              </a:rPr>
              <a:t>Canva</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113" name="Shape 113"/>
        <p:cNvGrpSpPr/>
        <p:nvPr/>
      </p:nvGrpSpPr>
      <p:grpSpPr>
        <a:xfrm>
          <a:off x="0" y="0"/>
          <a:ext cx="0" cy="0"/>
          <a:chOff x="0" y="0"/>
          <a:chExt cx="0" cy="0"/>
        </a:xfrm>
      </p:grpSpPr>
      <p:grpSp>
        <p:nvGrpSpPr>
          <p:cNvPr id="114" name="Google Shape;114;p15"/>
          <p:cNvGrpSpPr/>
          <p:nvPr/>
        </p:nvGrpSpPr>
        <p:grpSpPr>
          <a:xfrm>
            <a:off x="-457897" y="5491123"/>
            <a:ext cx="19203795" cy="5202079"/>
            <a:chOff x="0" y="-47625"/>
            <a:chExt cx="5057790" cy="1370095"/>
          </a:xfrm>
        </p:grpSpPr>
        <p:sp>
          <p:nvSpPr>
            <p:cNvPr id="115" name="Google Shape;115;p15"/>
            <p:cNvSpPr/>
            <p:nvPr/>
          </p:nvSpPr>
          <p:spPr>
            <a:xfrm>
              <a:off x="0" y="0"/>
              <a:ext cx="5057790" cy="1322470"/>
            </a:xfrm>
            <a:custGeom>
              <a:rect b="b" l="l" r="r" t="t"/>
              <a:pathLst>
                <a:path extrusionOk="0" h="1322470" w="5057790">
                  <a:moveTo>
                    <a:pt x="0" y="0"/>
                  </a:moveTo>
                  <a:lnTo>
                    <a:pt x="5057790" y="0"/>
                  </a:lnTo>
                  <a:lnTo>
                    <a:pt x="5057790" y="1322470"/>
                  </a:lnTo>
                  <a:lnTo>
                    <a:pt x="0" y="1322470"/>
                  </a:lnTo>
                  <a:lnTo>
                    <a:pt x="0" y="0"/>
                  </a:lnTo>
                </a:path>
              </a:pathLst>
            </a:custGeom>
            <a:solidFill>
              <a:srgbClr val="E9F1FC"/>
            </a:solidFill>
            <a:ln>
              <a:noFill/>
            </a:ln>
          </p:spPr>
        </p:sp>
        <p:sp>
          <p:nvSpPr>
            <p:cNvPr id="116" name="Google Shape;116;p15"/>
            <p:cNvSpPr txBox="1"/>
            <p:nvPr/>
          </p:nvSpPr>
          <p:spPr>
            <a:xfrm>
              <a:off x="0" y="-47625"/>
              <a:ext cx="812800" cy="8604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17" name="Google Shape;117;p15"/>
          <p:cNvSpPr/>
          <p:nvPr/>
        </p:nvSpPr>
        <p:spPr>
          <a:xfrm flipH="1">
            <a:off x="-1121454" y="3291961"/>
            <a:ext cx="4662259" cy="2924508"/>
          </a:xfrm>
          <a:custGeom>
            <a:rect b="b" l="l" r="r" t="t"/>
            <a:pathLst>
              <a:path extrusionOk="0" h="2924508" w="4662259">
                <a:moveTo>
                  <a:pt x="4662258" y="0"/>
                </a:moveTo>
                <a:lnTo>
                  <a:pt x="0" y="0"/>
                </a:lnTo>
                <a:lnTo>
                  <a:pt x="0" y="2924508"/>
                </a:lnTo>
                <a:lnTo>
                  <a:pt x="4662258" y="2924508"/>
                </a:lnTo>
                <a:lnTo>
                  <a:pt x="4662258" y="0"/>
                </a:lnTo>
                <a:close/>
              </a:path>
            </a:pathLst>
          </a:custGeom>
          <a:blipFill rotWithShape="1">
            <a:blip r:embed="rId3">
              <a:alphaModFix/>
            </a:blip>
            <a:stretch>
              <a:fillRect b="0" l="0" r="0" t="0"/>
            </a:stretch>
          </a:blipFill>
          <a:ln>
            <a:noFill/>
          </a:ln>
        </p:spPr>
      </p:sp>
      <p:sp>
        <p:nvSpPr>
          <p:cNvPr id="118" name="Google Shape;118;p15"/>
          <p:cNvSpPr/>
          <p:nvPr/>
        </p:nvSpPr>
        <p:spPr>
          <a:xfrm rot="10800000">
            <a:off x="8115878" y="1028700"/>
            <a:ext cx="2056244" cy="2053673"/>
          </a:xfrm>
          <a:custGeom>
            <a:rect b="b" l="l" r="r" t="t"/>
            <a:pathLst>
              <a:path extrusionOk="0" h="2053673" w="2056244">
                <a:moveTo>
                  <a:pt x="0" y="0"/>
                </a:moveTo>
                <a:lnTo>
                  <a:pt x="2056244" y="0"/>
                </a:lnTo>
                <a:lnTo>
                  <a:pt x="2056244" y="2053673"/>
                </a:lnTo>
                <a:lnTo>
                  <a:pt x="0" y="2053673"/>
                </a:lnTo>
                <a:lnTo>
                  <a:pt x="0" y="0"/>
                </a:lnTo>
                <a:close/>
              </a:path>
            </a:pathLst>
          </a:custGeom>
          <a:blipFill rotWithShape="1">
            <a:blip r:embed="rId4">
              <a:alphaModFix/>
            </a:blip>
            <a:stretch>
              <a:fillRect b="0" l="0" r="0" t="0"/>
            </a:stretch>
          </a:blipFill>
          <a:ln>
            <a:noFill/>
          </a:ln>
        </p:spPr>
      </p:sp>
      <p:sp>
        <p:nvSpPr>
          <p:cNvPr id="119" name="Google Shape;119;p15"/>
          <p:cNvSpPr txBox="1"/>
          <p:nvPr/>
        </p:nvSpPr>
        <p:spPr>
          <a:xfrm>
            <a:off x="1028700" y="742056"/>
            <a:ext cx="6422859" cy="2535681"/>
          </a:xfrm>
          <a:prstGeom prst="rect">
            <a:avLst/>
          </a:prstGeom>
          <a:noFill/>
          <a:ln>
            <a:noFill/>
          </a:ln>
        </p:spPr>
        <p:txBody>
          <a:bodyPr anchorCtr="0" anchor="t" bIns="0" lIns="0" spcFirstLastPara="1" rIns="0" wrap="square" tIns="0">
            <a:spAutoFit/>
          </a:bodyPr>
          <a:lstStyle/>
          <a:p>
            <a:pPr indent="0" lvl="0" marL="0" marR="0" rtl="0" algn="l">
              <a:lnSpc>
                <a:spcPct val="96999"/>
              </a:lnSpc>
              <a:spcBef>
                <a:spcPts val="0"/>
              </a:spcBef>
              <a:spcAft>
                <a:spcPts val="0"/>
              </a:spcAft>
              <a:buNone/>
            </a:pPr>
            <a:r>
              <a:rPr b="0" i="0" lang="en-US" sz="9199" u="none" cap="none" strike="noStrike">
                <a:solidFill>
                  <a:srgbClr val="C4A7DB"/>
                </a:solidFill>
                <a:latin typeface="Gamja Flower"/>
                <a:ea typeface="Gamja Flower"/>
                <a:cs typeface="Gamja Flower"/>
                <a:sym typeface="Gamja Flower"/>
              </a:rPr>
              <a:t>ADD AN AGENDA PAGE</a:t>
            </a:r>
            <a:endParaRPr/>
          </a:p>
        </p:txBody>
      </p:sp>
      <p:sp>
        <p:nvSpPr>
          <p:cNvPr id="120" name="Google Shape;120;p15"/>
          <p:cNvSpPr txBox="1"/>
          <p:nvPr/>
        </p:nvSpPr>
        <p:spPr>
          <a:xfrm>
            <a:off x="8240980" y="6500785"/>
            <a:ext cx="1806000" cy="1800900"/>
          </a:xfrm>
          <a:prstGeom prst="rect">
            <a:avLst/>
          </a:prstGeom>
          <a:noFill/>
          <a:ln>
            <a:noFill/>
          </a:ln>
        </p:spPr>
        <p:txBody>
          <a:bodyPr anchorCtr="0" anchor="t" bIns="0" lIns="0" spcFirstLastPara="1" rIns="0" wrap="square" tIns="0">
            <a:spAutoFit/>
          </a:bodyPr>
          <a:lstStyle/>
          <a:p>
            <a:pPr indent="0" lvl="0" marL="0" marR="0" rtl="0" algn="ctr">
              <a:lnSpc>
                <a:spcPct val="120001"/>
              </a:lnSpc>
              <a:spcBef>
                <a:spcPts val="0"/>
              </a:spcBef>
              <a:spcAft>
                <a:spcPts val="0"/>
              </a:spcAft>
              <a:buNone/>
            </a:pPr>
            <a:r>
              <a:rPr i="0" lang="en-US" sz="11699" u="none" cap="none" strike="noStrike">
                <a:solidFill>
                  <a:srgbClr val="C4A7DB"/>
                </a:solidFill>
                <a:latin typeface="Gamja Flower"/>
                <a:ea typeface="Gamja Flower"/>
                <a:cs typeface="Gamja Flower"/>
                <a:sym typeface="Gamja Flower"/>
              </a:rPr>
              <a:t>02</a:t>
            </a:r>
            <a:endParaRPr>
              <a:latin typeface="Gamja Flower"/>
              <a:ea typeface="Gamja Flower"/>
              <a:cs typeface="Gamja Flower"/>
              <a:sym typeface="Gamja Flower"/>
            </a:endParaRPr>
          </a:p>
        </p:txBody>
      </p:sp>
      <p:sp>
        <p:nvSpPr>
          <p:cNvPr id="121" name="Google Shape;121;p15"/>
          <p:cNvSpPr txBox="1"/>
          <p:nvPr/>
        </p:nvSpPr>
        <p:spPr>
          <a:xfrm>
            <a:off x="2063826" y="6500775"/>
            <a:ext cx="2263800" cy="1800900"/>
          </a:xfrm>
          <a:prstGeom prst="rect">
            <a:avLst/>
          </a:prstGeom>
          <a:noFill/>
          <a:ln>
            <a:noFill/>
          </a:ln>
        </p:spPr>
        <p:txBody>
          <a:bodyPr anchorCtr="0" anchor="t" bIns="0" lIns="0" spcFirstLastPara="1" rIns="0" wrap="square" tIns="0">
            <a:spAutoFit/>
          </a:bodyPr>
          <a:lstStyle/>
          <a:p>
            <a:pPr indent="0" lvl="0" marL="0" marR="0" rtl="0" algn="ctr">
              <a:lnSpc>
                <a:spcPct val="120001"/>
              </a:lnSpc>
              <a:spcBef>
                <a:spcPts val="0"/>
              </a:spcBef>
              <a:spcAft>
                <a:spcPts val="0"/>
              </a:spcAft>
              <a:buNone/>
            </a:pPr>
            <a:r>
              <a:rPr i="0" lang="en-US" sz="11699" u="none" cap="none" strike="noStrike">
                <a:solidFill>
                  <a:srgbClr val="C4A7DB"/>
                </a:solidFill>
                <a:latin typeface="Gamja Flower"/>
                <a:ea typeface="Gamja Flower"/>
                <a:cs typeface="Gamja Flower"/>
                <a:sym typeface="Gamja Flower"/>
              </a:rPr>
              <a:t>01</a:t>
            </a:r>
            <a:endParaRPr>
              <a:latin typeface="Gamja Flower"/>
              <a:ea typeface="Gamja Flower"/>
              <a:cs typeface="Gamja Flower"/>
              <a:sym typeface="Gamja Flower"/>
            </a:endParaRPr>
          </a:p>
        </p:txBody>
      </p:sp>
      <p:sp>
        <p:nvSpPr>
          <p:cNvPr id="122" name="Google Shape;122;p15"/>
          <p:cNvSpPr txBox="1"/>
          <p:nvPr/>
        </p:nvSpPr>
        <p:spPr>
          <a:xfrm>
            <a:off x="13823021" y="6500785"/>
            <a:ext cx="1963800" cy="1800900"/>
          </a:xfrm>
          <a:prstGeom prst="rect">
            <a:avLst/>
          </a:prstGeom>
          <a:noFill/>
          <a:ln>
            <a:noFill/>
          </a:ln>
        </p:spPr>
        <p:txBody>
          <a:bodyPr anchorCtr="0" anchor="t" bIns="0" lIns="0" spcFirstLastPara="1" rIns="0" wrap="square" tIns="0">
            <a:spAutoFit/>
          </a:bodyPr>
          <a:lstStyle/>
          <a:p>
            <a:pPr indent="0" lvl="0" marL="0" marR="0" rtl="0" algn="ctr">
              <a:lnSpc>
                <a:spcPct val="120001"/>
              </a:lnSpc>
              <a:spcBef>
                <a:spcPts val="0"/>
              </a:spcBef>
              <a:spcAft>
                <a:spcPts val="0"/>
              </a:spcAft>
              <a:buNone/>
            </a:pPr>
            <a:r>
              <a:rPr i="0" lang="en-US" sz="11699" u="none" cap="none" strike="noStrike">
                <a:solidFill>
                  <a:srgbClr val="C4A7DB"/>
                </a:solidFill>
                <a:latin typeface="Gamja Flower"/>
                <a:ea typeface="Gamja Flower"/>
                <a:cs typeface="Gamja Flower"/>
                <a:sym typeface="Gamja Flower"/>
              </a:rPr>
              <a:t>03</a:t>
            </a:r>
            <a:endParaRPr>
              <a:latin typeface="Gamja Flower"/>
              <a:ea typeface="Gamja Flower"/>
              <a:cs typeface="Gamja Flower"/>
              <a:sym typeface="Gamja Flower"/>
            </a:endParaRPr>
          </a:p>
        </p:txBody>
      </p:sp>
      <p:sp>
        <p:nvSpPr>
          <p:cNvPr id="123" name="Google Shape;123;p15"/>
          <p:cNvSpPr txBox="1"/>
          <p:nvPr/>
        </p:nvSpPr>
        <p:spPr>
          <a:xfrm>
            <a:off x="1968407" y="8850567"/>
            <a:ext cx="2454600" cy="744900"/>
          </a:xfrm>
          <a:prstGeom prst="rect">
            <a:avLst/>
          </a:prstGeom>
          <a:noFill/>
          <a:ln>
            <a:noFill/>
          </a:ln>
        </p:spPr>
        <p:txBody>
          <a:bodyPr anchorCtr="0" anchor="t" bIns="0" lIns="0" spcFirstLastPara="1" rIns="0" wrap="square" tIns="0">
            <a:spAutoFit/>
          </a:bodyPr>
          <a:lstStyle/>
          <a:p>
            <a:pPr indent="0" lvl="1" marL="0" marR="0" rtl="0" algn="ctr">
              <a:lnSpc>
                <a:spcPct val="120000"/>
              </a:lnSpc>
              <a:spcBef>
                <a:spcPts val="0"/>
              </a:spcBef>
              <a:spcAft>
                <a:spcPts val="0"/>
              </a:spcAft>
              <a:buNone/>
            </a:pPr>
            <a:r>
              <a:rPr b="0" i="0" lang="en-US" sz="2200" u="none" cap="none" strike="noStrike">
                <a:solidFill>
                  <a:srgbClr val="4A4684"/>
                </a:solidFill>
                <a:latin typeface="Ubuntu"/>
                <a:ea typeface="Ubuntu"/>
                <a:cs typeface="Ubuntu"/>
                <a:sym typeface="Ubuntu"/>
              </a:rPr>
              <a:t>You can describe the agenda here</a:t>
            </a:r>
            <a:endParaRPr/>
          </a:p>
        </p:txBody>
      </p:sp>
      <p:sp>
        <p:nvSpPr>
          <p:cNvPr id="124" name="Google Shape;124;p15"/>
          <p:cNvSpPr txBox="1"/>
          <p:nvPr/>
        </p:nvSpPr>
        <p:spPr>
          <a:xfrm>
            <a:off x="7916633" y="8850567"/>
            <a:ext cx="2454600" cy="744900"/>
          </a:xfrm>
          <a:prstGeom prst="rect">
            <a:avLst/>
          </a:prstGeom>
          <a:noFill/>
          <a:ln>
            <a:noFill/>
          </a:ln>
        </p:spPr>
        <p:txBody>
          <a:bodyPr anchorCtr="0" anchor="t" bIns="0" lIns="0" spcFirstLastPara="1" rIns="0" wrap="square" tIns="0">
            <a:spAutoFit/>
          </a:bodyPr>
          <a:lstStyle/>
          <a:p>
            <a:pPr indent="0" lvl="1" marL="0" marR="0" rtl="0" algn="ctr">
              <a:lnSpc>
                <a:spcPct val="120000"/>
              </a:lnSpc>
              <a:spcBef>
                <a:spcPts val="0"/>
              </a:spcBef>
              <a:spcAft>
                <a:spcPts val="0"/>
              </a:spcAft>
              <a:buNone/>
            </a:pPr>
            <a:r>
              <a:rPr b="0" i="0" lang="en-US" sz="2200" u="none" cap="none" strike="noStrike">
                <a:solidFill>
                  <a:srgbClr val="4A4684"/>
                </a:solidFill>
                <a:latin typeface="Ubuntu"/>
                <a:ea typeface="Ubuntu"/>
                <a:cs typeface="Ubuntu"/>
                <a:sym typeface="Ubuntu"/>
              </a:rPr>
              <a:t>You can describe the agenda here</a:t>
            </a:r>
            <a:endParaRPr/>
          </a:p>
        </p:txBody>
      </p:sp>
      <p:sp>
        <p:nvSpPr>
          <p:cNvPr id="125" name="Google Shape;125;p15"/>
          <p:cNvSpPr txBox="1"/>
          <p:nvPr/>
        </p:nvSpPr>
        <p:spPr>
          <a:xfrm>
            <a:off x="13577511" y="8850567"/>
            <a:ext cx="2454600" cy="744900"/>
          </a:xfrm>
          <a:prstGeom prst="rect">
            <a:avLst/>
          </a:prstGeom>
          <a:noFill/>
          <a:ln>
            <a:noFill/>
          </a:ln>
        </p:spPr>
        <p:txBody>
          <a:bodyPr anchorCtr="0" anchor="t" bIns="0" lIns="0" spcFirstLastPara="1" rIns="0" wrap="square" tIns="0">
            <a:spAutoFit/>
          </a:bodyPr>
          <a:lstStyle/>
          <a:p>
            <a:pPr indent="0" lvl="1" marL="0" marR="0" rtl="0" algn="ctr">
              <a:lnSpc>
                <a:spcPct val="120000"/>
              </a:lnSpc>
              <a:spcBef>
                <a:spcPts val="0"/>
              </a:spcBef>
              <a:spcAft>
                <a:spcPts val="0"/>
              </a:spcAft>
              <a:buNone/>
            </a:pPr>
            <a:r>
              <a:rPr b="0" i="0" lang="en-US" sz="2200" u="none" cap="none" strike="noStrike">
                <a:solidFill>
                  <a:srgbClr val="4A4684"/>
                </a:solidFill>
                <a:latin typeface="Ubuntu"/>
                <a:ea typeface="Ubuntu"/>
                <a:cs typeface="Ubuntu"/>
                <a:sym typeface="Ubuntu"/>
              </a:rPr>
              <a:t>You can describe the agenda here</a:t>
            </a:r>
            <a:endParaRPr/>
          </a:p>
        </p:txBody>
      </p:sp>
      <p:sp>
        <p:nvSpPr>
          <p:cNvPr id="126" name="Google Shape;126;p15"/>
          <p:cNvSpPr txBox="1"/>
          <p:nvPr/>
        </p:nvSpPr>
        <p:spPr>
          <a:xfrm>
            <a:off x="1620332" y="8234335"/>
            <a:ext cx="3150885" cy="5143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3000" u="none" cap="none" strike="noStrike">
                <a:solidFill>
                  <a:srgbClr val="4A4684"/>
                </a:solidFill>
                <a:latin typeface="Ubuntu"/>
                <a:ea typeface="Ubuntu"/>
                <a:cs typeface="Ubuntu"/>
                <a:sym typeface="Ubuntu"/>
              </a:rPr>
              <a:t>CLUB OVERVIEW</a:t>
            </a:r>
            <a:endParaRPr/>
          </a:p>
        </p:txBody>
      </p:sp>
      <p:sp>
        <p:nvSpPr>
          <p:cNvPr id="127" name="Google Shape;127;p15"/>
          <p:cNvSpPr txBox="1"/>
          <p:nvPr/>
        </p:nvSpPr>
        <p:spPr>
          <a:xfrm>
            <a:off x="7451559" y="8234335"/>
            <a:ext cx="3384882" cy="5143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3000" u="none" cap="none" strike="noStrike">
                <a:solidFill>
                  <a:srgbClr val="4A4684"/>
                </a:solidFill>
                <a:latin typeface="Ubuntu"/>
                <a:ea typeface="Ubuntu"/>
                <a:cs typeface="Ubuntu"/>
                <a:sym typeface="Ubuntu"/>
              </a:rPr>
              <a:t>OUR PROGRAMS</a:t>
            </a:r>
            <a:endParaRPr/>
          </a:p>
        </p:txBody>
      </p:sp>
      <p:sp>
        <p:nvSpPr>
          <p:cNvPr id="128" name="Google Shape;128;p15"/>
          <p:cNvSpPr txBox="1"/>
          <p:nvPr/>
        </p:nvSpPr>
        <p:spPr>
          <a:xfrm>
            <a:off x="12942088" y="8234335"/>
            <a:ext cx="3725581" cy="51435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3000" u="none" cap="none" strike="noStrike">
                <a:solidFill>
                  <a:srgbClr val="4A4684"/>
                </a:solidFill>
                <a:latin typeface="Ubuntu"/>
                <a:ea typeface="Ubuntu"/>
                <a:cs typeface="Ubuntu"/>
                <a:sym typeface="Ubuntu"/>
              </a:rPr>
              <a:t>ENROLLMENT</a:t>
            </a:r>
            <a:endParaRPr/>
          </a:p>
        </p:txBody>
      </p:sp>
      <p:pic>
        <p:nvPicPr>
          <p:cNvPr id="129" name="Google Shape;129;p15"/>
          <p:cNvPicPr preferRelativeResize="0"/>
          <p:nvPr/>
        </p:nvPicPr>
        <p:blipFill>
          <a:blip r:embed="rId5">
            <a:alphaModFix/>
          </a:blip>
          <a:stretch>
            <a:fillRect/>
          </a:stretch>
        </p:blipFill>
        <p:spPr>
          <a:xfrm>
            <a:off x="10213561" y="1244230"/>
            <a:ext cx="8448378" cy="5305076"/>
          </a:xfrm>
          <a:prstGeom prst="rect">
            <a:avLst/>
          </a:prstGeom>
          <a:noFill/>
          <a:ln>
            <a:noFill/>
          </a:ln>
        </p:spPr>
      </p:pic>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B4C6EB"/>
        </a:solidFill>
      </p:bgPr>
    </p:bg>
    <p:spTree>
      <p:nvGrpSpPr>
        <p:cNvPr id="133" name="Shape 133"/>
        <p:cNvGrpSpPr/>
        <p:nvPr/>
      </p:nvGrpSpPr>
      <p:grpSpPr>
        <a:xfrm>
          <a:off x="0" y="0"/>
          <a:ext cx="0" cy="0"/>
          <a:chOff x="0" y="0"/>
          <a:chExt cx="0" cy="0"/>
        </a:xfrm>
      </p:grpSpPr>
      <p:grpSp>
        <p:nvGrpSpPr>
          <p:cNvPr id="134" name="Google Shape;134;p16"/>
          <p:cNvGrpSpPr/>
          <p:nvPr/>
        </p:nvGrpSpPr>
        <p:grpSpPr>
          <a:xfrm>
            <a:off x="758321" y="1893071"/>
            <a:ext cx="16771358" cy="7009905"/>
            <a:chOff x="0" y="-47625"/>
            <a:chExt cx="4417148" cy="1846230"/>
          </a:xfrm>
        </p:grpSpPr>
        <p:sp>
          <p:nvSpPr>
            <p:cNvPr id="135" name="Google Shape;135;p16"/>
            <p:cNvSpPr/>
            <p:nvPr/>
          </p:nvSpPr>
          <p:spPr>
            <a:xfrm>
              <a:off x="0" y="0"/>
              <a:ext cx="4417148" cy="1798605"/>
            </a:xfrm>
            <a:custGeom>
              <a:rect b="b" l="l" r="r" t="t"/>
              <a:pathLst>
                <a:path extrusionOk="0" h="1798605" w="4417148">
                  <a:moveTo>
                    <a:pt x="19849" y="0"/>
                  </a:moveTo>
                  <a:lnTo>
                    <a:pt x="4397298" y="0"/>
                  </a:lnTo>
                  <a:cubicBezTo>
                    <a:pt x="4408261" y="0"/>
                    <a:pt x="4417148" y="8887"/>
                    <a:pt x="4417148" y="19849"/>
                  </a:cubicBezTo>
                  <a:lnTo>
                    <a:pt x="4417148" y="1778756"/>
                  </a:lnTo>
                  <a:cubicBezTo>
                    <a:pt x="4417148" y="1784020"/>
                    <a:pt x="4415056" y="1789069"/>
                    <a:pt x="4411334" y="1792791"/>
                  </a:cubicBezTo>
                  <a:cubicBezTo>
                    <a:pt x="4407612" y="1796514"/>
                    <a:pt x="4402563" y="1798605"/>
                    <a:pt x="4397298" y="1798605"/>
                  </a:cubicBezTo>
                  <a:lnTo>
                    <a:pt x="19849" y="1798605"/>
                  </a:lnTo>
                  <a:cubicBezTo>
                    <a:pt x="14585" y="1798605"/>
                    <a:pt x="9536" y="1796514"/>
                    <a:pt x="5814" y="1792791"/>
                  </a:cubicBezTo>
                  <a:cubicBezTo>
                    <a:pt x="2091" y="1789069"/>
                    <a:pt x="0" y="1784020"/>
                    <a:pt x="0" y="1778756"/>
                  </a:cubicBezTo>
                  <a:lnTo>
                    <a:pt x="0" y="19849"/>
                  </a:lnTo>
                  <a:cubicBezTo>
                    <a:pt x="0" y="14585"/>
                    <a:pt x="2091" y="9536"/>
                    <a:pt x="5814" y="5814"/>
                  </a:cubicBezTo>
                  <a:cubicBezTo>
                    <a:pt x="9536" y="2091"/>
                    <a:pt x="14585" y="0"/>
                    <a:pt x="19849" y="0"/>
                  </a:cubicBezTo>
                  <a:close/>
                </a:path>
              </a:pathLst>
            </a:custGeom>
            <a:solidFill>
              <a:srgbClr val="E0EAF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 name="Google Shape;136;p16"/>
            <p:cNvSpPr txBox="1"/>
            <p:nvPr/>
          </p:nvSpPr>
          <p:spPr>
            <a:xfrm>
              <a:off x="0" y="-47625"/>
              <a:ext cx="812800" cy="8604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37" name="Google Shape;137;p16"/>
          <p:cNvSpPr/>
          <p:nvPr/>
        </p:nvSpPr>
        <p:spPr>
          <a:xfrm>
            <a:off x="435020" y="4293678"/>
            <a:ext cx="17417960" cy="2199017"/>
          </a:xfrm>
          <a:custGeom>
            <a:rect b="b" l="l" r="r" t="t"/>
            <a:pathLst>
              <a:path extrusionOk="0" h="2199017" w="17417960">
                <a:moveTo>
                  <a:pt x="0" y="0"/>
                </a:moveTo>
                <a:lnTo>
                  <a:pt x="17417960" y="0"/>
                </a:lnTo>
                <a:lnTo>
                  <a:pt x="17417960" y="2199017"/>
                </a:lnTo>
                <a:lnTo>
                  <a:pt x="0" y="2199017"/>
                </a:lnTo>
                <a:lnTo>
                  <a:pt x="0" y="0"/>
                </a:lnTo>
                <a:close/>
              </a:path>
            </a:pathLst>
          </a:custGeom>
          <a:blipFill rotWithShape="1">
            <a:blip r:embed="rId3">
              <a:alphaModFix amt="19999"/>
            </a:blip>
            <a:stretch>
              <a:fillRect b="0" l="0" r="0" t="0"/>
            </a:stretch>
          </a:blipFill>
          <a:ln>
            <a:noFill/>
          </a:ln>
        </p:spPr>
      </p:sp>
      <p:sp>
        <p:nvSpPr>
          <p:cNvPr id="138" name="Google Shape;138;p16"/>
          <p:cNvSpPr/>
          <p:nvPr/>
        </p:nvSpPr>
        <p:spPr>
          <a:xfrm>
            <a:off x="435020" y="6429329"/>
            <a:ext cx="17417960" cy="2199017"/>
          </a:xfrm>
          <a:custGeom>
            <a:rect b="b" l="l" r="r" t="t"/>
            <a:pathLst>
              <a:path extrusionOk="0" h="2199017" w="17417960">
                <a:moveTo>
                  <a:pt x="0" y="0"/>
                </a:moveTo>
                <a:lnTo>
                  <a:pt x="17417960" y="0"/>
                </a:lnTo>
                <a:lnTo>
                  <a:pt x="17417960" y="2199018"/>
                </a:lnTo>
                <a:lnTo>
                  <a:pt x="0" y="2199018"/>
                </a:lnTo>
                <a:lnTo>
                  <a:pt x="0" y="0"/>
                </a:lnTo>
                <a:close/>
              </a:path>
            </a:pathLst>
          </a:custGeom>
          <a:blipFill rotWithShape="1">
            <a:blip r:embed="rId3">
              <a:alphaModFix amt="19999"/>
            </a:blip>
            <a:stretch>
              <a:fillRect b="0" l="0" r="0" t="0"/>
            </a:stretch>
          </a:blipFill>
          <a:ln>
            <a:noFill/>
          </a:ln>
        </p:spPr>
      </p:sp>
      <p:grpSp>
        <p:nvGrpSpPr>
          <p:cNvPr id="139" name="Google Shape;139;p16"/>
          <p:cNvGrpSpPr/>
          <p:nvPr/>
        </p:nvGrpSpPr>
        <p:grpSpPr>
          <a:xfrm>
            <a:off x="7600950" y="419009"/>
            <a:ext cx="3086100" cy="3086100"/>
            <a:chOff x="0" y="0"/>
            <a:chExt cx="812800" cy="812800"/>
          </a:xfrm>
        </p:grpSpPr>
        <p:sp>
          <p:nvSpPr>
            <p:cNvPr id="140" name="Google Shape;140;p16"/>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path>
              </a:pathLst>
            </a:custGeom>
            <a:solidFill>
              <a:srgbClr val="E0EAF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 name="Google Shape;141;p16"/>
            <p:cNvSpPr txBox="1"/>
            <p:nvPr/>
          </p:nvSpPr>
          <p:spPr>
            <a:xfrm>
              <a:off x="76200" y="28575"/>
              <a:ext cx="660400" cy="7080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42" name="Google Shape;142;p16"/>
          <p:cNvSpPr txBox="1"/>
          <p:nvPr/>
        </p:nvSpPr>
        <p:spPr>
          <a:xfrm>
            <a:off x="1028700" y="2066066"/>
            <a:ext cx="16230600" cy="3068585"/>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US" sz="19560" u="none" cap="none" strike="noStrike">
                <a:solidFill>
                  <a:srgbClr val="698ACF"/>
                </a:solidFill>
                <a:latin typeface="Gamja Flower"/>
                <a:ea typeface="Gamja Flower"/>
                <a:cs typeface="Gamja Flower"/>
                <a:sym typeface="Gamja Flower"/>
              </a:rPr>
              <a:t>CLUB OVERVIEW</a:t>
            </a:r>
            <a:endParaRPr/>
          </a:p>
        </p:txBody>
      </p:sp>
      <p:sp>
        <p:nvSpPr>
          <p:cNvPr id="143" name="Google Shape;143;p16"/>
          <p:cNvSpPr/>
          <p:nvPr/>
        </p:nvSpPr>
        <p:spPr>
          <a:xfrm>
            <a:off x="5967831" y="3647984"/>
            <a:ext cx="6849037" cy="5753191"/>
          </a:xfrm>
          <a:custGeom>
            <a:rect b="b" l="l" r="r" t="t"/>
            <a:pathLst>
              <a:path extrusionOk="0" h="5753191" w="6849037">
                <a:moveTo>
                  <a:pt x="0" y="0"/>
                </a:moveTo>
                <a:lnTo>
                  <a:pt x="6849038" y="0"/>
                </a:lnTo>
                <a:lnTo>
                  <a:pt x="6849038" y="5753191"/>
                </a:lnTo>
                <a:lnTo>
                  <a:pt x="0" y="5753191"/>
                </a:lnTo>
                <a:lnTo>
                  <a:pt x="0" y="0"/>
                </a:lnTo>
                <a:close/>
              </a:path>
            </a:pathLst>
          </a:custGeom>
          <a:blipFill rotWithShape="1">
            <a:blip r:embed="rId4">
              <a:alphaModFix/>
            </a:blip>
            <a:stretch>
              <a:fillRect b="0" l="0" r="0" t="0"/>
            </a:stretch>
          </a:blipFill>
          <a:ln>
            <a:noFill/>
          </a:ln>
        </p:spPr>
      </p:sp>
      <p:sp>
        <p:nvSpPr>
          <p:cNvPr id="144" name="Google Shape;144;p16"/>
          <p:cNvSpPr txBox="1"/>
          <p:nvPr/>
        </p:nvSpPr>
        <p:spPr>
          <a:xfrm>
            <a:off x="7616914" y="-213030"/>
            <a:ext cx="2863672" cy="3239916"/>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US" sz="20652" u="none" cap="none" strike="noStrike">
                <a:solidFill>
                  <a:srgbClr val="698ACF"/>
                </a:solidFill>
                <a:latin typeface="Gamja Flower"/>
                <a:ea typeface="Gamja Flower"/>
                <a:cs typeface="Gamja Flower"/>
                <a:sym typeface="Gamja Flower"/>
              </a:rPr>
              <a:t>01</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148" name="Shape 148"/>
        <p:cNvGrpSpPr/>
        <p:nvPr/>
      </p:nvGrpSpPr>
      <p:grpSpPr>
        <a:xfrm>
          <a:off x="0" y="0"/>
          <a:ext cx="0" cy="0"/>
          <a:chOff x="0" y="0"/>
          <a:chExt cx="0" cy="0"/>
        </a:xfrm>
      </p:grpSpPr>
      <p:sp>
        <p:nvSpPr>
          <p:cNvPr id="149" name="Google Shape;149;p17"/>
          <p:cNvSpPr txBox="1"/>
          <p:nvPr/>
        </p:nvSpPr>
        <p:spPr>
          <a:xfrm>
            <a:off x="5281865" y="717614"/>
            <a:ext cx="7724270" cy="1778507"/>
          </a:xfrm>
          <a:prstGeom prst="rect">
            <a:avLst/>
          </a:prstGeom>
          <a:noFill/>
          <a:ln>
            <a:noFill/>
          </a:ln>
        </p:spPr>
        <p:txBody>
          <a:bodyPr anchorCtr="0" anchor="t" bIns="0" lIns="0" spcFirstLastPara="1" rIns="0" wrap="square" tIns="0">
            <a:spAutoFit/>
          </a:bodyPr>
          <a:lstStyle/>
          <a:p>
            <a:pPr indent="0" lvl="0" marL="0" marR="0" rtl="0" algn="ctr">
              <a:lnSpc>
                <a:spcPct val="118001"/>
              </a:lnSpc>
              <a:spcBef>
                <a:spcPts val="0"/>
              </a:spcBef>
              <a:spcAft>
                <a:spcPts val="0"/>
              </a:spcAft>
              <a:buNone/>
            </a:pPr>
            <a:r>
              <a:rPr b="0" i="0" lang="en-US" sz="10199" u="none" cap="none" strike="noStrike">
                <a:solidFill>
                  <a:srgbClr val="C4A7DB"/>
                </a:solidFill>
                <a:latin typeface="Gamja Flower"/>
                <a:ea typeface="Gamja Flower"/>
                <a:cs typeface="Gamja Flower"/>
                <a:sym typeface="Gamja Flower"/>
              </a:rPr>
              <a:t>HELLO THERE!</a:t>
            </a:r>
            <a:endParaRPr/>
          </a:p>
        </p:txBody>
      </p:sp>
      <p:grpSp>
        <p:nvGrpSpPr>
          <p:cNvPr id="150" name="Google Shape;150;p17"/>
          <p:cNvGrpSpPr/>
          <p:nvPr/>
        </p:nvGrpSpPr>
        <p:grpSpPr>
          <a:xfrm>
            <a:off x="-457897" y="4152179"/>
            <a:ext cx="19203795" cy="6541019"/>
            <a:chOff x="0" y="-47625"/>
            <a:chExt cx="5057790" cy="1722738"/>
          </a:xfrm>
        </p:grpSpPr>
        <p:sp>
          <p:nvSpPr>
            <p:cNvPr id="151" name="Google Shape;151;p17"/>
            <p:cNvSpPr/>
            <p:nvPr/>
          </p:nvSpPr>
          <p:spPr>
            <a:xfrm>
              <a:off x="0" y="0"/>
              <a:ext cx="5057790" cy="1675113"/>
            </a:xfrm>
            <a:custGeom>
              <a:rect b="b" l="l" r="r" t="t"/>
              <a:pathLst>
                <a:path extrusionOk="0" h="1675113" w="5057790">
                  <a:moveTo>
                    <a:pt x="0" y="0"/>
                  </a:moveTo>
                  <a:lnTo>
                    <a:pt x="5057790" y="0"/>
                  </a:lnTo>
                  <a:lnTo>
                    <a:pt x="5057790" y="1675113"/>
                  </a:lnTo>
                  <a:lnTo>
                    <a:pt x="0" y="1675113"/>
                  </a:lnTo>
                  <a:lnTo>
                    <a:pt x="0" y="0"/>
                  </a:lnTo>
                </a:path>
              </a:pathLst>
            </a:custGeom>
            <a:solidFill>
              <a:srgbClr val="E9F1FC"/>
            </a:solidFill>
            <a:ln>
              <a:noFill/>
            </a:ln>
          </p:spPr>
        </p:sp>
        <p:sp>
          <p:nvSpPr>
            <p:cNvPr id="152" name="Google Shape;152;p17"/>
            <p:cNvSpPr txBox="1"/>
            <p:nvPr/>
          </p:nvSpPr>
          <p:spPr>
            <a:xfrm>
              <a:off x="0" y="-47625"/>
              <a:ext cx="812800" cy="8604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153" name="Google Shape;153;p17"/>
          <p:cNvGrpSpPr/>
          <p:nvPr/>
        </p:nvGrpSpPr>
        <p:grpSpPr>
          <a:xfrm>
            <a:off x="2942624" y="6221821"/>
            <a:ext cx="12402752" cy="5894155"/>
            <a:chOff x="0" y="0"/>
            <a:chExt cx="1549987" cy="736600"/>
          </a:xfrm>
        </p:grpSpPr>
        <p:sp>
          <p:nvSpPr>
            <p:cNvPr id="154" name="Google Shape;154;p17"/>
            <p:cNvSpPr/>
            <p:nvPr/>
          </p:nvSpPr>
          <p:spPr>
            <a:xfrm>
              <a:off x="0" y="0"/>
              <a:ext cx="1549987" cy="280569"/>
            </a:xfrm>
            <a:custGeom>
              <a:rect b="b" l="l" r="r" t="t"/>
              <a:pathLst>
                <a:path extrusionOk="0" h="280569" w="1549987">
                  <a:moveTo>
                    <a:pt x="774994" y="0"/>
                  </a:moveTo>
                  <a:cubicBezTo>
                    <a:pt x="346977" y="0"/>
                    <a:pt x="0" y="62808"/>
                    <a:pt x="0" y="140284"/>
                  </a:cubicBezTo>
                  <a:cubicBezTo>
                    <a:pt x="0" y="217761"/>
                    <a:pt x="346977" y="280569"/>
                    <a:pt x="774994" y="280569"/>
                  </a:cubicBezTo>
                  <a:cubicBezTo>
                    <a:pt x="1203011" y="280569"/>
                    <a:pt x="1549987" y="217761"/>
                    <a:pt x="1549987" y="140284"/>
                  </a:cubicBezTo>
                  <a:cubicBezTo>
                    <a:pt x="1549987" y="62808"/>
                    <a:pt x="1203011" y="0"/>
                    <a:pt x="774994" y="0"/>
                  </a:cubicBezTo>
                </a:path>
              </a:pathLst>
            </a:custGeom>
            <a:solidFill>
              <a:srgbClr val="B4C6E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 name="Google Shape;155;p17"/>
            <p:cNvSpPr txBox="1"/>
            <p:nvPr/>
          </p:nvSpPr>
          <p:spPr>
            <a:xfrm>
              <a:off x="76200" y="28575"/>
              <a:ext cx="660400" cy="7080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56" name="Google Shape;156;p17"/>
          <p:cNvSpPr/>
          <p:nvPr/>
        </p:nvSpPr>
        <p:spPr>
          <a:xfrm>
            <a:off x="5079757" y="2910869"/>
            <a:ext cx="4073490" cy="4757360"/>
          </a:xfrm>
          <a:custGeom>
            <a:rect b="b" l="l" r="r" t="t"/>
            <a:pathLst>
              <a:path extrusionOk="0" h="4757360" w="4073490">
                <a:moveTo>
                  <a:pt x="0" y="0"/>
                </a:moveTo>
                <a:lnTo>
                  <a:pt x="4073490" y="0"/>
                </a:lnTo>
                <a:lnTo>
                  <a:pt x="4073490" y="4757360"/>
                </a:lnTo>
                <a:lnTo>
                  <a:pt x="0" y="4757360"/>
                </a:lnTo>
                <a:lnTo>
                  <a:pt x="0" y="0"/>
                </a:lnTo>
                <a:close/>
              </a:path>
            </a:pathLst>
          </a:custGeom>
          <a:blipFill rotWithShape="1">
            <a:blip r:embed="rId3">
              <a:alphaModFix/>
            </a:blip>
            <a:stretch>
              <a:fillRect b="0" l="0" r="0" t="0"/>
            </a:stretch>
          </a:blipFill>
          <a:ln>
            <a:noFill/>
          </a:ln>
        </p:spPr>
      </p:sp>
      <p:sp>
        <p:nvSpPr>
          <p:cNvPr id="157" name="Google Shape;157;p17"/>
          <p:cNvSpPr/>
          <p:nvPr/>
        </p:nvSpPr>
        <p:spPr>
          <a:xfrm>
            <a:off x="9718118" y="2674694"/>
            <a:ext cx="2977729" cy="5591979"/>
          </a:xfrm>
          <a:custGeom>
            <a:rect b="b" l="l" r="r" t="t"/>
            <a:pathLst>
              <a:path extrusionOk="0" h="5591979" w="2977729">
                <a:moveTo>
                  <a:pt x="0" y="0"/>
                </a:moveTo>
                <a:lnTo>
                  <a:pt x="2977729" y="0"/>
                </a:lnTo>
                <a:lnTo>
                  <a:pt x="2977729" y="5591979"/>
                </a:lnTo>
                <a:lnTo>
                  <a:pt x="0" y="5591979"/>
                </a:lnTo>
                <a:lnTo>
                  <a:pt x="0" y="0"/>
                </a:lnTo>
                <a:close/>
              </a:path>
            </a:pathLst>
          </a:custGeom>
          <a:blipFill rotWithShape="1">
            <a:blip r:embed="rId4">
              <a:alphaModFix/>
            </a:blip>
            <a:stretch>
              <a:fillRect b="0" l="0" r="0" t="0"/>
            </a:stretch>
          </a:blipFill>
          <a:ln>
            <a:noFill/>
          </a:ln>
        </p:spPr>
      </p:sp>
      <p:sp>
        <p:nvSpPr>
          <p:cNvPr id="158" name="Google Shape;158;p17"/>
          <p:cNvSpPr/>
          <p:nvPr/>
        </p:nvSpPr>
        <p:spPr>
          <a:xfrm rot="-1970401">
            <a:off x="13101811" y="1098336"/>
            <a:ext cx="5507695" cy="3625065"/>
          </a:xfrm>
          <a:custGeom>
            <a:rect b="b" l="l" r="r" t="t"/>
            <a:pathLst>
              <a:path extrusionOk="0" h="3625065" w="5507695">
                <a:moveTo>
                  <a:pt x="0" y="0"/>
                </a:moveTo>
                <a:lnTo>
                  <a:pt x="5507695" y="0"/>
                </a:lnTo>
                <a:lnTo>
                  <a:pt x="5507695" y="3625065"/>
                </a:lnTo>
                <a:lnTo>
                  <a:pt x="0" y="3625065"/>
                </a:lnTo>
                <a:lnTo>
                  <a:pt x="0" y="0"/>
                </a:lnTo>
                <a:close/>
              </a:path>
            </a:pathLst>
          </a:custGeom>
          <a:blipFill rotWithShape="1">
            <a:blip r:embed="rId5">
              <a:alphaModFix/>
            </a:blip>
            <a:stretch>
              <a:fillRect b="0" l="0" r="0" t="0"/>
            </a:stretch>
          </a:blipFill>
          <a:ln>
            <a:noFill/>
          </a:ln>
        </p:spPr>
      </p:sp>
      <p:sp>
        <p:nvSpPr>
          <p:cNvPr id="159" name="Google Shape;159;p17"/>
          <p:cNvSpPr txBox="1"/>
          <p:nvPr/>
        </p:nvSpPr>
        <p:spPr>
          <a:xfrm>
            <a:off x="5554678" y="8883587"/>
            <a:ext cx="7178645" cy="772795"/>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I'm Rain, and I'll be sharing with you my beautiful ideas. Follow me at @reallygreatsite to learn more. </a:t>
            </a:r>
            <a:endParaRPr/>
          </a:p>
        </p:txBody>
      </p:sp>
      <p:sp>
        <p:nvSpPr>
          <p:cNvPr id="160" name="Google Shape;160;p17"/>
          <p:cNvSpPr/>
          <p:nvPr/>
        </p:nvSpPr>
        <p:spPr>
          <a:xfrm rot="-1677269">
            <a:off x="-567678" y="44448"/>
            <a:ext cx="5482492" cy="2930641"/>
          </a:xfrm>
          <a:custGeom>
            <a:rect b="b" l="l" r="r" t="t"/>
            <a:pathLst>
              <a:path extrusionOk="0" h="2930641" w="5482492">
                <a:moveTo>
                  <a:pt x="0" y="0"/>
                </a:moveTo>
                <a:lnTo>
                  <a:pt x="5482493" y="0"/>
                </a:lnTo>
                <a:lnTo>
                  <a:pt x="5482493" y="2930642"/>
                </a:lnTo>
                <a:lnTo>
                  <a:pt x="0" y="2930642"/>
                </a:lnTo>
                <a:lnTo>
                  <a:pt x="0" y="0"/>
                </a:lnTo>
                <a:close/>
              </a:path>
            </a:pathLst>
          </a:custGeom>
          <a:blipFill rotWithShape="1">
            <a:blip r:embed="rId6">
              <a:alphaModFix/>
            </a:blip>
            <a:stretch>
              <a:fillRect b="0" l="0" r="0" t="0"/>
            </a:stretch>
          </a:blipFill>
          <a:ln>
            <a:noFill/>
          </a:ln>
        </p:spPr>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164" name="Shape 164"/>
        <p:cNvGrpSpPr/>
        <p:nvPr/>
      </p:nvGrpSpPr>
      <p:grpSpPr>
        <a:xfrm>
          <a:off x="0" y="0"/>
          <a:ext cx="0" cy="0"/>
          <a:chOff x="0" y="0"/>
          <a:chExt cx="0" cy="0"/>
        </a:xfrm>
      </p:grpSpPr>
      <p:grpSp>
        <p:nvGrpSpPr>
          <p:cNvPr id="165" name="Google Shape;165;p18"/>
          <p:cNvGrpSpPr/>
          <p:nvPr/>
        </p:nvGrpSpPr>
        <p:grpSpPr>
          <a:xfrm>
            <a:off x="5801190" y="1249019"/>
            <a:ext cx="6685605" cy="6685605"/>
            <a:chOff x="0" y="0"/>
            <a:chExt cx="812800" cy="812800"/>
          </a:xfrm>
        </p:grpSpPr>
        <p:sp>
          <p:nvSpPr>
            <p:cNvPr id="166" name="Google Shape;166;p18"/>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path>
              </a:pathLst>
            </a:custGeom>
            <a:solidFill>
              <a:srgbClr val="F3E2F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18"/>
            <p:cNvSpPr txBox="1"/>
            <p:nvPr/>
          </p:nvSpPr>
          <p:spPr>
            <a:xfrm>
              <a:off x="76200" y="28575"/>
              <a:ext cx="660400" cy="7080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168" name="Google Shape;168;p18"/>
          <p:cNvPicPr preferRelativeResize="0"/>
          <p:nvPr/>
        </p:nvPicPr>
        <p:blipFill rotWithShape="1">
          <a:blip r:embed="rId3">
            <a:alphaModFix/>
          </a:blip>
          <a:srcRect b="0" l="-555" r="1349" t="980"/>
          <a:stretch/>
        </p:blipFill>
        <p:spPr>
          <a:xfrm>
            <a:off x="5801175" y="1249075"/>
            <a:ext cx="6685500" cy="6685500"/>
          </a:xfrm>
          <a:prstGeom prst="ellipse">
            <a:avLst/>
          </a:prstGeom>
          <a:noFill/>
          <a:ln>
            <a:noFill/>
          </a:ln>
        </p:spPr>
      </p:pic>
      <p:sp>
        <p:nvSpPr>
          <p:cNvPr id="169" name="Google Shape;169;p18"/>
          <p:cNvSpPr/>
          <p:nvPr/>
        </p:nvSpPr>
        <p:spPr>
          <a:xfrm rot="10800000">
            <a:off x="-2486529" y="2945789"/>
            <a:ext cx="8063363" cy="4324894"/>
          </a:xfrm>
          <a:custGeom>
            <a:rect b="b" l="l" r="r" t="t"/>
            <a:pathLst>
              <a:path extrusionOk="0" h="4324894" w="8063363">
                <a:moveTo>
                  <a:pt x="0" y="0"/>
                </a:moveTo>
                <a:lnTo>
                  <a:pt x="8063362" y="0"/>
                </a:lnTo>
                <a:lnTo>
                  <a:pt x="8063362" y="4324895"/>
                </a:lnTo>
                <a:lnTo>
                  <a:pt x="0" y="4324895"/>
                </a:lnTo>
                <a:lnTo>
                  <a:pt x="0" y="0"/>
                </a:lnTo>
                <a:close/>
              </a:path>
            </a:pathLst>
          </a:custGeom>
          <a:blipFill rotWithShape="1">
            <a:blip r:embed="rId4">
              <a:alphaModFix/>
            </a:blip>
            <a:stretch>
              <a:fillRect b="0" l="0" r="0" t="0"/>
            </a:stretch>
          </a:blipFill>
          <a:ln>
            <a:noFill/>
          </a:ln>
        </p:spPr>
      </p:sp>
      <p:sp>
        <p:nvSpPr>
          <p:cNvPr id="170" name="Google Shape;170;p18"/>
          <p:cNvSpPr/>
          <p:nvPr/>
        </p:nvSpPr>
        <p:spPr>
          <a:xfrm rot="10800000">
            <a:off x="12802442" y="3251291"/>
            <a:ext cx="8063363" cy="4324894"/>
          </a:xfrm>
          <a:custGeom>
            <a:rect b="b" l="l" r="r" t="t"/>
            <a:pathLst>
              <a:path extrusionOk="0" h="4324894" w="8063363">
                <a:moveTo>
                  <a:pt x="0" y="0"/>
                </a:moveTo>
                <a:lnTo>
                  <a:pt x="8063363" y="0"/>
                </a:lnTo>
                <a:lnTo>
                  <a:pt x="8063363" y="4324894"/>
                </a:lnTo>
                <a:lnTo>
                  <a:pt x="0" y="4324894"/>
                </a:lnTo>
                <a:lnTo>
                  <a:pt x="0" y="0"/>
                </a:lnTo>
                <a:close/>
              </a:path>
            </a:pathLst>
          </a:custGeom>
          <a:blipFill rotWithShape="1">
            <a:blip r:embed="rId5">
              <a:alphaModFix/>
            </a:blip>
            <a:stretch>
              <a:fillRect b="0" l="0" r="0" t="0"/>
            </a:stretch>
          </a:blipFill>
          <a:ln>
            <a:noFill/>
          </a:ln>
        </p:spPr>
      </p:sp>
      <p:sp>
        <p:nvSpPr>
          <p:cNvPr id="171" name="Google Shape;171;p18"/>
          <p:cNvSpPr/>
          <p:nvPr/>
        </p:nvSpPr>
        <p:spPr>
          <a:xfrm>
            <a:off x="1002606" y="4189837"/>
            <a:ext cx="4482952" cy="4645546"/>
          </a:xfrm>
          <a:custGeom>
            <a:rect b="b" l="l" r="r" t="t"/>
            <a:pathLst>
              <a:path extrusionOk="0" h="4645546" w="4482952">
                <a:moveTo>
                  <a:pt x="0" y="0"/>
                </a:moveTo>
                <a:lnTo>
                  <a:pt x="4482952" y="0"/>
                </a:lnTo>
                <a:lnTo>
                  <a:pt x="4482952" y="4645546"/>
                </a:lnTo>
                <a:lnTo>
                  <a:pt x="0" y="4645546"/>
                </a:lnTo>
                <a:lnTo>
                  <a:pt x="0" y="0"/>
                </a:lnTo>
                <a:close/>
              </a:path>
            </a:pathLst>
          </a:custGeom>
          <a:blipFill rotWithShape="1">
            <a:blip r:embed="rId6">
              <a:alphaModFix/>
            </a:blip>
            <a:stretch>
              <a:fillRect b="0" l="0" r="0" t="0"/>
            </a:stretch>
          </a:blipFill>
          <a:ln>
            <a:noFill/>
          </a:ln>
        </p:spPr>
      </p:sp>
      <p:sp>
        <p:nvSpPr>
          <p:cNvPr id="172" name="Google Shape;172;p18"/>
          <p:cNvSpPr/>
          <p:nvPr/>
        </p:nvSpPr>
        <p:spPr>
          <a:xfrm>
            <a:off x="13303630" y="4408963"/>
            <a:ext cx="3955670" cy="4944587"/>
          </a:xfrm>
          <a:custGeom>
            <a:rect b="b" l="l" r="r" t="t"/>
            <a:pathLst>
              <a:path extrusionOk="0" h="4944587" w="3955670">
                <a:moveTo>
                  <a:pt x="0" y="0"/>
                </a:moveTo>
                <a:lnTo>
                  <a:pt x="3955670" y="0"/>
                </a:lnTo>
                <a:lnTo>
                  <a:pt x="3955670" y="4944587"/>
                </a:lnTo>
                <a:lnTo>
                  <a:pt x="0" y="4944587"/>
                </a:lnTo>
                <a:lnTo>
                  <a:pt x="0" y="0"/>
                </a:lnTo>
                <a:close/>
              </a:path>
            </a:pathLst>
          </a:custGeom>
          <a:blipFill rotWithShape="1">
            <a:blip r:embed="rId7">
              <a:alphaModFix/>
            </a:blip>
            <a:stretch>
              <a:fillRect b="0" l="0" r="0" t="0"/>
            </a:stretch>
          </a:blipFill>
          <a:ln>
            <a:noFill/>
          </a:ln>
        </p:spPr>
      </p:sp>
      <p:sp>
        <p:nvSpPr>
          <p:cNvPr id="173" name="Google Shape;173;p18"/>
          <p:cNvSpPr txBox="1"/>
          <p:nvPr/>
        </p:nvSpPr>
        <p:spPr>
          <a:xfrm>
            <a:off x="6821320" y="8340083"/>
            <a:ext cx="4645361" cy="4597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Jane Doe</a:t>
            </a:r>
            <a:endParaRPr/>
          </a:p>
        </p:txBody>
      </p:sp>
      <p:sp>
        <p:nvSpPr>
          <p:cNvPr id="174" name="Google Shape;174;p18"/>
          <p:cNvSpPr txBox="1"/>
          <p:nvPr/>
        </p:nvSpPr>
        <p:spPr>
          <a:xfrm>
            <a:off x="12288079" y="1201444"/>
            <a:ext cx="5085757" cy="1553845"/>
          </a:xfrm>
          <a:prstGeom prst="rect">
            <a:avLst/>
          </a:prstGeom>
          <a:noFill/>
          <a:ln>
            <a:noFill/>
          </a:ln>
        </p:spPr>
        <p:txBody>
          <a:bodyPr anchorCtr="0" anchor="t" bIns="0" lIns="0" spcFirstLastPara="1" rIns="0" wrap="square" tIns="0">
            <a:spAutoFit/>
          </a:bodyPr>
          <a:lstStyle/>
          <a:p>
            <a:pPr indent="0" lvl="1" marL="0" marR="0" rtl="0" algn="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Presentations are communication tools that can be used as demonstrations, lectures, speeches, reports, and more. It is mostly presented before an audience.</a:t>
            </a:r>
            <a:endParaRPr/>
          </a:p>
        </p:txBody>
      </p:sp>
      <p:sp>
        <p:nvSpPr>
          <p:cNvPr id="175" name="Google Shape;175;p18"/>
          <p:cNvSpPr txBox="1"/>
          <p:nvPr/>
        </p:nvSpPr>
        <p:spPr>
          <a:xfrm>
            <a:off x="943197" y="645541"/>
            <a:ext cx="5878123" cy="1594993"/>
          </a:xfrm>
          <a:prstGeom prst="rect">
            <a:avLst/>
          </a:prstGeom>
          <a:noFill/>
          <a:ln>
            <a:noFill/>
          </a:ln>
        </p:spPr>
        <p:txBody>
          <a:bodyPr anchorCtr="0" anchor="t" bIns="0" lIns="0" spcFirstLastPara="1" rIns="0" wrap="square" tIns="0">
            <a:spAutoFit/>
          </a:bodyPr>
          <a:lstStyle/>
          <a:p>
            <a:pPr indent="0" lvl="0" marL="0" marR="0" rtl="0" algn="l">
              <a:lnSpc>
                <a:spcPct val="118001"/>
              </a:lnSpc>
              <a:spcBef>
                <a:spcPts val="0"/>
              </a:spcBef>
              <a:spcAft>
                <a:spcPts val="0"/>
              </a:spcAft>
              <a:buNone/>
            </a:pPr>
            <a:r>
              <a:rPr b="0" i="0" lang="en-US" sz="9199" u="none" cap="none" strike="noStrike">
                <a:solidFill>
                  <a:srgbClr val="C4A7DB"/>
                </a:solidFill>
                <a:latin typeface="Gamja Flower"/>
                <a:ea typeface="Gamja Flower"/>
                <a:cs typeface="Gamja Flower"/>
                <a:sym typeface="Gamja Flower"/>
              </a:rPr>
              <a:t>OUR FOUNDER</a:t>
            </a:r>
            <a:endParaRPr/>
          </a:p>
        </p:txBody>
      </p:sp>
      <p:sp>
        <p:nvSpPr>
          <p:cNvPr id="176" name="Google Shape;176;p18"/>
          <p:cNvSpPr txBox="1"/>
          <p:nvPr/>
        </p:nvSpPr>
        <p:spPr>
          <a:xfrm>
            <a:off x="2982803" y="8885555"/>
            <a:ext cx="12322393" cy="382270"/>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Elaborate on what you want to discuss. </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180" name="Shape 180"/>
        <p:cNvGrpSpPr/>
        <p:nvPr/>
      </p:nvGrpSpPr>
      <p:grpSpPr>
        <a:xfrm>
          <a:off x="0" y="0"/>
          <a:ext cx="0" cy="0"/>
          <a:chOff x="0" y="0"/>
          <a:chExt cx="0" cy="0"/>
        </a:xfrm>
      </p:grpSpPr>
      <p:grpSp>
        <p:nvGrpSpPr>
          <p:cNvPr id="181" name="Google Shape;181;p19"/>
          <p:cNvGrpSpPr/>
          <p:nvPr/>
        </p:nvGrpSpPr>
        <p:grpSpPr>
          <a:xfrm>
            <a:off x="12909857" y="1607160"/>
            <a:ext cx="4496522" cy="4496522"/>
            <a:chOff x="0" y="0"/>
            <a:chExt cx="812800" cy="812800"/>
          </a:xfrm>
        </p:grpSpPr>
        <p:sp>
          <p:nvSpPr>
            <p:cNvPr id="182" name="Google Shape;182;p19"/>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path>
              </a:pathLst>
            </a:custGeom>
            <a:solidFill>
              <a:srgbClr val="B4C6E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 name="Google Shape;183;p19"/>
            <p:cNvSpPr txBox="1"/>
            <p:nvPr/>
          </p:nvSpPr>
          <p:spPr>
            <a:xfrm>
              <a:off x="76200" y="28575"/>
              <a:ext cx="660400" cy="7080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184" name="Google Shape;184;p19"/>
          <p:cNvPicPr preferRelativeResize="0"/>
          <p:nvPr/>
        </p:nvPicPr>
        <p:blipFill>
          <a:blip r:embed="rId3">
            <a:alphaModFix/>
          </a:blip>
          <a:stretch>
            <a:fillRect/>
          </a:stretch>
        </p:blipFill>
        <p:spPr>
          <a:xfrm>
            <a:off x="12910388" y="1607710"/>
            <a:ext cx="4495500" cy="4495500"/>
          </a:xfrm>
          <a:prstGeom prst="ellipse">
            <a:avLst/>
          </a:prstGeom>
          <a:noFill/>
          <a:ln>
            <a:noFill/>
          </a:ln>
        </p:spPr>
      </p:pic>
      <p:grpSp>
        <p:nvGrpSpPr>
          <p:cNvPr id="185" name="Google Shape;185;p19"/>
          <p:cNvGrpSpPr/>
          <p:nvPr/>
        </p:nvGrpSpPr>
        <p:grpSpPr>
          <a:xfrm>
            <a:off x="6895739" y="3908957"/>
            <a:ext cx="4496522" cy="4496522"/>
            <a:chOff x="0" y="0"/>
            <a:chExt cx="812800" cy="812800"/>
          </a:xfrm>
        </p:grpSpPr>
        <p:sp>
          <p:nvSpPr>
            <p:cNvPr id="186" name="Google Shape;186;p19"/>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path>
              </a:pathLst>
            </a:custGeom>
            <a:solidFill>
              <a:srgbClr val="E9F1F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 name="Google Shape;187;p19"/>
            <p:cNvSpPr txBox="1"/>
            <p:nvPr/>
          </p:nvSpPr>
          <p:spPr>
            <a:xfrm>
              <a:off x="76200" y="28575"/>
              <a:ext cx="660400" cy="7080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188" name="Google Shape;188;p19"/>
          <p:cNvPicPr preferRelativeResize="0"/>
          <p:nvPr/>
        </p:nvPicPr>
        <p:blipFill>
          <a:blip r:embed="rId4">
            <a:alphaModFix/>
          </a:blip>
          <a:stretch>
            <a:fillRect/>
          </a:stretch>
        </p:blipFill>
        <p:spPr>
          <a:xfrm>
            <a:off x="6891584" y="3904856"/>
            <a:ext cx="4504800" cy="4504800"/>
          </a:xfrm>
          <a:prstGeom prst="ellipse">
            <a:avLst/>
          </a:prstGeom>
          <a:noFill/>
          <a:ln>
            <a:noFill/>
          </a:ln>
        </p:spPr>
      </p:pic>
      <p:sp>
        <p:nvSpPr>
          <p:cNvPr id="189" name="Google Shape;189;p19"/>
          <p:cNvSpPr/>
          <p:nvPr/>
        </p:nvSpPr>
        <p:spPr>
          <a:xfrm>
            <a:off x="-1886416" y="-1708708"/>
            <a:ext cx="4495414" cy="4529385"/>
          </a:xfrm>
          <a:custGeom>
            <a:rect b="b" l="l" r="r" t="t"/>
            <a:pathLst>
              <a:path extrusionOk="0" h="4529385" w="4495414">
                <a:moveTo>
                  <a:pt x="0" y="0"/>
                </a:moveTo>
                <a:lnTo>
                  <a:pt x="4495414" y="0"/>
                </a:lnTo>
                <a:lnTo>
                  <a:pt x="4495414" y="4529385"/>
                </a:lnTo>
                <a:lnTo>
                  <a:pt x="0" y="4529385"/>
                </a:lnTo>
                <a:lnTo>
                  <a:pt x="0" y="0"/>
                </a:lnTo>
                <a:close/>
              </a:path>
            </a:pathLst>
          </a:custGeom>
          <a:blipFill rotWithShape="1">
            <a:blip r:embed="rId5">
              <a:alphaModFix/>
            </a:blip>
            <a:stretch>
              <a:fillRect b="0" l="0" r="0" t="0"/>
            </a:stretch>
          </a:blipFill>
          <a:ln>
            <a:noFill/>
          </a:ln>
        </p:spPr>
      </p:sp>
      <p:grpSp>
        <p:nvGrpSpPr>
          <p:cNvPr id="190" name="Google Shape;190;p19"/>
          <p:cNvGrpSpPr/>
          <p:nvPr/>
        </p:nvGrpSpPr>
        <p:grpSpPr>
          <a:xfrm>
            <a:off x="881621" y="1607160"/>
            <a:ext cx="4496522" cy="4496522"/>
            <a:chOff x="0" y="0"/>
            <a:chExt cx="812800" cy="812800"/>
          </a:xfrm>
        </p:grpSpPr>
        <p:sp>
          <p:nvSpPr>
            <p:cNvPr id="191" name="Google Shape;191;p19"/>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path>
              </a:pathLst>
            </a:custGeom>
            <a:solidFill>
              <a:srgbClr val="FEE3E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 name="Google Shape;192;p19"/>
            <p:cNvSpPr txBox="1"/>
            <p:nvPr/>
          </p:nvSpPr>
          <p:spPr>
            <a:xfrm>
              <a:off x="76200" y="28575"/>
              <a:ext cx="660400" cy="7080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193" name="Google Shape;193;p19"/>
          <p:cNvPicPr preferRelativeResize="0"/>
          <p:nvPr/>
        </p:nvPicPr>
        <p:blipFill>
          <a:blip r:embed="rId6">
            <a:alphaModFix/>
          </a:blip>
          <a:stretch>
            <a:fillRect/>
          </a:stretch>
        </p:blipFill>
        <p:spPr>
          <a:xfrm>
            <a:off x="881676" y="1607186"/>
            <a:ext cx="4496400" cy="4496400"/>
          </a:xfrm>
          <a:prstGeom prst="ellipse">
            <a:avLst/>
          </a:prstGeom>
          <a:noFill/>
          <a:ln>
            <a:noFill/>
          </a:ln>
        </p:spPr>
      </p:pic>
      <p:sp>
        <p:nvSpPr>
          <p:cNvPr id="194" name="Google Shape;194;p19"/>
          <p:cNvSpPr txBox="1"/>
          <p:nvPr/>
        </p:nvSpPr>
        <p:spPr>
          <a:xfrm>
            <a:off x="1915019" y="6336729"/>
            <a:ext cx="2429727" cy="4597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 Name</a:t>
            </a:r>
            <a:endParaRPr/>
          </a:p>
        </p:txBody>
      </p:sp>
      <p:sp>
        <p:nvSpPr>
          <p:cNvPr id="195" name="Google Shape;195;p19"/>
          <p:cNvSpPr/>
          <p:nvPr/>
        </p:nvSpPr>
        <p:spPr>
          <a:xfrm>
            <a:off x="4166273" y="3099670"/>
            <a:ext cx="2423741" cy="3456316"/>
          </a:xfrm>
          <a:custGeom>
            <a:rect b="b" l="l" r="r" t="t"/>
            <a:pathLst>
              <a:path extrusionOk="0" h="3456316" w="2423741">
                <a:moveTo>
                  <a:pt x="0" y="0"/>
                </a:moveTo>
                <a:lnTo>
                  <a:pt x="2423741" y="0"/>
                </a:lnTo>
                <a:lnTo>
                  <a:pt x="2423741" y="3456315"/>
                </a:lnTo>
                <a:lnTo>
                  <a:pt x="0" y="3456315"/>
                </a:lnTo>
                <a:lnTo>
                  <a:pt x="0" y="0"/>
                </a:lnTo>
                <a:close/>
              </a:path>
            </a:pathLst>
          </a:custGeom>
          <a:blipFill rotWithShape="1">
            <a:blip r:embed="rId7">
              <a:alphaModFix/>
            </a:blip>
            <a:stretch>
              <a:fillRect b="0" l="0" r="0" t="0"/>
            </a:stretch>
          </a:blipFill>
          <a:ln>
            <a:noFill/>
          </a:ln>
        </p:spPr>
      </p:sp>
      <p:sp>
        <p:nvSpPr>
          <p:cNvPr id="196" name="Google Shape;196;p19"/>
          <p:cNvSpPr/>
          <p:nvPr/>
        </p:nvSpPr>
        <p:spPr>
          <a:xfrm>
            <a:off x="10567631" y="5414652"/>
            <a:ext cx="2133459" cy="3320558"/>
          </a:xfrm>
          <a:custGeom>
            <a:rect b="b" l="l" r="r" t="t"/>
            <a:pathLst>
              <a:path extrusionOk="0" h="3320558" w="2133459">
                <a:moveTo>
                  <a:pt x="0" y="0"/>
                </a:moveTo>
                <a:lnTo>
                  <a:pt x="2133458" y="0"/>
                </a:lnTo>
                <a:lnTo>
                  <a:pt x="2133458" y="3320558"/>
                </a:lnTo>
                <a:lnTo>
                  <a:pt x="0" y="3320558"/>
                </a:lnTo>
                <a:lnTo>
                  <a:pt x="0" y="0"/>
                </a:lnTo>
                <a:close/>
              </a:path>
            </a:pathLst>
          </a:custGeom>
          <a:blipFill rotWithShape="1">
            <a:blip r:embed="rId8">
              <a:alphaModFix/>
            </a:blip>
            <a:stretch>
              <a:fillRect b="0" l="0" r="0" t="0"/>
            </a:stretch>
          </a:blipFill>
          <a:ln>
            <a:noFill/>
          </a:ln>
        </p:spPr>
      </p:sp>
      <p:sp>
        <p:nvSpPr>
          <p:cNvPr id="197" name="Google Shape;197;p19"/>
          <p:cNvSpPr/>
          <p:nvPr/>
        </p:nvSpPr>
        <p:spPr>
          <a:xfrm rot="4770725">
            <a:off x="15088968" y="7344167"/>
            <a:ext cx="5486466" cy="5527926"/>
          </a:xfrm>
          <a:custGeom>
            <a:rect b="b" l="l" r="r" t="t"/>
            <a:pathLst>
              <a:path extrusionOk="0" h="5527926" w="5486466">
                <a:moveTo>
                  <a:pt x="0" y="0"/>
                </a:moveTo>
                <a:lnTo>
                  <a:pt x="5486466" y="0"/>
                </a:lnTo>
                <a:lnTo>
                  <a:pt x="5486466" y="5527926"/>
                </a:lnTo>
                <a:lnTo>
                  <a:pt x="0" y="5527926"/>
                </a:lnTo>
                <a:lnTo>
                  <a:pt x="0" y="0"/>
                </a:lnTo>
                <a:close/>
              </a:path>
            </a:pathLst>
          </a:custGeom>
          <a:blipFill rotWithShape="1">
            <a:blip r:embed="rId5">
              <a:alphaModFix/>
            </a:blip>
            <a:stretch>
              <a:fillRect b="0" l="0" r="0" t="0"/>
            </a:stretch>
          </a:blipFill>
          <a:ln>
            <a:noFill/>
          </a:ln>
        </p:spPr>
      </p:sp>
      <p:sp>
        <p:nvSpPr>
          <p:cNvPr id="198" name="Google Shape;198;p19"/>
          <p:cNvSpPr txBox="1"/>
          <p:nvPr/>
        </p:nvSpPr>
        <p:spPr>
          <a:xfrm>
            <a:off x="2171684" y="740791"/>
            <a:ext cx="13944632" cy="1594993"/>
          </a:xfrm>
          <a:prstGeom prst="rect">
            <a:avLst/>
          </a:prstGeom>
          <a:noFill/>
          <a:ln>
            <a:noFill/>
          </a:ln>
        </p:spPr>
        <p:txBody>
          <a:bodyPr anchorCtr="0" anchor="t" bIns="0" lIns="0" spcFirstLastPara="1" rIns="0" wrap="square" tIns="0">
            <a:spAutoFit/>
          </a:bodyPr>
          <a:lstStyle/>
          <a:p>
            <a:pPr indent="0" lvl="0" marL="0" marR="0" rtl="0" algn="ctr">
              <a:lnSpc>
                <a:spcPct val="118001"/>
              </a:lnSpc>
              <a:spcBef>
                <a:spcPts val="0"/>
              </a:spcBef>
              <a:spcAft>
                <a:spcPts val="0"/>
              </a:spcAft>
              <a:buNone/>
            </a:pPr>
            <a:r>
              <a:rPr b="0" i="0" lang="en-US" sz="9199" u="none" cap="none" strike="noStrike">
                <a:solidFill>
                  <a:srgbClr val="C4A7DB"/>
                </a:solidFill>
                <a:latin typeface="Gamja Flower"/>
                <a:ea typeface="Gamja Flower"/>
                <a:cs typeface="Gamja Flower"/>
                <a:sym typeface="Gamja Flower"/>
              </a:rPr>
              <a:t>MEET OUR TEAM </a:t>
            </a:r>
            <a:endParaRPr/>
          </a:p>
        </p:txBody>
      </p:sp>
      <p:sp>
        <p:nvSpPr>
          <p:cNvPr id="199" name="Google Shape;199;p19"/>
          <p:cNvSpPr txBox="1"/>
          <p:nvPr/>
        </p:nvSpPr>
        <p:spPr>
          <a:xfrm>
            <a:off x="2982803" y="2438407"/>
            <a:ext cx="12322393" cy="382270"/>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Elaborate on what you want to discuss. </a:t>
            </a:r>
            <a:endParaRPr/>
          </a:p>
        </p:txBody>
      </p:sp>
      <p:sp>
        <p:nvSpPr>
          <p:cNvPr id="200" name="Google Shape;200;p19"/>
          <p:cNvSpPr txBox="1"/>
          <p:nvPr/>
        </p:nvSpPr>
        <p:spPr>
          <a:xfrm>
            <a:off x="13943254" y="6336729"/>
            <a:ext cx="2429727" cy="4597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 Name</a:t>
            </a:r>
            <a:endParaRPr/>
          </a:p>
        </p:txBody>
      </p:sp>
      <p:sp>
        <p:nvSpPr>
          <p:cNvPr id="201" name="Google Shape;201;p19"/>
          <p:cNvSpPr txBox="1"/>
          <p:nvPr/>
        </p:nvSpPr>
        <p:spPr>
          <a:xfrm>
            <a:off x="7929136" y="8638525"/>
            <a:ext cx="2429727" cy="4597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 Name</a:t>
            </a:r>
            <a:endParaRPr/>
          </a:p>
        </p:txBody>
      </p:sp>
      <p:sp>
        <p:nvSpPr>
          <p:cNvPr id="202" name="Google Shape;202;p19"/>
          <p:cNvSpPr txBox="1"/>
          <p:nvPr/>
        </p:nvSpPr>
        <p:spPr>
          <a:xfrm>
            <a:off x="1915019" y="6859984"/>
            <a:ext cx="2429727" cy="382270"/>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Title or Position</a:t>
            </a:r>
            <a:endParaRPr/>
          </a:p>
        </p:txBody>
      </p:sp>
      <p:sp>
        <p:nvSpPr>
          <p:cNvPr id="203" name="Google Shape;203;p19"/>
          <p:cNvSpPr txBox="1"/>
          <p:nvPr/>
        </p:nvSpPr>
        <p:spPr>
          <a:xfrm>
            <a:off x="13943254" y="6859984"/>
            <a:ext cx="2429727" cy="382270"/>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Title or Position</a:t>
            </a:r>
            <a:endParaRPr/>
          </a:p>
        </p:txBody>
      </p:sp>
      <p:sp>
        <p:nvSpPr>
          <p:cNvPr id="204" name="Google Shape;204;p19"/>
          <p:cNvSpPr txBox="1"/>
          <p:nvPr/>
        </p:nvSpPr>
        <p:spPr>
          <a:xfrm>
            <a:off x="7929136" y="9161780"/>
            <a:ext cx="2429727" cy="382270"/>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Title or Position</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208" name="Shape 208"/>
        <p:cNvGrpSpPr/>
        <p:nvPr/>
      </p:nvGrpSpPr>
      <p:grpSpPr>
        <a:xfrm>
          <a:off x="0" y="0"/>
          <a:ext cx="0" cy="0"/>
          <a:chOff x="0" y="0"/>
          <a:chExt cx="0" cy="0"/>
        </a:xfrm>
      </p:grpSpPr>
      <p:sp>
        <p:nvSpPr>
          <p:cNvPr id="209" name="Google Shape;209;p20"/>
          <p:cNvSpPr/>
          <p:nvPr/>
        </p:nvSpPr>
        <p:spPr>
          <a:xfrm>
            <a:off x="14105594" y="7423085"/>
            <a:ext cx="4550769" cy="3417214"/>
          </a:xfrm>
          <a:custGeom>
            <a:rect b="b" l="l" r="r" t="t"/>
            <a:pathLst>
              <a:path extrusionOk="0" h="3417214" w="4550769">
                <a:moveTo>
                  <a:pt x="0" y="0"/>
                </a:moveTo>
                <a:lnTo>
                  <a:pt x="4550769" y="0"/>
                </a:lnTo>
                <a:lnTo>
                  <a:pt x="4550769" y="3417214"/>
                </a:lnTo>
                <a:lnTo>
                  <a:pt x="0" y="3417214"/>
                </a:lnTo>
                <a:lnTo>
                  <a:pt x="0" y="0"/>
                </a:lnTo>
                <a:close/>
              </a:path>
            </a:pathLst>
          </a:custGeom>
          <a:blipFill rotWithShape="1">
            <a:blip r:embed="rId3">
              <a:alphaModFix/>
            </a:blip>
            <a:stretch>
              <a:fillRect b="0" l="0" r="0" t="0"/>
            </a:stretch>
          </a:blipFill>
          <a:ln>
            <a:noFill/>
          </a:ln>
        </p:spPr>
      </p:sp>
      <p:pic>
        <p:nvPicPr>
          <p:cNvPr id="210" name="Google Shape;210;p20"/>
          <p:cNvPicPr preferRelativeResize="0"/>
          <p:nvPr/>
        </p:nvPicPr>
        <p:blipFill rotWithShape="1">
          <a:blip r:embed="rId4">
            <a:alphaModFix/>
          </a:blip>
          <a:srcRect b="974" l="0" r="0" t="975"/>
          <a:stretch/>
        </p:blipFill>
        <p:spPr>
          <a:xfrm>
            <a:off x="2598145" y="875949"/>
            <a:ext cx="4896495" cy="8535102"/>
          </a:xfrm>
          <a:prstGeom prst="rect">
            <a:avLst/>
          </a:prstGeom>
          <a:noFill/>
          <a:ln>
            <a:noFill/>
          </a:ln>
        </p:spPr>
      </p:pic>
      <p:grpSp>
        <p:nvGrpSpPr>
          <p:cNvPr id="211" name="Google Shape;211;p20"/>
          <p:cNvGrpSpPr/>
          <p:nvPr/>
        </p:nvGrpSpPr>
        <p:grpSpPr>
          <a:xfrm>
            <a:off x="9604868" y="1972262"/>
            <a:ext cx="351794" cy="372407"/>
            <a:chOff x="0" y="-47625"/>
            <a:chExt cx="812800" cy="860425"/>
          </a:xfrm>
        </p:grpSpPr>
        <p:sp>
          <p:nvSpPr>
            <p:cNvPr id="212" name="Google Shape;212;p20"/>
            <p:cNvSpPr/>
            <p:nvPr/>
          </p:nvSpPr>
          <p:spPr>
            <a:xfrm>
              <a:off x="0" y="0"/>
              <a:ext cx="812800" cy="812800"/>
            </a:xfrm>
            <a:custGeom>
              <a:rect b="b" l="l" r="r" t="t"/>
              <a:pathLst>
                <a:path extrusionOk="0" h="812800" w="812800">
                  <a:moveTo>
                    <a:pt x="0" y="0"/>
                  </a:moveTo>
                  <a:lnTo>
                    <a:pt x="812800" y="0"/>
                  </a:lnTo>
                  <a:lnTo>
                    <a:pt x="812800" y="812800"/>
                  </a:lnTo>
                  <a:lnTo>
                    <a:pt x="0" y="812800"/>
                  </a:lnTo>
                  <a:lnTo>
                    <a:pt x="0" y="0"/>
                  </a:lnTo>
                </a:path>
              </a:pathLst>
            </a:custGeom>
            <a:solidFill>
              <a:srgbClr val="B0BEF2"/>
            </a:solidFill>
            <a:ln>
              <a:noFill/>
            </a:ln>
          </p:spPr>
        </p:sp>
        <p:sp>
          <p:nvSpPr>
            <p:cNvPr id="213" name="Google Shape;213;p20"/>
            <p:cNvSpPr txBox="1"/>
            <p:nvPr/>
          </p:nvSpPr>
          <p:spPr>
            <a:xfrm>
              <a:off x="0" y="-47625"/>
              <a:ext cx="812800" cy="8604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214" name="Google Shape;214;p20"/>
          <p:cNvGrpSpPr/>
          <p:nvPr/>
        </p:nvGrpSpPr>
        <p:grpSpPr>
          <a:xfrm>
            <a:off x="9604868" y="4513857"/>
            <a:ext cx="351794" cy="372407"/>
            <a:chOff x="0" y="-47625"/>
            <a:chExt cx="812800" cy="860425"/>
          </a:xfrm>
        </p:grpSpPr>
        <p:sp>
          <p:nvSpPr>
            <p:cNvPr id="215" name="Google Shape;215;p20"/>
            <p:cNvSpPr/>
            <p:nvPr/>
          </p:nvSpPr>
          <p:spPr>
            <a:xfrm>
              <a:off x="0" y="0"/>
              <a:ext cx="812800" cy="812800"/>
            </a:xfrm>
            <a:custGeom>
              <a:rect b="b" l="l" r="r" t="t"/>
              <a:pathLst>
                <a:path extrusionOk="0" h="812800" w="812800">
                  <a:moveTo>
                    <a:pt x="0" y="0"/>
                  </a:moveTo>
                  <a:lnTo>
                    <a:pt x="812800" y="0"/>
                  </a:lnTo>
                  <a:lnTo>
                    <a:pt x="812800" y="812800"/>
                  </a:lnTo>
                  <a:lnTo>
                    <a:pt x="0" y="812800"/>
                  </a:lnTo>
                  <a:lnTo>
                    <a:pt x="0" y="0"/>
                  </a:lnTo>
                </a:path>
              </a:pathLst>
            </a:custGeom>
            <a:solidFill>
              <a:srgbClr val="F3E2FC"/>
            </a:solidFill>
            <a:ln>
              <a:noFill/>
            </a:ln>
          </p:spPr>
        </p:sp>
        <p:sp>
          <p:nvSpPr>
            <p:cNvPr id="216" name="Google Shape;216;p20"/>
            <p:cNvSpPr txBox="1"/>
            <p:nvPr/>
          </p:nvSpPr>
          <p:spPr>
            <a:xfrm>
              <a:off x="0" y="-47625"/>
              <a:ext cx="812800" cy="8604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217" name="Google Shape;217;p20"/>
          <p:cNvGrpSpPr/>
          <p:nvPr/>
        </p:nvGrpSpPr>
        <p:grpSpPr>
          <a:xfrm>
            <a:off x="9604868" y="7036403"/>
            <a:ext cx="351794" cy="372407"/>
            <a:chOff x="0" y="-47625"/>
            <a:chExt cx="812800" cy="860425"/>
          </a:xfrm>
        </p:grpSpPr>
        <p:sp>
          <p:nvSpPr>
            <p:cNvPr id="218" name="Google Shape;218;p20"/>
            <p:cNvSpPr/>
            <p:nvPr/>
          </p:nvSpPr>
          <p:spPr>
            <a:xfrm>
              <a:off x="0" y="0"/>
              <a:ext cx="812800" cy="812800"/>
            </a:xfrm>
            <a:custGeom>
              <a:rect b="b" l="l" r="r" t="t"/>
              <a:pathLst>
                <a:path extrusionOk="0" h="812800" w="812800">
                  <a:moveTo>
                    <a:pt x="0" y="0"/>
                  </a:moveTo>
                  <a:lnTo>
                    <a:pt x="812800" y="0"/>
                  </a:lnTo>
                  <a:lnTo>
                    <a:pt x="812800" y="812800"/>
                  </a:lnTo>
                  <a:lnTo>
                    <a:pt x="0" y="812800"/>
                  </a:lnTo>
                  <a:lnTo>
                    <a:pt x="0" y="0"/>
                  </a:lnTo>
                </a:path>
              </a:pathLst>
            </a:custGeom>
            <a:solidFill>
              <a:srgbClr val="A87EC4"/>
            </a:solidFill>
            <a:ln>
              <a:noFill/>
            </a:ln>
          </p:spPr>
        </p:sp>
        <p:sp>
          <p:nvSpPr>
            <p:cNvPr id="219" name="Google Shape;219;p20"/>
            <p:cNvSpPr txBox="1"/>
            <p:nvPr/>
          </p:nvSpPr>
          <p:spPr>
            <a:xfrm>
              <a:off x="0" y="-47625"/>
              <a:ext cx="812800" cy="8604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220" name="Google Shape;220;p20"/>
          <p:cNvSpPr txBox="1"/>
          <p:nvPr/>
        </p:nvSpPr>
        <p:spPr>
          <a:xfrm>
            <a:off x="10178695" y="7700732"/>
            <a:ext cx="5591798" cy="77279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Lorem ipsum dolor sit amet, consectetur adipiscing elit. Donec et nisi magna.</a:t>
            </a:r>
            <a:endParaRPr/>
          </a:p>
        </p:txBody>
      </p:sp>
      <p:sp>
        <p:nvSpPr>
          <p:cNvPr id="221" name="Google Shape;221;p20"/>
          <p:cNvSpPr/>
          <p:nvPr/>
        </p:nvSpPr>
        <p:spPr>
          <a:xfrm>
            <a:off x="15658169" y="5983001"/>
            <a:ext cx="1774500" cy="2490526"/>
          </a:xfrm>
          <a:custGeom>
            <a:rect b="b" l="l" r="r" t="t"/>
            <a:pathLst>
              <a:path extrusionOk="0" h="2490526" w="1774500">
                <a:moveTo>
                  <a:pt x="0" y="0"/>
                </a:moveTo>
                <a:lnTo>
                  <a:pt x="1774500" y="0"/>
                </a:lnTo>
                <a:lnTo>
                  <a:pt x="1774500" y="2490526"/>
                </a:lnTo>
                <a:lnTo>
                  <a:pt x="0" y="2490526"/>
                </a:lnTo>
                <a:lnTo>
                  <a:pt x="0" y="0"/>
                </a:lnTo>
                <a:close/>
              </a:path>
            </a:pathLst>
          </a:custGeom>
          <a:blipFill rotWithShape="1">
            <a:blip r:embed="rId5">
              <a:alphaModFix/>
            </a:blip>
            <a:stretch>
              <a:fillRect b="0" l="0" r="0" t="0"/>
            </a:stretch>
          </a:blipFill>
          <a:ln>
            <a:noFill/>
          </a:ln>
        </p:spPr>
      </p:sp>
      <p:sp>
        <p:nvSpPr>
          <p:cNvPr id="222" name="Google Shape;222;p20"/>
          <p:cNvSpPr txBox="1"/>
          <p:nvPr/>
        </p:nvSpPr>
        <p:spPr>
          <a:xfrm rot="-5400000">
            <a:off x="-2427780" y="5052830"/>
            <a:ext cx="7363108" cy="1594993"/>
          </a:xfrm>
          <a:prstGeom prst="rect">
            <a:avLst/>
          </a:prstGeom>
          <a:noFill/>
          <a:ln>
            <a:noFill/>
          </a:ln>
        </p:spPr>
        <p:txBody>
          <a:bodyPr anchorCtr="0" anchor="t" bIns="0" lIns="0" spcFirstLastPara="1" rIns="0" wrap="square" tIns="0">
            <a:spAutoFit/>
          </a:bodyPr>
          <a:lstStyle/>
          <a:p>
            <a:pPr indent="0" lvl="0" marL="0" marR="0" rtl="0" algn="l">
              <a:lnSpc>
                <a:spcPct val="118001"/>
              </a:lnSpc>
              <a:spcBef>
                <a:spcPts val="0"/>
              </a:spcBef>
              <a:spcAft>
                <a:spcPts val="0"/>
              </a:spcAft>
              <a:buNone/>
            </a:pPr>
            <a:r>
              <a:rPr b="0" i="0" lang="en-US" sz="9199" u="none" cap="none" strike="noStrike">
                <a:solidFill>
                  <a:srgbClr val="C4A7DB"/>
                </a:solidFill>
                <a:latin typeface="Gamja Flower"/>
                <a:ea typeface="Gamja Flower"/>
                <a:cs typeface="Gamja Flower"/>
                <a:sym typeface="Gamja Flower"/>
              </a:rPr>
              <a:t>INTRODUCTION</a:t>
            </a:r>
            <a:endParaRPr/>
          </a:p>
        </p:txBody>
      </p:sp>
      <p:sp>
        <p:nvSpPr>
          <p:cNvPr id="223" name="Google Shape;223;p20"/>
          <p:cNvSpPr txBox="1"/>
          <p:nvPr/>
        </p:nvSpPr>
        <p:spPr>
          <a:xfrm>
            <a:off x="10178695" y="2611194"/>
            <a:ext cx="5591798" cy="77279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Lorem ipsum dolor sit amet, consectetur adipiscing elit. Donec et nisi magna.</a:t>
            </a:r>
            <a:endParaRPr/>
          </a:p>
        </p:txBody>
      </p:sp>
      <p:sp>
        <p:nvSpPr>
          <p:cNvPr id="224" name="Google Shape;224;p20"/>
          <p:cNvSpPr txBox="1"/>
          <p:nvPr/>
        </p:nvSpPr>
        <p:spPr>
          <a:xfrm>
            <a:off x="10178695" y="5153923"/>
            <a:ext cx="5591798" cy="77279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Lorem ipsum dolor sit amet, consectetur adipiscing elit. Donec et nisi magna.</a:t>
            </a:r>
            <a:endParaRPr/>
          </a:p>
        </p:txBody>
      </p:sp>
      <p:sp>
        <p:nvSpPr>
          <p:cNvPr id="225" name="Google Shape;225;p20"/>
          <p:cNvSpPr txBox="1"/>
          <p:nvPr/>
        </p:nvSpPr>
        <p:spPr>
          <a:xfrm>
            <a:off x="10178695" y="1894455"/>
            <a:ext cx="3364925" cy="459740"/>
          </a:xfrm>
          <a:prstGeom prst="rect">
            <a:avLst/>
          </a:prstGeom>
          <a:noFill/>
          <a:ln>
            <a:noFill/>
          </a:ln>
        </p:spPr>
        <p:txBody>
          <a:bodyPr anchorCtr="0" anchor="t" bIns="0" lIns="0" spcFirstLastPara="1" rIns="0" wrap="square" tIns="0">
            <a:spAutoFit/>
          </a:bodyPr>
          <a:lstStyle/>
          <a:p>
            <a:pPr indent="0" lvl="0" marL="0" marR="0" rtl="0" algn="l">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Add a main point</a:t>
            </a:r>
            <a:endParaRPr/>
          </a:p>
        </p:txBody>
      </p:sp>
      <p:sp>
        <p:nvSpPr>
          <p:cNvPr id="226" name="Google Shape;226;p20"/>
          <p:cNvSpPr txBox="1"/>
          <p:nvPr/>
        </p:nvSpPr>
        <p:spPr>
          <a:xfrm>
            <a:off x="10178695" y="4437184"/>
            <a:ext cx="3364925" cy="459740"/>
          </a:xfrm>
          <a:prstGeom prst="rect">
            <a:avLst/>
          </a:prstGeom>
          <a:noFill/>
          <a:ln>
            <a:noFill/>
          </a:ln>
        </p:spPr>
        <p:txBody>
          <a:bodyPr anchorCtr="0" anchor="t" bIns="0" lIns="0" spcFirstLastPara="1" rIns="0" wrap="square" tIns="0">
            <a:spAutoFit/>
          </a:bodyPr>
          <a:lstStyle/>
          <a:p>
            <a:pPr indent="0" lvl="0" marL="0" marR="0" rtl="0" algn="l">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Add a main point</a:t>
            </a:r>
            <a:endParaRPr/>
          </a:p>
        </p:txBody>
      </p:sp>
      <p:sp>
        <p:nvSpPr>
          <p:cNvPr id="227" name="Google Shape;227;p20"/>
          <p:cNvSpPr txBox="1"/>
          <p:nvPr/>
        </p:nvSpPr>
        <p:spPr>
          <a:xfrm>
            <a:off x="10178695" y="6983993"/>
            <a:ext cx="3364925" cy="459740"/>
          </a:xfrm>
          <a:prstGeom prst="rect">
            <a:avLst/>
          </a:prstGeom>
          <a:noFill/>
          <a:ln>
            <a:noFill/>
          </a:ln>
        </p:spPr>
        <p:txBody>
          <a:bodyPr anchorCtr="0" anchor="t" bIns="0" lIns="0" spcFirstLastPara="1" rIns="0" wrap="square" tIns="0">
            <a:spAutoFit/>
          </a:bodyPr>
          <a:lstStyle/>
          <a:p>
            <a:pPr indent="0" lvl="0" marL="0" marR="0" rtl="0" algn="l">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Add a main point</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231" name="Shape 231"/>
        <p:cNvGrpSpPr/>
        <p:nvPr/>
      </p:nvGrpSpPr>
      <p:grpSpPr>
        <a:xfrm>
          <a:off x="0" y="0"/>
          <a:ext cx="0" cy="0"/>
          <a:chOff x="0" y="0"/>
          <a:chExt cx="0" cy="0"/>
        </a:xfrm>
      </p:grpSpPr>
      <p:pic>
        <p:nvPicPr>
          <p:cNvPr id="232" name="Google Shape;232;p21"/>
          <p:cNvPicPr preferRelativeResize="0"/>
          <p:nvPr/>
        </p:nvPicPr>
        <p:blipFill>
          <a:blip r:embed="rId3">
            <a:alphaModFix/>
          </a:blip>
          <a:stretch>
            <a:fillRect/>
          </a:stretch>
        </p:blipFill>
        <p:spPr>
          <a:xfrm>
            <a:off x="11009898" y="6348150"/>
            <a:ext cx="10413574" cy="6883172"/>
          </a:xfrm>
          <a:prstGeom prst="rect">
            <a:avLst/>
          </a:prstGeom>
          <a:noFill/>
          <a:ln>
            <a:noFill/>
          </a:ln>
        </p:spPr>
      </p:pic>
      <p:pic>
        <p:nvPicPr>
          <p:cNvPr id="233" name="Google Shape;233;p21"/>
          <p:cNvPicPr preferRelativeResize="0"/>
          <p:nvPr/>
        </p:nvPicPr>
        <p:blipFill rotWithShape="1">
          <a:blip r:embed="rId4">
            <a:alphaModFix/>
          </a:blip>
          <a:srcRect b="13811" l="0" r="0" t="13811"/>
          <a:stretch/>
        </p:blipFill>
        <p:spPr>
          <a:xfrm>
            <a:off x="9144000" y="3809829"/>
            <a:ext cx="7746975" cy="3737915"/>
          </a:xfrm>
          <a:prstGeom prst="rect">
            <a:avLst/>
          </a:prstGeom>
          <a:noFill/>
          <a:ln>
            <a:noFill/>
          </a:ln>
        </p:spPr>
      </p:pic>
      <p:sp>
        <p:nvSpPr>
          <p:cNvPr id="234" name="Google Shape;234;p21"/>
          <p:cNvSpPr/>
          <p:nvPr/>
        </p:nvSpPr>
        <p:spPr>
          <a:xfrm flipH="1" rot="7445501">
            <a:off x="-1710645" y="-1038299"/>
            <a:ext cx="7272628" cy="5275961"/>
          </a:xfrm>
          <a:custGeom>
            <a:rect b="b" l="l" r="r" t="t"/>
            <a:pathLst>
              <a:path extrusionOk="0" h="5275961" w="7272628">
                <a:moveTo>
                  <a:pt x="7272629" y="0"/>
                </a:moveTo>
                <a:lnTo>
                  <a:pt x="0" y="0"/>
                </a:lnTo>
                <a:lnTo>
                  <a:pt x="0" y="5275961"/>
                </a:lnTo>
                <a:lnTo>
                  <a:pt x="7272629" y="5275961"/>
                </a:lnTo>
                <a:lnTo>
                  <a:pt x="7272629" y="0"/>
                </a:lnTo>
                <a:close/>
              </a:path>
            </a:pathLst>
          </a:custGeom>
          <a:blipFill rotWithShape="1">
            <a:blip r:embed="rId5">
              <a:alphaModFix/>
            </a:blip>
            <a:stretch>
              <a:fillRect b="0" l="0" r="0" t="0"/>
            </a:stretch>
          </a:blipFill>
          <a:ln>
            <a:noFill/>
          </a:ln>
        </p:spPr>
      </p:sp>
      <p:sp>
        <p:nvSpPr>
          <p:cNvPr id="235" name="Google Shape;235;p21"/>
          <p:cNvSpPr txBox="1"/>
          <p:nvPr/>
        </p:nvSpPr>
        <p:spPr>
          <a:xfrm>
            <a:off x="11328375" y="1078988"/>
            <a:ext cx="5562600" cy="1594993"/>
          </a:xfrm>
          <a:prstGeom prst="rect">
            <a:avLst/>
          </a:prstGeom>
          <a:noFill/>
          <a:ln>
            <a:noFill/>
          </a:ln>
        </p:spPr>
        <p:txBody>
          <a:bodyPr anchorCtr="0" anchor="t" bIns="0" lIns="0" spcFirstLastPara="1" rIns="0" wrap="square" tIns="0">
            <a:spAutoFit/>
          </a:bodyPr>
          <a:lstStyle/>
          <a:p>
            <a:pPr indent="0" lvl="0" marL="0" marR="0" rtl="0" algn="r">
              <a:lnSpc>
                <a:spcPct val="118001"/>
              </a:lnSpc>
              <a:spcBef>
                <a:spcPts val="0"/>
              </a:spcBef>
              <a:spcAft>
                <a:spcPts val="0"/>
              </a:spcAft>
              <a:buNone/>
            </a:pPr>
            <a:r>
              <a:rPr b="0" i="0" lang="en-US" sz="9199" u="none" cap="none" strike="noStrike">
                <a:solidFill>
                  <a:srgbClr val="C4A7DB"/>
                </a:solidFill>
                <a:latin typeface="Gamja Flower"/>
                <a:ea typeface="Gamja Flower"/>
                <a:cs typeface="Gamja Flower"/>
                <a:sym typeface="Gamja Flower"/>
              </a:rPr>
              <a:t>OUR CLUB</a:t>
            </a:r>
            <a:endParaRPr/>
          </a:p>
        </p:txBody>
      </p:sp>
      <p:sp>
        <p:nvSpPr>
          <p:cNvPr id="236" name="Google Shape;236;p21"/>
          <p:cNvSpPr txBox="1"/>
          <p:nvPr/>
        </p:nvSpPr>
        <p:spPr>
          <a:xfrm>
            <a:off x="1982820" y="3651048"/>
            <a:ext cx="3870752" cy="459740"/>
          </a:xfrm>
          <a:prstGeom prst="rect">
            <a:avLst/>
          </a:prstGeom>
          <a:noFill/>
          <a:ln>
            <a:noFill/>
          </a:ln>
        </p:spPr>
        <p:txBody>
          <a:bodyPr anchorCtr="0" anchor="t" bIns="0" lIns="0" spcFirstLastPara="1" rIns="0" wrap="square" tIns="0">
            <a:spAutoFit/>
          </a:bodyPr>
          <a:lstStyle/>
          <a:p>
            <a:pPr indent="0" lvl="0" marL="0" marR="0" rtl="0" algn="l">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Mission</a:t>
            </a:r>
            <a:endParaRPr/>
          </a:p>
        </p:txBody>
      </p:sp>
      <p:sp>
        <p:nvSpPr>
          <p:cNvPr id="237" name="Google Shape;237;p21"/>
          <p:cNvSpPr txBox="1"/>
          <p:nvPr/>
        </p:nvSpPr>
        <p:spPr>
          <a:xfrm>
            <a:off x="1982820" y="5888408"/>
            <a:ext cx="3870752" cy="459740"/>
          </a:xfrm>
          <a:prstGeom prst="rect">
            <a:avLst/>
          </a:prstGeom>
          <a:noFill/>
          <a:ln>
            <a:noFill/>
          </a:ln>
        </p:spPr>
        <p:txBody>
          <a:bodyPr anchorCtr="0" anchor="t" bIns="0" lIns="0" spcFirstLastPara="1" rIns="0" wrap="square" tIns="0">
            <a:spAutoFit/>
          </a:bodyPr>
          <a:lstStyle/>
          <a:p>
            <a:pPr indent="0" lvl="0" marL="0" marR="0" rtl="0" algn="l">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Vision</a:t>
            </a:r>
            <a:endParaRPr/>
          </a:p>
        </p:txBody>
      </p:sp>
      <p:sp>
        <p:nvSpPr>
          <p:cNvPr id="238" name="Google Shape;238;p21"/>
          <p:cNvSpPr txBox="1"/>
          <p:nvPr/>
        </p:nvSpPr>
        <p:spPr>
          <a:xfrm>
            <a:off x="1982820" y="4370705"/>
            <a:ext cx="2781300" cy="77279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Elaborate on what you want to discuss.</a:t>
            </a:r>
            <a:endParaRPr/>
          </a:p>
        </p:txBody>
      </p:sp>
      <p:sp>
        <p:nvSpPr>
          <p:cNvPr id="239" name="Google Shape;239;p21"/>
          <p:cNvSpPr txBox="1"/>
          <p:nvPr/>
        </p:nvSpPr>
        <p:spPr>
          <a:xfrm>
            <a:off x="1982820" y="6560439"/>
            <a:ext cx="2781300" cy="77279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Elaborate on what you want to discuss.</a:t>
            </a:r>
            <a:endParaRPr/>
          </a:p>
        </p:txBody>
      </p:sp>
      <p:sp>
        <p:nvSpPr>
          <p:cNvPr id="240" name="Google Shape;240;p21"/>
          <p:cNvSpPr/>
          <p:nvPr/>
        </p:nvSpPr>
        <p:spPr>
          <a:xfrm>
            <a:off x="5734883" y="2884724"/>
            <a:ext cx="2476454" cy="6831597"/>
          </a:xfrm>
          <a:custGeom>
            <a:rect b="b" l="l" r="r" t="t"/>
            <a:pathLst>
              <a:path extrusionOk="0" h="6831597" w="2476454">
                <a:moveTo>
                  <a:pt x="0" y="0"/>
                </a:moveTo>
                <a:lnTo>
                  <a:pt x="2476454" y="0"/>
                </a:lnTo>
                <a:lnTo>
                  <a:pt x="2476454" y="6831597"/>
                </a:lnTo>
                <a:lnTo>
                  <a:pt x="0" y="6831597"/>
                </a:lnTo>
                <a:lnTo>
                  <a:pt x="0" y="0"/>
                </a:lnTo>
                <a:close/>
              </a:path>
            </a:pathLst>
          </a:custGeom>
          <a:blipFill rotWithShape="1">
            <a:blip r:embed="rId6">
              <a:alphaModFix/>
            </a:blip>
            <a:stretch>
              <a:fillRect b="0" l="0" r="0" t="0"/>
            </a:stretch>
          </a:blipFill>
          <a:ln>
            <a:noFill/>
          </a:ln>
        </p:spPr>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244" name="Shape 244"/>
        <p:cNvGrpSpPr/>
        <p:nvPr/>
      </p:nvGrpSpPr>
      <p:grpSpPr>
        <a:xfrm>
          <a:off x="0" y="0"/>
          <a:ext cx="0" cy="0"/>
          <a:chOff x="0" y="0"/>
          <a:chExt cx="0" cy="0"/>
        </a:xfrm>
      </p:grpSpPr>
      <p:pic>
        <p:nvPicPr>
          <p:cNvPr id="245" name="Google Shape;245;p22"/>
          <p:cNvPicPr preferRelativeResize="0"/>
          <p:nvPr/>
        </p:nvPicPr>
        <p:blipFill rotWithShape="1">
          <a:blip r:embed="rId3">
            <a:alphaModFix/>
          </a:blip>
          <a:srcRect b="1948" l="0" r="0" t="20613"/>
          <a:stretch/>
        </p:blipFill>
        <p:spPr>
          <a:xfrm>
            <a:off x="2707508" y="799169"/>
            <a:ext cx="4397909" cy="2270433"/>
          </a:xfrm>
          <a:prstGeom prst="rect">
            <a:avLst/>
          </a:prstGeom>
          <a:noFill/>
          <a:ln>
            <a:noFill/>
          </a:ln>
        </p:spPr>
      </p:pic>
      <p:pic>
        <p:nvPicPr>
          <p:cNvPr id="246" name="Google Shape;246;p22"/>
          <p:cNvPicPr preferRelativeResize="0"/>
          <p:nvPr/>
        </p:nvPicPr>
        <p:blipFill rotWithShape="1">
          <a:blip r:embed="rId4">
            <a:alphaModFix/>
          </a:blip>
          <a:srcRect b="17851" l="0" r="0" t="17851"/>
          <a:stretch/>
        </p:blipFill>
        <p:spPr>
          <a:xfrm>
            <a:off x="2707508" y="4042321"/>
            <a:ext cx="4397909" cy="2270433"/>
          </a:xfrm>
          <a:prstGeom prst="rect">
            <a:avLst/>
          </a:prstGeom>
          <a:noFill/>
          <a:ln>
            <a:noFill/>
          </a:ln>
        </p:spPr>
      </p:pic>
      <p:pic>
        <p:nvPicPr>
          <p:cNvPr id="247" name="Google Shape;247;p22"/>
          <p:cNvPicPr preferRelativeResize="0"/>
          <p:nvPr/>
        </p:nvPicPr>
        <p:blipFill rotWithShape="1">
          <a:blip r:embed="rId5">
            <a:alphaModFix/>
          </a:blip>
          <a:srcRect b="22562" l="0" r="0" t="0"/>
          <a:stretch/>
        </p:blipFill>
        <p:spPr>
          <a:xfrm>
            <a:off x="2707508" y="7285472"/>
            <a:ext cx="4397909" cy="2270433"/>
          </a:xfrm>
          <a:prstGeom prst="rect">
            <a:avLst/>
          </a:prstGeom>
          <a:noFill/>
          <a:ln>
            <a:noFill/>
          </a:ln>
        </p:spPr>
      </p:pic>
      <p:sp>
        <p:nvSpPr>
          <p:cNvPr id="248" name="Google Shape;248;p22"/>
          <p:cNvSpPr/>
          <p:nvPr/>
        </p:nvSpPr>
        <p:spPr>
          <a:xfrm>
            <a:off x="12935843" y="4776978"/>
            <a:ext cx="4323457" cy="4515359"/>
          </a:xfrm>
          <a:custGeom>
            <a:rect b="b" l="l" r="r" t="t"/>
            <a:pathLst>
              <a:path extrusionOk="0" h="4515359" w="4323457">
                <a:moveTo>
                  <a:pt x="0" y="0"/>
                </a:moveTo>
                <a:lnTo>
                  <a:pt x="4323457" y="0"/>
                </a:lnTo>
                <a:lnTo>
                  <a:pt x="4323457" y="4515359"/>
                </a:lnTo>
                <a:lnTo>
                  <a:pt x="0" y="4515359"/>
                </a:lnTo>
                <a:lnTo>
                  <a:pt x="0" y="0"/>
                </a:lnTo>
                <a:close/>
              </a:path>
            </a:pathLst>
          </a:custGeom>
          <a:blipFill rotWithShape="1">
            <a:blip r:embed="rId6">
              <a:alphaModFix/>
            </a:blip>
            <a:stretch>
              <a:fillRect b="0" l="0" r="0" t="0"/>
            </a:stretch>
          </a:blipFill>
          <a:ln>
            <a:noFill/>
          </a:ln>
        </p:spPr>
      </p:sp>
      <p:sp>
        <p:nvSpPr>
          <p:cNvPr id="249" name="Google Shape;249;p22"/>
          <p:cNvSpPr/>
          <p:nvPr/>
        </p:nvSpPr>
        <p:spPr>
          <a:xfrm>
            <a:off x="11601046" y="4614188"/>
            <a:ext cx="2669595" cy="2466039"/>
          </a:xfrm>
          <a:custGeom>
            <a:rect b="b" l="l" r="r" t="t"/>
            <a:pathLst>
              <a:path extrusionOk="0" h="2466039" w="2669595">
                <a:moveTo>
                  <a:pt x="0" y="0"/>
                </a:moveTo>
                <a:lnTo>
                  <a:pt x="2669595" y="0"/>
                </a:lnTo>
                <a:lnTo>
                  <a:pt x="2669595" y="2466038"/>
                </a:lnTo>
                <a:lnTo>
                  <a:pt x="0" y="2466038"/>
                </a:lnTo>
                <a:lnTo>
                  <a:pt x="0" y="0"/>
                </a:lnTo>
                <a:close/>
              </a:path>
            </a:pathLst>
          </a:custGeom>
          <a:blipFill rotWithShape="1">
            <a:blip r:embed="rId7">
              <a:alphaModFix amt="55000"/>
            </a:blip>
            <a:stretch>
              <a:fillRect b="0" l="0" r="0" t="0"/>
            </a:stretch>
          </a:blipFill>
          <a:ln>
            <a:noFill/>
          </a:ln>
        </p:spPr>
      </p:sp>
      <p:sp>
        <p:nvSpPr>
          <p:cNvPr id="250" name="Google Shape;250;p22"/>
          <p:cNvSpPr/>
          <p:nvPr/>
        </p:nvSpPr>
        <p:spPr>
          <a:xfrm>
            <a:off x="17259300" y="7820961"/>
            <a:ext cx="2669595" cy="2466039"/>
          </a:xfrm>
          <a:custGeom>
            <a:rect b="b" l="l" r="r" t="t"/>
            <a:pathLst>
              <a:path extrusionOk="0" h="2466039" w="2669595">
                <a:moveTo>
                  <a:pt x="0" y="0"/>
                </a:moveTo>
                <a:lnTo>
                  <a:pt x="2669595" y="0"/>
                </a:lnTo>
                <a:lnTo>
                  <a:pt x="2669595" y="2466039"/>
                </a:lnTo>
                <a:lnTo>
                  <a:pt x="0" y="2466039"/>
                </a:lnTo>
                <a:lnTo>
                  <a:pt x="0" y="0"/>
                </a:lnTo>
                <a:close/>
              </a:path>
            </a:pathLst>
          </a:custGeom>
          <a:blipFill rotWithShape="1">
            <a:blip r:embed="rId7">
              <a:alphaModFix amt="55000"/>
            </a:blip>
            <a:stretch>
              <a:fillRect b="0" l="0" r="0" t="0"/>
            </a:stretch>
          </a:blipFill>
          <a:ln>
            <a:noFill/>
          </a:ln>
        </p:spPr>
      </p:sp>
      <p:sp>
        <p:nvSpPr>
          <p:cNvPr id="251" name="Google Shape;251;p22"/>
          <p:cNvSpPr txBox="1"/>
          <p:nvPr/>
        </p:nvSpPr>
        <p:spPr>
          <a:xfrm>
            <a:off x="12020650" y="1020746"/>
            <a:ext cx="5039100" cy="2548800"/>
          </a:xfrm>
          <a:prstGeom prst="rect">
            <a:avLst/>
          </a:prstGeom>
          <a:noFill/>
          <a:ln>
            <a:noFill/>
          </a:ln>
        </p:spPr>
        <p:txBody>
          <a:bodyPr anchorCtr="0" anchor="t" bIns="0" lIns="0" spcFirstLastPara="1" rIns="0" wrap="square" tIns="0">
            <a:spAutoFit/>
          </a:bodyPr>
          <a:lstStyle/>
          <a:p>
            <a:pPr indent="0" lvl="0" marL="0" marR="0" rtl="0" algn="r">
              <a:lnSpc>
                <a:spcPct val="90000"/>
              </a:lnSpc>
              <a:spcBef>
                <a:spcPts val="0"/>
              </a:spcBef>
              <a:spcAft>
                <a:spcPts val="0"/>
              </a:spcAft>
              <a:buNone/>
            </a:pPr>
            <a:r>
              <a:rPr b="0" i="0" lang="en-US" sz="9199" u="none" cap="none" strike="noStrike">
                <a:solidFill>
                  <a:srgbClr val="C4A7DB"/>
                </a:solidFill>
                <a:latin typeface="Gamja Flower"/>
                <a:ea typeface="Gamja Flower"/>
                <a:cs typeface="Gamja Flower"/>
                <a:sym typeface="Gamja Flower"/>
              </a:rPr>
              <a:t>CLUB</a:t>
            </a:r>
            <a:endParaRPr/>
          </a:p>
          <a:p>
            <a:pPr indent="0" lvl="0" marL="0" marR="0" rtl="0" algn="r">
              <a:lnSpc>
                <a:spcPct val="90000"/>
              </a:lnSpc>
              <a:spcBef>
                <a:spcPts val="0"/>
              </a:spcBef>
              <a:spcAft>
                <a:spcPts val="0"/>
              </a:spcAft>
              <a:buNone/>
            </a:pPr>
            <a:r>
              <a:rPr b="0" i="0" lang="en-US" sz="9199" u="none" cap="none" strike="noStrike">
                <a:solidFill>
                  <a:srgbClr val="C4A7DB"/>
                </a:solidFill>
                <a:latin typeface="Gamja Flower"/>
                <a:ea typeface="Gamja Flower"/>
                <a:cs typeface="Gamja Flower"/>
                <a:sym typeface="Gamja Flower"/>
              </a:rPr>
              <a:t>HISTORY</a:t>
            </a:r>
            <a:endParaRPr/>
          </a:p>
        </p:txBody>
      </p:sp>
      <p:sp>
        <p:nvSpPr>
          <p:cNvPr id="252" name="Google Shape;252;p22"/>
          <p:cNvSpPr txBox="1"/>
          <p:nvPr/>
        </p:nvSpPr>
        <p:spPr>
          <a:xfrm rot="-5400000">
            <a:off x="500590" y="1117394"/>
            <a:ext cx="2708910" cy="1565910"/>
          </a:xfrm>
          <a:prstGeom prst="rect">
            <a:avLst/>
          </a:prstGeom>
          <a:noFill/>
          <a:ln>
            <a:noFill/>
          </a:ln>
        </p:spPr>
        <p:txBody>
          <a:bodyPr anchorCtr="0" anchor="t" bIns="0" lIns="0" spcFirstLastPara="1" rIns="0" wrap="square" tIns="0">
            <a:spAutoFit/>
          </a:bodyPr>
          <a:lstStyle/>
          <a:p>
            <a:pPr indent="0" lvl="0" marL="0" marR="0" rtl="0" algn="ctr">
              <a:lnSpc>
                <a:spcPct val="117988"/>
              </a:lnSpc>
              <a:spcBef>
                <a:spcPts val="0"/>
              </a:spcBef>
              <a:spcAft>
                <a:spcPts val="0"/>
              </a:spcAft>
              <a:buNone/>
            </a:pPr>
            <a:r>
              <a:rPr b="0" i="0" lang="en-US" sz="9000" u="none" cap="none" strike="noStrike">
                <a:solidFill>
                  <a:srgbClr val="F4C5E2"/>
                </a:solidFill>
                <a:latin typeface="Gamja Flower"/>
                <a:ea typeface="Gamja Flower"/>
                <a:cs typeface="Gamja Flower"/>
                <a:sym typeface="Gamja Flower"/>
              </a:rPr>
              <a:t>2018</a:t>
            </a:r>
            <a:endParaRPr/>
          </a:p>
        </p:txBody>
      </p:sp>
      <p:sp>
        <p:nvSpPr>
          <p:cNvPr id="253" name="Google Shape;253;p22"/>
          <p:cNvSpPr txBox="1"/>
          <p:nvPr/>
        </p:nvSpPr>
        <p:spPr>
          <a:xfrm rot="-5400000">
            <a:off x="500590" y="4360544"/>
            <a:ext cx="2708910" cy="1565910"/>
          </a:xfrm>
          <a:prstGeom prst="rect">
            <a:avLst/>
          </a:prstGeom>
          <a:noFill/>
          <a:ln>
            <a:noFill/>
          </a:ln>
        </p:spPr>
        <p:txBody>
          <a:bodyPr anchorCtr="0" anchor="t" bIns="0" lIns="0" spcFirstLastPara="1" rIns="0" wrap="square" tIns="0">
            <a:spAutoFit/>
          </a:bodyPr>
          <a:lstStyle/>
          <a:p>
            <a:pPr indent="0" lvl="0" marL="0" marR="0" rtl="0" algn="ctr">
              <a:lnSpc>
                <a:spcPct val="117988"/>
              </a:lnSpc>
              <a:spcBef>
                <a:spcPts val="0"/>
              </a:spcBef>
              <a:spcAft>
                <a:spcPts val="0"/>
              </a:spcAft>
              <a:buNone/>
            </a:pPr>
            <a:r>
              <a:rPr b="0" i="0" lang="en-US" sz="9000" u="none" cap="none" strike="noStrike">
                <a:solidFill>
                  <a:srgbClr val="F4C5E2"/>
                </a:solidFill>
                <a:latin typeface="Gamja Flower"/>
                <a:ea typeface="Gamja Flower"/>
                <a:cs typeface="Gamja Flower"/>
                <a:sym typeface="Gamja Flower"/>
              </a:rPr>
              <a:t>2020</a:t>
            </a:r>
            <a:endParaRPr/>
          </a:p>
        </p:txBody>
      </p:sp>
      <p:sp>
        <p:nvSpPr>
          <p:cNvPr id="254" name="Google Shape;254;p22"/>
          <p:cNvSpPr txBox="1"/>
          <p:nvPr/>
        </p:nvSpPr>
        <p:spPr>
          <a:xfrm rot="-5400000">
            <a:off x="500590" y="7603696"/>
            <a:ext cx="2708910" cy="1565910"/>
          </a:xfrm>
          <a:prstGeom prst="rect">
            <a:avLst/>
          </a:prstGeom>
          <a:noFill/>
          <a:ln>
            <a:noFill/>
          </a:ln>
        </p:spPr>
        <p:txBody>
          <a:bodyPr anchorCtr="0" anchor="t" bIns="0" lIns="0" spcFirstLastPara="1" rIns="0" wrap="square" tIns="0">
            <a:spAutoFit/>
          </a:bodyPr>
          <a:lstStyle/>
          <a:p>
            <a:pPr indent="0" lvl="0" marL="0" marR="0" rtl="0" algn="ctr">
              <a:lnSpc>
                <a:spcPct val="117988"/>
              </a:lnSpc>
              <a:spcBef>
                <a:spcPts val="0"/>
              </a:spcBef>
              <a:spcAft>
                <a:spcPts val="0"/>
              </a:spcAft>
              <a:buNone/>
            </a:pPr>
            <a:r>
              <a:rPr b="0" i="0" lang="en-US" sz="9000" u="none" cap="none" strike="noStrike">
                <a:solidFill>
                  <a:srgbClr val="F4C5E2"/>
                </a:solidFill>
                <a:latin typeface="Gamja Flower"/>
                <a:ea typeface="Gamja Flower"/>
                <a:cs typeface="Gamja Flower"/>
                <a:sym typeface="Gamja Flower"/>
              </a:rPr>
              <a:t>2023</a:t>
            </a:r>
            <a:endParaRPr/>
          </a:p>
        </p:txBody>
      </p:sp>
      <p:sp>
        <p:nvSpPr>
          <p:cNvPr id="255" name="Google Shape;255;p22"/>
          <p:cNvSpPr txBox="1"/>
          <p:nvPr/>
        </p:nvSpPr>
        <p:spPr>
          <a:xfrm>
            <a:off x="7489250" y="1284906"/>
            <a:ext cx="3364925" cy="459740"/>
          </a:xfrm>
          <a:prstGeom prst="rect">
            <a:avLst/>
          </a:prstGeom>
          <a:noFill/>
          <a:ln>
            <a:noFill/>
          </a:ln>
        </p:spPr>
        <p:txBody>
          <a:bodyPr anchorCtr="0" anchor="t" bIns="0" lIns="0" spcFirstLastPara="1" rIns="0" wrap="square" tIns="0">
            <a:spAutoFit/>
          </a:bodyPr>
          <a:lstStyle/>
          <a:p>
            <a:pPr indent="0" lvl="0" marL="0" marR="0" rtl="0" algn="l">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Add a main point</a:t>
            </a:r>
            <a:endParaRPr/>
          </a:p>
        </p:txBody>
      </p:sp>
      <p:sp>
        <p:nvSpPr>
          <p:cNvPr id="256" name="Google Shape;256;p22"/>
          <p:cNvSpPr txBox="1"/>
          <p:nvPr/>
        </p:nvSpPr>
        <p:spPr>
          <a:xfrm>
            <a:off x="7489250" y="4528058"/>
            <a:ext cx="3364925" cy="459740"/>
          </a:xfrm>
          <a:prstGeom prst="rect">
            <a:avLst/>
          </a:prstGeom>
          <a:noFill/>
          <a:ln>
            <a:noFill/>
          </a:ln>
        </p:spPr>
        <p:txBody>
          <a:bodyPr anchorCtr="0" anchor="t" bIns="0" lIns="0" spcFirstLastPara="1" rIns="0" wrap="square" tIns="0">
            <a:spAutoFit/>
          </a:bodyPr>
          <a:lstStyle/>
          <a:p>
            <a:pPr indent="0" lvl="0" marL="0" marR="0" rtl="0" algn="l">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Add a main point</a:t>
            </a:r>
            <a:endParaRPr/>
          </a:p>
        </p:txBody>
      </p:sp>
      <p:sp>
        <p:nvSpPr>
          <p:cNvPr id="257" name="Google Shape;257;p22"/>
          <p:cNvSpPr txBox="1"/>
          <p:nvPr/>
        </p:nvSpPr>
        <p:spPr>
          <a:xfrm>
            <a:off x="7489250" y="7771210"/>
            <a:ext cx="3364925" cy="459740"/>
          </a:xfrm>
          <a:prstGeom prst="rect">
            <a:avLst/>
          </a:prstGeom>
          <a:noFill/>
          <a:ln>
            <a:noFill/>
          </a:ln>
        </p:spPr>
        <p:txBody>
          <a:bodyPr anchorCtr="0" anchor="t" bIns="0" lIns="0" spcFirstLastPara="1" rIns="0" wrap="square" tIns="0">
            <a:spAutoFit/>
          </a:bodyPr>
          <a:lstStyle/>
          <a:p>
            <a:pPr indent="0" lvl="0" marL="0" marR="0" rtl="0" algn="l">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Add a main point</a:t>
            </a:r>
            <a:endParaRPr/>
          </a:p>
        </p:txBody>
      </p:sp>
      <p:sp>
        <p:nvSpPr>
          <p:cNvPr id="258" name="Google Shape;258;p22"/>
          <p:cNvSpPr txBox="1"/>
          <p:nvPr/>
        </p:nvSpPr>
        <p:spPr>
          <a:xfrm>
            <a:off x="7489250" y="1831260"/>
            <a:ext cx="2756406" cy="77279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Elaborate on what you want to discuss.</a:t>
            </a:r>
            <a:endParaRPr/>
          </a:p>
        </p:txBody>
      </p:sp>
      <p:sp>
        <p:nvSpPr>
          <p:cNvPr id="259" name="Google Shape;259;p22"/>
          <p:cNvSpPr txBox="1"/>
          <p:nvPr/>
        </p:nvSpPr>
        <p:spPr>
          <a:xfrm>
            <a:off x="7489250" y="5074412"/>
            <a:ext cx="2756406" cy="77279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Elaborate on what you want to discuss.</a:t>
            </a:r>
            <a:endParaRPr/>
          </a:p>
        </p:txBody>
      </p:sp>
      <p:sp>
        <p:nvSpPr>
          <p:cNvPr id="260" name="Google Shape;260;p22"/>
          <p:cNvSpPr txBox="1"/>
          <p:nvPr/>
        </p:nvSpPr>
        <p:spPr>
          <a:xfrm>
            <a:off x="7489250" y="8317564"/>
            <a:ext cx="2756406" cy="77279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Elaborate on what you want to discuss.</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264" name="Shape 264"/>
        <p:cNvGrpSpPr/>
        <p:nvPr/>
      </p:nvGrpSpPr>
      <p:grpSpPr>
        <a:xfrm>
          <a:off x="0" y="0"/>
          <a:ext cx="0" cy="0"/>
          <a:chOff x="0" y="0"/>
          <a:chExt cx="0" cy="0"/>
        </a:xfrm>
      </p:grpSpPr>
      <p:pic>
        <p:nvPicPr>
          <p:cNvPr id="265" name="Google Shape;265;p23"/>
          <p:cNvPicPr preferRelativeResize="0"/>
          <p:nvPr/>
        </p:nvPicPr>
        <p:blipFill rotWithShape="1">
          <a:blip r:embed="rId3">
            <a:alphaModFix/>
          </a:blip>
          <a:srcRect b="7212" l="0" r="0" t="7213"/>
          <a:stretch/>
        </p:blipFill>
        <p:spPr>
          <a:xfrm>
            <a:off x="5060434" y="1961084"/>
            <a:ext cx="4939813" cy="2819831"/>
          </a:xfrm>
          <a:prstGeom prst="rect">
            <a:avLst/>
          </a:prstGeom>
          <a:noFill/>
          <a:ln>
            <a:noFill/>
          </a:ln>
        </p:spPr>
      </p:pic>
      <p:sp>
        <p:nvSpPr>
          <p:cNvPr id="266" name="Google Shape;266;p23"/>
          <p:cNvSpPr/>
          <p:nvPr/>
        </p:nvSpPr>
        <p:spPr>
          <a:xfrm>
            <a:off x="14130131" y="-286613"/>
            <a:ext cx="4598869" cy="2247697"/>
          </a:xfrm>
          <a:custGeom>
            <a:rect b="b" l="l" r="r" t="t"/>
            <a:pathLst>
              <a:path extrusionOk="0" h="2247697" w="4598869">
                <a:moveTo>
                  <a:pt x="0" y="0"/>
                </a:moveTo>
                <a:lnTo>
                  <a:pt x="4598869" y="0"/>
                </a:lnTo>
                <a:lnTo>
                  <a:pt x="4598869" y="2247697"/>
                </a:lnTo>
                <a:lnTo>
                  <a:pt x="0" y="2247697"/>
                </a:lnTo>
                <a:lnTo>
                  <a:pt x="0" y="0"/>
                </a:lnTo>
                <a:close/>
              </a:path>
            </a:pathLst>
          </a:custGeom>
          <a:blipFill rotWithShape="1">
            <a:blip r:embed="rId4">
              <a:alphaModFix/>
            </a:blip>
            <a:stretch>
              <a:fillRect b="0" l="0" r="0" t="0"/>
            </a:stretch>
          </a:blipFill>
          <a:ln>
            <a:noFill/>
          </a:ln>
        </p:spPr>
      </p:sp>
      <p:pic>
        <p:nvPicPr>
          <p:cNvPr id="267" name="Google Shape;267;p23"/>
          <p:cNvPicPr preferRelativeResize="0"/>
          <p:nvPr/>
        </p:nvPicPr>
        <p:blipFill rotWithShape="1">
          <a:blip r:embed="rId5">
            <a:alphaModFix/>
          </a:blip>
          <a:srcRect b="4109" l="39731" r="23223" t="0"/>
          <a:stretch/>
        </p:blipFill>
        <p:spPr>
          <a:xfrm>
            <a:off x="13714351" y="1961084"/>
            <a:ext cx="3261608" cy="5969693"/>
          </a:xfrm>
          <a:prstGeom prst="rect">
            <a:avLst/>
          </a:prstGeom>
          <a:noFill/>
          <a:ln>
            <a:noFill/>
          </a:ln>
        </p:spPr>
      </p:pic>
      <p:pic>
        <p:nvPicPr>
          <p:cNvPr id="268" name="Google Shape;268;p23"/>
          <p:cNvPicPr preferRelativeResize="0"/>
          <p:nvPr/>
        </p:nvPicPr>
        <p:blipFill rotWithShape="1">
          <a:blip r:embed="rId6">
            <a:alphaModFix/>
          </a:blip>
          <a:srcRect b="0" l="1434" r="1433" t="0"/>
          <a:stretch/>
        </p:blipFill>
        <p:spPr>
          <a:xfrm>
            <a:off x="10226495" y="1961084"/>
            <a:ext cx="3261608" cy="5969693"/>
          </a:xfrm>
          <a:prstGeom prst="rect">
            <a:avLst/>
          </a:prstGeom>
          <a:noFill/>
          <a:ln>
            <a:noFill/>
          </a:ln>
        </p:spPr>
      </p:pic>
      <p:pic>
        <p:nvPicPr>
          <p:cNvPr id="269" name="Google Shape;269;p23"/>
          <p:cNvPicPr preferRelativeResize="0"/>
          <p:nvPr/>
        </p:nvPicPr>
        <p:blipFill rotWithShape="1">
          <a:blip r:embed="rId7">
            <a:alphaModFix/>
          </a:blip>
          <a:srcRect b="0" l="730" r="730" t="0"/>
          <a:stretch/>
        </p:blipFill>
        <p:spPr>
          <a:xfrm>
            <a:off x="5060434" y="5110946"/>
            <a:ext cx="4939813" cy="2819831"/>
          </a:xfrm>
          <a:prstGeom prst="rect">
            <a:avLst/>
          </a:prstGeom>
          <a:noFill/>
          <a:ln>
            <a:noFill/>
          </a:ln>
        </p:spPr>
      </p:pic>
      <p:sp>
        <p:nvSpPr>
          <p:cNvPr id="270" name="Google Shape;270;p23"/>
          <p:cNvSpPr/>
          <p:nvPr/>
        </p:nvSpPr>
        <p:spPr>
          <a:xfrm>
            <a:off x="3147665" y="5055453"/>
            <a:ext cx="1973191" cy="2875325"/>
          </a:xfrm>
          <a:custGeom>
            <a:rect b="b" l="l" r="r" t="t"/>
            <a:pathLst>
              <a:path extrusionOk="0" h="2875325" w="1973191">
                <a:moveTo>
                  <a:pt x="0" y="0"/>
                </a:moveTo>
                <a:lnTo>
                  <a:pt x="1973192" y="0"/>
                </a:lnTo>
                <a:lnTo>
                  <a:pt x="1973192" y="2875324"/>
                </a:lnTo>
                <a:lnTo>
                  <a:pt x="0" y="2875324"/>
                </a:lnTo>
                <a:lnTo>
                  <a:pt x="0" y="0"/>
                </a:lnTo>
                <a:close/>
              </a:path>
            </a:pathLst>
          </a:custGeom>
          <a:blipFill rotWithShape="1">
            <a:blip r:embed="rId8">
              <a:alphaModFix/>
            </a:blip>
            <a:stretch>
              <a:fillRect b="0" l="0" r="0" t="0"/>
            </a:stretch>
          </a:blipFill>
          <a:ln>
            <a:noFill/>
          </a:ln>
        </p:spPr>
      </p:sp>
      <p:sp>
        <p:nvSpPr>
          <p:cNvPr id="271" name="Google Shape;271;p23"/>
          <p:cNvSpPr/>
          <p:nvPr/>
        </p:nvSpPr>
        <p:spPr>
          <a:xfrm rot="-1594625">
            <a:off x="-622575" y="5335916"/>
            <a:ext cx="3302549" cy="3176452"/>
          </a:xfrm>
          <a:custGeom>
            <a:rect b="b" l="l" r="r" t="t"/>
            <a:pathLst>
              <a:path extrusionOk="0" h="3176452" w="3302549">
                <a:moveTo>
                  <a:pt x="0" y="0"/>
                </a:moveTo>
                <a:lnTo>
                  <a:pt x="3302550" y="0"/>
                </a:lnTo>
                <a:lnTo>
                  <a:pt x="3302550" y="3176451"/>
                </a:lnTo>
                <a:lnTo>
                  <a:pt x="0" y="3176451"/>
                </a:lnTo>
                <a:lnTo>
                  <a:pt x="0" y="0"/>
                </a:lnTo>
                <a:close/>
              </a:path>
            </a:pathLst>
          </a:custGeom>
          <a:blipFill rotWithShape="1">
            <a:blip r:embed="rId9">
              <a:alphaModFix/>
            </a:blip>
            <a:stretch>
              <a:fillRect b="0" l="0" r="0" t="0"/>
            </a:stretch>
          </a:blipFill>
          <a:ln>
            <a:noFill/>
          </a:ln>
        </p:spPr>
      </p:sp>
      <p:sp>
        <p:nvSpPr>
          <p:cNvPr id="272" name="Google Shape;272;p23"/>
          <p:cNvSpPr txBox="1"/>
          <p:nvPr/>
        </p:nvSpPr>
        <p:spPr>
          <a:xfrm>
            <a:off x="873789" y="1595227"/>
            <a:ext cx="4645800" cy="2216400"/>
          </a:xfrm>
          <a:prstGeom prst="rect">
            <a:avLst/>
          </a:prstGeom>
          <a:noFill/>
          <a:ln>
            <a:noFill/>
          </a:ln>
        </p:spPr>
        <p:txBody>
          <a:bodyPr anchorCtr="0" anchor="t" bIns="0" lIns="0" spcFirstLastPara="1" rIns="0" wrap="square" tIns="0">
            <a:spAutoFit/>
          </a:bodyPr>
          <a:lstStyle/>
          <a:p>
            <a:pPr indent="0" lvl="0" marL="0" marR="0" rtl="0" algn="l">
              <a:lnSpc>
                <a:spcPct val="80000"/>
              </a:lnSpc>
              <a:spcBef>
                <a:spcPts val="0"/>
              </a:spcBef>
              <a:spcAft>
                <a:spcPts val="0"/>
              </a:spcAft>
              <a:buNone/>
            </a:pPr>
            <a:r>
              <a:rPr b="0" i="0" lang="en-US" sz="9000" u="none" cap="none" strike="noStrike">
                <a:solidFill>
                  <a:srgbClr val="C4A7DB"/>
                </a:solidFill>
                <a:latin typeface="Gamja Flower"/>
                <a:ea typeface="Gamja Flower"/>
                <a:cs typeface="Gamja Flower"/>
                <a:sym typeface="Gamja Flower"/>
              </a:rPr>
              <a:t>GALLERY SLIDE</a:t>
            </a:r>
            <a:endParaRPr/>
          </a:p>
        </p:txBody>
      </p:sp>
      <p:sp>
        <p:nvSpPr>
          <p:cNvPr id="273" name="Google Shape;273;p23"/>
          <p:cNvSpPr txBox="1"/>
          <p:nvPr/>
        </p:nvSpPr>
        <p:spPr>
          <a:xfrm>
            <a:off x="9176008" y="8429882"/>
            <a:ext cx="7799951" cy="382270"/>
          </a:xfrm>
          <a:prstGeom prst="rect">
            <a:avLst/>
          </a:prstGeom>
          <a:noFill/>
          <a:ln>
            <a:noFill/>
          </a:ln>
        </p:spPr>
        <p:txBody>
          <a:bodyPr anchorCtr="0" anchor="t" bIns="0" lIns="0" spcFirstLastPara="1" rIns="0" wrap="square" tIns="0">
            <a:spAutoFit/>
          </a:bodyPr>
          <a:lstStyle/>
          <a:p>
            <a:pPr indent="0" lvl="1" marL="0" marR="0" rtl="0" algn="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What can you say about your projects? Share it here!</a:t>
            </a:r>
            <a:endParaRPr/>
          </a:p>
        </p:txBody>
      </p:sp>
      <p:sp>
        <p:nvSpPr>
          <p:cNvPr id="274" name="Google Shape;274;p23"/>
          <p:cNvSpPr txBox="1"/>
          <p:nvPr/>
        </p:nvSpPr>
        <p:spPr>
          <a:xfrm>
            <a:off x="873789" y="3954792"/>
            <a:ext cx="2756406" cy="772795"/>
          </a:xfrm>
          <a:prstGeom prst="rect">
            <a:avLst/>
          </a:prstGeom>
          <a:noFill/>
          <a:ln>
            <a:noFill/>
          </a:ln>
        </p:spPr>
        <p:txBody>
          <a:bodyPr anchorCtr="0" anchor="t" bIns="0" lIns="0" spcFirstLastPara="1" rIns="0" wrap="square" tIns="0">
            <a:spAutoFit/>
          </a:bodyPr>
          <a:lstStyle/>
          <a:p>
            <a:pPr indent="0" lvl="1"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Elaborate on what you want to discuss.</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B4C6EB"/>
        </a:solidFill>
      </p:bgPr>
    </p:bg>
    <p:spTree>
      <p:nvGrpSpPr>
        <p:cNvPr id="278" name="Shape 278"/>
        <p:cNvGrpSpPr/>
        <p:nvPr/>
      </p:nvGrpSpPr>
      <p:grpSpPr>
        <a:xfrm>
          <a:off x="0" y="0"/>
          <a:ext cx="0" cy="0"/>
          <a:chOff x="0" y="0"/>
          <a:chExt cx="0" cy="0"/>
        </a:xfrm>
      </p:grpSpPr>
      <p:grpSp>
        <p:nvGrpSpPr>
          <p:cNvPr id="279" name="Google Shape;279;p24"/>
          <p:cNvGrpSpPr/>
          <p:nvPr/>
        </p:nvGrpSpPr>
        <p:grpSpPr>
          <a:xfrm>
            <a:off x="758321" y="1893071"/>
            <a:ext cx="16771358" cy="7009905"/>
            <a:chOff x="0" y="-47625"/>
            <a:chExt cx="4417148" cy="1846230"/>
          </a:xfrm>
        </p:grpSpPr>
        <p:sp>
          <p:nvSpPr>
            <p:cNvPr id="280" name="Google Shape;280;p24"/>
            <p:cNvSpPr/>
            <p:nvPr/>
          </p:nvSpPr>
          <p:spPr>
            <a:xfrm>
              <a:off x="0" y="0"/>
              <a:ext cx="4417148" cy="1798605"/>
            </a:xfrm>
            <a:custGeom>
              <a:rect b="b" l="l" r="r" t="t"/>
              <a:pathLst>
                <a:path extrusionOk="0" h="1798605" w="4417148">
                  <a:moveTo>
                    <a:pt x="19849" y="0"/>
                  </a:moveTo>
                  <a:lnTo>
                    <a:pt x="4397298" y="0"/>
                  </a:lnTo>
                  <a:cubicBezTo>
                    <a:pt x="4408261" y="0"/>
                    <a:pt x="4417148" y="8887"/>
                    <a:pt x="4417148" y="19849"/>
                  </a:cubicBezTo>
                  <a:lnTo>
                    <a:pt x="4417148" y="1778756"/>
                  </a:lnTo>
                  <a:cubicBezTo>
                    <a:pt x="4417148" y="1784020"/>
                    <a:pt x="4415056" y="1789069"/>
                    <a:pt x="4411334" y="1792791"/>
                  </a:cubicBezTo>
                  <a:cubicBezTo>
                    <a:pt x="4407612" y="1796514"/>
                    <a:pt x="4402563" y="1798605"/>
                    <a:pt x="4397298" y="1798605"/>
                  </a:cubicBezTo>
                  <a:lnTo>
                    <a:pt x="19849" y="1798605"/>
                  </a:lnTo>
                  <a:cubicBezTo>
                    <a:pt x="14585" y="1798605"/>
                    <a:pt x="9536" y="1796514"/>
                    <a:pt x="5814" y="1792791"/>
                  </a:cubicBezTo>
                  <a:cubicBezTo>
                    <a:pt x="2091" y="1789069"/>
                    <a:pt x="0" y="1784020"/>
                    <a:pt x="0" y="1778756"/>
                  </a:cubicBezTo>
                  <a:lnTo>
                    <a:pt x="0" y="19849"/>
                  </a:lnTo>
                  <a:cubicBezTo>
                    <a:pt x="0" y="14585"/>
                    <a:pt x="2091" y="9536"/>
                    <a:pt x="5814" y="5814"/>
                  </a:cubicBezTo>
                  <a:cubicBezTo>
                    <a:pt x="9536" y="2091"/>
                    <a:pt x="14585" y="0"/>
                    <a:pt x="19849" y="0"/>
                  </a:cubicBezTo>
                  <a:close/>
                </a:path>
              </a:pathLst>
            </a:custGeom>
            <a:solidFill>
              <a:srgbClr val="E0EAF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 name="Google Shape;281;p24"/>
            <p:cNvSpPr txBox="1"/>
            <p:nvPr/>
          </p:nvSpPr>
          <p:spPr>
            <a:xfrm>
              <a:off x="0" y="-47625"/>
              <a:ext cx="812800" cy="8604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282" name="Google Shape;282;p24"/>
          <p:cNvSpPr/>
          <p:nvPr/>
        </p:nvSpPr>
        <p:spPr>
          <a:xfrm>
            <a:off x="435020" y="4293678"/>
            <a:ext cx="17417960" cy="2199017"/>
          </a:xfrm>
          <a:custGeom>
            <a:rect b="b" l="l" r="r" t="t"/>
            <a:pathLst>
              <a:path extrusionOk="0" h="2199017" w="17417960">
                <a:moveTo>
                  <a:pt x="0" y="0"/>
                </a:moveTo>
                <a:lnTo>
                  <a:pt x="17417960" y="0"/>
                </a:lnTo>
                <a:lnTo>
                  <a:pt x="17417960" y="2199017"/>
                </a:lnTo>
                <a:lnTo>
                  <a:pt x="0" y="2199017"/>
                </a:lnTo>
                <a:lnTo>
                  <a:pt x="0" y="0"/>
                </a:lnTo>
                <a:close/>
              </a:path>
            </a:pathLst>
          </a:custGeom>
          <a:blipFill rotWithShape="1">
            <a:blip r:embed="rId3">
              <a:alphaModFix amt="19999"/>
            </a:blip>
            <a:stretch>
              <a:fillRect b="0" l="0" r="0" t="0"/>
            </a:stretch>
          </a:blipFill>
          <a:ln>
            <a:noFill/>
          </a:ln>
        </p:spPr>
      </p:sp>
      <p:sp>
        <p:nvSpPr>
          <p:cNvPr id="283" name="Google Shape;283;p24"/>
          <p:cNvSpPr/>
          <p:nvPr/>
        </p:nvSpPr>
        <p:spPr>
          <a:xfrm>
            <a:off x="435020" y="6429329"/>
            <a:ext cx="17417960" cy="2199017"/>
          </a:xfrm>
          <a:custGeom>
            <a:rect b="b" l="l" r="r" t="t"/>
            <a:pathLst>
              <a:path extrusionOk="0" h="2199017" w="17417960">
                <a:moveTo>
                  <a:pt x="0" y="0"/>
                </a:moveTo>
                <a:lnTo>
                  <a:pt x="17417960" y="0"/>
                </a:lnTo>
                <a:lnTo>
                  <a:pt x="17417960" y="2199018"/>
                </a:lnTo>
                <a:lnTo>
                  <a:pt x="0" y="2199018"/>
                </a:lnTo>
                <a:lnTo>
                  <a:pt x="0" y="0"/>
                </a:lnTo>
                <a:close/>
              </a:path>
            </a:pathLst>
          </a:custGeom>
          <a:blipFill rotWithShape="1">
            <a:blip r:embed="rId3">
              <a:alphaModFix amt="19999"/>
            </a:blip>
            <a:stretch>
              <a:fillRect b="0" l="0" r="0" t="0"/>
            </a:stretch>
          </a:blipFill>
          <a:ln>
            <a:noFill/>
          </a:ln>
        </p:spPr>
      </p:sp>
      <p:grpSp>
        <p:nvGrpSpPr>
          <p:cNvPr id="284" name="Google Shape;284;p24"/>
          <p:cNvGrpSpPr/>
          <p:nvPr/>
        </p:nvGrpSpPr>
        <p:grpSpPr>
          <a:xfrm>
            <a:off x="7600950" y="419009"/>
            <a:ext cx="3086100" cy="3086100"/>
            <a:chOff x="0" y="0"/>
            <a:chExt cx="812800" cy="812800"/>
          </a:xfrm>
        </p:grpSpPr>
        <p:sp>
          <p:nvSpPr>
            <p:cNvPr id="285" name="Google Shape;285;p24"/>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path>
              </a:pathLst>
            </a:custGeom>
            <a:solidFill>
              <a:srgbClr val="E0EAF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 name="Google Shape;286;p24"/>
            <p:cNvSpPr txBox="1"/>
            <p:nvPr/>
          </p:nvSpPr>
          <p:spPr>
            <a:xfrm>
              <a:off x="76200" y="28575"/>
              <a:ext cx="660400" cy="7080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287" name="Google Shape;287;p24"/>
          <p:cNvSpPr txBox="1"/>
          <p:nvPr/>
        </p:nvSpPr>
        <p:spPr>
          <a:xfrm>
            <a:off x="-361820" y="2066066"/>
            <a:ext cx="19011641" cy="3068585"/>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US" sz="19560" u="none" cap="none" strike="noStrike">
                <a:solidFill>
                  <a:srgbClr val="698ACF"/>
                </a:solidFill>
                <a:latin typeface="Gamja Flower"/>
                <a:ea typeface="Gamja Flower"/>
                <a:cs typeface="Gamja Flower"/>
                <a:sym typeface="Gamja Flower"/>
              </a:rPr>
              <a:t>Our Programs</a:t>
            </a:r>
            <a:endParaRPr/>
          </a:p>
        </p:txBody>
      </p:sp>
      <p:sp>
        <p:nvSpPr>
          <p:cNvPr id="288" name="Google Shape;288;p24"/>
          <p:cNvSpPr txBox="1"/>
          <p:nvPr/>
        </p:nvSpPr>
        <p:spPr>
          <a:xfrm>
            <a:off x="7635964" y="-213030"/>
            <a:ext cx="2863672" cy="3239916"/>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US" sz="20652" u="none" cap="none" strike="noStrike">
                <a:solidFill>
                  <a:srgbClr val="698ACF"/>
                </a:solidFill>
                <a:latin typeface="Gamja Flower"/>
                <a:ea typeface="Gamja Flower"/>
                <a:cs typeface="Gamja Flower"/>
                <a:sym typeface="Gamja Flower"/>
              </a:rPr>
              <a:t>02</a:t>
            </a:r>
            <a:endParaRPr/>
          </a:p>
        </p:txBody>
      </p:sp>
      <p:pic>
        <p:nvPicPr>
          <p:cNvPr id="289" name="Google Shape;289;p24"/>
          <p:cNvPicPr preferRelativeResize="0"/>
          <p:nvPr/>
        </p:nvPicPr>
        <p:blipFill>
          <a:blip r:embed="rId4">
            <a:alphaModFix/>
          </a:blip>
          <a:stretch>
            <a:fillRect/>
          </a:stretch>
        </p:blipFill>
        <p:spPr>
          <a:xfrm>
            <a:off x="4335525" y="4647912"/>
            <a:ext cx="9616950" cy="4949901"/>
          </a:xfrm>
          <a:prstGeom prst="rect">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293" name="Shape 293"/>
        <p:cNvGrpSpPr/>
        <p:nvPr/>
      </p:nvGrpSpPr>
      <p:grpSpPr>
        <a:xfrm>
          <a:off x="0" y="0"/>
          <a:ext cx="0" cy="0"/>
          <a:chOff x="0" y="0"/>
          <a:chExt cx="0" cy="0"/>
        </a:xfrm>
      </p:grpSpPr>
      <p:sp>
        <p:nvSpPr>
          <p:cNvPr id="294" name="Google Shape;294;p25"/>
          <p:cNvSpPr/>
          <p:nvPr/>
        </p:nvSpPr>
        <p:spPr>
          <a:xfrm flipH="1" rot="-8949808">
            <a:off x="14543652" y="-1149768"/>
            <a:ext cx="7272628" cy="5275961"/>
          </a:xfrm>
          <a:custGeom>
            <a:rect b="b" l="l" r="r" t="t"/>
            <a:pathLst>
              <a:path extrusionOk="0" h="5275961" w="7272628">
                <a:moveTo>
                  <a:pt x="7272629" y="0"/>
                </a:moveTo>
                <a:lnTo>
                  <a:pt x="0" y="0"/>
                </a:lnTo>
                <a:lnTo>
                  <a:pt x="0" y="5275962"/>
                </a:lnTo>
                <a:lnTo>
                  <a:pt x="7272629" y="5275962"/>
                </a:lnTo>
                <a:lnTo>
                  <a:pt x="7272629" y="0"/>
                </a:lnTo>
                <a:close/>
              </a:path>
            </a:pathLst>
          </a:custGeom>
          <a:blipFill rotWithShape="1">
            <a:blip r:embed="rId3">
              <a:alphaModFix/>
            </a:blip>
            <a:stretch>
              <a:fillRect b="0" l="0" r="0" t="0"/>
            </a:stretch>
          </a:blipFill>
          <a:ln>
            <a:noFill/>
          </a:ln>
        </p:spPr>
      </p:sp>
      <p:sp>
        <p:nvSpPr>
          <p:cNvPr id="295" name="Google Shape;295;p25"/>
          <p:cNvSpPr/>
          <p:nvPr/>
        </p:nvSpPr>
        <p:spPr>
          <a:xfrm>
            <a:off x="11726563" y="1178138"/>
            <a:ext cx="1466146" cy="1415497"/>
          </a:xfrm>
          <a:custGeom>
            <a:rect b="b" l="l" r="r" t="t"/>
            <a:pathLst>
              <a:path extrusionOk="0" h="1415497" w="1466146">
                <a:moveTo>
                  <a:pt x="0" y="0"/>
                </a:moveTo>
                <a:lnTo>
                  <a:pt x="1466146" y="0"/>
                </a:lnTo>
                <a:lnTo>
                  <a:pt x="1466146" y="1415497"/>
                </a:lnTo>
                <a:lnTo>
                  <a:pt x="0" y="1415497"/>
                </a:lnTo>
                <a:lnTo>
                  <a:pt x="0" y="0"/>
                </a:lnTo>
                <a:close/>
              </a:path>
            </a:pathLst>
          </a:custGeom>
          <a:blipFill rotWithShape="1">
            <a:blip r:embed="rId4">
              <a:alphaModFix/>
            </a:blip>
            <a:stretch>
              <a:fillRect b="0" l="0" r="0" t="0"/>
            </a:stretch>
          </a:blipFill>
          <a:ln>
            <a:noFill/>
          </a:ln>
        </p:spPr>
      </p:sp>
      <p:sp>
        <p:nvSpPr>
          <p:cNvPr id="296" name="Google Shape;296;p25"/>
          <p:cNvSpPr/>
          <p:nvPr/>
        </p:nvSpPr>
        <p:spPr>
          <a:xfrm>
            <a:off x="11844586" y="5712460"/>
            <a:ext cx="1230101" cy="1196553"/>
          </a:xfrm>
          <a:custGeom>
            <a:rect b="b" l="l" r="r" t="t"/>
            <a:pathLst>
              <a:path extrusionOk="0" h="1196553" w="1230101">
                <a:moveTo>
                  <a:pt x="0" y="0"/>
                </a:moveTo>
                <a:lnTo>
                  <a:pt x="1230100" y="0"/>
                </a:lnTo>
                <a:lnTo>
                  <a:pt x="1230100" y="1196553"/>
                </a:lnTo>
                <a:lnTo>
                  <a:pt x="0" y="1196553"/>
                </a:lnTo>
                <a:lnTo>
                  <a:pt x="0" y="0"/>
                </a:lnTo>
                <a:close/>
              </a:path>
            </a:pathLst>
          </a:custGeom>
          <a:blipFill rotWithShape="1">
            <a:blip r:embed="rId5">
              <a:alphaModFix/>
            </a:blip>
            <a:stretch>
              <a:fillRect b="0" l="0" r="0" t="0"/>
            </a:stretch>
          </a:blipFill>
          <a:ln>
            <a:noFill/>
          </a:ln>
        </p:spPr>
      </p:sp>
      <p:sp>
        <p:nvSpPr>
          <p:cNvPr id="297" name="Google Shape;297;p25"/>
          <p:cNvSpPr/>
          <p:nvPr/>
        </p:nvSpPr>
        <p:spPr>
          <a:xfrm>
            <a:off x="11824191" y="3513802"/>
            <a:ext cx="1270889" cy="988983"/>
          </a:xfrm>
          <a:custGeom>
            <a:rect b="b" l="l" r="r" t="t"/>
            <a:pathLst>
              <a:path extrusionOk="0" h="988983" w="1270889">
                <a:moveTo>
                  <a:pt x="0" y="0"/>
                </a:moveTo>
                <a:lnTo>
                  <a:pt x="1270890" y="0"/>
                </a:lnTo>
                <a:lnTo>
                  <a:pt x="1270890" y="988983"/>
                </a:lnTo>
                <a:lnTo>
                  <a:pt x="0" y="988983"/>
                </a:lnTo>
                <a:lnTo>
                  <a:pt x="0" y="0"/>
                </a:lnTo>
                <a:close/>
              </a:path>
            </a:pathLst>
          </a:custGeom>
          <a:blipFill rotWithShape="1">
            <a:blip r:embed="rId6">
              <a:alphaModFix/>
            </a:blip>
            <a:stretch>
              <a:fillRect b="0" l="0" r="0" t="0"/>
            </a:stretch>
          </a:blipFill>
          <a:ln>
            <a:noFill/>
          </a:ln>
        </p:spPr>
      </p:sp>
      <p:sp>
        <p:nvSpPr>
          <p:cNvPr id="298" name="Google Shape;298;p25"/>
          <p:cNvSpPr/>
          <p:nvPr/>
        </p:nvSpPr>
        <p:spPr>
          <a:xfrm>
            <a:off x="11852285" y="8120897"/>
            <a:ext cx="1214703" cy="1137403"/>
          </a:xfrm>
          <a:custGeom>
            <a:rect b="b" l="l" r="r" t="t"/>
            <a:pathLst>
              <a:path extrusionOk="0" h="1137403" w="1214703">
                <a:moveTo>
                  <a:pt x="0" y="0"/>
                </a:moveTo>
                <a:lnTo>
                  <a:pt x="1214702" y="0"/>
                </a:lnTo>
                <a:lnTo>
                  <a:pt x="1214702" y="1137403"/>
                </a:lnTo>
                <a:lnTo>
                  <a:pt x="0" y="1137403"/>
                </a:lnTo>
                <a:lnTo>
                  <a:pt x="0" y="0"/>
                </a:lnTo>
                <a:close/>
              </a:path>
            </a:pathLst>
          </a:custGeom>
          <a:blipFill rotWithShape="1">
            <a:blip r:embed="rId7">
              <a:alphaModFix/>
            </a:blip>
            <a:stretch>
              <a:fillRect b="0" l="0" r="0" t="0"/>
            </a:stretch>
          </a:blipFill>
          <a:ln>
            <a:noFill/>
          </a:ln>
        </p:spPr>
      </p:sp>
      <p:sp>
        <p:nvSpPr>
          <p:cNvPr id="299" name="Google Shape;299;p25"/>
          <p:cNvSpPr txBox="1"/>
          <p:nvPr/>
        </p:nvSpPr>
        <p:spPr>
          <a:xfrm>
            <a:off x="13595842" y="1140038"/>
            <a:ext cx="4584125" cy="459740"/>
          </a:xfrm>
          <a:prstGeom prst="rect">
            <a:avLst/>
          </a:prstGeom>
          <a:noFill/>
          <a:ln>
            <a:noFill/>
          </a:ln>
        </p:spPr>
        <p:txBody>
          <a:bodyPr anchorCtr="0" anchor="t" bIns="0" lIns="0" spcFirstLastPara="1" rIns="0" wrap="square" tIns="0">
            <a:spAutoFit/>
          </a:bodyPr>
          <a:lstStyle/>
          <a:p>
            <a:pPr indent="0" lvl="0" marL="0" marR="0" rtl="0" algn="l">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Add a main point</a:t>
            </a:r>
            <a:endParaRPr/>
          </a:p>
        </p:txBody>
      </p:sp>
      <p:sp>
        <p:nvSpPr>
          <p:cNvPr id="300" name="Google Shape;300;p25"/>
          <p:cNvSpPr txBox="1"/>
          <p:nvPr/>
        </p:nvSpPr>
        <p:spPr>
          <a:xfrm>
            <a:off x="13595842" y="3406141"/>
            <a:ext cx="4584125" cy="459740"/>
          </a:xfrm>
          <a:prstGeom prst="rect">
            <a:avLst/>
          </a:prstGeom>
          <a:noFill/>
          <a:ln>
            <a:noFill/>
          </a:ln>
        </p:spPr>
        <p:txBody>
          <a:bodyPr anchorCtr="0" anchor="t" bIns="0" lIns="0" spcFirstLastPara="1" rIns="0" wrap="square" tIns="0">
            <a:spAutoFit/>
          </a:bodyPr>
          <a:lstStyle/>
          <a:p>
            <a:pPr indent="0" lvl="0" marL="0" marR="0" rtl="0" algn="l">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Add a main point</a:t>
            </a:r>
            <a:endParaRPr/>
          </a:p>
        </p:txBody>
      </p:sp>
      <p:sp>
        <p:nvSpPr>
          <p:cNvPr id="301" name="Google Shape;301;p25"/>
          <p:cNvSpPr txBox="1"/>
          <p:nvPr/>
        </p:nvSpPr>
        <p:spPr>
          <a:xfrm>
            <a:off x="13595842" y="5674360"/>
            <a:ext cx="4584125" cy="459740"/>
          </a:xfrm>
          <a:prstGeom prst="rect">
            <a:avLst/>
          </a:prstGeom>
          <a:noFill/>
          <a:ln>
            <a:noFill/>
          </a:ln>
        </p:spPr>
        <p:txBody>
          <a:bodyPr anchorCtr="0" anchor="t" bIns="0" lIns="0" spcFirstLastPara="1" rIns="0" wrap="square" tIns="0">
            <a:spAutoFit/>
          </a:bodyPr>
          <a:lstStyle/>
          <a:p>
            <a:pPr indent="0" lvl="0" marL="0" marR="0" rtl="0" algn="l">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Add a main point</a:t>
            </a:r>
            <a:endParaRPr/>
          </a:p>
        </p:txBody>
      </p:sp>
      <p:sp>
        <p:nvSpPr>
          <p:cNvPr id="302" name="Google Shape;302;p25"/>
          <p:cNvSpPr txBox="1"/>
          <p:nvPr/>
        </p:nvSpPr>
        <p:spPr>
          <a:xfrm>
            <a:off x="13595842" y="7942580"/>
            <a:ext cx="4584125" cy="459740"/>
          </a:xfrm>
          <a:prstGeom prst="rect">
            <a:avLst/>
          </a:prstGeom>
          <a:noFill/>
          <a:ln>
            <a:noFill/>
          </a:ln>
        </p:spPr>
        <p:txBody>
          <a:bodyPr anchorCtr="0" anchor="t" bIns="0" lIns="0" spcFirstLastPara="1" rIns="0" wrap="square" tIns="0">
            <a:spAutoFit/>
          </a:bodyPr>
          <a:lstStyle/>
          <a:p>
            <a:pPr indent="0" lvl="0" marL="0" marR="0" rtl="0" algn="l">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Add a main point</a:t>
            </a:r>
            <a:endParaRPr/>
          </a:p>
        </p:txBody>
      </p:sp>
      <p:sp>
        <p:nvSpPr>
          <p:cNvPr id="303" name="Google Shape;303;p25"/>
          <p:cNvSpPr txBox="1"/>
          <p:nvPr/>
        </p:nvSpPr>
        <p:spPr>
          <a:xfrm>
            <a:off x="13595842" y="1682962"/>
            <a:ext cx="3349085" cy="772795"/>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Briefly elaborate on</a:t>
            </a:r>
            <a:endParaRPr/>
          </a:p>
          <a:p>
            <a:pPr indent="0" lvl="1"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what you want to discuss.</a:t>
            </a:r>
            <a:endParaRPr/>
          </a:p>
        </p:txBody>
      </p:sp>
      <p:sp>
        <p:nvSpPr>
          <p:cNvPr id="304" name="Google Shape;304;p25"/>
          <p:cNvSpPr txBox="1"/>
          <p:nvPr/>
        </p:nvSpPr>
        <p:spPr>
          <a:xfrm>
            <a:off x="1064289" y="4688190"/>
            <a:ext cx="3349085" cy="772795"/>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Briefly elaborate on</a:t>
            </a:r>
            <a:endParaRPr/>
          </a:p>
          <a:p>
            <a:pPr indent="0" lvl="1"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what you want to discuss.</a:t>
            </a:r>
            <a:endParaRPr/>
          </a:p>
        </p:txBody>
      </p:sp>
      <p:sp>
        <p:nvSpPr>
          <p:cNvPr id="305" name="Google Shape;305;p25"/>
          <p:cNvSpPr txBox="1"/>
          <p:nvPr/>
        </p:nvSpPr>
        <p:spPr>
          <a:xfrm>
            <a:off x="13595842" y="3949066"/>
            <a:ext cx="3349085" cy="772795"/>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Briefly elaborate on</a:t>
            </a:r>
            <a:endParaRPr/>
          </a:p>
          <a:p>
            <a:pPr indent="0" lvl="1"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what you want to discuss.</a:t>
            </a:r>
            <a:endParaRPr/>
          </a:p>
        </p:txBody>
      </p:sp>
      <p:sp>
        <p:nvSpPr>
          <p:cNvPr id="306" name="Google Shape;306;p25"/>
          <p:cNvSpPr txBox="1"/>
          <p:nvPr/>
        </p:nvSpPr>
        <p:spPr>
          <a:xfrm>
            <a:off x="13595842" y="6217285"/>
            <a:ext cx="3349085" cy="772795"/>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Briefly elaborate on</a:t>
            </a:r>
            <a:endParaRPr/>
          </a:p>
          <a:p>
            <a:pPr indent="0" lvl="1"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what you want to discuss.</a:t>
            </a:r>
            <a:endParaRPr/>
          </a:p>
        </p:txBody>
      </p:sp>
      <p:sp>
        <p:nvSpPr>
          <p:cNvPr id="307" name="Google Shape;307;p25"/>
          <p:cNvSpPr txBox="1"/>
          <p:nvPr/>
        </p:nvSpPr>
        <p:spPr>
          <a:xfrm>
            <a:off x="13595842" y="8485505"/>
            <a:ext cx="3349085" cy="772795"/>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Briefly elaborate on</a:t>
            </a:r>
            <a:endParaRPr/>
          </a:p>
          <a:p>
            <a:pPr indent="0" lvl="1" marL="0" marR="0" rtl="0" algn="l">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what you want to discuss.</a:t>
            </a:r>
            <a:endParaRPr/>
          </a:p>
        </p:txBody>
      </p:sp>
      <p:sp>
        <p:nvSpPr>
          <p:cNvPr id="308" name="Google Shape;308;p25"/>
          <p:cNvSpPr/>
          <p:nvPr/>
        </p:nvSpPr>
        <p:spPr>
          <a:xfrm>
            <a:off x="6043913" y="0"/>
            <a:ext cx="5006268" cy="10287000"/>
          </a:xfrm>
          <a:custGeom>
            <a:rect b="b" l="l" r="r" t="t"/>
            <a:pathLst>
              <a:path extrusionOk="0" h="10287000" w="5006268">
                <a:moveTo>
                  <a:pt x="0" y="0"/>
                </a:moveTo>
                <a:lnTo>
                  <a:pt x="5006269" y="0"/>
                </a:lnTo>
                <a:lnTo>
                  <a:pt x="5006269" y="10287000"/>
                </a:lnTo>
                <a:lnTo>
                  <a:pt x="0" y="10287000"/>
                </a:lnTo>
                <a:lnTo>
                  <a:pt x="0" y="0"/>
                </a:lnTo>
                <a:close/>
              </a:path>
            </a:pathLst>
          </a:custGeom>
          <a:blipFill rotWithShape="1">
            <a:blip r:embed="rId8">
              <a:alphaModFix/>
            </a:blip>
            <a:stretch>
              <a:fillRect b="0" l="-106789" r="-101423" t="0"/>
            </a:stretch>
          </a:blipFill>
          <a:ln>
            <a:noFill/>
          </a:ln>
        </p:spPr>
      </p:sp>
      <p:sp>
        <p:nvSpPr>
          <p:cNvPr id="309" name="Google Shape;309;p25"/>
          <p:cNvSpPr txBox="1"/>
          <p:nvPr/>
        </p:nvSpPr>
        <p:spPr>
          <a:xfrm>
            <a:off x="1064289" y="2022203"/>
            <a:ext cx="4645872" cy="2369820"/>
          </a:xfrm>
          <a:prstGeom prst="rect">
            <a:avLst/>
          </a:prstGeom>
          <a:noFill/>
          <a:ln>
            <a:noFill/>
          </a:ln>
        </p:spPr>
        <p:txBody>
          <a:bodyPr anchorCtr="0" anchor="t" bIns="0" lIns="0" spcFirstLastPara="1" rIns="0" wrap="square" tIns="0">
            <a:spAutoFit/>
          </a:bodyPr>
          <a:lstStyle/>
          <a:p>
            <a:pPr indent="0" lvl="0" marL="0" marR="0" rtl="0" algn="l">
              <a:lnSpc>
                <a:spcPct val="91000"/>
              </a:lnSpc>
              <a:spcBef>
                <a:spcPts val="0"/>
              </a:spcBef>
              <a:spcAft>
                <a:spcPts val="0"/>
              </a:spcAft>
              <a:buNone/>
            </a:pPr>
            <a:r>
              <a:rPr b="0" i="0" lang="en-US" sz="9000" u="none" cap="none" strike="noStrike">
                <a:solidFill>
                  <a:srgbClr val="C4A7DB"/>
                </a:solidFill>
                <a:latin typeface="Gamja Flower"/>
                <a:ea typeface="Gamja Flower"/>
                <a:cs typeface="Gamja Flower"/>
                <a:sym typeface="Gamja Flower"/>
              </a:rPr>
              <a:t>WHAT</a:t>
            </a:r>
            <a:endParaRPr/>
          </a:p>
          <a:p>
            <a:pPr indent="0" lvl="0" marL="0" marR="0" rtl="0" algn="l">
              <a:lnSpc>
                <a:spcPct val="91000"/>
              </a:lnSpc>
              <a:spcBef>
                <a:spcPts val="0"/>
              </a:spcBef>
              <a:spcAft>
                <a:spcPts val="0"/>
              </a:spcAft>
              <a:buNone/>
            </a:pPr>
            <a:r>
              <a:rPr b="0" i="0" lang="en-US" sz="9000" u="none" cap="none" strike="noStrike">
                <a:solidFill>
                  <a:srgbClr val="C4A7DB"/>
                </a:solidFill>
                <a:latin typeface="Gamja Flower"/>
                <a:ea typeface="Gamja Flower"/>
                <a:cs typeface="Gamja Flower"/>
                <a:sym typeface="Gamja Flower"/>
              </a:rPr>
              <a:t>WE DO</a:t>
            </a:r>
            <a:endParaRPr/>
          </a:p>
        </p:txBody>
      </p:sp>
      <p:sp>
        <p:nvSpPr>
          <p:cNvPr id="310" name="Google Shape;310;p25"/>
          <p:cNvSpPr/>
          <p:nvPr/>
        </p:nvSpPr>
        <p:spPr>
          <a:xfrm>
            <a:off x="-1430210" y="7980680"/>
            <a:ext cx="8266904" cy="6252786"/>
          </a:xfrm>
          <a:custGeom>
            <a:rect b="b" l="l" r="r" t="t"/>
            <a:pathLst>
              <a:path extrusionOk="0" h="6252786" w="8266904">
                <a:moveTo>
                  <a:pt x="0" y="0"/>
                </a:moveTo>
                <a:lnTo>
                  <a:pt x="8266904" y="0"/>
                </a:lnTo>
                <a:lnTo>
                  <a:pt x="8266904" y="6252786"/>
                </a:lnTo>
                <a:lnTo>
                  <a:pt x="0" y="6252786"/>
                </a:lnTo>
                <a:lnTo>
                  <a:pt x="0" y="0"/>
                </a:lnTo>
                <a:close/>
              </a:path>
            </a:pathLst>
          </a:custGeom>
          <a:blipFill rotWithShape="1">
            <a:blip r:embed="rId9">
              <a:alphaModFix/>
            </a:blip>
            <a:stretch>
              <a:fillRect b="0" l="0" r="0" t="0"/>
            </a:stretch>
          </a:blipFill>
          <a:ln>
            <a:noFill/>
          </a:ln>
        </p:spPr>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314" name="Shape 314"/>
        <p:cNvGrpSpPr/>
        <p:nvPr/>
      </p:nvGrpSpPr>
      <p:grpSpPr>
        <a:xfrm>
          <a:off x="0" y="0"/>
          <a:ext cx="0" cy="0"/>
          <a:chOff x="0" y="0"/>
          <a:chExt cx="0" cy="0"/>
        </a:xfrm>
      </p:grpSpPr>
      <p:sp>
        <p:nvSpPr>
          <p:cNvPr id="315" name="Google Shape;315;p26"/>
          <p:cNvSpPr/>
          <p:nvPr/>
        </p:nvSpPr>
        <p:spPr>
          <a:xfrm rot="93310">
            <a:off x="1305002" y="1038225"/>
            <a:ext cx="2538386" cy="2686123"/>
          </a:xfrm>
          <a:custGeom>
            <a:rect b="b" l="l" r="r" t="t"/>
            <a:pathLst>
              <a:path extrusionOk="0" h="2686123" w="2538386">
                <a:moveTo>
                  <a:pt x="0" y="0"/>
                </a:moveTo>
                <a:lnTo>
                  <a:pt x="2538386" y="0"/>
                </a:lnTo>
                <a:lnTo>
                  <a:pt x="2538386" y="2686123"/>
                </a:lnTo>
                <a:lnTo>
                  <a:pt x="0" y="2686123"/>
                </a:lnTo>
                <a:lnTo>
                  <a:pt x="0" y="0"/>
                </a:lnTo>
                <a:close/>
              </a:path>
            </a:pathLst>
          </a:custGeom>
          <a:blipFill rotWithShape="1">
            <a:blip r:embed="rId3">
              <a:alphaModFix/>
            </a:blip>
            <a:stretch>
              <a:fillRect b="0" l="0" r="0" t="0"/>
            </a:stretch>
          </a:blipFill>
          <a:ln>
            <a:noFill/>
          </a:ln>
        </p:spPr>
      </p:sp>
      <p:sp>
        <p:nvSpPr>
          <p:cNvPr id="316" name="Google Shape;316;p26"/>
          <p:cNvSpPr txBox="1"/>
          <p:nvPr/>
        </p:nvSpPr>
        <p:spPr>
          <a:xfrm>
            <a:off x="2495529" y="1148843"/>
            <a:ext cx="13296942" cy="1358009"/>
          </a:xfrm>
          <a:prstGeom prst="rect">
            <a:avLst/>
          </a:prstGeom>
          <a:noFill/>
          <a:ln>
            <a:noFill/>
          </a:ln>
        </p:spPr>
        <p:txBody>
          <a:bodyPr anchorCtr="0" anchor="t" bIns="0" lIns="0" spcFirstLastPara="1" rIns="0" wrap="square" tIns="0">
            <a:spAutoFit/>
          </a:bodyPr>
          <a:lstStyle/>
          <a:p>
            <a:pPr indent="0" lvl="0" marL="0" marR="0" rtl="0" algn="ctr">
              <a:lnSpc>
                <a:spcPct val="90999"/>
              </a:lnSpc>
              <a:spcBef>
                <a:spcPts val="0"/>
              </a:spcBef>
              <a:spcAft>
                <a:spcPts val="0"/>
              </a:spcAft>
              <a:buNone/>
            </a:pPr>
            <a:r>
              <a:rPr b="0" i="0" lang="en-US" sz="9199" u="none" cap="none" strike="noStrike">
                <a:solidFill>
                  <a:srgbClr val="C4A7DB"/>
                </a:solidFill>
                <a:latin typeface="Gamja Flower"/>
                <a:ea typeface="Gamja Flower"/>
                <a:cs typeface="Gamja Flower"/>
                <a:sym typeface="Gamja Flower"/>
              </a:rPr>
              <a:t>PROGRAM SCHEDULE</a:t>
            </a:r>
            <a:endParaRPr/>
          </a:p>
        </p:txBody>
      </p:sp>
      <p:graphicFrame>
        <p:nvGraphicFramePr>
          <p:cNvPr id="317" name="Google Shape;317;p26"/>
          <p:cNvGraphicFramePr/>
          <p:nvPr/>
        </p:nvGraphicFramePr>
        <p:xfrm>
          <a:off x="958304" y="3200158"/>
          <a:ext cx="3000000" cy="3000000"/>
        </p:xfrm>
        <a:graphic>
          <a:graphicData uri="http://schemas.openxmlformats.org/drawingml/2006/table">
            <a:tbl>
              <a:tblPr>
                <a:noFill/>
                <a:tableStyleId>{AAD3BC8C-6193-439A-8D8B-2C26120CEC44}</a:tableStyleId>
              </a:tblPr>
              <a:tblGrid>
                <a:gridCol w="3266650"/>
                <a:gridCol w="3266650"/>
                <a:gridCol w="3266650"/>
                <a:gridCol w="3266650"/>
                <a:gridCol w="3266650"/>
              </a:tblGrid>
              <a:tr h="1000825">
                <a:tc>
                  <a:txBody>
                    <a:bodyPr/>
                    <a:lstStyle/>
                    <a:p>
                      <a:pPr indent="0" lvl="0" marL="0" marR="0" rtl="0" algn="ctr">
                        <a:lnSpc>
                          <a:spcPct val="140009"/>
                        </a:lnSpc>
                        <a:spcBef>
                          <a:spcPts val="0"/>
                        </a:spcBef>
                        <a:spcAft>
                          <a:spcPts val="0"/>
                        </a:spcAft>
                        <a:buNone/>
                      </a:pPr>
                      <a:r>
                        <a:rPr lang="en-US" sz="4399" u="none" cap="none" strike="noStrike">
                          <a:solidFill>
                            <a:srgbClr val="4A4684"/>
                          </a:solidFill>
                          <a:latin typeface="Gamja Flower"/>
                          <a:ea typeface="Gamja Flower"/>
                          <a:cs typeface="Gamja Flower"/>
                          <a:sym typeface="Gamja Flower"/>
                        </a:rPr>
                        <a:t>MON</a:t>
                      </a:r>
                      <a:endParaRPr sz="1100" u="none" cap="none" strike="noStrike"/>
                    </a:p>
                  </a:txBody>
                  <a:tcPr marT="19050" marB="19050" marR="19050" marL="19050" anchor="ctr">
                    <a:lnL cap="flat" cmpd="sng" w="9525">
                      <a:solidFill>
                        <a:srgbClr val="000000">
                          <a:alpha val="0"/>
                        </a:srgbClr>
                      </a:solidFill>
                      <a:prstDash val="solid"/>
                      <a:round/>
                      <a:headEnd len="sm" w="sm" type="none"/>
                      <a:tailEnd len="sm" w="sm" type="none"/>
                    </a:lnL>
                    <a:lnR cap="flat" cmpd="sng" w="47625">
                      <a:solidFill>
                        <a:srgbClr val="F6F7F8"/>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9F1FC"/>
                    </a:solidFill>
                  </a:tcPr>
                </a:tc>
                <a:tc>
                  <a:txBody>
                    <a:bodyPr/>
                    <a:lstStyle/>
                    <a:p>
                      <a:pPr indent="0" lvl="0" marL="0" marR="0" rtl="0" algn="ctr">
                        <a:lnSpc>
                          <a:spcPct val="140009"/>
                        </a:lnSpc>
                        <a:spcBef>
                          <a:spcPts val="0"/>
                        </a:spcBef>
                        <a:spcAft>
                          <a:spcPts val="0"/>
                        </a:spcAft>
                        <a:buNone/>
                      </a:pPr>
                      <a:r>
                        <a:rPr lang="en-US" sz="4399" u="none" cap="none" strike="noStrike">
                          <a:solidFill>
                            <a:srgbClr val="4A4684"/>
                          </a:solidFill>
                          <a:latin typeface="Gamja Flower"/>
                          <a:ea typeface="Gamja Flower"/>
                          <a:cs typeface="Gamja Flower"/>
                          <a:sym typeface="Gamja Flower"/>
                        </a:rPr>
                        <a:t>TUE</a:t>
                      </a:r>
                      <a:endParaRPr sz="1100" u="none" cap="none" strike="noStrike"/>
                    </a:p>
                  </a:txBody>
                  <a:tcPr marT="19050" marB="19050" marR="19050" marL="19050" anchor="ctr">
                    <a:lnL cap="flat" cmpd="sng" w="47625">
                      <a:solidFill>
                        <a:srgbClr val="F6F7F8"/>
                      </a:solidFill>
                      <a:prstDash val="solid"/>
                      <a:round/>
                      <a:headEnd len="sm" w="sm" type="none"/>
                      <a:tailEnd len="sm" w="sm" type="none"/>
                    </a:lnL>
                    <a:lnR cap="flat" cmpd="sng" w="47625">
                      <a:solidFill>
                        <a:srgbClr val="F6F7F8"/>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9F1FC"/>
                    </a:solidFill>
                  </a:tcPr>
                </a:tc>
                <a:tc>
                  <a:txBody>
                    <a:bodyPr/>
                    <a:lstStyle/>
                    <a:p>
                      <a:pPr indent="0" lvl="0" marL="0" marR="0" rtl="0" algn="ctr">
                        <a:lnSpc>
                          <a:spcPct val="140009"/>
                        </a:lnSpc>
                        <a:spcBef>
                          <a:spcPts val="0"/>
                        </a:spcBef>
                        <a:spcAft>
                          <a:spcPts val="0"/>
                        </a:spcAft>
                        <a:buNone/>
                      </a:pPr>
                      <a:r>
                        <a:rPr lang="en-US" sz="4399" u="none" cap="none" strike="noStrike">
                          <a:solidFill>
                            <a:srgbClr val="4A4684"/>
                          </a:solidFill>
                          <a:latin typeface="Gamja Flower"/>
                          <a:ea typeface="Gamja Flower"/>
                          <a:cs typeface="Gamja Flower"/>
                          <a:sym typeface="Gamja Flower"/>
                        </a:rPr>
                        <a:t>WED</a:t>
                      </a:r>
                      <a:endParaRPr sz="1100" u="none" cap="none" strike="noStrike"/>
                    </a:p>
                  </a:txBody>
                  <a:tcPr marT="19050" marB="19050" marR="19050" marL="19050" anchor="ctr">
                    <a:lnL cap="flat" cmpd="sng" w="47625">
                      <a:solidFill>
                        <a:srgbClr val="F6F7F8"/>
                      </a:solidFill>
                      <a:prstDash val="solid"/>
                      <a:round/>
                      <a:headEnd len="sm" w="sm" type="none"/>
                      <a:tailEnd len="sm" w="sm" type="none"/>
                    </a:lnL>
                    <a:lnR cap="flat" cmpd="sng" w="47625">
                      <a:solidFill>
                        <a:srgbClr val="F6F7F8"/>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9F1FC"/>
                    </a:solidFill>
                  </a:tcPr>
                </a:tc>
                <a:tc>
                  <a:txBody>
                    <a:bodyPr/>
                    <a:lstStyle/>
                    <a:p>
                      <a:pPr indent="0" lvl="0" marL="0" marR="0" rtl="0" algn="ctr">
                        <a:lnSpc>
                          <a:spcPct val="140009"/>
                        </a:lnSpc>
                        <a:spcBef>
                          <a:spcPts val="0"/>
                        </a:spcBef>
                        <a:spcAft>
                          <a:spcPts val="0"/>
                        </a:spcAft>
                        <a:buNone/>
                      </a:pPr>
                      <a:r>
                        <a:rPr lang="en-US" sz="4399" u="none" cap="none" strike="noStrike">
                          <a:solidFill>
                            <a:srgbClr val="4A4684"/>
                          </a:solidFill>
                          <a:latin typeface="Gamja Flower"/>
                          <a:ea typeface="Gamja Flower"/>
                          <a:cs typeface="Gamja Flower"/>
                          <a:sym typeface="Gamja Flower"/>
                        </a:rPr>
                        <a:t>THU</a:t>
                      </a:r>
                      <a:endParaRPr sz="1100" u="none" cap="none" strike="noStrike"/>
                    </a:p>
                  </a:txBody>
                  <a:tcPr marT="19050" marB="19050" marR="19050" marL="19050" anchor="ctr">
                    <a:lnL cap="flat" cmpd="sng" w="47625">
                      <a:solidFill>
                        <a:srgbClr val="F6F7F8"/>
                      </a:solidFill>
                      <a:prstDash val="solid"/>
                      <a:round/>
                      <a:headEnd len="sm" w="sm" type="none"/>
                      <a:tailEnd len="sm" w="sm" type="none"/>
                    </a:lnL>
                    <a:lnR cap="flat" cmpd="sng" w="47625">
                      <a:solidFill>
                        <a:srgbClr val="F6F7F8"/>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9F1FC"/>
                    </a:solidFill>
                  </a:tcPr>
                </a:tc>
                <a:tc>
                  <a:txBody>
                    <a:bodyPr/>
                    <a:lstStyle/>
                    <a:p>
                      <a:pPr indent="0" lvl="0" marL="0" marR="0" rtl="0" algn="ctr">
                        <a:lnSpc>
                          <a:spcPct val="140009"/>
                        </a:lnSpc>
                        <a:spcBef>
                          <a:spcPts val="0"/>
                        </a:spcBef>
                        <a:spcAft>
                          <a:spcPts val="0"/>
                        </a:spcAft>
                        <a:buNone/>
                      </a:pPr>
                      <a:r>
                        <a:rPr lang="en-US" sz="4399" u="none" cap="none" strike="noStrike">
                          <a:solidFill>
                            <a:srgbClr val="4A4684"/>
                          </a:solidFill>
                          <a:latin typeface="Gamja Flower"/>
                          <a:ea typeface="Gamja Flower"/>
                          <a:cs typeface="Gamja Flower"/>
                          <a:sym typeface="Gamja Flower"/>
                        </a:rPr>
                        <a:t>FRI</a:t>
                      </a:r>
                      <a:endParaRPr sz="1100" u="none" cap="none" strike="noStrike"/>
                    </a:p>
                  </a:txBody>
                  <a:tcPr marT="19050" marB="19050" marR="19050" marL="19050" anchor="ctr">
                    <a:lnL cap="flat" cmpd="sng" w="47625">
                      <a:solidFill>
                        <a:srgbClr val="F6F7F8"/>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9F1FC"/>
                    </a:solidFill>
                  </a:tcPr>
                </a:tc>
              </a:tr>
              <a:tr h="662175">
                <a:tc>
                  <a:txBody>
                    <a:bodyPr/>
                    <a:lstStyle/>
                    <a:p>
                      <a:pPr indent="0" lvl="0" marL="0" marR="0" rtl="0" algn="ctr">
                        <a:lnSpc>
                          <a:spcPct val="140017"/>
                        </a:lnSpc>
                        <a:spcBef>
                          <a:spcPts val="0"/>
                        </a:spcBef>
                        <a:spcAft>
                          <a:spcPts val="0"/>
                        </a:spcAft>
                        <a:buNone/>
                      </a:pPr>
                      <a:r>
                        <a:rPr b="1" lang="en-US" sz="2299" u="none" cap="none" strike="noStrike">
                          <a:solidFill>
                            <a:srgbClr val="4A4684"/>
                          </a:solidFill>
                          <a:latin typeface="Ubuntu"/>
                          <a:ea typeface="Ubuntu"/>
                          <a:cs typeface="Ubuntu"/>
                          <a:sym typeface="Ubuntu"/>
                        </a:rPr>
                        <a:t>OCTOBER 16</a:t>
                      </a:r>
                      <a:endParaRPr sz="1100" u="none" cap="none" strike="noStrike"/>
                    </a:p>
                  </a:txBody>
                  <a:tcPr marT="19050" marB="19050" marR="19050" marL="19050" anchor="ctr">
                    <a:lnL cap="flat" cmpd="sng" w="9525">
                      <a:solidFill>
                        <a:srgbClr val="000000">
                          <a:alpha val="0"/>
                        </a:srgbClr>
                      </a:solidFill>
                      <a:prstDash val="solid"/>
                      <a:round/>
                      <a:headEnd len="sm" w="sm" type="none"/>
                      <a:tailEnd len="sm" w="sm" type="none"/>
                    </a:lnL>
                    <a:lnR cap="flat" cmpd="sng" w="47625">
                      <a:solidFill>
                        <a:srgbClr val="F6F7F8"/>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FA1D1"/>
                    </a:solidFill>
                  </a:tcPr>
                </a:tc>
                <a:tc>
                  <a:txBody>
                    <a:bodyPr/>
                    <a:lstStyle/>
                    <a:p>
                      <a:pPr indent="0" lvl="0" marL="0" marR="0" rtl="0" algn="ctr">
                        <a:lnSpc>
                          <a:spcPct val="140017"/>
                        </a:lnSpc>
                        <a:spcBef>
                          <a:spcPts val="0"/>
                        </a:spcBef>
                        <a:spcAft>
                          <a:spcPts val="0"/>
                        </a:spcAft>
                        <a:buNone/>
                      </a:pPr>
                      <a:r>
                        <a:rPr b="1" lang="en-US" sz="2299" u="none" cap="none" strike="noStrike">
                          <a:solidFill>
                            <a:srgbClr val="4A4684"/>
                          </a:solidFill>
                          <a:latin typeface="Ubuntu"/>
                          <a:ea typeface="Ubuntu"/>
                          <a:cs typeface="Ubuntu"/>
                          <a:sym typeface="Ubuntu"/>
                        </a:rPr>
                        <a:t>OCTOBER 17</a:t>
                      </a:r>
                      <a:endParaRPr sz="1100" u="none" cap="none" strike="noStrike"/>
                    </a:p>
                  </a:txBody>
                  <a:tcPr marT="19050" marB="19050" marR="19050" marL="19050" anchor="ctr">
                    <a:lnL cap="flat" cmpd="sng" w="47625">
                      <a:solidFill>
                        <a:srgbClr val="F6F7F8"/>
                      </a:solidFill>
                      <a:prstDash val="solid"/>
                      <a:round/>
                      <a:headEnd len="sm" w="sm" type="none"/>
                      <a:tailEnd len="sm" w="sm" type="none"/>
                    </a:lnL>
                    <a:lnR cap="flat" cmpd="sng" w="47625">
                      <a:solidFill>
                        <a:srgbClr val="F6F7F8"/>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FA1D1"/>
                    </a:solidFill>
                  </a:tcPr>
                </a:tc>
                <a:tc>
                  <a:txBody>
                    <a:bodyPr/>
                    <a:lstStyle/>
                    <a:p>
                      <a:pPr indent="0" lvl="0" marL="0" marR="0" rtl="0" algn="ctr">
                        <a:lnSpc>
                          <a:spcPct val="140017"/>
                        </a:lnSpc>
                        <a:spcBef>
                          <a:spcPts val="0"/>
                        </a:spcBef>
                        <a:spcAft>
                          <a:spcPts val="0"/>
                        </a:spcAft>
                        <a:buNone/>
                      </a:pPr>
                      <a:r>
                        <a:rPr b="1" lang="en-US" sz="2299" u="none" cap="none" strike="noStrike">
                          <a:solidFill>
                            <a:srgbClr val="4A4684"/>
                          </a:solidFill>
                          <a:latin typeface="Ubuntu"/>
                          <a:ea typeface="Ubuntu"/>
                          <a:cs typeface="Ubuntu"/>
                          <a:sym typeface="Ubuntu"/>
                        </a:rPr>
                        <a:t>OCTOBER 18</a:t>
                      </a:r>
                      <a:endParaRPr sz="1100" u="none" cap="none" strike="noStrike"/>
                    </a:p>
                  </a:txBody>
                  <a:tcPr marT="19050" marB="19050" marR="19050" marL="19050" anchor="ctr">
                    <a:lnL cap="flat" cmpd="sng" w="47625">
                      <a:solidFill>
                        <a:srgbClr val="F6F7F8"/>
                      </a:solidFill>
                      <a:prstDash val="solid"/>
                      <a:round/>
                      <a:headEnd len="sm" w="sm" type="none"/>
                      <a:tailEnd len="sm" w="sm" type="none"/>
                    </a:lnL>
                    <a:lnR cap="flat" cmpd="sng" w="47625">
                      <a:solidFill>
                        <a:srgbClr val="F6F7F8"/>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FA1D1"/>
                    </a:solidFill>
                  </a:tcPr>
                </a:tc>
                <a:tc>
                  <a:txBody>
                    <a:bodyPr/>
                    <a:lstStyle/>
                    <a:p>
                      <a:pPr indent="0" lvl="0" marL="0" marR="0" rtl="0" algn="ctr">
                        <a:lnSpc>
                          <a:spcPct val="140017"/>
                        </a:lnSpc>
                        <a:spcBef>
                          <a:spcPts val="0"/>
                        </a:spcBef>
                        <a:spcAft>
                          <a:spcPts val="0"/>
                        </a:spcAft>
                        <a:buNone/>
                      </a:pPr>
                      <a:r>
                        <a:rPr b="1" lang="en-US" sz="2299" u="none" cap="none" strike="noStrike">
                          <a:solidFill>
                            <a:srgbClr val="4A4684"/>
                          </a:solidFill>
                          <a:latin typeface="Ubuntu"/>
                          <a:ea typeface="Ubuntu"/>
                          <a:cs typeface="Ubuntu"/>
                          <a:sym typeface="Ubuntu"/>
                        </a:rPr>
                        <a:t>OCTOBER 19</a:t>
                      </a:r>
                      <a:endParaRPr sz="1100" u="none" cap="none" strike="noStrike"/>
                    </a:p>
                  </a:txBody>
                  <a:tcPr marT="19050" marB="19050" marR="19050" marL="19050" anchor="ctr">
                    <a:lnL cap="flat" cmpd="sng" w="47625">
                      <a:solidFill>
                        <a:srgbClr val="F6F7F8"/>
                      </a:solidFill>
                      <a:prstDash val="solid"/>
                      <a:round/>
                      <a:headEnd len="sm" w="sm" type="none"/>
                      <a:tailEnd len="sm" w="sm" type="none"/>
                    </a:lnL>
                    <a:lnR cap="flat" cmpd="sng" w="47625">
                      <a:solidFill>
                        <a:srgbClr val="F6F7F8"/>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FA1D1"/>
                    </a:solidFill>
                  </a:tcPr>
                </a:tc>
                <a:tc>
                  <a:txBody>
                    <a:bodyPr/>
                    <a:lstStyle/>
                    <a:p>
                      <a:pPr indent="0" lvl="0" marL="0" marR="0" rtl="0" algn="ctr">
                        <a:lnSpc>
                          <a:spcPct val="140017"/>
                        </a:lnSpc>
                        <a:spcBef>
                          <a:spcPts val="0"/>
                        </a:spcBef>
                        <a:spcAft>
                          <a:spcPts val="0"/>
                        </a:spcAft>
                        <a:buNone/>
                      </a:pPr>
                      <a:r>
                        <a:rPr b="1" lang="en-US" sz="2299" u="none" cap="none" strike="noStrike">
                          <a:solidFill>
                            <a:srgbClr val="4A4684"/>
                          </a:solidFill>
                          <a:latin typeface="Ubuntu"/>
                          <a:ea typeface="Ubuntu"/>
                          <a:cs typeface="Ubuntu"/>
                          <a:sym typeface="Ubuntu"/>
                        </a:rPr>
                        <a:t>OCTOBER 20</a:t>
                      </a:r>
                      <a:endParaRPr sz="1100" u="none" cap="none" strike="noStrike"/>
                    </a:p>
                  </a:txBody>
                  <a:tcPr marT="19050" marB="19050" marR="19050" marL="19050" anchor="ctr">
                    <a:lnL cap="flat" cmpd="sng" w="47625">
                      <a:solidFill>
                        <a:srgbClr val="F6F7F8"/>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EFA1D1"/>
                    </a:solidFill>
                  </a:tcPr>
                </a:tc>
              </a:tr>
              <a:tr h="3037500">
                <a:tc>
                  <a:txBody>
                    <a:bodyPr/>
                    <a:lstStyle/>
                    <a:p>
                      <a:pPr indent="0" lvl="0" marL="0" marR="0" rtl="0" algn="ctr">
                        <a:lnSpc>
                          <a:spcPct val="140010"/>
                        </a:lnSpc>
                        <a:spcBef>
                          <a:spcPts val="0"/>
                        </a:spcBef>
                        <a:spcAft>
                          <a:spcPts val="0"/>
                        </a:spcAft>
                        <a:buNone/>
                      </a:pPr>
                      <a:r>
                        <a:rPr lang="en-US" sz="3699" u="none" cap="none" strike="noStrike">
                          <a:solidFill>
                            <a:srgbClr val="4A4684"/>
                          </a:solidFill>
                          <a:latin typeface="Gamja Flower"/>
                          <a:ea typeface="Gamja Flower"/>
                          <a:cs typeface="Gamja Flower"/>
                          <a:sym typeface="Gamja Flower"/>
                        </a:rPr>
                        <a:t>2:30-3:30pm</a:t>
                      </a:r>
                      <a:endParaRPr sz="1100" u="none" cap="none" strike="noStrike"/>
                    </a:p>
                  </a:txBody>
                  <a:tcPr marT="19050" marB="19050" marR="19050" marL="19050" anchor="ctr">
                    <a:lnL cap="flat" cmpd="sng" w="9525">
                      <a:solidFill>
                        <a:srgbClr val="000000">
                          <a:alpha val="0"/>
                        </a:srgbClr>
                      </a:solidFill>
                      <a:prstDash val="solid"/>
                      <a:round/>
                      <a:headEnd len="sm" w="sm" type="none"/>
                      <a:tailEnd len="sm" w="sm" type="none"/>
                    </a:lnL>
                    <a:lnR cap="flat" cmpd="sng" w="47625">
                      <a:solidFill>
                        <a:srgbClr val="F6F7F8"/>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FAF4B7"/>
                    </a:solidFill>
                  </a:tcPr>
                </a:tc>
                <a:tc>
                  <a:txBody>
                    <a:bodyPr/>
                    <a:lstStyle/>
                    <a:p>
                      <a:pPr indent="0" lvl="0" marL="0" marR="0" rtl="0" algn="ctr">
                        <a:lnSpc>
                          <a:spcPct val="140010"/>
                        </a:lnSpc>
                        <a:spcBef>
                          <a:spcPts val="0"/>
                        </a:spcBef>
                        <a:spcAft>
                          <a:spcPts val="0"/>
                        </a:spcAft>
                        <a:buNone/>
                      </a:pPr>
                      <a:r>
                        <a:rPr lang="en-US" sz="3699" u="none" cap="none" strike="noStrike">
                          <a:solidFill>
                            <a:srgbClr val="4A4684"/>
                          </a:solidFill>
                          <a:latin typeface="Gamja Flower"/>
                          <a:ea typeface="Gamja Flower"/>
                          <a:cs typeface="Gamja Flower"/>
                          <a:sym typeface="Gamja Flower"/>
                        </a:rPr>
                        <a:t>3:00-4:00pm</a:t>
                      </a:r>
                      <a:endParaRPr sz="1100" u="none" cap="none" strike="noStrike"/>
                    </a:p>
                  </a:txBody>
                  <a:tcPr marT="19050" marB="19050" marR="19050" marL="19050" anchor="ctr">
                    <a:lnL cap="flat" cmpd="sng" w="47625">
                      <a:solidFill>
                        <a:srgbClr val="F6F7F8"/>
                      </a:solidFill>
                      <a:prstDash val="solid"/>
                      <a:round/>
                      <a:headEnd len="sm" w="sm" type="none"/>
                      <a:tailEnd len="sm" w="sm" type="none"/>
                    </a:lnL>
                    <a:lnR cap="flat" cmpd="sng" w="47625">
                      <a:solidFill>
                        <a:srgbClr val="F6F7F8"/>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FAF4B7"/>
                    </a:solidFill>
                  </a:tcPr>
                </a:tc>
                <a:tc>
                  <a:txBody>
                    <a:bodyPr/>
                    <a:lstStyle/>
                    <a:p>
                      <a:pPr indent="0" lvl="0" marL="0" marR="0" rtl="0" algn="ctr">
                        <a:lnSpc>
                          <a:spcPct val="140010"/>
                        </a:lnSpc>
                        <a:spcBef>
                          <a:spcPts val="0"/>
                        </a:spcBef>
                        <a:spcAft>
                          <a:spcPts val="0"/>
                        </a:spcAft>
                        <a:buNone/>
                      </a:pPr>
                      <a:r>
                        <a:rPr lang="en-US" sz="3699" u="none" cap="none" strike="noStrike">
                          <a:solidFill>
                            <a:srgbClr val="4A4684"/>
                          </a:solidFill>
                          <a:latin typeface="Gamja Flower"/>
                          <a:ea typeface="Gamja Flower"/>
                          <a:cs typeface="Gamja Flower"/>
                          <a:sym typeface="Gamja Flower"/>
                        </a:rPr>
                        <a:t>4:15-5:00pm</a:t>
                      </a:r>
                      <a:endParaRPr sz="1100" u="none" cap="none" strike="noStrike"/>
                    </a:p>
                  </a:txBody>
                  <a:tcPr marT="19050" marB="19050" marR="19050" marL="19050" anchor="ctr">
                    <a:lnL cap="flat" cmpd="sng" w="47625">
                      <a:solidFill>
                        <a:srgbClr val="F6F7F8"/>
                      </a:solidFill>
                      <a:prstDash val="solid"/>
                      <a:round/>
                      <a:headEnd len="sm" w="sm" type="none"/>
                      <a:tailEnd len="sm" w="sm" type="none"/>
                    </a:lnL>
                    <a:lnR cap="flat" cmpd="sng" w="47625">
                      <a:solidFill>
                        <a:srgbClr val="F6F7F8"/>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FAF4B7"/>
                    </a:solidFill>
                  </a:tcPr>
                </a:tc>
                <a:tc>
                  <a:txBody>
                    <a:bodyPr/>
                    <a:lstStyle/>
                    <a:p>
                      <a:pPr indent="0" lvl="0" marL="0" marR="0" rtl="0" algn="ctr">
                        <a:lnSpc>
                          <a:spcPct val="140010"/>
                        </a:lnSpc>
                        <a:spcBef>
                          <a:spcPts val="0"/>
                        </a:spcBef>
                        <a:spcAft>
                          <a:spcPts val="0"/>
                        </a:spcAft>
                        <a:buNone/>
                      </a:pPr>
                      <a:r>
                        <a:rPr lang="en-US" sz="3699" u="none" cap="none" strike="noStrike">
                          <a:solidFill>
                            <a:srgbClr val="4A4684"/>
                          </a:solidFill>
                          <a:latin typeface="Gamja Flower"/>
                          <a:ea typeface="Gamja Flower"/>
                          <a:cs typeface="Gamja Flower"/>
                          <a:sym typeface="Gamja Flower"/>
                        </a:rPr>
                        <a:t>2:30-3:30pm</a:t>
                      </a:r>
                      <a:endParaRPr sz="1100" u="none" cap="none" strike="noStrike"/>
                    </a:p>
                  </a:txBody>
                  <a:tcPr marT="19050" marB="19050" marR="19050" marL="19050" anchor="ctr">
                    <a:lnL cap="flat" cmpd="sng" w="47625">
                      <a:solidFill>
                        <a:srgbClr val="F6F7F8"/>
                      </a:solidFill>
                      <a:prstDash val="solid"/>
                      <a:round/>
                      <a:headEnd len="sm" w="sm" type="none"/>
                      <a:tailEnd len="sm" w="sm" type="none"/>
                    </a:lnL>
                    <a:lnR cap="flat" cmpd="sng" w="47625">
                      <a:solidFill>
                        <a:srgbClr val="F6F7F8"/>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FAF4B7"/>
                    </a:solidFill>
                  </a:tcPr>
                </a:tc>
                <a:tc>
                  <a:txBody>
                    <a:bodyPr/>
                    <a:lstStyle/>
                    <a:p>
                      <a:pPr indent="0" lvl="0" marL="0" marR="0" rtl="0" algn="ctr">
                        <a:lnSpc>
                          <a:spcPct val="140010"/>
                        </a:lnSpc>
                        <a:spcBef>
                          <a:spcPts val="0"/>
                        </a:spcBef>
                        <a:spcAft>
                          <a:spcPts val="0"/>
                        </a:spcAft>
                        <a:buNone/>
                      </a:pPr>
                      <a:r>
                        <a:rPr lang="en-US" sz="3699" u="none" cap="none" strike="noStrike">
                          <a:solidFill>
                            <a:srgbClr val="4A4684"/>
                          </a:solidFill>
                          <a:latin typeface="Gamja Flower"/>
                          <a:ea typeface="Gamja Flower"/>
                          <a:cs typeface="Gamja Flower"/>
                          <a:sym typeface="Gamja Flower"/>
                        </a:rPr>
                        <a:t>3:00-4:00pm</a:t>
                      </a:r>
                      <a:endParaRPr sz="1100" u="none" cap="none" strike="noStrike"/>
                    </a:p>
                  </a:txBody>
                  <a:tcPr marT="19050" marB="19050" marR="19050" marL="19050" anchor="ctr">
                    <a:lnL cap="flat" cmpd="sng" w="47625">
                      <a:solidFill>
                        <a:srgbClr val="F6F7F8"/>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FAF4B7"/>
                    </a:solidFill>
                  </a:tcPr>
                </a:tc>
              </a:tr>
              <a:tr h="1426650">
                <a:tc>
                  <a:txBody>
                    <a:bodyPr/>
                    <a:lstStyle/>
                    <a:p>
                      <a:pPr indent="0" lvl="0" marL="0" marR="0" rtl="0" algn="ctr">
                        <a:lnSpc>
                          <a:spcPct val="111002"/>
                        </a:lnSpc>
                        <a:spcBef>
                          <a:spcPts val="0"/>
                        </a:spcBef>
                        <a:spcAft>
                          <a:spcPts val="0"/>
                        </a:spcAft>
                        <a:buNone/>
                      </a:pPr>
                      <a:r>
                        <a:rPr lang="en-US" sz="3699" u="none" cap="none" strike="noStrike">
                          <a:solidFill>
                            <a:srgbClr val="4A4684"/>
                          </a:solidFill>
                          <a:latin typeface="Gamja Flower"/>
                          <a:ea typeface="Gamja Flower"/>
                          <a:cs typeface="Gamja Flower"/>
                          <a:sym typeface="Gamja Flower"/>
                        </a:rPr>
                        <a:t>Foundation</a:t>
                      </a:r>
                      <a:endParaRPr sz="1100" u="none" cap="none" strike="noStrike"/>
                    </a:p>
                    <a:p>
                      <a:pPr indent="0" lvl="0" marL="0" marR="0" rtl="0" algn="ctr">
                        <a:lnSpc>
                          <a:spcPct val="111002"/>
                        </a:lnSpc>
                        <a:spcBef>
                          <a:spcPts val="0"/>
                        </a:spcBef>
                        <a:spcAft>
                          <a:spcPts val="0"/>
                        </a:spcAft>
                        <a:buNone/>
                      </a:pPr>
                      <a:r>
                        <a:rPr lang="en-US" sz="3699" u="none" cap="none" strike="noStrike">
                          <a:solidFill>
                            <a:srgbClr val="4A4684"/>
                          </a:solidFill>
                          <a:latin typeface="Gamja Flower"/>
                          <a:ea typeface="Gamja Flower"/>
                          <a:cs typeface="Gamja Flower"/>
                          <a:sym typeface="Gamja Flower"/>
                        </a:rPr>
                        <a:t>Level Yoga</a:t>
                      </a:r>
                      <a:endParaRPr/>
                    </a:p>
                  </a:txBody>
                  <a:tcPr marT="19050" marB="19050" marR="19050" marL="19050" anchor="ctr">
                    <a:lnL cap="flat" cmpd="sng" w="9525">
                      <a:solidFill>
                        <a:srgbClr val="000000">
                          <a:alpha val="0"/>
                        </a:srgbClr>
                      </a:solidFill>
                      <a:prstDash val="solid"/>
                      <a:round/>
                      <a:headEnd len="sm" w="sm" type="none"/>
                      <a:tailEnd len="sm" w="sm" type="none"/>
                    </a:lnL>
                    <a:lnR cap="flat" cmpd="sng" w="47625">
                      <a:solidFill>
                        <a:srgbClr val="F6F7F8"/>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B4C6EB"/>
                    </a:solidFill>
                  </a:tcPr>
                </a:tc>
                <a:tc>
                  <a:txBody>
                    <a:bodyPr/>
                    <a:lstStyle/>
                    <a:p>
                      <a:pPr indent="0" lvl="0" marL="0" marR="0" rtl="0" algn="ctr">
                        <a:lnSpc>
                          <a:spcPct val="111002"/>
                        </a:lnSpc>
                        <a:spcBef>
                          <a:spcPts val="0"/>
                        </a:spcBef>
                        <a:spcAft>
                          <a:spcPts val="0"/>
                        </a:spcAft>
                        <a:buNone/>
                      </a:pPr>
                      <a:r>
                        <a:rPr lang="en-US" sz="3699" u="none" cap="none" strike="noStrike">
                          <a:solidFill>
                            <a:srgbClr val="4A4684"/>
                          </a:solidFill>
                          <a:latin typeface="Gamja Flower"/>
                          <a:ea typeface="Gamja Flower"/>
                          <a:cs typeface="Gamja Flower"/>
                          <a:sym typeface="Gamja Flower"/>
                        </a:rPr>
                        <a:t>Moderate</a:t>
                      </a:r>
                      <a:endParaRPr sz="1100" u="none" cap="none" strike="noStrike"/>
                    </a:p>
                    <a:p>
                      <a:pPr indent="0" lvl="0" marL="0" marR="0" rtl="0" algn="ctr">
                        <a:lnSpc>
                          <a:spcPct val="111002"/>
                        </a:lnSpc>
                        <a:spcBef>
                          <a:spcPts val="0"/>
                        </a:spcBef>
                        <a:spcAft>
                          <a:spcPts val="0"/>
                        </a:spcAft>
                        <a:buNone/>
                      </a:pPr>
                      <a:r>
                        <a:rPr lang="en-US" sz="3699" u="none" cap="none" strike="noStrike">
                          <a:solidFill>
                            <a:srgbClr val="4A4684"/>
                          </a:solidFill>
                          <a:latin typeface="Gamja Flower"/>
                          <a:ea typeface="Gamja Flower"/>
                          <a:cs typeface="Gamja Flower"/>
                          <a:sym typeface="Gamja Flower"/>
                        </a:rPr>
                        <a:t>Level Yoga</a:t>
                      </a:r>
                      <a:endParaRPr/>
                    </a:p>
                  </a:txBody>
                  <a:tcPr marT="19050" marB="19050" marR="19050" marL="19050" anchor="ctr">
                    <a:lnL cap="flat" cmpd="sng" w="47625">
                      <a:solidFill>
                        <a:srgbClr val="F6F7F8"/>
                      </a:solidFill>
                      <a:prstDash val="solid"/>
                      <a:round/>
                      <a:headEnd len="sm" w="sm" type="none"/>
                      <a:tailEnd len="sm" w="sm" type="none"/>
                    </a:lnL>
                    <a:lnR cap="flat" cmpd="sng" w="47625">
                      <a:solidFill>
                        <a:srgbClr val="F6F7F8"/>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B4C6EB"/>
                    </a:solidFill>
                  </a:tcPr>
                </a:tc>
                <a:tc>
                  <a:txBody>
                    <a:bodyPr/>
                    <a:lstStyle/>
                    <a:p>
                      <a:pPr indent="0" lvl="0" marL="0" marR="0" rtl="0" algn="ctr">
                        <a:lnSpc>
                          <a:spcPct val="111002"/>
                        </a:lnSpc>
                        <a:spcBef>
                          <a:spcPts val="0"/>
                        </a:spcBef>
                        <a:spcAft>
                          <a:spcPts val="0"/>
                        </a:spcAft>
                        <a:buNone/>
                      </a:pPr>
                      <a:r>
                        <a:rPr lang="en-US" sz="3699" u="none" cap="none" strike="noStrike">
                          <a:solidFill>
                            <a:srgbClr val="4A4684"/>
                          </a:solidFill>
                          <a:latin typeface="Gamja Flower"/>
                          <a:ea typeface="Gamja Flower"/>
                          <a:cs typeface="Gamja Flower"/>
                          <a:sym typeface="Gamja Flower"/>
                        </a:rPr>
                        <a:t>Foundation</a:t>
                      </a:r>
                      <a:endParaRPr sz="1100" u="none" cap="none" strike="noStrike"/>
                    </a:p>
                    <a:p>
                      <a:pPr indent="0" lvl="0" marL="0" marR="0" rtl="0" algn="ctr">
                        <a:lnSpc>
                          <a:spcPct val="111002"/>
                        </a:lnSpc>
                        <a:spcBef>
                          <a:spcPts val="0"/>
                        </a:spcBef>
                        <a:spcAft>
                          <a:spcPts val="0"/>
                        </a:spcAft>
                        <a:buNone/>
                      </a:pPr>
                      <a:r>
                        <a:rPr lang="en-US" sz="3699" u="none" cap="none" strike="noStrike">
                          <a:solidFill>
                            <a:srgbClr val="4A4684"/>
                          </a:solidFill>
                          <a:latin typeface="Gamja Flower"/>
                          <a:ea typeface="Gamja Flower"/>
                          <a:cs typeface="Gamja Flower"/>
                          <a:sym typeface="Gamja Flower"/>
                        </a:rPr>
                        <a:t>Level Yoga</a:t>
                      </a:r>
                      <a:endParaRPr/>
                    </a:p>
                  </a:txBody>
                  <a:tcPr marT="19050" marB="19050" marR="19050" marL="19050" anchor="ctr">
                    <a:lnL cap="flat" cmpd="sng" w="47625">
                      <a:solidFill>
                        <a:srgbClr val="F6F7F8"/>
                      </a:solidFill>
                      <a:prstDash val="solid"/>
                      <a:round/>
                      <a:headEnd len="sm" w="sm" type="none"/>
                      <a:tailEnd len="sm" w="sm" type="none"/>
                    </a:lnL>
                    <a:lnR cap="flat" cmpd="sng" w="47625">
                      <a:solidFill>
                        <a:srgbClr val="F6F7F8"/>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B4C6EB"/>
                    </a:solidFill>
                  </a:tcPr>
                </a:tc>
                <a:tc>
                  <a:txBody>
                    <a:bodyPr/>
                    <a:lstStyle/>
                    <a:p>
                      <a:pPr indent="0" lvl="0" marL="0" marR="0" rtl="0" algn="ctr">
                        <a:lnSpc>
                          <a:spcPct val="111002"/>
                        </a:lnSpc>
                        <a:spcBef>
                          <a:spcPts val="0"/>
                        </a:spcBef>
                        <a:spcAft>
                          <a:spcPts val="0"/>
                        </a:spcAft>
                        <a:buNone/>
                      </a:pPr>
                      <a:r>
                        <a:rPr lang="en-US" sz="3699" u="none" cap="none" strike="noStrike">
                          <a:solidFill>
                            <a:srgbClr val="4A4684"/>
                          </a:solidFill>
                          <a:latin typeface="Gamja Flower"/>
                          <a:ea typeface="Gamja Flower"/>
                          <a:cs typeface="Gamja Flower"/>
                          <a:sym typeface="Gamja Flower"/>
                        </a:rPr>
                        <a:t>Brief</a:t>
                      </a:r>
                      <a:endParaRPr sz="1100" u="none" cap="none" strike="noStrike"/>
                    </a:p>
                    <a:p>
                      <a:pPr indent="0" lvl="0" marL="0" marR="0" rtl="0" algn="ctr">
                        <a:lnSpc>
                          <a:spcPct val="111002"/>
                        </a:lnSpc>
                        <a:spcBef>
                          <a:spcPts val="0"/>
                        </a:spcBef>
                        <a:spcAft>
                          <a:spcPts val="0"/>
                        </a:spcAft>
                        <a:buNone/>
                      </a:pPr>
                      <a:r>
                        <a:rPr lang="en-US" sz="3699" u="none" cap="none" strike="noStrike">
                          <a:solidFill>
                            <a:srgbClr val="4A4684"/>
                          </a:solidFill>
                          <a:latin typeface="Gamja Flower"/>
                          <a:ea typeface="Gamja Flower"/>
                          <a:cs typeface="Gamja Flower"/>
                          <a:sym typeface="Gamja Flower"/>
                        </a:rPr>
                        <a:t>meditation</a:t>
                      </a:r>
                      <a:endParaRPr/>
                    </a:p>
                  </a:txBody>
                  <a:tcPr marT="19050" marB="19050" marR="19050" marL="19050" anchor="ctr">
                    <a:lnL cap="flat" cmpd="sng" w="47625">
                      <a:solidFill>
                        <a:srgbClr val="F6F7F8"/>
                      </a:solidFill>
                      <a:prstDash val="solid"/>
                      <a:round/>
                      <a:headEnd len="sm" w="sm" type="none"/>
                      <a:tailEnd len="sm" w="sm" type="none"/>
                    </a:lnL>
                    <a:lnR cap="flat" cmpd="sng" w="47625">
                      <a:solidFill>
                        <a:srgbClr val="F6F7F8"/>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B4C6EB"/>
                    </a:solidFill>
                  </a:tcPr>
                </a:tc>
                <a:tc>
                  <a:txBody>
                    <a:bodyPr/>
                    <a:lstStyle/>
                    <a:p>
                      <a:pPr indent="0" lvl="0" marL="0" marR="0" rtl="0" algn="ctr">
                        <a:lnSpc>
                          <a:spcPct val="111002"/>
                        </a:lnSpc>
                        <a:spcBef>
                          <a:spcPts val="0"/>
                        </a:spcBef>
                        <a:spcAft>
                          <a:spcPts val="0"/>
                        </a:spcAft>
                        <a:buNone/>
                      </a:pPr>
                      <a:r>
                        <a:rPr lang="en-US" sz="3699" u="none" cap="none" strike="noStrike">
                          <a:solidFill>
                            <a:srgbClr val="4A4684"/>
                          </a:solidFill>
                          <a:latin typeface="Gamja Flower"/>
                          <a:ea typeface="Gamja Flower"/>
                          <a:cs typeface="Gamja Flower"/>
                          <a:sym typeface="Gamja Flower"/>
                        </a:rPr>
                        <a:t>Moderate</a:t>
                      </a:r>
                      <a:endParaRPr sz="1100" u="none" cap="none" strike="noStrike"/>
                    </a:p>
                    <a:p>
                      <a:pPr indent="0" lvl="0" marL="0" marR="0" rtl="0" algn="ctr">
                        <a:lnSpc>
                          <a:spcPct val="111002"/>
                        </a:lnSpc>
                        <a:spcBef>
                          <a:spcPts val="0"/>
                        </a:spcBef>
                        <a:spcAft>
                          <a:spcPts val="0"/>
                        </a:spcAft>
                        <a:buNone/>
                      </a:pPr>
                      <a:r>
                        <a:rPr lang="en-US" sz="3699" u="none" cap="none" strike="noStrike">
                          <a:solidFill>
                            <a:srgbClr val="4A4684"/>
                          </a:solidFill>
                          <a:latin typeface="Gamja Flower"/>
                          <a:ea typeface="Gamja Flower"/>
                          <a:cs typeface="Gamja Flower"/>
                          <a:sym typeface="Gamja Flower"/>
                        </a:rPr>
                        <a:t>Level Yoga</a:t>
                      </a:r>
                      <a:endParaRPr/>
                    </a:p>
                  </a:txBody>
                  <a:tcPr marT="19050" marB="19050" marR="19050" marL="19050" anchor="ctr">
                    <a:lnL cap="flat" cmpd="sng" w="47625">
                      <a:solidFill>
                        <a:srgbClr val="F6F7F8"/>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rgbClr val="B4C6EB"/>
                    </a:solidFill>
                  </a:tcPr>
                </a:tc>
              </a:tr>
            </a:tbl>
          </a:graphicData>
        </a:graphic>
      </p:graphicFrame>
      <p:sp>
        <p:nvSpPr>
          <p:cNvPr id="318" name="Google Shape;318;p26"/>
          <p:cNvSpPr/>
          <p:nvPr/>
        </p:nvSpPr>
        <p:spPr>
          <a:xfrm>
            <a:off x="13742534" y="1004274"/>
            <a:ext cx="3605023" cy="2338759"/>
          </a:xfrm>
          <a:custGeom>
            <a:rect b="b" l="l" r="r" t="t"/>
            <a:pathLst>
              <a:path extrusionOk="0" h="2338759" w="3605023">
                <a:moveTo>
                  <a:pt x="0" y="0"/>
                </a:moveTo>
                <a:lnTo>
                  <a:pt x="3605024" y="0"/>
                </a:lnTo>
                <a:lnTo>
                  <a:pt x="3605024" y="2338759"/>
                </a:lnTo>
                <a:lnTo>
                  <a:pt x="0" y="2338759"/>
                </a:lnTo>
                <a:lnTo>
                  <a:pt x="0" y="0"/>
                </a:lnTo>
                <a:close/>
              </a:path>
            </a:pathLst>
          </a:custGeom>
          <a:blipFill rotWithShape="1">
            <a:blip r:embed="rId4">
              <a:alphaModFix/>
            </a:blip>
            <a:stretch>
              <a:fillRect b="0" l="0" r="0" t="0"/>
            </a:stretch>
          </a:blipFill>
          <a:ln>
            <a:noFill/>
          </a:ln>
        </p:spPr>
      </p:sp>
      <p:sp>
        <p:nvSpPr>
          <p:cNvPr id="319" name="Google Shape;319;p26"/>
          <p:cNvSpPr/>
          <p:nvPr/>
        </p:nvSpPr>
        <p:spPr>
          <a:xfrm rot="968619">
            <a:off x="14554364" y="476323"/>
            <a:ext cx="3238426" cy="1268840"/>
          </a:xfrm>
          <a:custGeom>
            <a:rect b="b" l="l" r="r" t="t"/>
            <a:pathLst>
              <a:path extrusionOk="0" h="1268840" w="3238426">
                <a:moveTo>
                  <a:pt x="0" y="0"/>
                </a:moveTo>
                <a:lnTo>
                  <a:pt x="3238427" y="0"/>
                </a:lnTo>
                <a:lnTo>
                  <a:pt x="3238427" y="1268840"/>
                </a:lnTo>
                <a:lnTo>
                  <a:pt x="0" y="1268840"/>
                </a:lnTo>
                <a:lnTo>
                  <a:pt x="0" y="0"/>
                </a:lnTo>
                <a:close/>
              </a:path>
            </a:pathLst>
          </a:custGeom>
          <a:blipFill rotWithShape="1">
            <a:blip r:embed="rId5">
              <a:alphaModFix/>
            </a:blip>
            <a:stretch>
              <a:fillRect b="-144379" l="0" r="0" t="0"/>
            </a:stretch>
          </a:blipFill>
          <a:ln>
            <a:noFill/>
          </a:ln>
        </p:spPr>
      </p:sp>
      <p:sp>
        <p:nvSpPr>
          <p:cNvPr id="320" name="Google Shape;320;p26"/>
          <p:cNvSpPr/>
          <p:nvPr/>
        </p:nvSpPr>
        <p:spPr>
          <a:xfrm rot="-1937939">
            <a:off x="820260" y="511578"/>
            <a:ext cx="2514990" cy="985393"/>
          </a:xfrm>
          <a:custGeom>
            <a:rect b="b" l="l" r="r" t="t"/>
            <a:pathLst>
              <a:path extrusionOk="0" h="985393" w="2514990">
                <a:moveTo>
                  <a:pt x="0" y="0"/>
                </a:moveTo>
                <a:lnTo>
                  <a:pt x="2514990" y="0"/>
                </a:lnTo>
                <a:lnTo>
                  <a:pt x="2514990" y="985393"/>
                </a:lnTo>
                <a:lnTo>
                  <a:pt x="0" y="985393"/>
                </a:lnTo>
                <a:lnTo>
                  <a:pt x="0" y="0"/>
                </a:lnTo>
                <a:close/>
              </a:path>
            </a:pathLst>
          </a:custGeom>
          <a:blipFill rotWithShape="1">
            <a:blip r:embed="rId5">
              <a:alphaModFix/>
            </a:blip>
            <a:stretch>
              <a:fillRect b="0" l="0" r="0" t="-144379"/>
            </a:stretch>
          </a:blipFill>
          <a:ln>
            <a:noFill/>
          </a:ln>
        </p:spPr>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324" name="Shape 324"/>
        <p:cNvGrpSpPr/>
        <p:nvPr/>
      </p:nvGrpSpPr>
      <p:grpSpPr>
        <a:xfrm>
          <a:off x="0" y="0"/>
          <a:ext cx="0" cy="0"/>
          <a:chOff x="0" y="0"/>
          <a:chExt cx="0" cy="0"/>
        </a:xfrm>
      </p:grpSpPr>
      <p:grpSp>
        <p:nvGrpSpPr>
          <p:cNvPr id="325" name="Google Shape;325;p27"/>
          <p:cNvGrpSpPr/>
          <p:nvPr/>
        </p:nvGrpSpPr>
        <p:grpSpPr>
          <a:xfrm>
            <a:off x="-457897" y="-180826"/>
            <a:ext cx="19203795" cy="4040985"/>
            <a:chOff x="0" y="-47625"/>
            <a:chExt cx="5057790" cy="1064292"/>
          </a:xfrm>
        </p:grpSpPr>
        <p:sp>
          <p:nvSpPr>
            <p:cNvPr id="326" name="Google Shape;326;p27"/>
            <p:cNvSpPr/>
            <p:nvPr/>
          </p:nvSpPr>
          <p:spPr>
            <a:xfrm>
              <a:off x="0" y="0"/>
              <a:ext cx="5057790" cy="1016667"/>
            </a:xfrm>
            <a:custGeom>
              <a:rect b="b" l="l" r="r" t="t"/>
              <a:pathLst>
                <a:path extrusionOk="0" h="1016667" w="5057790">
                  <a:moveTo>
                    <a:pt x="0" y="0"/>
                  </a:moveTo>
                  <a:lnTo>
                    <a:pt x="5057790" y="0"/>
                  </a:lnTo>
                  <a:lnTo>
                    <a:pt x="5057790" y="1016667"/>
                  </a:lnTo>
                  <a:lnTo>
                    <a:pt x="0" y="1016667"/>
                  </a:lnTo>
                  <a:lnTo>
                    <a:pt x="0" y="0"/>
                  </a:lnTo>
                </a:path>
              </a:pathLst>
            </a:custGeom>
            <a:solidFill>
              <a:srgbClr val="E0EAF8"/>
            </a:solidFill>
            <a:ln>
              <a:noFill/>
            </a:ln>
          </p:spPr>
        </p:sp>
        <p:sp>
          <p:nvSpPr>
            <p:cNvPr id="327" name="Google Shape;327;p27"/>
            <p:cNvSpPr txBox="1"/>
            <p:nvPr/>
          </p:nvSpPr>
          <p:spPr>
            <a:xfrm>
              <a:off x="0" y="-47625"/>
              <a:ext cx="812800" cy="8604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328" name="Google Shape;328;p27"/>
          <p:cNvGrpSpPr/>
          <p:nvPr/>
        </p:nvGrpSpPr>
        <p:grpSpPr>
          <a:xfrm>
            <a:off x="2700080" y="-180826"/>
            <a:ext cx="12887840" cy="5320758"/>
            <a:chOff x="0" y="-47625"/>
            <a:chExt cx="3394328" cy="1401352"/>
          </a:xfrm>
        </p:grpSpPr>
        <p:sp>
          <p:nvSpPr>
            <p:cNvPr id="329" name="Google Shape;329;p27"/>
            <p:cNvSpPr/>
            <p:nvPr/>
          </p:nvSpPr>
          <p:spPr>
            <a:xfrm>
              <a:off x="0" y="0"/>
              <a:ext cx="3394328" cy="1353727"/>
            </a:xfrm>
            <a:custGeom>
              <a:rect b="b" l="l" r="r" t="t"/>
              <a:pathLst>
                <a:path extrusionOk="0" h="1353727" w="3394328">
                  <a:moveTo>
                    <a:pt x="0" y="0"/>
                  </a:moveTo>
                  <a:lnTo>
                    <a:pt x="3394328" y="0"/>
                  </a:lnTo>
                  <a:lnTo>
                    <a:pt x="3394328" y="1353727"/>
                  </a:lnTo>
                  <a:lnTo>
                    <a:pt x="0" y="1353727"/>
                  </a:lnTo>
                  <a:lnTo>
                    <a:pt x="0" y="0"/>
                  </a:lnTo>
                </a:path>
              </a:pathLst>
            </a:custGeom>
            <a:solidFill>
              <a:srgbClr val="B4C6EB"/>
            </a:solidFill>
            <a:ln>
              <a:noFill/>
            </a:ln>
          </p:spPr>
        </p:sp>
        <p:sp>
          <p:nvSpPr>
            <p:cNvPr id="330" name="Google Shape;330;p27"/>
            <p:cNvSpPr txBox="1"/>
            <p:nvPr/>
          </p:nvSpPr>
          <p:spPr>
            <a:xfrm>
              <a:off x="0" y="-47625"/>
              <a:ext cx="812800" cy="8604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331" name="Google Shape;331;p27"/>
          <p:cNvPicPr preferRelativeResize="0"/>
          <p:nvPr/>
        </p:nvPicPr>
        <p:blipFill rotWithShape="1">
          <a:blip r:embed="rId3">
            <a:alphaModFix/>
          </a:blip>
          <a:srcRect b="30878" l="0" r="0" t="9256"/>
          <a:stretch/>
        </p:blipFill>
        <p:spPr>
          <a:xfrm>
            <a:off x="2700080" y="0"/>
            <a:ext cx="12887840" cy="5143500"/>
          </a:xfrm>
          <a:prstGeom prst="rect">
            <a:avLst/>
          </a:prstGeom>
          <a:noFill/>
          <a:ln>
            <a:noFill/>
          </a:ln>
        </p:spPr>
      </p:pic>
      <p:sp>
        <p:nvSpPr>
          <p:cNvPr id="332" name="Google Shape;332;p27"/>
          <p:cNvSpPr/>
          <p:nvPr/>
        </p:nvSpPr>
        <p:spPr>
          <a:xfrm>
            <a:off x="13889213" y="1653855"/>
            <a:ext cx="4027329" cy="3760518"/>
          </a:xfrm>
          <a:custGeom>
            <a:rect b="b" l="l" r="r" t="t"/>
            <a:pathLst>
              <a:path extrusionOk="0" h="3760518" w="4027329">
                <a:moveTo>
                  <a:pt x="0" y="0"/>
                </a:moveTo>
                <a:lnTo>
                  <a:pt x="4027329" y="0"/>
                </a:lnTo>
                <a:lnTo>
                  <a:pt x="4027329" y="3760518"/>
                </a:lnTo>
                <a:lnTo>
                  <a:pt x="0" y="3760518"/>
                </a:lnTo>
                <a:lnTo>
                  <a:pt x="0" y="0"/>
                </a:lnTo>
                <a:close/>
              </a:path>
            </a:pathLst>
          </a:custGeom>
          <a:blipFill rotWithShape="1">
            <a:blip r:embed="rId4">
              <a:alphaModFix/>
            </a:blip>
            <a:stretch>
              <a:fillRect b="0" l="0" r="0" t="0"/>
            </a:stretch>
          </a:blipFill>
          <a:ln>
            <a:noFill/>
          </a:ln>
        </p:spPr>
      </p:sp>
      <p:sp>
        <p:nvSpPr>
          <p:cNvPr id="333" name="Google Shape;333;p27"/>
          <p:cNvSpPr/>
          <p:nvPr/>
        </p:nvSpPr>
        <p:spPr>
          <a:xfrm>
            <a:off x="-175741" y="7074452"/>
            <a:ext cx="5145909" cy="3833915"/>
          </a:xfrm>
          <a:custGeom>
            <a:rect b="b" l="l" r="r" t="t"/>
            <a:pathLst>
              <a:path extrusionOk="0" h="3833915" w="5145909">
                <a:moveTo>
                  <a:pt x="0" y="0"/>
                </a:moveTo>
                <a:lnTo>
                  <a:pt x="5145910" y="0"/>
                </a:lnTo>
                <a:lnTo>
                  <a:pt x="5145910" y="3833915"/>
                </a:lnTo>
                <a:lnTo>
                  <a:pt x="0" y="3833915"/>
                </a:lnTo>
                <a:lnTo>
                  <a:pt x="0" y="0"/>
                </a:lnTo>
                <a:close/>
              </a:path>
            </a:pathLst>
          </a:custGeom>
          <a:blipFill rotWithShape="1">
            <a:blip r:embed="rId5">
              <a:alphaModFix/>
            </a:blip>
            <a:stretch>
              <a:fillRect b="0" l="0" r="-59923" t="-114642"/>
            </a:stretch>
          </a:blipFill>
          <a:ln>
            <a:noFill/>
          </a:ln>
        </p:spPr>
      </p:sp>
      <p:sp>
        <p:nvSpPr>
          <p:cNvPr id="334" name="Google Shape;334;p27"/>
          <p:cNvSpPr txBox="1"/>
          <p:nvPr/>
        </p:nvSpPr>
        <p:spPr>
          <a:xfrm>
            <a:off x="1583862" y="5525943"/>
            <a:ext cx="15120276" cy="1358009"/>
          </a:xfrm>
          <a:prstGeom prst="rect">
            <a:avLst/>
          </a:prstGeom>
          <a:noFill/>
          <a:ln>
            <a:noFill/>
          </a:ln>
        </p:spPr>
        <p:txBody>
          <a:bodyPr anchorCtr="0" anchor="t" bIns="0" lIns="0" spcFirstLastPara="1" rIns="0" wrap="square" tIns="0">
            <a:spAutoFit/>
          </a:bodyPr>
          <a:lstStyle/>
          <a:p>
            <a:pPr indent="0" lvl="0" marL="0" marR="0" rtl="0" algn="ctr">
              <a:lnSpc>
                <a:spcPct val="90999"/>
              </a:lnSpc>
              <a:spcBef>
                <a:spcPts val="0"/>
              </a:spcBef>
              <a:spcAft>
                <a:spcPts val="0"/>
              </a:spcAft>
              <a:buNone/>
            </a:pPr>
            <a:r>
              <a:rPr b="0" i="0" lang="en-US" sz="9199" u="none" cap="none" strike="noStrike">
                <a:solidFill>
                  <a:srgbClr val="C4A7DB"/>
                </a:solidFill>
                <a:latin typeface="Gamja Flower"/>
                <a:ea typeface="Gamja Flower"/>
                <a:cs typeface="Gamja Flower"/>
                <a:sym typeface="Gamja Flower"/>
              </a:rPr>
              <a:t>OUR OBJECTIVES</a:t>
            </a:r>
            <a:endParaRPr/>
          </a:p>
        </p:txBody>
      </p:sp>
      <p:sp>
        <p:nvSpPr>
          <p:cNvPr id="335" name="Google Shape;335;p27"/>
          <p:cNvSpPr txBox="1"/>
          <p:nvPr/>
        </p:nvSpPr>
        <p:spPr>
          <a:xfrm>
            <a:off x="817260" y="7290798"/>
            <a:ext cx="3870752" cy="4597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Objective One</a:t>
            </a:r>
            <a:endParaRPr/>
          </a:p>
        </p:txBody>
      </p:sp>
      <p:sp>
        <p:nvSpPr>
          <p:cNvPr id="336" name="Google Shape;336;p27"/>
          <p:cNvSpPr txBox="1"/>
          <p:nvPr/>
        </p:nvSpPr>
        <p:spPr>
          <a:xfrm>
            <a:off x="1386785" y="8011140"/>
            <a:ext cx="2731702" cy="772795"/>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Elaborate on what you want to discuss. </a:t>
            </a:r>
            <a:endParaRPr/>
          </a:p>
        </p:txBody>
      </p:sp>
      <p:sp>
        <p:nvSpPr>
          <p:cNvPr id="337" name="Google Shape;337;p27"/>
          <p:cNvSpPr txBox="1"/>
          <p:nvPr/>
        </p:nvSpPr>
        <p:spPr>
          <a:xfrm>
            <a:off x="4970169" y="7290798"/>
            <a:ext cx="4032753" cy="4597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Objective Two</a:t>
            </a:r>
            <a:endParaRPr/>
          </a:p>
        </p:txBody>
      </p:sp>
      <p:sp>
        <p:nvSpPr>
          <p:cNvPr id="338" name="Google Shape;338;p27"/>
          <p:cNvSpPr txBox="1"/>
          <p:nvPr/>
        </p:nvSpPr>
        <p:spPr>
          <a:xfrm>
            <a:off x="5620694" y="8011140"/>
            <a:ext cx="2731702" cy="772795"/>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Elaborate on what you want to discuss. </a:t>
            </a:r>
            <a:endParaRPr/>
          </a:p>
        </p:txBody>
      </p:sp>
      <p:sp>
        <p:nvSpPr>
          <p:cNvPr id="339" name="Google Shape;339;p27"/>
          <p:cNvSpPr txBox="1"/>
          <p:nvPr/>
        </p:nvSpPr>
        <p:spPr>
          <a:xfrm>
            <a:off x="9285078" y="7290798"/>
            <a:ext cx="3870752" cy="4597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Objective Three</a:t>
            </a:r>
            <a:endParaRPr/>
          </a:p>
        </p:txBody>
      </p:sp>
      <p:sp>
        <p:nvSpPr>
          <p:cNvPr id="340" name="Google Shape;340;p27"/>
          <p:cNvSpPr txBox="1"/>
          <p:nvPr/>
        </p:nvSpPr>
        <p:spPr>
          <a:xfrm>
            <a:off x="9854604" y="8011140"/>
            <a:ext cx="2731702" cy="772795"/>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Elaborate on what you want to discuss. </a:t>
            </a:r>
            <a:endParaRPr/>
          </a:p>
        </p:txBody>
      </p:sp>
      <p:sp>
        <p:nvSpPr>
          <p:cNvPr id="341" name="Google Shape;341;p27"/>
          <p:cNvSpPr txBox="1"/>
          <p:nvPr/>
        </p:nvSpPr>
        <p:spPr>
          <a:xfrm>
            <a:off x="13437987" y="7290798"/>
            <a:ext cx="4032753" cy="4597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Objective Four</a:t>
            </a:r>
            <a:endParaRPr/>
          </a:p>
        </p:txBody>
      </p:sp>
      <p:sp>
        <p:nvSpPr>
          <p:cNvPr id="342" name="Google Shape;342;p27"/>
          <p:cNvSpPr txBox="1"/>
          <p:nvPr/>
        </p:nvSpPr>
        <p:spPr>
          <a:xfrm>
            <a:off x="14089329" y="8011140"/>
            <a:ext cx="2731702" cy="772795"/>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Elaborate on what you want to discuss. </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346" name="Shape 346"/>
        <p:cNvGrpSpPr/>
        <p:nvPr/>
      </p:nvGrpSpPr>
      <p:grpSpPr>
        <a:xfrm>
          <a:off x="0" y="0"/>
          <a:ext cx="0" cy="0"/>
          <a:chOff x="0" y="0"/>
          <a:chExt cx="0" cy="0"/>
        </a:xfrm>
      </p:grpSpPr>
      <p:pic>
        <p:nvPicPr>
          <p:cNvPr id="347" name="Google Shape;347;p28"/>
          <p:cNvPicPr preferRelativeResize="0"/>
          <p:nvPr/>
        </p:nvPicPr>
        <p:blipFill>
          <a:blip r:embed="rId3">
            <a:alphaModFix/>
          </a:blip>
          <a:stretch>
            <a:fillRect/>
          </a:stretch>
        </p:blipFill>
        <p:spPr>
          <a:xfrm>
            <a:off x="4681961" y="29897"/>
            <a:ext cx="13446825" cy="9462566"/>
          </a:xfrm>
          <a:prstGeom prst="rect">
            <a:avLst/>
          </a:prstGeom>
          <a:noFill/>
          <a:ln>
            <a:noFill/>
          </a:ln>
        </p:spPr>
      </p:pic>
      <p:sp>
        <p:nvSpPr>
          <p:cNvPr id="348" name="Google Shape;348;p28"/>
          <p:cNvSpPr/>
          <p:nvPr/>
        </p:nvSpPr>
        <p:spPr>
          <a:xfrm>
            <a:off x="398318" y="254193"/>
            <a:ext cx="4854831" cy="4196090"/>
          </a:xfrm>
          <a:custGeom>
            <a:rect b="b" l="l" r="r" t="t"/>
            <a:pathLst>
              <a:path extrusionOk="0" h="4196090" w="4854831">
                <a:moveTo>
                  <a:pt x="0" y="0"/>
                </a:moveTo>
                <a:lnTo>
                  <a:pt x="4854831" y="0"/>
                </a:lnTo>
                <a:lnTo>
                  <a:pt x="4854831" y="4196090"/>
                </a:lnTo>
                <a:lnTo>
                  <a:pt x="0" y="4196090"/>
                </a:lnTo>
                <a:lnTo>
                  <a:pt x="0" y="0"/>
                </a:lnTo>
                <a:close/>
              </a:path>
            </a:pathLst>
          </a:custGeom>
          <a:blipFill rotWithShape="1">
            <a:blip r:embed="rId4">
              <a:alphaModFix amt="31000"/>
            </a:blip>
            <a:stretch>
              <a:fillRect b="0" l="0" r="0" t="0"/>
            </a:stretch>
          </a:blipFill>
          <a:ln>
            <a:noFill/>
          </a:ln>
        </p:spPr>
      </p:sp>
      <p:sp>
        <p:nvSpPr>
          <p:cNvPr id="349" name="Google Shape;349;p28"/>
          <p:cNvSpPr/>
          <p:nvPr/>
        </p:nvSpPr>
        <p:spPr>
          <a:xfrm>
            <a:off x="26091" y="5073159"/>
            <a:ext cx="5599284" cy="4839530"/>
          </a:xfrm>
          <a:custGeom>
            <a:rect b="b" l="l" r="r" t="t"/>
            <a:pathLst>
              <a:path extrusionOk="0" h="4839530" w="5599284">
                <a:moveTo>
                  <a:pt x="0" y="0"/>
                </a:moveTo>
                <a:lnTo>
                  <a:pt x="5599284" y="0"/>
                </a:lnTo>
                <a:lnTo>
                  <a:pt x="5599284" y="4839530"/>
                </a:lnTo>
                <a:lnTo>
                  <a:pt x="0" y="4839530"/>
                </a:lnTo>
                <a:lnTo>
                  <a:pt x="0" y="0"/>
                </a:lnTo>
                <a:close/>
              </a:path>
            </a:pathLst>
          </a:custGeom>
          <a:blipFill rotWithShape="1">
            <a:blip r:embed="rId4">
              <a:alphaModFix amt="31000"/>
            </a:blip>
            <a:stretch>
              <a:fillRect b="0" l="0" r="0" t="0"/>
            </a:stretch>
          </a:blipFill>
          <a:ln>
            <a:noFill/>
          </a:ln>
        </p:spPr>
      </p:sp>
      <p:sp>
        <p:nvSpPr>
          <p:cNvPr id="350" name="Google Shape;350;p28"/>
          <p:cNvSpPr txBox="1"/>
          <p:nvPr/>
        </p:nvSpPr>
        <p:spPr>
          <a:xfrm>
            <a:off x="7856967" y="3128320"/>
            <a:ext cx="7474737" cy="2990221"/>
          </a:xfrm>
          <a:prstGeom prst="rect">
            <a:avLst/>
          </a:prstGeom>
          <a:noFill/>
          <a:ln>
            <a:noFill/>
          </a:ln>
        </p:spPr>
        <p:txBody>
          <a:bodyPr anchorCtr="0" anchor="t" bIns="0" lIns="0" spcFirstLastPara="1" rIns="0" wrap="square" tIns="0">
            <a:spAutoFit/>
          </a:bodyPr>
          <a:lstStyle/>
          <a:p>
            <a:pPr indent="0" lvl="0" marL="0" marR="0" rtl="0" algn="ctr">
              <a:lnSpc>
                <a:spcPct val="83000"/>
              </a:lnSpc>
              <a:spcBef>
                <a:spcPts val="0"/>
              </a:spcBef>
              <a:spcAft>
                <a:spcPts val="0"/>
              </a:spcAft>
              <a:buNone/>
            </a:pPr>
            <a:r>
              <a:rPr b="0" i="0" lang="en-US" sz="8500" u="none" cap="none" strike="noStrike">
                <a:solidFill>
                  <a:srgbClr val="617EB7"/>
                </a:solidFill>
                <a:latin typeface="Gamja Flower"/>
                <a:ea typeface="Gamja Flower"/>
                <a:cs typeface="Gamja Flower"/>
                <a:sym typeface="Gamja Flower"/>
              </a:rPr>
              <a:t>Write an original statement or inspiring quote</a:t>
            </a:r>
            <a:endParaRPr/>
          </a:p>
        </p:txBody>
      </p:sp>
      <p:sp>
        <p:nvSpPr>
          <p:cNvPr id="351" name="Google Shape;351;p28"/>
          <p:cNvSpPr txBox="1"/>
          <p:nvPr/>
        </p:nvSpPr>
        <p:spPr>
          <a:xfrm>
            <a:off x="4906204" y="9210675"/>
            <a:ext cx="12804764" cy="382270"/>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 Include a credit, citation, or supporting message</a:t>
            </a:r>
            <a:endParaRPr/>
          </a:p>
        </p:txBody>
      </p:sp>
      <p:pic>
        <p:nvPicPr>
          <p:cNvPr id="352" name="Google Shape;352;p28"/>
          <p:cNvPicPr preferRelativeResize="0"/>
          <p:nvPr/>
        </p:nvPicPr>
        <p:blipFill>
          <a:blip r:embed="rId5">
            <a:alphaModFix/>
          </a:blip>
          <a:stretch>
            <a:fillRect/>
          </a:stretch>
        </p:blipFill>
        <p:spPr>
          <a:xfrm>
            <a:off x="1896499" y="1238250"/>
            <a:ext cx="2696975" cy="8660681"/>
          </a:xfrm>
          <a:prstGeom prst="rect">
            <a:avLst/>
          </a:prstGeom>
          <a:noFill/>
          <a:ln>
            <a:noFill/>
          </a:ln>
        </p:spPr>
      </p:pic>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B4C6EB"/>
        </a:solidFill>
      </p:bgPr>
    </p:bg>
    <p:spTree>
      <p:nvGrpSpPr>
        <p:cNvPr id="356" name="Shape 356"/>
        <p:cNvGrpSpPr/>
        <p:nvPr/>
      </p:nvGrpSpPr>
      <p:grpSpPr>
        <a:xfrm>
          <a:off x="0" y="0"/>
          <a:ext cx="0" cy="0"/>
          <a:chOff x="0" y="0"/>
          <a:chExt cx="0" cy="0"/>
        </a:xfrm>
      </p:grpSpPr>
      <p:grpSp>
        <p:nvGrpSpPr>
          <p:cNvPr id="357" name="Google Shape;357;p29"/>
          <p:cNvGrpSpPr/>
          <p:nvPr/>
        </p:nvGrpSpPr>
        <p:grpSpPr>
          <a:xfrm>
            <a:off x="758321" y="1893071"/>
            <a:ext cx="16771358" cy="7009905"/>
            <a:chOff x="0" y="-47625"/>
            <a:chExt cx="4417148" cy="1846230"/>
          </a:xfrm>
        </p:grpSpPr>
        <p:sp>
          <p:nvSpPr>
            <p:cNvPr id="358" name="Google Shape;358;p29"/>
            <p:cNvSpPr/>
            <p:nvPr/>
          </p:nvSpPr>
          <p:spPr>
            <a:xfrm>
              <a:off x="0" y="0"/>
              <a:ext cx="4417148" cy="1798605"/>
            </a:xfrm>
            <a:custGeom>
              <a:rect b="b" l="l" r="r" t="t"/>
              <a:pathLst>
                <a:path extrusionOk="0" h="1798605" w="4417148">
                  <a:moveTo>
                    <a:pt x="19849" y="0"/>
                  </a:moveTo>
                  <a:lnTo>
                    <a:pt x="4397298" y="0"/>
                  </a:lnTo>
                  <a:cubicBezTo>
                    <a:pt x="4408261" y="0"/>
                    <a:pt x="4417148" y="8887"/>
                    <a:pt x="4417148" y="19849"/>
                  </a:cubicBezTo>
                  <a:lnTo>
                    <a:pt x="4417148" y="1778756"/>
                  </a:lnTo>
                  <a:cubicBezTo>
                    <a:pt x="4417148" y="1784020"/>
                    <a:pt x="4415056" y="1789069"/>
                    <a:pt x="4411334" y="1792791"/>
                  </a:cubicBezTo>
                  <a:cubicBezTo>
                    <a:pt x="4407612" y="1796514"/>
                    <a:pt x="4402563" y="1798605"/>
                    <a:pt x="4397298" y="1798605"/>
                  </a:cubicBezTo>
                  <a:lnTo>
                    <a:pt x="19849" y="1798605"/>
                  </a:lnTo>
                  <a:cubicBezTo>
                    <a:pt x="14585" y="1798605"/>
                    <a:pt x="9536" y="1796514"/>
                    <a:pt x="5814" y="1792791"/>
                  </a:cubicBezTo>
                  <a:cubicBezTo>
                    <a:pt x="2091" y="1789069"/>
                    <a:pt x="0" y="1784020"/>
                    <a:pt x="0" y="1778756"/>
                  </a:cubicBezTo>
                  <a:lnTo>
                    <a:pt x="0" y="19849"/>
                  </a:lnTo>
                  <a:cubicBezTo>
                    <a:pt x="0" y="14585"/>
                    <a:pt x="2091" y="9536"/>
                    <a:pt x="5814" y="5814"/>
                  </a:cubicBezTo>
                  <a:cubicBezTo>
                    <a:pt x="9536" y="2091"/>
                    <a:pt x="14585" y="0"/>
                    <a:pt x="19849" y="0"/>
                  </a:cubicBezTo>
                  <a:close/>
                </a:path>
              </a:pathLst>
            </a:custGeom>
            <a:solidFill>
              <a:srgbClr val="E0EAF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 name="Google Shape;359;p29"/>
            <p:cNvSpPr txBox="1"/>
            <p:nvPr/>
          </p:nvSpPr>
          <p:spPr>
            <a:xfrm>
              <a:off x="0" y="-47625"/>
              <a:ext cx="812800" cy="8604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360" name="Google Shape;360;p29"/>
          <p:cNvSpPr/>
          <p:nvPr/>
        </p:nvSpPr>
        <p:spPr>
          <a:xfrm>
            <a:off x="435020" y="4293678"/>
            <a:ext cx="17417960" cy="2199017"/>
          </a:xfrm>
          <a:custGeom>
            <a:rect b="b" l="l" r="r" t="t"/>
            <a:pathLst>
              <a:path extrusionOk="0" h="2199017" w="17417960">
                <a:moveTo>
                  <a:pt x="0" y="0"/>
                </a:moveTo>
                <a:lnTo>
                  <a:pt x="17417960" y="0"/>
                </a:lnTo>
                <a:lnTo>
                  <a:pt x="17417960" y="2199017"/>
                </a:lnTo>
                <a:lnTo>
                  <a:pt x="0" y="2199017"/>
                </a:lnTo>
                <a:lnTo>
                  <a:pt x="0" y="0"/>
                </a:lnTo>
                <a:close/>
              </a:path>
            </a:pathLst>
          </a:custGeom>
          <a:blipFill rotWithShape="1">
            <a:blip r:embed="rId3">
              <a:alphaModFix amt="19999"/>
            </a:blip>
            <a:stretch>
              <a:fillRect b="0" l="0" r="0" t="0"/>
            </a:stretch>
          </a:blipFill>
          <a:ln>
            <a:noFill/>
          </a:ln>
        </p:spPr>
      </p:sp>
      <p:sp>
        <p:nvSpPr>
          <p:cNvPr id="361" name="Google Shape;361;p29"/>
          <p:cNvSpPr/>
          <p:nvPr/>
        </p:nvSpPr>
        <p:spPr>
          <a:xfrm>
            <a:off x="435020" y="6429329"/>
            <a:ext cx="17417960" cy="2199017"/>
          </a:xfrm>
          <a:custGeom>
            <a:rect b="b" l="l" r="r" t="t"/>
            <a:pathLst>
              <a:path extrusionOk="0" h="2199017" w="17417960">
                <a:moveTo>
                  <a:pt x="0" y="0"/>
                </a:moveTo>
                <a:lnTo>
                  <a:pt x="17417960" y="0"/>
                </a:lnTo>
                <a:lnTo>
                  <a:pt x="17417960" y="2199018"/>
                </a:lnTo>
                <a:lnTo>
                  <a:pt x="0" y="2199018"/>
                </a:lnTo>
                <a:lnTo>
                  <a:pt x="0" y="0"/>
                </a:lnTo>
                <a:close/>
              </a:path>
            </a:pathLst>
          </a:custGeom>
          <a:blipFill rotWithShape="1">
            <a:blip r:embed="rId3">
              <a:alphaModFix amt="19999"/>
            </a:blip>
            <a:stretch>
              <a:fillRect b="0" l="0" r="0" t="0"/>
            </a:stretch>
          </a:blipFill>
          <a:ln>
            <a:noFill/>
          </a:ln>
        </p:spPr>
      </p:sp>
      <p:grpSp>
        <p:nvGrpSpPr>
          <p:cNvPr id="362" name="Google Shape;362;p29"/>
          <p:cNvGrpSpPr/>
          <p:nvPr/>
        </p:nvGrpSpPr>
        <p:grpSpPr>
          <a:xfrm>
            <a:off x="7600950" y="419009"/>
            <a:ext cx="3086100" cy="3086100"/>
            <a:chOff x="0" y="0"/>
            <a:chExt cx="812800" cy="812800"/>
          </a:xfrm>
        </p:grpSpPr>
        <p:sp>
          <p:nvSpPr>
            <p:cNvPr id="363" name="Google Shape;363;p29"/>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path>
              </a:pathLst>
            </a:custGeom>
            <a:solidFill>
              <a:srgbClr val="E0EAF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 name="Google Shape;364;p29"/>
            <p:cNvSpPr txBox="1"/>
            <p:nvPr/>
          </p:nvSpPr>
          <p:spPr>
            <a:xfrm>
              <a:off x="76200" y="28575"/>
              <a:ext cx="660400" cy="7080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365" name="Google Shape;365;p29"/>
          <p:cNvSpPr txBox="1"/>
          <p:nvPr/>
        </p:nvSpPr>
        <p:spPr>
          <a:xfrm>
            <a:off x="-361820" y="2066066"/>
            <a:ext cx="19011641" cy="3068585"/>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US" sz="19560" u="none" cap="none" strike="noStrike">
                <a:solidFill>
                  <a:srgbClr val="698ACF"/>
                </a:solidFill>
                <a:latin typeface="Gamja Flower"/>
                <a:ea typeface="Gamja Flower"/>
                <a:cs typeface="Gamja Flower"/>
                <a:sym typeface="Gamja Flower"/>
              </a:rPr>
              <a:t>Club Enrollment</a:t>
            </a:r>
            <a:endParaRPr/>
          </a:p>
        </p:txBody>
      </p:sp>
      <p:sp>
        <p:nvSpPr>
          <p:cNvPr id="366" name="Google Shape;366;p29"/>
          <p:cNvSpPr/>
          <p:nvPr/>
        </p:nvSpPr>
        <p:spPr>
          <a:xfrm>
            <a:off x="-1708229" y="5387279"/>
            <a:ext cx="7879941" cy="3871021"/>
          </a:xfrm>
          <a:custGeom>
            <a:rect b="b" l="l" r="r" t="t"/>
            <a:pathLst>
              <a:path extrusionOk="0" h="3871021" w="7879941">
                <a:moveTo>
                  <a:pt x="0" y="0"/>
                </a:moveTo>
                <a:lnTo>
                  <a:pt x="7879942" y="0"/>
                </a:lnTo>
                <a:lnTo>
                  <a:pt x="7879942" y="3871021"/>
                </a:lnTo>
                <a:lnTo>
                  <a:pt x="0" y="3871021"/>
                </a:lnTo>
                <a:lnTo>
                  <a:pt x="0" y="0"/>
                </a:lnTo>
                <a:close/>
              </a:path>
            </a:pathLst>
          </a:custGeom>
          <a:blipFill rotWithShape="1">
            <a:blip r:embed="rId4">
              <a:alphaModFix/>
            </a:blip>
            <a:stretch>
              <a:fillRect b="0" l="0" r="0" t="0"/>
            </a:stretch>
          </a:blipFill>
          <a:ln>
            <a:noFill/>
          </a:ln>
        </p:spPr>
      </p:sp>
      <p:sp>
        <p:nvSpPr>
          <p:cNvPr id="367" name="Google Shape;367;p29"/>
          <p:cNvSpPr txBox="1"/>
          <p:nvPr/>
        </p:nvSpPr>
        <p:spPr>
          <a:xfrm>
            <a:off x="7616914" y="-213030"/>
            <a:ext cx="2863672" cy="3239916"/>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US" sz="20652" u="none" cap="none" strike="noStrike">
                <a:solidFill>
                  <a:srgbClr val="698ACF"/>
                </a:solidFill>
                <a:latin typeface="Gamja Flower"/>
                <a:ea typeface="Gamja Flower"/>
                <a:cs typeface="Gamja Flower"/>
                <a:sym typeface="Gamja Flower"/>
              </a:rPr>
              <a:t>03</a:t>
            </a:r>
            <a:endParaRPr/>
          </a:p>
        </p:txBody>
      </p:sp>
      <p:sp>
        <p:nvSpPr>
          <p:cNvPr id="368" name="Google Shape;368;p29"/>
          <p:cNvSpPr/>
          <p:nvPr/>
        </p:nvSpPr>
        <p:spPr>
          <a:xfrm>
            <a:off x="12614122" y="4121306"/>
            <a:ext cx="6425491" cy="5317094"/>
          </a:xfrm>
          <a:custGeom>
            <a:rect b="b" l="l" r="r" t="t"/>
            <a:pathLst>
              <a:path extrusionOk="0" h="5317094" w="6425491">
                <a:moveTo>
                  <a:pt x="0" y="0"/>
                </a:moveTo>
                <a:lnTo>
                  <a:pt x="6425491" y="0"/>
                </a:lnTo>
                <a:lnTo>
                  <a:pt x="6425491" y="5317093"/>
                </a:lnTo>
                <a:lnTo>
                  <a:pt x="0" y="5317093"/>
                </a:lnTo>
                <a:lnTo>
                  <a:pt x="0" y="0"/>
                </a:lnTo>
                <a:close/>
              </a:path>
            </a:pathLst>
          </a:custGeom>
          <a:blipFill rotWithShape="1">
            <a:blip r:embed="rId5">
              <a:alphaModFix/>
            </a:blip>
            <a:stretch>
              <a:fillRect b="0" l="0" r="0" t="0"/>
            </a:stretch>
          </a:blipFill>
          <a:ln>
            <a:noFill/>
          </a:ln>
        </p:spPr>
      </p:sp>
      <p:sp>
        <p:nvSpPr>
          <p:cNvPr id="369" name="Google Shape;369;p29"/>
          <p:cNvSpPr/>
          <p:nvPr/>
        </p:nvSpPr>
        <p:spPr>
          <a:xfrm>
            <a:off x="7144140" y="5172075"/>
            <a:ext cx="3809220" cy="4123649"/>
          </a:xfrm>
          <a:custGeom>
            <a:rect b="b" l="l" r="r" t="t"/>
            <a:pathLst>
              <a:path extrusionOk="0" h="4123649" w="3809220">
                <a:moveTo>
                  <a:pt x="0" y="0"/>
                </a:moveTo>
                <a:lnTo>
                  <a:pt x="3809220" y="0"/>
                </a:lnTo>
                <a:lnTo>
                  <a:pt x="3809220" y="4123649"/>
                </a:lnTo>
                <a:lnTo>
                  <a:pt x="0" y="4123649"/>
                </a:lnTo>
                <a:lnTo>
                  <a:pt x="0" y="0"/>
                </a:lnTo>
                <a:close/>
              </a:path>
            </a:pathLst>
          </a:custGeom>
          <a:blipFill rotWithShape="1">
            <a:blip r:embed="rId6">
              <a:alphaModFix/>
            </a:blip>
            <a:stretch>
              <a:fillRect b="0" l="0" r="0" t="0"/>
            </a:stretch>
          </a:blipFill>
          <a:ln>
            <a:noFill/>
          </a:ln>
        </p:spPr>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373" name="Shape 373"/>
        <p:cNvGrpSpPr/>
        <p:nvPr/>
      </p:nvGrpSpPr>
      <p:grpSpPr>
        <a:xfrm>
          <a:off x="0" y="0"/>
          <a:ext cx="0" cy="0"/>
          <a:chOff x="0" y="0"/>
          <a:chExt cx="0" cy="0"/>
        </a:xfrm>
      </p:grpSpPr>
      <p:pic>
        <p:nvPicPr>
          <p:cNvPr id="374" name="Google Shape;374;p30"/>
          <p:cNvPicPr preferRelativeResize="0"/>
          <p:nvPr/>
        </p:nvPicPr>
        <p:blipFill rotWithShape="1">
          <a:blip r:embed="rId3">
            <a:alphaModFix/>
          </a:blip>
          <a:srcRect b="0" l="27954" r="14304" t="2563"/>
          <a:stretch/>
        </p:blipFill>
        <p:spPr>
          <a:xfrm flipH="1">
            <a:off x="0" y="0"/>
            <a:ext cx="9144000" cy="10287000"/>
          </a:xfrm>
          <a:prstGeom prst="rect">
            <a:avLst/>
          </a:prstGeom>
          <a:noFill/>
          <a:ln>
            <a:noFill/>
          </a:ln>
        </p:spPr>
      </p:pic>
      <p:grpSp>
        <p:nvGrpSpPr>
          <p:cNvPr id="375" name="Google Shape;375;p30"/>
          <p:cNvGrpSpPr/>
          <p:nvPr/>
        </p:nvGrpSpPr>
        <p:grpSpPr>
          <a:xfrm>
            <a:off x="9144000" y="-180826"/>
            <a:ext cx="9144000" cy="10467826"/>
            <a:chOff x="0" y="-47625"/>
            <a:chExt cx="2408296" cy="2756958"/>
          </a:xfrm>
        </p:grpSpPr>
        <p:sp>
          <p:nvSpPr>
            <p:cNvPr id="376" name="Google Shape;376;p30"/>
            <p:cNvSpPr/>
            <p:nvPr/>
          </p:nvSpPr>
          <p:spPr>
            <a:xfrm>
              <a:off x="0" y="0"/>
              <a:ext cx="2408296" cy="2709333"/>
            </a:xfrm>
            <a:custGeom>
              <a:rect b="b" l="l" r="r" t="t"/>
              <a:pathLst>
                <a:path extrusionOk="0" h="2709333" w="2408296">
                  <a:moveTo>
                    <a:pt x="0" y="0"/>
                  </a:moveTo>
                  <a:lnTo>
                    <a:pt x="2408296" y="0"/>
                  </a:lnTo>
                  <a:lnTo>
                    <a:pt x="2408296" y="2709333"/>
                  </a:lnTo>
                  <a:lnTo>
                    <a:pt x="0" y="2709333"/>
                  </a:lnTo>
                  <a:lnTo>
                    <a:pt x="0" y="0"/>
                  </a:lnTo>
                </a:path>
              </a:pathLst>
            </a:custGeom>
            <a:solidFill>
              <a:srgbClr val="B4C6EB"/>
            </a:solidFill>
            <a:ln>
              <a:noFill/>
            </a:ln>
          </p:spPr>
        </p:sp>
        <p:sp>
          <p:nvSpPr>
            <p:cNvPr id="377" name="Google Shape;377;p30"/>
            <p:cNvSpPr txBox="1"/>
            <p:nvPr/>
          </p:nvSpPr>
          <p:spPr>
            <a:xfrm>
              <a:off x="0" y="-47625"/>
              <a:ext cx="812800" cy="8604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378" name="Google Shape;378;p30"/>
          <p:cNvSpPr/>
          <p:nvPr/>
        </p:nvSpPr>
        <p:spPr>
          <a:xfrm>
            <a:off x="14721096" y="8473184"/>
            <a:ext cx="3797489" cy="2767420"/>
          </a:xfrm>
          <a:custGeom>
            <a:rect b="b" l="l" r="r" t="t"/>
            <a:pathLst>
              <a:path extrusionOk="0" h="2767420" w="3797489">
                <a:moveTo>
                  <a:pt x="0" y="0"/>
                </a:moveTo>
                <a:lnTo>
                  <a:pt x="3797489" y="0"/>
                </a:lnTo>
                <a:lnTo>
                  <a:pt x="3797489" y="2767420"/>
                </a:lnTo>
                <a:lnTo>
                  <a:pt x="0" y="2767420"/>
                </a:lnTo>
                <a:lnTo>
                  <a:pt x="0" y="0"/>
                </a:lnTo>
                <a:close/>
              </a:path>
            </a:pathLst>
          </a:custGeom>
          <a:blipFill rotWithShape="1">
            <a:blip r:embed="rId4">
              <a:alphaModFix/>
            </a:blip>
            <a:stretch>
              <a:fillRect b="0" l="0" r="0" t="0"/>
            </a:stretch>
          </a:blipFill>
          <a:ln>
            <a:noFill/>
          </a:ln>
        </p:spPr>
      </p:sp>
      <p:pic>
        <p:nvPicPr>
          <p:cNvPr id="379" name="Google Shape;379;p30"/>
          <p:cNvPicPr preferRelativeResize="0"/>
          <p:nvPr/>
        </p:nvPicPr>
        <p:blipFill rotWithShape="1">
          <a:blip r:embed="rId5">
            <a:alphaModFix/>
          </a:blip>
          <a:srcRect b="5618" l="0" r="0" t="3036"/>
          <a:stretch/>
        </p:blipFill>
        <p:spPr>
          <a:xfrm>
            <a:off x="10813435" y="5312822"/>
            <a:ext cx="5806405" cy="3750237"/>
          </a:xfrm>
          <a:prstGeom prst="rect">
            <a:avLst/>
          </a:prstGeom>
          <a:noFill/>
          <a:ln>
            <a:noFill/>
          </a:ln>
        </p:spPr>
      </p:pic>
      <p:pic>
        <p:nvPicPr>
          <p:cNvPr id="380" name="Google Shape;380;p30"/>
          <p:cNvPicPr preferRelativeResize="0"/>
          <p:nvPr/>
        </p:nvPicPr>
        <p:blipFill rotWithShape="1">
          <a:blip r:embed="rId6">
            <a:alphaModFix/>
          </a:blip>
          <a:srcRect b="6994" l="0" r="5851" t="6995"/>
          <a:stretch/>
        </p:blipFill>
        <p:spPr>
          <a:xfrm>
            <a:off x="10813435" y="1223940"/>
            <a:ext cx="2652583" cy="3634906"/>
          </a:xfrm>
          <a:prstGeom prst="rect">
            <a:avLst/>
          </a:prstGeom>
          <a:noFill/>
          <a:ln>
            <a:noFill/>
          </a:ln>
        </p:spPr>
      </p:pic>
      <p:pic>
        <p:nvPicPr>
          <p:cNvPr id="381" name="Google Shape;381;p30"/>
          <p:cNvPicPr preferRelativeResize="0"/>
          <p:nvPr/>
        </p:nvPicPr>
        <p:blipFill rotWithShape="1">
          <a:blip r:embed="rId7">
            <a:alphaModFix/>
          </a:blip>
          <a:srcRect b="0" l="26826" r="25417" t="1841"/>
          <a:stretch/>
        </p:blipFill>
        <p:spPr>
          <a:xfrm>
            <a:off x="13967257" y="1223940"/>
            <a:ext cx="2652583" cy="3634906"/>
          </a:xfrm>
          <a:prstGeom prst="rect">
            <a:avLst/>
          </a:prstGeom>
          <a:noFill/>
          <a:ln>
            <a:noFill/>
          </a:ln>
        </p:spPr>
      </p:pic>
      <p:sp>
        <p:nvSpPr>
          <p:cNvPr id="382" name="Google Shape;382;p30"/>
          <p:cNvSpPr/>
          <p:nvPr/>
        </p:nvSpPr>
        <p:spPr>
          <a:xfrm>
            <a:off x="7801079" y="983993"/>
            <a:ext cx="2685842" cy="4114800"/>
          </a:xfrm>
          <a:custGeom>
            <a:rect b="b" l="l" r="r" t="t"/>
            <a:pathLst>
              <a:path extrusionOk="0" h="4114800" w="2685842">
                <a:moveTo>
                  <a:pt x="0" y="0"/>
                </a:moveTo>
                <a:lnTo>
                  <a:pt x="2685842" y="0"/>
                </a:lnTo>
                <a:lnTo>
                  <a:pt x="2685842" y="4114800"/>
                </a:lnTo>
                <a:lnTo>
                  <a:pt x="0" y="4114800"/>
                </a:lnTo>
                <a:lnTo>
                  <a:pt x="0" y="0"/>
                </a:lnTo>
                <a:close/>
              </a:path>
            </a:pathLst>
          </a:custGeom>
          <a:blipFill rotWithShape="1">
            <a:blip r:embed="rId8">
              <a:alphaModFix/>
            </a:blip>
            <a:stretch>
              <a:fillRect b="0" l="0" r="0" t="0"/>
            </a:stretch>
          </a:blipFill>
          <a:ln>
            <a:noFill/>
          </a:ln>
        </p:spPr>
      </p:sp>
      <p:sp>
        <p:nvSpPr>
          <p:cNvPr id="383" name="Google Shape;383;p30"/>
          <p:cNvSpPr txBox="1"/>
          <p:nvPr/>
        </p:nvSpPr>
        <p:spPr>
          <a:xfrm rot="-5400000">
            <a:off x="-2398771" y="6299220"/>
            <a:ext cx="7613751" cy="1358009"/>
          </a:xfrm>
          <a:prstGeom prst="rect">
            <a:avLst/>
          </a:prstGeom>
          <a:noFill/>
          <a:ln>
            <a:noFill/>
          </a:ln>
        </p:spPr>
        <p:txBody>
          <a:bodyPr anchorCtr="0" anchor="t" bIns="0" lIns="0" spcFirstLastPara="1" rIns="0" wrap="square" tIns="0">
            <a:spAutoFit/>
          </a:bodyPr>
          <a:lstStyle/>
          <a:p>
            <a:pPr indent="0" lvl="0" marL="0" marR="0" rtl="0" algn="ctr">
              <a:lnSpc>
                <a:spcPct val="90999"/>
              </a:lnSpc>
              <a:spcBef>
                <a:spcPts val="0"/>
              </a:spcBef>
              <a:spcAft>
                <a:spcPts val="0"/>
              </a:spcAft>
              <a:buNone/>
            </a:pPr>
            <a:r>
              <a:rPr b="0" i="0" lang="en-US" sz="9199" u="none" cap="none" strike="noStrike">
                <a:solidFill>
                  <a:srgbClr val="698ACF"/>
                </a:solidFill>
                <a:latin typeface="Gamja Flower"/>
                <a:ea typeface="Gamja Flower"/>
                <a:cs typeface="Gamja Flower"/>
                <a:sym typeface="Gamja Flower"/>
              </a:rPr>
              <a:t>PAST EVENTS</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387" name="Shape 387"/>
        <p:cNvGrpSpPr/>
        <p:nvPr/>
      </p:nvGrpSpPr>
      <p:grpSpPr>
        <a:xfrm>
          <a:off x="0" y="0"/>
          <a:ext cx="0" cy="0"/>
          <a:chOff x="0" y="0"/>
          <a:chExt cx="0" cy="0"/>
        </a:xfrm>
      </p:grpSpPr>
      <p:grpSp>
        <p:nvGrpSpPr>
          <p:cNvPr id="388" name="Google Shape;388;p31"/>
          <p:cNvGrpSpPr/>
          <p:nvPr/>
        </p:nvGrpSpPr>
        <p:grpSpPr>
          <a:xfrm>
            <a:off x="-457897" y="7365584"/>
            <a:ext cx="19203795" cy="3327618"/>
            <a:chOff x="0" y="-47625"/>
            <a:chExt cx="5057790" cy="876410"/>
          </a:xfrm>
        </p:grpSpPr>
        <p:sp>
          <p:nvSpPr>
            <p:cNvPr id="389" name="Google Shape;389;p31"/>
            <p:cNvSpPr/>
            <p:nvPr/>
          </p:nvSpPr>
          <p:spPr>
            <a:xfrm>
              <a:off x="0" y="0"/>
              <a:ext cx="5057790" cy="828785"/>
            </a:xfrm>
            <a:custGeom>
              <a:rect b="b" l="l" r="r" t="t"/>
              <a:pathLst>
                <a:path extrusionOk="0" h="828785" w="5057790">
                  <a:moveTo>
                    <a:pt x="0" y="0"/>
                  </a:moveTo>
                  <a:lnTo>
                    <a:pt x="5057790" y="0"/>
                  </a:lnTo>
                  <a:lnTo>
                    <a:pt x="5057790" y="828785"/>
                  </a:lnTo>
                  <a:lnTo>
                    <a:pt x="0" y="828785"/>
                  </a:lnTo>
                  <a:lnTo>
                    <a:pt x="0" y="0"/>
                  </a:lnTo>
                </a:path>
              </a:pathLst>
            </a:custGeom>
            <a:solidFill>
              <a:srgbClr val="B4C6EB"/>
            </a:solidFill>
            <a:ln>
              <a:noFill/>
            </a:ln>
          </p:spPr>
        </p:sp>
        <p:sp>
          <p:nvSpPr>
            <p:cNvPr id="390" name="Google Shape;390;p31"/>
            <p:cNvSpPr txBox="1"/>
            <p:nvPr/>
          </p:nvSpPr>
          <p:spPr>
            <a:xfrm>
              <a:off x="0" y="-47625"/>
              <a:ext cx="812800" cy="8604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cxnSp>
        <p:nvCxnSpPr>
          <p:cNvPr id="391" name="Google Shape;391;p31"/>
          <p:cNvCxnSpPr/>
          <p:nvPr/>
        </p:nvCxnSpPr>
        <p:spPr>
          <a:xfrm>
            <a:off x="15922868" y="5671167"/>
            <a:ext cx="0" cy="1875243"/>
          </a:xfrm>
          <a:prstGeom prst="straightConnector1">
            <a:avLst/>
          </a:prstGeom>
          <a:noFill/>
          <a:ln cap="flat" cmpd="sng" w="95250">
            <a:solidFill>
              <a:srgbClr val="C4A7DB"/>
            </a:solidFill>
            <a:prstDash val="solid"/>
            <a:round/>
            <a:headEnd len="sm" w="sm" type="none"/>
            <a:tailEnd len="sm" w="sm" type="none"/>
          </a:ln>
        </p:spPr>
      </p:cxnSp>
      <p:sp>
        <p:nvSpPr>
          <p:cNvPr id="392" name="Google Shape;392;p31"/>
          <p:cNvSpPr/>
          <p:nvPr/>
        </p:nvSpPr>
        <p:spPr>
          <a:xfrm>
            <a:off x="14251185" y="2589969"/>
            <a:ext cx="3343366" cy="3374039"/>
          </a:xfrm>
          <a:custGeom>
            <a:rect b="b" l="l" r="r" t="t"/>
            <a:pathLst>
              <a:path extrusionOk="0" h="3374039" w="3343366">
                <a:moveTo>
                  <a:pt x="0" y="0"/>
                </a:moveTo>
                <a:lnTo>
                  <a:pt x="3343366" y="0"/>
                </a:lnTo>
                <a:lnTo>
                  <a:pt x="3343366" y="3374040"/>
                </a:lnTo>
                <a:lnTo>
                  <a:pt x="0" y="3374040"/>
                </a:lnTo>
                <a:lnTo>
                  <a:pt x="0" y="0"/>
                </a:lnTo>
                <a:close/>
              </a:path>
            </a:pathLst>
          </a:custGeom>
          <a:blipFill rotWithShape="1">
            <a:blip r:embed="rId3">
              <a:alphaModFix/>
            </a:blip>
            <a:stretch>
              <a:fillRect b="0" l="0" r="0" t="0"/>
            </a:stretch>
          </a:blipFill>
          <a:ln>
            <a:noFill/>
          </a:ln>
        </p:spPr>
      </p:sp>
      <p:sp>
        <p:nvSpPr>
          <p:cNvPr id="393" name="Google Shape;393;p31"/>
          <p:cNvSpPr txBox="1"/>
          <p:nvPr/>
        </p:nvSpPr>
        <p:spPr>
          <a:xfrm>
            <a:off x="14575437" y="8958192"/>
            <a:ext cx="2656761" cy="772795"/>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Elaborate on what you want to discuss.</a:t>
            </a:r>
            <a:endParaRPr/>
          </a:p>
        </p:txBody>
      </p:sp>
      <p:sp>
        <p:nvSpPr>
          <p:cNvPr id="394" name="Google Shape;394;p31"/>
          <p:cNvSpPr/>
          <p:nvPr/>
        </p:nvSpPr>
        <p:spPr>
          <a:xfrm>
            <a:off x="13314952" y="112971"/>
            <a:ext cx="5636431" cy="3515083"/>
          </a:xfrm>
          <a:custGeom>
            <a:rect b="b" l="l" r="r" t="t"/>
            <a:pathLst>
              <a:path extrusionOk="0" h="3515083" w="5636431">
                <a:moveTo>
                  <a:pt x="0" y="0"/>
                </a:moveTo>
                <a:lnTo>
                  <a:pt x="5636431" y="0"/>
                </a:lnTo>
                <a:lnTo>
                  <a:pt x="5636431" y="3515083"/>
                </a:lnTo>
                <a:lnTo>
                  <a:pt x="0" y="3515083"/>
                </a:lnTo>
                <a:lnTo>
                  <a:pt x="0" y="0"/>
                </a:lnTo>
                <a:close/>
              </a:path>
            </a:pathLst>
          </a:custGeom>
          <a:blipFill rotWithShape="1">
            <a:blip r:embed="rId4">
              <a:alphaModFix/>
            </a:blip>
            <a:stretch>
              <a:fillRect b="0" l="0" r="0" t="0"/>
            </a:stretch>
          </a:blipFill>
          <a:ln>
            <a:noFill/>
          </a:ln>
        </p:spPr>
      </p:sp>
      <p:sp>
        <p:nvSpPr>
          <p:cNvPr id="395" name="Google Shape;395;p31"/>
          <p:cNvSpPr txBox="1"/>
          <p:nvPr/>
        </p:nvSpPr>
        <p:spPr>
          <a:xfrm>
            <a:off x="13987492" y="8203056"/>
            <a:ext cx="3870752" cy="4597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Plan Four</a:t>
            </a:r>
            <a:endParaRPr/>
          </a:p>
        </p:txBody>
      </p:sp>
      <p:cxnSp>
        <p:nvCxnSpPr>
          <p:cNvPr id="396" name="Google Shape;396;p31"/>
          <p:cNvCxnSpPr/>
          <p:nvPr/>
        </p:nvCxnSpPr>
        <p:spPr>
          <a:xfrm>
            <a:off x="2384182" y="5671167"/>
            <a:ext cx="0" cy="1875243"/>
          </a:xfrm>
          <a:prstGeom prst="straightConnector1">
            <a:avLst/>
          </a:prstGeom>
          <a:noFill/>
          <a:ln cap="flat" cmpd="sng" w="95250">
            <a:solidFill>
              <a:srgbClr val="F4C5E2"/>
            </a:solidFill>
            <a:prstDash val="solid"/>
            <a:round/>
            <a:headEnd len="sm" w="sm" type="none"/>
            <a:tailEnd len="sm" w="sm" type="none"/>
          </a:ln>
        </p:spPr>
      </p:cxnSp>
      <p:cxnSp>
        <p:nvCxnSpPr>
          <p:cNvPr id="397" name="Google Shape;397;p31"/>
          <p:cNvCxnSpPr/>
          <p:nvPr/>
        </p:nvCxnSpPr>
        <p:spPr>
          <a:xfrm>
            <a:off x="6884377" y="5671167"/>
            <a:ext cx="0" cy="1875243"/>
          </a:xfrm>
          <a:prstGeom prst="straightConnector1">
            <a:avLst/>
          </a:prstGeom>
          <a:noFill/>
          <a:ln cap="flat" cmpd="sng" w="95250">
            <a:solidFill>
              <a:srgbClr val="F3E2FC"/>
            </a:solidFill>
            <a:prstDash val="solid"/>
            <a:round/>
            <a:headEnd len="sm" w="sm" type="none"/>
            <a:tailEnd len="sm" w="sm" type="none"/>
          </a:ln>
        </p:spPr>
      </p:cxnSp>
      <p:cxnSp>
        <p:nvCxnSpPr>
          <p:cNvPr id="398" name="Google Shape;398;p31"/>
          <p:cNvCxnSpPr/>
          <p:nvPr/>
        </p:nvCxnSpPr>
        <p:spPr>
          <a:xfrm>
            <a:off x="11403623" y="5671167"/>
            <a:ext cx="0" cy="1875243"/>
          </a:xfrm>
          <a:prstGeom prst="straightConnector1">
            <a:avLst/>
          </a:prstGeom>
          <a:noFill/>
          <a:ln cap="flat" cmpd="sng" w="95250">
            <a:solidFill>
              <a:srgbClr val="B4C6EB"/>
            </a:solidFill>
            <a:prstDash val="solid"/>
            <a:round/>
            <a:headEnd len="sm" w="sm" type="none"/>
            <a:tailEnd len="sm" w="sm" type="none"/>
          </a:ln>
        </p:spPr>
      </p:cxnSp>
      <p:grpSp>
        <p:nvGrpSpPr>
          <p:cNvPr id="399" name="Google Shape;399;p31"/>
          <p:cNvGrpSpPr/>
          <p:nvPr/>
        </p:nvGrpSpPr>
        <p:grpSpPr>
          <a:xfrm>
            <a:off x="2173883" y="7336111"/>
            <a:ext cx="420599" cy="420599"/>
            <a:chOff x="0" y="0"/>
            <a:chExt cx="812800" cy="812800"/>
          </a:xfrm>
        </p:grpSpPr>
        <p:sp>
          <p:nvSpPr>
            <p:cNvPr id="400" name="Google Shape;400;p31"/>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path>
              </a:pathLst>
            </a:custGeom>
            <a:solidFill>
              <a:srgbClr val="A87EC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p31"/>
            <p:cNvSpPr txBox="1"/>
            <p:nvPr/>
          </p:nvSpPr>
          <p:spPr>
            <a:xfrm>
              <a:off x="76200" y="28575"/>
              <a:ext cx="660400" cy="7080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402" name="Google Shape;402;p31"/>
          <p:cNvGrpSpPr/>
          <p:nvPr/>
        </p:nvGrpSpPr>
        <p:grpSpPr>
          <a:xfrm>
            <a:off x="6674078" y="7336111"/>
            <a:ext cx="420599" cy="420599"/>
            <a:chOff x="0" y="0"/>
            <a:chExt cx="812800" cy="812800"/>
          </a:xfrm>
        </p:grpSpPr>
        <p:sp>
          <p:nvSpPr>
            <p:cNvPr id="403" name="Google Shape;403;p31"/>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path>
              </a:pathLst>
            </a:custGeom>
            <a:solidFill>
              <a:srgbClr val="A87EC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 name="Google Shape;404;p31"/>
            <p:cNvSpPr txBox="1"/>
            <p:nvPr/>
          </p:nvSpPr>
          <p:spPr>
            <a:xfrm>
              <a:off x="76200" y="28575"/>
              <a:ext cx="660400" cy="7080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405" name="Google Shape;405;p31"/>
          <p:cNvGrpSpPr/>
          <p:nvPr/>
        </p:nvGrpSpPr>
        <p:grpSpPr>
          <a:xfrm>
            <a:off x="15712568" y="7336111"/>
            <a:ext cx="420599" cy="420599"/>
            <a:chOff x="0" y="0"/>
            <a:chExt cx="812800" cy="812800"/>
          </a:xfrm>
        </p:grpSpPr>
        <p:sp>
          <p:nvSpPr>
            <p:cNvPr id="406" name="Google Shape;406;p31"/>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path>
              </a:pathLst>
            </a:custGeom>
            <a:solidFill>
              <a:srgbClr val="A87EC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 name="Google Shape;407;p31"/>
            <p:cNvSpPr txBox="1"/>
            <p:nvPr/>
          </p:nvSpPr>
          <p:spPr>
            <a:xfrm>
              <a:off x="76200" y="28575"/>
              <a:ext cx="660400" cy="7080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408" name="Google Shape;408;p31"/>
          <p:cNvGrpSpPr/>
          <p:nvPr/>
        </p:nvGrpSpPr>
        <p:grpSpPr>
          <a:xfrm>
            <a:off x="11193323" y="7336111"/>
            <a:ext cx="420599" cy="420599"/>
            <a:chOff x="0" y="0"/>
            <a:chExt cx="812800" cy="812800"/>
          </a:xfrm>
        </p:grpSpPr>
        <p:sp>
          <p:nvSpPr>
            <p:cNvPr id="409" name="Google Shape;409;p31"/>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path>
              </a:pathLst>
            </a:custGeom>
            <a:solidFill>
              <a:srgbClr val="A87EC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 name="Google Shape;410;p31"/>
            <p:cNvSpPr txBox="1"/>
            <p:nvPr/>
          </p:nvSpPr>
          <p:spPr>
            <a:xfrm>
              <a:off x="76200" y="28575"/>
              <a:ext cx="660400" cy="708025"/>
            </a:xfrm>
            <a:prstGeom prst="rect">
              <a:avLst/>
            </a:prstGeom>
            <a:noFill/>
            <a:ln>
              <a:noFill/>
            </a:ln>
          </p:spPr>
          <p:txBody>
            <a:bodyPr anchorCtr="0" anchor="ctr" bIns="50800" lIns="50800" spcFirstLastPara="1" rIns="50800" wrap="square" tIns="50800">
              <a:noAutofit/>
            </a:bodyPr>
            <a:lstStyle/>
            <a:p>
              <a:pPr indent="0" lvl="0" marL="0" marR="0" rtl="0" algn="ctr">
                <a:lnSpc>
                  <a:spcPct val="171111"/>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411" name="Google Shape;411;p31"/>
          <p:cNvSpPr/>
          <p:nvPr/>
        </p:nvSpPr>
        <p:spPr>
          <a:xfrm>
            <a:off x="712499" y="2589969"/>
            <a:ext cx="3343366" cy="3374039"/>
          </a:xfrm>
          <a:custGeom>
            <a:rect b="b" l="l" r="r" t="t"/>
            <a:pathLst>
              <a:path extrusionOk="0" h="3374039" w="3343366">
                <a:moveTo>
                  <a:pt x="0" y="0"/>
                </a:moveTo>
                <a:lnTo>
                  <a:pt x="3343366" y="0"/>
                </a:lnTo>
                <a:lnTo>
                  <a:pt x="3343366" y="3374040"/>
                </a:lnTo>
                <a:lnTo>
                  <a:pt x="0" y="3374040"/>
                </a:lnTo>
                <a:lnTo>
                  <a:pt x="0" y="0"/>
                </a:lnTo>
                <a:close/>
              </a:path>
            </a:pathLst>
          </a:custGeom>
          <a:blipFill rotWithShape="1">
            <a:blip r:embed="rId5">
              <a:alphaModFix/>
            </a:blip>
            <a:stretch>
              <a:fillRect b="0" l="0" r="0" t="0"/>
            </a:stretch>
          </a:blipFill>
          <a:ln>
            <a:noFill/>
          </a:ln>
        </p:spPr>
      </p:sp>
      <p:sp>
        <p:nvSpPr>
          <p:cNvPr id="412" name="Google Shape;412;p31"/>
          <p:cNvSpPr/>
          <p:nvPr/>
        </p:nvSpPr>
        <p:spPr>
          <a:xfrm>
            <a:off x="5212694" y="2589969"/>
            <a:ext cx="3343366" cy="3374039"/>
          </a:xfrm>
          <a:custGeom>
            <a:rect b="b" l="l" r="r" t="t"/>
            <a:pathLst>
              <a:path extrusionOk="0" h="3374039" w="3343366">
                <a:moveTo>
                  <a:pt x="0" y="0"/>
                </a:moveTo>
                <a:lnTo>
                  <a:pt x="3343366" y="0"/>
                </a:lnTo>
                <a:lnTo>
                  <a:pt x="3343366" y="3374040"/>
                </a:lnTo>
                <a:lnTo>
                  <a:pt x="0" y="3374040"/>
                </a:lnTo>
                <a:lnTo>
                  <a:pt x="0" y="0"/>
                </a:lnTo>
                <a:close/>
              </a:path>
            </a:pathLst>
          </a:custGeom>
          <a:blipFill rotWithShape="1">
            <a:blip r:embed="rId6">
              <a:alphaModFix/>
            </a:blip>
            <a:stretch>
              <a:fillRect b="0" l="0" r="0" t="0"/>
            </a:stretch>
          </a:blipFill>
          <a:ln>
            <a:noFill/>
          </a:ln>
        </p:spPr>
      </p:sp>
      <p:sp>
        <p:nvSpPr>
          <p:cNvPr id="413" name="Google Shape;413;p31"/>
          <p:cNvSpPr/>
          <p:nvPr/>
        </p:nvSpPr>
        <p:spPr>
          <a:xfrm>
            <a:off x="9731940" y="2589969"/>
            <a:ext cx="3343366" cy="3374039"/>
          </a:xfrm>
          <a:custGeom>
            <a:rect b="b" l="l" r="r" t="t"/>
            <a:pathLst>
              <a:path extrusionOk="0" h="3374039" w="3343366">
                <a:moveTo>
                  <a:pt x="0" y="0"/>
                </a:moveTo>
                <a:lnTo>
                  <a:pt x="3343366" y="0"/>
                </a:lnTo>
                <a:lnTo>
                  <a:pt x="3343366" y="3374040"/>
                </a:lnTo>
                <a:lnTo>
                  <a:pt x="0" y="3374040"/>
                </a:lnTo>
                <a:lnTo>
                  <a:pt x="0" y="0"/>
                </a:lnTo>
                <a:close/>
              </a:path>
            </a:pathLst>
          </a:custGeom>
          <a:blipFill rotWithShape="1">
            <a:blip r:embed="rId7">
              <a:alphaModFix/>
            </a:blip>
            <a:stretch>
              <a:fillRect b="0" l="0" r="0" t="0"/>
            </a:stretch>
          </a:blipFill>
          <a:ln>
            <a:noFill/>
          </a:ln>
        </p:spPr>
      </p:sp>
      <p:sp>
        <p:nvSpPr>
          <p:cNvPr id="414" name="Google Shape;414;p31"/>
          <p:cNvSpPr txBox="1"/>
          <p:nvPr/>
        </p:nvSpPr>
        <p:spPr>
          <a:xfrm>
            <a:off x="4593116" y="628725"/>
            <a:ext cx="9101769" cy="1358009"/>
          </a:xfrm>
          <a:prstGeom prst="rect">
            <a:avLst/>
          </a:prstGeom>
          <a:noFill/>
          <a:ln>
            <a:noFill/>
          </a:ln>
        </p:spPr>
        <p:txBody>
          <a:bodyPr anchorCtr="0" anchor="t" bIns="0" lIns="0" spcFirstLastPara="1" rIns="0" wrap="square" tIns="0">
            <a:spAutoFit/>
          </a:bodyPr>
          <a:lstStyle/>
          <a:p>
            <a:pPr indent="0" lvl="0" marL="0" marR="0" rtl="0" algn="ctr">
              <a:lnSpc>
                <a:spcPct val="90999"/>
              </a:lnSpc>
              <a:spcBef>
                <a:spcPts val="0"/>
              </a:spcBef>
              <a:spcAft>
                <a:spcPts val="0"/>
              </a:spcAft>
              <a:buNone/>
            </a:pPr>
            <a:r>
              <a:rPr b="0" i="0" lang="en-US" sz="9199" u="none" cap="none" strike="noStrike">
                <a:solidFill>
                  <a:srgbClr val="C4A7DB"/>
                </a:solidFill>
                <a:latin typeface="Gamja Flower"/>
                <a:ea typeface="Gamja Flower"/>
                <a:cs typeface="Gamja Flower"/>
                <a:sym typeface="Gamja Flower"/>
              </a:rPr>
              <a:t>FUTURE PLANS</a:t>
            </a:r>
            <a:endParaRPr/>
          </a:p>
        </p:txBody>
      </p:sp>
      <p:sp>
        <p:nvSpPr>
          <p:cNvPr id="415" name="Google Shape;415;p31"/>
          <p:cNvSpPr txBox="1"/>
          <p:nvPr/>
        </p:nvSpPr>
        <p:spPr>
          <a:xfrm>
            <a:off x="1072100" y="3466129"/>
            <a:ext cx="2586064" cy="1219200"/>
          </a:xfrm>
          <a:prstGeom prst="rect">
            <a:avLst/>
          </a:prstGeom>
          <a:noFill/>
          <a:ln>
            <a:noFill/>
          </a:ln>
        </p:spPr>
        <p:txBody>
          <a:bodyPr anchorCtr="0" anchor="t" bIns="0" lIns="0" spcFirstLastPara="1" rIns="0" wrap="square" tIns="0">
            <a:spAutoFit/>
          </a:bodyPr>
          <a:lstStyle/>
          <a:p>
            <a:pPr indent="0" lvl="0" marL="0" marR="0" rtl="0" algn="ctr">
              <a:lnSpc>
                <a:spcPct val="120002"/>
              </a:lnSpc>
              <a:spcBef>
                <a:spcPts val="0"/>
              </a:spcBef>
              <a:spcAft>
                <a:spcPts val="0"/>
              </a:spcAft>
              <a:buNone/>
            </a:pPr>
            <a:r>
              <a:rPr b="1" i="0" lang="en-US" sz="6999" u="none" cap="none" strike="noStrike">
                <a:solidFill>
                  <a:srgbClr val="4A4684"/>
                </a:solidFill>
                <a:latin typeface="Gamja Flower"/>
                <a:ea typeface="Gamja Flower"/>
                <a:cs typeface="Gamja Flower"/>
                <a:sym typeface="Gamja Flower"/>
              </a:rPr>
              <a:t>Oct 11</a:t>
            </a:r>
            <a:endParaRPr/>
          </a:p>
        </p:txBody>
      </p:sp>
      <p:sp>
        <p:nvSpPr>
          <p:cNvPr id="416" name="Google Shape;416;p31"/>
          <p:cNvSpPr txBox="1"/>
          <p:nvPr/>
        </p:nvSpPr>
        <p:spPr>
          <a:xfrm>
            <a:off x="5591345" y="3466129"/>
            <a:ext cx="2586064" cy="1219200"/>
          </a:xfrm>
          <a:prstGeom prst="rect">
            <a:avLst/>
          </a:prstGeom>
          <a:noFill/>
          <a:ln>
            <a:noFill/>
          </a:ln>
        </p:spPr>
        <p:txBody>
          <a:bodyPr anchorCtr="0" anchor="t" bIns="0" lIns="0" spcFirstLastPara="1" rIns="0" wrap="square" tIns="0">
            <a:spAutoFit/>
          </a:bodyPr>
          <a:lstStyle/>
          <a:p>
            <a:pPr indent="0" lvl="0" marL="0" marR="0" rtl="0" algn="ctr">
              <a:lnSpc>
                <a:spcPct val="120002"/>
              </a:lnSpc>
              <a:spcBef>
                <a:spcPts val="0"/>
              </a:spcBef>
              <a:spcAft>
                <a:spcPts val="0"/>
              </a:spcAft>
              <a:buNone/>
            </a:pPr>
            <a:r>
              <a:rPr b="1" i="0" lang="en-US" sz="6999" u="none" cap="none" strike="noStrike">
                <a:solidFill>
                  <a:srgbClr val="4A4684"/>
                </a:solidFill>
                <a:latin typeface="Gamja Flower"/>
                <a:ea typeface="Gamja Flower"/>
                <a:cs typeface="Gamja Flower"/>
                <a:sym typeface="Gamja Flower"/>
              </a:rPr>
              <a:t>Oct 16</a:t>
            </a:r>
            <a:endParaRPr/>
          </a:p>
        </p:txBody>
      </p:sp>
      <p:sp>
        <p:nvSpPr>
          <p:cNvPr id="417" name="Google Shape;417;p31"/>
          <p:cNvSpPr txBox="1"/>
          <p:nvPr/>
        </p:nvSpPr>
        <p:spPr>
          <a:xfrm>
            <a:off x="10129641" y="3466129"/>
            <a:ext cx="2586064" cy="1219200"/>
          </a:xfrm>
          <a:prstGeom prst="rect">
            <a:avLst/>
          </a:prstGeom>
          <a:noFill/>
          <a:ln>
            <a:noFill/>
          </a:ln>
        </p:spPr>
        <p:txBody>
          <a:bodyPr anchorCtr="0" anchor="t" bIns="0" lIns="0" spcFirstLastPara="1" rIns="0" wrap="square" tIns="0">
            <a:spAutoFit/>
          </a:bodyPr>
          <a:lstStyle/>
          <a:p>
            <a:pPr indent="0" lvl="0" marL="0" marR="0" rtl="0" algn="ctr">
              <a:lnSpc>
                <a:spcPct val="120002"/>
              </a:lnSpc>
              <a:spcBef>
                <a:spcPts val="0"/>
              </a:spcBef>
              <a:spcAft>
                <a:spcPts val="0"/>
              </a:spcAft>
              <a:buNone/>
            </a:pPr>
            <a:r>
              <a:rPr b="1" i="0" lang="en-US" sz="6999" u="none" cap="none" strike="noStrike">
                <a:solidFill>
                  <a:srgbClr val="4A4684"/>
                </a:solidFill>
                <a:latin typeface="Gamja Flower"/>
                <a:ea typeface="Gamja Flower"/>
                <a:cs typeface="Gamja Flower"/>
                <a:sym typeface="Gamja Flower"/>
              </a:rPr>
              <a:t>Oct 20</a:t>
            </a:r>
            <a:endParaRPr/>
          </a:p>
        </p:txBody>
      </p:sp>
      <p:sp>
        <p:nvSpPr>
          <p:cNvPr id="418" name="Google Shape;418;p31"/>
          <p:cNvSpPr txBox="1"/>
          <p:nvPr/>
        </p:nvSpPr>
        <p:spPr>
          <a:xfrm>
            <a:off x="14610786" y="3466129"/>
            <a:ext cx="2586064" cy="1219200"/>
          </a:xfrm>
          <a:prstGeom prst="rect">
            <a:avLst/>
          </a:prstGeom>
          <a:noFill/>
          <a:ln>
            <a:noFill/>
          </a:ln>
        </p:spPr>
        <p:txBody>
          <a:bodyPr anchorCtr="0" anchor="t" bIns="0" lIns="0" spcFirstLastPara="1" rIns="0" wrap="square" tIns="0">
            <a:spAutoFit/>
          </a:bodyPr>
          <a:lstStyle/>
          <a:p>
            <a:pPr indent="0" lvl="0" marL="0" marR="0" rtl="0" algn="ctr">
              <a:lnSpc>
                <a:spcPct val="120002"/>
              </a:lnSpc>
              <a:spcBef>
                <a:spcPts val="0"/>
              </a:spcBef>
              <a:spcAft>
                <a:spcPts val="0"/>
              </a:spcAft>
              <a:buNone/>
            </a:pPr>
            <a:r>
              <a:rPr b="1" i="0" lang="en-US" sz="6999" u="none" cap="none" strike="noStrike">
                <a:solidFill>
                  <a:srgbClr val="4A4684"/>
                </a:solidFill>
                <a:latin typeface="Gamja Flower"/>
                <a:ea typeface="Gamja Flower"/>
                <a:cs typeface="Gamja Flower"/>
                <a:sym typeface="Gamja Flower"/>
              </a:rPr>
              <a:t>Oct 24</a:t>
            </a:r>
            <a:endParaRPr/>
          </a:p>
        </p:txBody>
      </p:sp>
      <p:sp>
        <p:nvSpPr>
          <p:cNvPr id="419" name="Google Shape;419;p31"/>
          <p:cNvSpPr txBox="1"/>
          <p:nvPr/>
        </p:nvSpPr>
        <p:spPr>
          <a:xfrm>
            <a:off x="448806" y="8203056"/>
            <a:ext cx="3870752" cy="4597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Plan One</a:t>
            </a:r>
            <a:endParaRPr/>
          </a:p>
        </p:txBody>
      </p:sp>
      <p:sp>
        <p:nvSpPr>
          <p:cNvPr id="420" name="Google Shape;420;p31"/>
          <p:cNvSpPr txBox="1"/>
          <p:nvPr/>
        </p:nvSpPr>
        <p:spPr>
          <a:xfrm>
            <a:off x="1055802" y="3232132"/>
            <a:ext cx="2656761" cy="3708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300" u="none" cap="none" strike="noStrike">
                <a:solidFill>
                  <a:srgbClr val="4A4684"/>
                </a:solidFill>
                <a:latin typeface="Ubuntu Medium"/>
                <a:ea typeface="Ubuntu Medium"/>
                <a:cs typeface="Ubuntu Medium"/>
                <a:sym typeface="Ubuntu Medium"/>
              </a:rPr>
              <a:t>WEDNESDAY</a:t>
            </a:r>
            <a:endParaRPr/>
          </a:p>
        </p:txBody>
      </p:sp>
      <p:sp>
        <p:nvSpPr>
          <p:cNvPr id="421" name="Google Shape;421;p31"/>
          <p:cNvSpPr txBox="1"/>
          <p:nvPr/>
        </p:nvSpPr>
        <p:spPr>
          <a:xfrm>
            <a:off x="5565522" y="3232132"/>
            <a:ext cx="2656761" cy="3708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300" u="none" cap="none" strike="noStrike">
                <a:solidFill>
                  <a:srgbClr val="4A4684"/>
                </a:solidFill>
                <a:latin typeface="Ubuntu Medium"/>
                <a:ea typeface="Ubuntu Medium"/>
                <a:cs typeface="Ubuntu Medium"/>
                <a:sym typeface="Ubuntu Medium"/>
              </a:rPr>
              <a:t>MONDAY</a:t>
            </a:r>
            <a:endParaRPr/>
          </a:p>
        </p:txBody>
      </p:sp>
      <p:sp>
        <p:nvSpPr>
          <p:cNvPr id="422" name="Google Shape;422;p31"/>
          <p:cNvSpPr txBox="1"/>
          <p:nvPr/>
        </p:nvSpPr>
        <p:spPr>
          <a:xfrm>
            <a:off x="10108635" y="3232132"/>
            <a:ext cx="2656761" cy="3708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300" u="none" cap="none" strike="noStrike">
                <a:solidFill>
                  <a:srgbClr val="4A4684"/>
                </a:solidFill>
                <a:latin typeface="Ubuntu Medium"/>
                <a:ea typeface="Ubuntu Medium"/>
                <a:cs typeface="Ubuntu Medium"/>
                <a:sym typeface="Ubuntu Medium"/>
              </a:rPr>
              <a:t>FRIDAY</a:t>
            </a:r>
            <a:endParaRPr/>
          </a:p>
        </p:txBody>
      </p:sp>
      <p:sp>
        <p:nvSpPr>
          <p:cNvPr id="423" name="Google Shape;423;p31"/>
          <p:cNvSpPr txBox="1"/>
          <p:nvPr/>
        </p:nvSpPr>
        <p:spPr>
          <a:xfrm>
            <a:off x="14594487" y="3232132"/>
            <a:ext cx="2656761" cy="3708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300" u="none" cap="none" strike="noStrike">
                <a:solidFill>
                  <a:srgbClr val="4A4684"/>
                </a:solidFill>
                <a:latin typeface="Ubuntu Medium"/>
                <a:ea typeface="Ubuntu Medium"/>
                <a:cs typeface="Ubuntu Medium"/>
                <a:sym typeface="Ubuntu Medium"/>
              </a:rPr>
              <a:t>TUESDAY</a:t>
            </a:r>
            <a:endParaRPr/>
          </a:p>
        </p:txBody>
      </p:sp>
      <p:sp>
        <p:nvSpPr>
          <p:cNvPr id="424" name="Google Shape;424;p31"/>
          <p:cNvSpPr txBox="1"/>
          <p:nvPr/>
        </p:nvSpPr>
        <p:spPr>
          <a:xfrm>
            <a:off x="4949001" y="8203056"/>
            <a:ext cx="3870752" cy="4597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Plan Two</a:t>
            </a:r>
            <a:endParaRPr/>
          </a:p>
        </p:txBody>
      </p:sp>
      <p:sp>
        <p:nvSpPr>
          <p:cNvPr id="425" name="Google Shape;425;p31"/>
          <p:cNvSpPr txBox="1"/>
          <p:nvPr/>
        </p:nvSpPr>
        <p:spPr>
          <a:xfrm>
            <a:off x="9468247" y="8203056"/>
            <a:ext cx="3870752" cy="4597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Plan Three</a:t>
            </a:r>
            <a:endParaRPr/>
          </a:p>
        </p:txBody>
      </p:sp>
      <p:sp>
        <p:nvSpPr>
          <p:cNvPr id="426" name="Google Shape;426;p31"/>
          <p:cNvSpPr txBox="1"/>
          <p:nvPr/>
        </p:nvSpPr>
        <p:spPr>
          <a:xfrm>
            <a:off x="1055802" y="8958192"/>
            <a:ext cx="2656761" cy="772795"/>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Elaborate on what you want to discuss.</a:t>
            </a:r>
            <a:endParaRPr/>
          </a:p>
        </p:txBody>
      </p:sp>
      <p:sp>
        <p:nvSpPr>
          <p:cNvPr id="427" name="Google Shape;427;p31"/>
          <p:cNvSpPr txBox="1"/>
          <p:nvPr/>
        </p:nvSpPr>
        <p:spPr>
          <a:xfrm>
            <a:off x="5536947" y="8958192"/>
            <a:ext cx="2656761" cy="772795"/>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Elaborate on what you want to discuss.</a:t>
            </a:r>
            <a:endParaRPr/>
          </a:p>
        </p:txBody>
      </p:sp>
      <p:sp>
        <p:nvSpPr>
          <p:cNvPr id="428" name="Google Shape;428;p31"/>
          <p:cNvSpPr txBox="1"/>
          <p:nvPr/>
        </p:nvSpPr>
        <p:spPr>
          <a:xfrm>
            <a:off x="10056192" y="8958192"/>
            <a:ext cx="2656761" cy="772795"/>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Elaborate on what you want to discuss.</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432" name="Shape 432"/>
        <p:cNvGrpSpPr/>
        <p:nvPr/>
      </p:nvGrpSpPr>
      <p:grpSpPr>
        <a:xfrm>
          <a:off x="0" y="0"/>
          <a:ext cx="0" cy="0"/>
          <a:chOff x="0" y="0"/>
          <a:chExt cx="0" cy="0"/>
        </a:xfrm>
      </p:grpSpPr>
      <p:pic>
        <p:nvPicPr>
          <p:cNvPr id="433" name="Google Shape;433;p32"/>
          <p:cNvPicPr preferRelativeResize="0"/>
          <p:nvPr/>
        </p:nvPicPr>
        <p:blipFill rotWithShape="1">
          <a:blip r:embed="rId3">
            <a:alphaModFix/>
          </a:blip>
          <a:srcRect b="4306" l="14425" r="17372" t="580"/>
          <a:stretch/>
        </p:blipFill>
        <p:spPr>
          <a:xfrm>
            <a:off x="13389572" y="0"/>
            <a:ext cx="4917654" cy="10287000"/>
          </a:xfrm>
          <a:prstGeom prst="rect">
            <a:avLst/>
          </a:prstGeom>
          <a:noFill/>
          <a:ln>
            <a:noFill/>
          </a:ln>
        </p:spPr>
      </p:pic>
      <p:sp>
        <p:nvSpPr>
          <p:cNvPr id="434" name="Google Shape;434;p32"/>
          <p:cNvSpPr/>
          <p:nvPr/>
        </p:nvSpPr>
        <p:spPr>
          <a:xfrm>
            <a:off x="449767" y="6081361"/>
            <a:ext cx="3436133" cy="3208489"/>
          </a:xfrm>
          <a:custGeom>
            <a:rect b="b" l="l" r="r" t="t"/>
            <a:pathLst>
              <a:path extrusionOk="0" h="3208489" w="3436133">
                <a:moveTo>
                  <a:pt x="0" y="0"/>
                </a:moveTo>
                <a:lnTo>
                  <a:pt x="3436133" y="0"/>
                </a:lnTo>
                <a:lnTo>
                  <a:pt x="3436133" y="3208489"/>
                </a:lnTo>
                <a:lnTo>
                  <a:pt x="0" y="3208489"/>
                </a:lnTo>
                <a:lnTo>
                  <a:pt x="0" y="0"/>
                </a:lnTo>
                <a:close/>
              </a:path>
            </a:pathLst>
          </a:custGeom>
          <a:blipFill rotWithShape="1">
            <a:blip r:embed="rId4">
              <a:alphaModFix/>
            </a:blip>
            <a:stretch>
              <a:fillRect b="0" l="0" r="0" t="0"/>
            </a:stretch>
          </a:blipFill>
          <a:ln>
            <a:noFill/>
          </a:ln>
        </p:spPr>
      </p:sp>
      <p:sp>
        <p:nvSpPr>
          <p:cNvPr id="435" name="Google Shape;435;p32"/>
          <p:cNvSpPr/>
          <p:nvPr/>
        </p:nvSpPr>
        <p:spPr>
          <a:xfrm>
            <a:off x="2037346" y="3037298"/>
            <a:ext cx="1218281" cy="1209421"/>
          </a:xfrm>
          <a:custGeom>
            <a:rect b="b" l="l" r="r" t="t"/>
            <a:pathLst>
              <a:path extrusionOk="0" h="1209421" w="1218281">
                <a:moveTo>
                  <a:pt x="0" y="0"/>
                </a:moveTo>
                <a:lnTo>
                  <a:pt x="1218282" y="0"/>
                </a:lnTo>
                <a:lnTo>
                  <a:pt x="1218282" y="1209421"/>
                </a:lnTo>
                <a:lnTo>
                  <a:pt x="0" y="1209421"/>
                </a:lnTo>
                <a:lnTo>
                  <a:pt x="0" y="0"/>
                </a:lnTo>
                <a:close/>
              </a:path>
            </a:pathLst>
          </a:custGeom>
          <a:blipFill rotWithShape="1">
            <a:blip r:embed="rId5">
              <a:alphaModFix/>
            </a:blip>
            <a:stretch>
              <a:fillRect b="0" l="0" r="0" t="0"/>
            </a:stretch>
          </a:blipFill>
          <a:ln>
            <a:noFill/>
          </a:ln>
        </p:spPr>
      </p:sp>
      <p:sp>
        <p:nvSpPr>
          <p:cNvPr id="436" name="Google Shape;436;p32"/>
          <p:cNvSpPr/>
          <p:nvPr/>
        </p:nvSpPr>
        <p:spPr>
          <a:xfrm>
            <a:off x="10037427" y="3037298"/>
            <a:ext cx="1218281" cy="1209421"/>
          </a:xfrm>
          <a:custGeom>
            <a:rect b="b" l="l" r="r" t="t"/>
            <a:pathLst>
              <a:path extrusionOk="0" h="1209421" w="1218281">
                <a:moveTo>
                  <a:pt x="0" y="0"/>
                </a:moveTo>
                <a:lnTo>
                  <a:pt x="1218282" y="0"/>
                </a:lnTo>
                <a:lnTo>
                  <a:pt x="1218282" y="1209421"/>
                </a:lnTo>
                <a:lnTo>
                  <a:pt x="0" y="1209421"/>
                </a:lnTo>
                <a:lnTo>
                  <a:pt x="0" y="0"/>
                </a:lnTo>
                <a:close/>
              </a:path>
            </a:pathLst>
          </a:custGeom>
          <a:blipFill rotWithShape="1">
            <a:blip r:embed="rId5">
              <a:alphaModFix/>
            </a:blip>
            <a:stretch>
              <a:fillRect b="0" l="0" r="0" t="0"/>
            </a:stretch>
          </a:blipFill>
          <a:ln>
            <a:noFill/>
          </a:ln>
        </p:spPr>
      </p:sp>
      <p:sp>
        <p:nvSpPr>
          <p:cNvPr id="437" name="Google Shape;437;p32"/>
          <p:cNvSpPr/>
          <p:nvPr/>
        </p:nvSpPr>
        <p:spPr>
          <a:xfrm>
            <a:off x="6037387" y="3037298"/>
            <a:ext cx="1218281" cy="1209421"/>
          </a:xfrm>
          <a:custGeom>
            <a:rect b="b" l="l" r="r" t="t"/>
            <a:pathLst>
              <a:path extrusionOk="0" h="1209421" w="1218281">
                <a:moveTo>
                  <a:pt x="0" y="0"/>
                </a:moveTo>
                <a:lnTo>
                  <a:pt x="1218281" y="0"/>
                </a:lnTo>
                <a:lnTo>
                  <a:pt x="1218281" y="1209421"/>
                </a:lnTo>
                <a:lnTo>
                  <a:pt x="0" y="1209421"/>
                </a:lnTo>
                <a:lnTo>
                  <a:pt x="0" y="0"/>
                </a:lnTo>
                <a:close/>
              </a:path>
            </a:pathLst>
          </a:custGeom>
          <a:blipFill rotWithShape="1">
            <a:blip r:embed="rId5">
              <a:alphaModFix/>
            </a:blip>
            <a:stretch>
              <a:fillRect b="0" l="0" r="0" t="0"/>
            </a:stretch>
          </a:blipFill>
          <a:ln>
            <a:noFill/>
          </a:ln>
        </p:spPr>
      </p:sp>
      <p:sp>
        <p:nvSpPr>
          <p:cNvPr id="438" name="Google Shape;438;p32"/>
          <p:cNvSpPr/>
          <p:nvPr/>
        </p:nvSpPr>
        <p:spPr>
          <a:xfrm rot="5400000">
            <a:off x="4398541" y="2898070"/>
            <a:ext cx="462594" cy="1487877"/>
          </a:xfrm>
          <a:custGeom>
            <a:rect b="b" l="l" r="r" t="t"/>
            <a:pathLst>
              <a:path extrusionOk="0" h="1487877" w="462594">
                <a:moveTo>
                  <a:pt x="0" y="0"/>
                </a:moveTo>
                <a:lnTo>
                  <a:pt x="462595" y="0"/>
                </a:lnTo>
                <a:lnTo>
                  <a:pt x="462595" y="1487877"/>
                </a:lnTo>
                <a:lnTo>
                  <a:pt x="0" y="1487877"/>
                </a:lnTo>
                <a:lnTo>
                  <a:pt x="0" y="0"/>
                </a:lnTo>
                <a:close/>
              </a:path>
            </a:pathLst>
          </a:custGeom>
          <a:blipFill rotWithShape="1">
            <a:blip r:embed="rId6">
              <a:alphaModFix/>
            </a:blip>
            <a:stretch>
              <a:fillRect b="0" l="0" r="0" t="0"/>
            </a:stretch>
          </a:blipFill>
          <a:ln>
            <a:noFill/>
          </a:ln>
        </p:spPr>
      </p:sp>
      <p:sp>
        <p:nvSpPr>
          <p:cNvPr id="439" name="Google Shape;439;p32"/>
          <p:cNvSpPr/>
          <p:nvPr/>
        </p:nvSpPr>
        <p:spPr>
          <a:xfrm rot="5400000">
            <a:off x="8393819" y="2898070"/>
            <a:ext cx="462594" cy="1487877"/>
          </a:xfrm>
          <a:custGeom>
            <a:rect b="b" l="l" r="r" t="t"/>
            <a:pathLst>
              <a:path extrusionOk="0" h="1487877" w="462594">
                <a:moveTo>
                  <a:pt x="0" y="0"/>
                </a:moveTo>
                <a:lnTo>
                  <a:pt x="462595" y="0"/>
                </a:lnTo>
                <a:lnTo>
                  <a:pt x="462595" y="1487877"/>
                </a:lnTo>
                <a:lnTo>
                  <a:pt x="0" y="1487877"/>
                </a:lnTo>
                <a:lnTo>
                  <a:pt x="0" y="0"/>
                </a:lnTo>
                <a:close/>
              </a:path>
            </a:pathLst>
          </a:custGeom>
          <a:blipFill rotWithShape="1">
            <a:blip r:embed="rId6">
              <a:alphaModFix/>
            </a:blip>
            <a:stretch>
              <a:fillRect b="0" l="0" r="0" t="0"/>
            </a:stretch>
          </a:blipFill>
          <a:ln>
            <a:noFill/>
          </a:ln>
        </p:spPr>
      </p:sp>
      <p:sp>
        <p:nvSpPr>
          <p:cNvPr id="440" name="Google Shape;440;p32"/>
          <p:cNvSpPr txBox="1"/>
          <p:nvPr/>
        </p:nvSpPr>
        <p:spPr>
          <a:xfrm>
            <a:off x="853669" y="737182"/>
            <a:ext cx="11585717" cy="1331595"/>
          </a:xfrm>
          <a:prstGeom prst="rect">
            <a:avLst/>
          </a:prstGeom>
          <a:noFill/>
          <a:ln>
            <a:noFill/>
          </a:ln>
        </p:spPr>
        <p:txBody>
          <a:bodyPr anchorCtr="0" anchor="t" bIns="0" lIns="0" spcFirstLastPara="1" rIns="0" wrap="square" tIns="0">
            <a:spAutoFit/>
          </a:bodyPr>
          <a:lstStyle/>
          <a:p>
            <a:pPr indent="0" lvl="0" marL="0" marR="0" rtl="0" algn="ctr">
              <a:lnSpc>
                <a:spcPct val="91000"/>
              </a:lnSpc>
              <a:spcBef>
                <a:spcPts val="0"/>
              </a:spcBef>
              <a:spcAft>
                <a:spcPts val="0"/>
              </a:spcAft>
              <a:buNone/>
            </a:pPr>
            <a:r>
              <a:rPr b="0" i="0" lang="en-US" sz="9000" u="none" cap="none" strike="noStrike">
                <a:solidFill>
                  <a:srgbClr val="C4A7DB"/>
                </a:solidFill>
                <a:latin typeface="Gamja Flower"/>
                <a:ea typeface="Gamja Flower"/>
                <a:cs typeface="Gamja Flower"/>
                <a:sym typeface="Gamja Flower"/>
              </a:rPr>
              <a:t>ENROLLMENT PROCESS</a:t>
            </a:r>
            <a:endParaRPr/>
          </a:p>
        </p:txBody>
      </p:sp>
      <p:sp>
        <p:nvSpPr>
          <p:cNvPr id="441" name="Google Shape;441;p32"/>
          <p:cNvSpPr txBox="1"/>
          <p:nvPr/>
        </p:nvSpPr>
        <p:spPr>
          <a:xfrm>
            <a:off x="1790250" y="2830018"/>
            <a:ext cx="1674300" cy="1385400"/>
          </a:xfrm>
          <a:prstGeom prst="rect">
            <a:avLst/>
          </a:prstGeom>
          <a:noFill/>
          <a:ln>
            <a:noFill/>
          </a:ln>
        </p:spPr>
        <p:txBody>
          <a:bodyPr anchorCtr="0" anchor="t" bIns="0" lIns="0" spcFirstLastPara="1" rIns="0" wrap="square" tIns="0">
            <a:spAutoFit/>
          </a:bodyPr>
          <a:lstStyle/>
          <a:p>
            <a:pPr indent="0" lvl="0" marL="0" marR="0" rtl="0" algn="ctr">
              <a:lnSpc>
                <a:spcPct val="117988"/>
              </a:lnSpc>
              <a:spcBef>
                <a:spcPts val="0"/>
              </a:spcBef>
              <a:spcAft>
                <a:spcPts val="0"/>
              </a:spcAft>
              <a:buNone/>
            </a:pPr>
            <a:r>
              <a:rPr b="0" i="0" lang="en-US" sz="9000" u="none" cap="none" strike="noStrike">
                <a:solidFill>
                  <a:srgbClr val="FFFFFF"/>
                </a:solidFill>
                <a:latin typeface="Gamja Flower"/>
                <a:ea typeface="Gamja Flower"/>
                <a:cs typeface="Gamja Flower"/>
                <a:sym typeface="Gamja Flower"/>
              </a:rPr>
              <a:t>01</a:t>
            </a:r>
            <a:endParaRPr/>
          </a:p>
        </p:txBody>
      </p:sp>
      <p:sp>
        <p:nvSpPr>
          <p:cNvPr id="442" name="Google Shape;442;p32"/>
          <p:cNvSpPr txBox="1"/>
          <p:nvPr/>
        </p:nvSpPr>
        <p:spPr>
          <a:xfrm>
            <a:off x="9780806" y="2830018"/>
            <a:ext cx="1674300" cy="1385400"/>
          </a:xfrm>
          <a:prstGeom prst="rect">
            <a:avLst/>
          </a:prstGeom>
          <a:noFill/>
          <a:ln>
            <a:noFill/>
          </a:ln>
        </p:spPr>
        <p:txBody>
          <a:bodyPr anchorCtr="0" anchor="t" bIns="0" lIns="0" spcFirstLastPara="1" rIns="0" wrap="square" tIns="0">
            <a:spAutoFit/>
          </a:bodyPr>
          <a:lstStyle/>
          <a:p>
            <a:pPr indent="0" lvl="0" marL="0" marR="0" rtl="0" algn="ctr">
              <a:lnSpc>
                <a:spcPct val="117988"/>
              </a:lnSpc>
              <a:spcBef>
                <a:spcPts val="0"/>
              </a:spcBef>
              <a:spcAft>
                <a:spcPts val="0"/>
              </a:spcAft>
              <a:buNone/>
            </a:pPr>
            <a:r>
              <a:rPr b="0" i="0" lang="en-US" sz="9000" u="none" cap="none" strike="noStrike">
                <a:solidFill>
                  <a:srgbClr val="FFFFFF"/>
                </a:solidFill>
                <a:latin typeface="Gamja Flower"/>
                <a:ea typeface="Gamja Flower"/>
                <a:cs typeface="Gamja Flower"/>
                <a:sym typeface="Gamja Flower"/>
              </a:rPr>
              <a:t>03</a:t>
            </a:r>
            <a:endParaRPr/>
          </a:p>
        </p:txBody>
      </p:sp>
      <p:sp>
        <p:nvSpPr>
          <p:cNvPr id="443" name="Google Shape;443;p32"/>
          <p:cNvSpPr txBox="1"/>
          <p:nvPr/>
        </p:nvSpPr>
        <p:spPr>
          <a:xfrm>
            <a:off x="5795053" y="2830018"/>
            <a:ext cx="1674300" cy="1385400"/>
          </a:xfrm>
          <a:prstGeom prst="rect">
            <a:avLst/>
          </a:prstGeom>
          <a:noFill/>
          <a:ln>
            <a:noFill/>
          </a:ln>
        </p:spPr>
        <p:txBody>
          <a:bodyPr anchorCtr="0" anchor="t" bIns="0" lIns="0" spcFirstLastPara="1" rIns="0" wrap="square" tIns="0">
            <a:spAutoFit/>
          </a:bodyPr>
          <a:lstStyle/>
          <a:p>
            <a:pPr indent="0" lvl="0" marL="0" marR="0" rtl="0" algn="ctr">
              <a:lnSpc>
                <a:spcPct val="117988"/>
              </a:lnSpc>
              <a:spcBef>
                <a:spcPts val="0"/>
              </a:spcBef>
              <a:spcAft>
                <a:spcPts val="0"/>
              </a:spcAft>
              <a:buNone/>
            </a:pPr>
            <a:r>
              <a:rPr b="0" i="0" lang="en-US" sz="9000" u="none" cap="none" strike="noStrike">
                <a:solidFill>
                  <a:srgbClr val="FFFFFF"/>
                </a:solidFill>
                <a:latin typeface="Gamja Flower"/>
                <a:ea typeface="Gamja Flower"/>
                <a:cs typeface="Gamja Flower"/>
                <a:sym typeface="Gamja Flower"/>
              </a:rPr>
              <a:t>02</a:t>
            </a:r>
            <a:endParaRPr/>
          </a:p>
        </p:txBody>
      </p:sp>
      <p:sp>
        <p:nvSpPr>
          <p:cNvPr id="444" name="Google Shape;444;p32"/>
          <p:cNvSpPr txBox="1"/>
          <p:nvPr/>
        </p:nvSpPr>
        <p:spPr>
          <a:xfrm>
            <a:off x="971945" y="4458301"/>
            <a:ext cx="3349085" cy="746760"/>
          </a:xfrm>
          <a:prstGeom prst="rect">
            <a:avLst/>
          </a:prstGeom>
          <a:noFill/>
          <a:ln>
            <a:noFill/>
          </a:ln>
        </p:spPr>
        <p:txBody>
          <a:bodyPr anchorCtr="0" anchor="t" bIns="0" lIns="0" spcFirstLastPara="1" rIns="0" wrap="square" tIns="0">
            <a:spAutoFit/>
          </a:bodyPr>
          <a:lstStyle/>
          <a:p>
            <a:pPr indent="0" lvl="0" marL="0" marR="0" rtl="0" algn="ctr">
              <a:lnSpc>
                <a:spcPct val="140000"/>
              </a:lnSpc>
              <a:spcBef>
                <a:spcPts val="0"/>
              </a:spcBef>
              <a:spcAft>
                <a:spcPts val="0"/>
              </a:spcAft>
              <a:buNone/>
            </a:pPr>
            <a:r>
              <a:rPr b="0" i="0" lang="en-US" sz="2100" u="none" cap="none" strike="noStrike">
                <a:solidFill>
                  <a:srgbClr val="4A4684"/>
                </a:solidFill>
                <a:latin typeface="Ubuntu"/>
                <a:ea typeface="Ubuntu"/>
                <a:cs typeface="Ubuntu"/>
                <a:sym typeface="Ubuntu"/>
              </a:rPr>
              <a:t>Briefly elaborate on</a:t>
            </a:r>
            <a:endParaRPr/>
          </a:p>
          <a:p>
            <a:pPr indent="0" lvl="1" marL="0" marR="0" rtl="0" algn="ctr">
              <a:lnSpc>
                <a:spcPct val="140000"/>
              </a:lnSpc>
              <a:spcBef>
                <a:spcPts val="0"/>
              </a:spcBef>
              <a:spcAft>
                <a:spcPts val="0"/>
              </a:spcAft>
              <a:buNone/>
            </a:pPr>
            <a:r>
              <a:rPr b="0" i="0" lang="en-US" sz="2100" u="none" cap="none" strike="noStrike">
                <a:solidFill>
                  <a:srgbClr val="4A4684"/>
                </a:solidFill>
                <a:latin typeface="Ubuntu"/>
                <a:ea typeface="Ubuntu"/>
                <a:cs typeface="Ubuntu"/>
                <a:sym typeface="Ubuntu"/>
              </a:rPr>
              <a:t>what you want to discuss.</a:t>
            </a:r>
            <a:endParaRPr/>
          </a:p>
        </p:txBody>
      </p:sp>
      <p:sp>
        <p:nvSpPr>
          <p:cNvPr id="445" name="Google Shape;445;p32"/>
          <p:cNvSpPr txBox="1"/>
          <p:nvPr/>
        </p:nvSpPr>
        <p:spPr>
          <a:xfrm>
            <a:off x="8972026" y="4458301"/>
            <a:ext cx="3349085" cy="746760"/>
          </a:xfrm>
          <a:prstGeom prst="rect">
            <a:avLst/>
          </a:prstGeom>
          <a:noFill/>
          <a:ln>
            <a:noFill/>
          </a:ln>
        </p:spPr>
        <p:txBody>
          <a:bodyPr anchorCtr="0" anchor="t" bIns="0" lIns="0" spcFirstLastPara="1" rIns="0" wrap="square" tIns="0">
            <a:spAutoFit/>
          </a:bodyPr>
          <a:lstStyle/>
          <a:p>
            <a:pPr indent="0" lvl="0" marL="0" marR="0" rtl="0" algn="ctr">
              <a:lnSpc>
                <a:spcPct val="140000"/>
              </a:lnSpc>
              <a:spcBef>
                <a:spcPts val="0"/>
              </a:spcBef>
              <a:spcAft>
                <a:spcPts val="0"/>
              </a:spcAft>
              <a:buNone/>
            </a:pPr>
            <a:r>
              <a:rPr b="0" i="0" lang="en-US" sz="2100" u="none" cap="none" strike="noStrike">
                <a:solidFill>
                  <a:srgbClr val="4A4684"/>
                </a:solidFill>
                <a:latin typeface="Ubuntu"/>
                <a:ea typeface="Ubuntu"/>
                <a:cs typeface="Ubuntu"/>
                <a:sym typeface="Ubuntu"/>
              </a:rPr>
              <a:t>Briefly elaborate on</a:t>
            </a:r>
            <a:endParaRPr/>
          </a:p>
          <a:p>
            <a:pPr indent="0" lvl="1" marL="0" marR="0" rtl="0" algn="ctr">
              <a:lnSpc>
                <a:spcPct val="140000"/>
              </a:lnSpc>
              <a:spcBef>
                <a:spcPts val="0"/>
              </a:spcBef>
              <a:spcAft>
                <a:spcPts val="0"/>
              </a:spcAft>
              <a:buNone/>
            </a:pPr>
            <a:r>
              <a:rPr b="0" i="0" lang="en-US" sz="2100" u="none" cap="none" strike="noStrike">
                <a:solidFill>
                  <a:srgbClr val="4A4684"/>
                </a:solidFill>
                <a:latin typeface="Ubuntu"/>
                <a:ea typeface="Ubuntu"/>
                <a:cs typeface="Ubuntu"/>
                <a:sym typeface="Ubuntu"/>
              </a:rPr>
              <a:t>what you want to discuss.</a:t>
            </a:r>
            <a:endParaRPr/>
          </a:p>
        </p:txBody>
      </p:sp>
      <p:sp>
        <p:nvSpPr>
          <p:cNvPr id="446" name="Google Shape;446;p32"/>
          <p:cNvSpPr txBox="1"/>
          <p:nvPr/>
        </p:nvSpPr>
        <p:spPr>
          <a:xfrm>
            <a:off x="8972026" y="7855082"/>
            <a:ext cx="3349085" cy="746760"/>
          </a:xfrm>
          <a:prstGeom prst="rect">
            <a:avLst/>
          </a:prstGeom>
          <a:noFill/>
          <a:ln>
            <a:noFill/>
          </a:ln>
        </p:spPr>
        <p:txBody>
          <a:bodyPr anchorCtr="0" anchor="t" bIns="0" lIns="0" spcFirstLastPara="1" rIns="0" wrap="square" tIns="0">
            <a:spAutoFit/>
          </a:bodyPr>
          <a:lstStyle/>
          <a:p>
            <a:pPr indent="0" lvl="0" marL="0" marR="0" rtl="0" algn="ctr">
              <a:lnSpc>
                <a:spcPct val="140000"/>
              </a:lnSpc>
              <a:spcBef>
                <a:spcPts val="0"/>
              </a:spcBef>
              <a:spcAft>
                <a:spcPts val="0"/>
              </a:spcAft>
              <a:buNone/>
            </a:pPr>
            <a:r>
              <a:rPr b="0" i="0" lang="en-US" sz="2100" u="none" cap="none" strike="noStrike">
                <a:solidFill>
                  <a:srgbClr val="4A4684"/>
                </a:solidFill>
                <a:latin typeface="Ubuntu"/>
                <a:ea typeface="Ubuntu"/>
                <a:cs typeface="Ubuntu"/>
                <a:sym typeface="Ubuntu"/>
              </a:rPr>
              <a:t>Briefly elaborate on</a:t>
            </a:r>
            <a:endParaRPr/>
          </a:p>
          <a:p>
            <a:pPr indent="0" lvl="1" marL="0" marR="0" rtl="0" algn="ctr">
              <a:lnSpc>
                <a:spcPct val="140000"/>
              </a:lnSpc>
              <a:spcBef>
                <a:spcPts val="0"/>
              </a:spcBef>
              <a:spcAft>
                <a:spcPts val="0"/>
              </a:spcAft>
              <a:buNone/>
            </a:pPr>
            <a:r>
              <a:rPr b="0" i="0" lang="en-US" sz="2100" u="none" cap="none" strike="noStrike">
                <a:solidFill>
                  <a:srgbClr val="4A4684"/>
                </a:solidFill>
                <a:latin typeface="Ubuntu"/>
                <a:ea typeface="Ubuntu"/>
                <a:cs typeface="Ubuntu"/>
                <a:sym typeface="Ubuntu"/>
              </a:rPr>
              <a:t>what you want to discuss.</a:t>
            </a:r>
            <a:endParaRPr/>
          </a:p>
        </p:txBody>
      </p:sp>
      <p:sp>
        <p:nvSpPr>
          <p:cNvPr id="447" name="Google Shape;447;p32"/>
          <p:cNvSpPr txBox="1"/>
          <p:nvPr/>
        </p:nvSpPr>
        <p:spPr>
          <a:xfrm>
            <a:off x="4971985" y="4458301"/>
            <a:ext cx="3349085" cy="746760"/>
          </a:xfrm>
          <a:prstGeom prst="rect">
            <a:avLst/>
          </a:prstGeom>
          <a:noFill/>
          <a:ln>
            <a:noFill/>
          </a:ln>
        </p:spPr>
        <p:txBody>
          <a:bodyPr anchorCtr="0" anchor="t" bIns="0" lIns="0" spcFirstLastPara="1" rIns="0" wrap="square" tIns="0">
            <a:spAutoFit/>
          </a:bodyPr>
          <a:lstStyle/>
          <a:p>
            <a:pPr indent="0" lvl="0" marL="0" marR="0" rtl="0" algn="ctr">
              <a:lnSpc>
                <a:spcPct val="140000"/>
              </a:lnSpc>
              <a:spcBef>
                <a:spcPts val="0"/>
              </a:spcBef>
              <a:spcAft>
                <a:spcPts val="0"/>
              </a:spcAft>
              <a:buNone/>
            </a:pPr>
            <a:r>
              <a:rPr b="0" i="0" lang="en-US" sz="2100" u="none" cap="none" strike="noStrike">
                <a:solidFill>
                  <a:srgbClr val="4A4684"/>
                </a:solidFill>
                <a:latin typeface="Ubuntu"/>
                <a:ea typeface="Ubuntu"/>
                <a:cs typeface="Ubuntu"/>
                <a:sym typeface="Ubuntu"/>
              </a:rPr>
              <a:t>Briefly elaborate on</a:t>
            </a:r>
            <a:endParaRPr/>
          </a:p>
          <a:p>
            <a:pPr indent="0" lvl="1" marL="0" marR="0" rtl="0" algn="ctr">
              <a:lnSpc>
                <a:spcPct val="140000"/>
              </a:lnSpc>
              <a:spcBef>
                <a:spcPts val="0"/>
              </a:spcBef>
              <a:spcAft>
                <a:spcPts val="0"/>
              </a:spcAft>
              <a:buNone/>
            </a:pPr>
            <a:r>
              <a:rPr b="0" i="0" lang="en-US" sz="2100" u="none" cap="none" strike="noStrike">
                <a:solidFill>
                  <a:srgbClr val="4A4684"/>
                </a:solidFill>
                <a:latin typeface="Ubuntu"/>
                <a:ea typeface="Ubuntu"/>
                <a:cs typeface="Ubuntu"/>
                <a:sym typeface="Ubuntu"/>
              </a:rPr>
              <a:t>what you want to discuss.</a:t>
            </a:r>
            <a:endParaRPr/>
          </a:p>
        </p:txBody>
      </p:sp>
      <p:grpSp>
        <p:nvGrpSpPr>
          <p:cNvPr id="448" name="Google Shape;448;p32"/>
          <p:cNvGrpSpPr/>
          <p:nvPr/>
        </p:nvGrpSpPr>
        <p:grpSpPr>
          <a:xfrm>
            <a:off x="4960274" y="6373203"/>
            <a:ext cx="3298710" cy="3221733"/>
            <a:chOff x="-199581" y="-3283"/>
            <a:chExt cx="4398281" cy="4295645"/>
          </a:xfrm>
        </p:grpSpPr>
        <p:sp>
          <p:nvSpPr>
            <p:cNvPr id="449" name="Google Shape;449;p32"/>
            <p:cNvSpPr txBox="1"/>
            <p:nvPr/>
          </p:nvSpPr>
          <p:spPr>
            <a:xfrm>
              <a:off x="1202222" y="1013493"/>
              <a:ext cx="1693070" cy="1765729"/>
            </a:xfrm>
            <a:prstGeom prst="rect">
              <a:avLst/>
            </a:prstGeom>
            <a:noFill/>
            <a:ln>
              <a:noFill/>
            </a:ln>
          </p:spPr>
          <p:txBody>
            <a:bodyPr anchorCtr="0" anchor="t" bIns="0" lIns="0" spcFirstLastPara="1" rIns="0" wrap="square" tIns="0">
              <a:spAutoFit/>
            </a:bodyPr>
            <a:lstStyle/>
            <a:p>
              <a:pPr indent="0" lvl="0" marL="0" marR="0" rtl="0" algn="ctr">
                <a:lnSpc>
                  <a:spcPct val="140005"/>
                </a:lnSpc>
                <a:spcBef>
                  <a:spcPts val="0"/>
                </a:spcBef>
                <a:spcAft>
                  <a:spcPts val="0"/>
                </a:spcAft>
                <a:buNone/>
              </a:pPr>
              <a:r>
                <a:rPr b="0" i="0" lang="en-US" sz="7199" u="none" cap="none" strike="noStrike">
                  <a:solidFill>
                    <a:srgbClr val="4A4684"/>
                  </a:solidFill>
                  <a:latin typeface="Gamja Flower"/>
                  <a:ea typeface="Gamja Flower"/>
                  <a:cs typeface="Gamja Flower"/>
                  <a:sym typeface="Gamja Flower"/>
                </a:rPr>
                <a:t>90%</a:t>
              </a:r>
              <a:endParaRPr/>
            </a:p>
          </p:txBody>
        </p:sp>
        <p:grpSp>
          <p:nvGrpSpPr>
            <p:cNvPr id="450" name="Google Shape;450;p32"/>
            <p:cNvGrpSpPr/>
            <p:nvPr/>
          </p:nvGrpSpPr>
          <p:grpSpPr>
            <a:xfrm>
              <a:off x="-199581" y="-3283"/>
              <a:ext cx="4398281" cy="4295645"/>
              <a:chOff x="-123718" y="-2035"/>
              <a:chExt cx="2726442" cy="2662819"/>
            </a:xfrm>
          </p:grpSpPr>
          <p:sp>
            <p:nvSpPr>
              <p:cNvPr id="451" name="Google Shape;451;p32"/>
              <p:cNvSpPr/>
              <p:nvPr/>
            </p:nvSpPr>
            <p:spPr>
              <a:xfrm>
                <a:off x="-62725" y="-2035"/>
                <a:ext cx="2665449" cy="2544070"/>
              </a:xfrm>
              <a:custGeom>
                <a:rect b="b" l="l" r="r" t="t"/>
                <a:pathLst>
                  <a:path extrusionOk="0" h="2544070" w="2665449">
                    <a:moveTo>
                      <a:pt x="1332725" y="2035"/>
                    </a:moveTo>
                    <a:cubicBezTo>
                      <a:pt x="1787805" y="0"/>
                      <a:pt x="2209190" y="241614"/>
                      <a:pt x="2437320" y="635390"/>
                    </a:cubicBezTo>
                    <a:cubicBezTo>
                      <a:pt x="2665450" y="1029165"/>
                      <a:pt x="2665450" y="1514905"/>
                      <a:pt x="2437320" y="1908680"/>
                    </a:cubicBezTo>
                    <a:cubicBezTo>
                      <a:pt x="2209190" y="2302456"/>
                      <a:pt x="1787805" y="2544070"/>
                      <a:pt x="1332725" y="2542035"/>
                    </a:cubicBezTo>
                    <a:cubicBezTo>
                      <a:pt x="877645" y="2544070"/>
                      <a:pt x="456260" y="2302456"/>
                      <a:pt x="228130" y="1908680"/>
                    </a:cubicBezTo>
                    <a:cubicBezTo>
                      <a:pt x="0" y="1514905"/>
                      <a:pt x="0" y="1029165"/>
                      <a:pt x="228130" y="635390"/>
                    </a:cubicBezTo>
                    <a:cubicBezTo>
                      <a:pt x="456260" y="241614"/>
                      <a:pt x="877645" y="0"/>
                      <a:pt x="1332725" y="2035"/>
                    </a:cubicBezTo>
                    <a:lnTo>
                      <a:pt x="1332725" y="306835"/>
                    </a:lnTo>
                    <a:cubicBezTo>
                      <a:pt x="986864" y="305288"/>
                      <a:pt x="666611" y="488915"/>
                      <a:pt x="493233" y="788185"/>
                    </a:cubicBezTo>
                    <a:cubicBezTo>
                      <a:pt x="319854" y="1087454"/>
                      <a:pt x="319854" y="1456616"/>
                      <a:pt x="493233" y="1755885"/>
                    </a:cubicBezTo>
                    <a:cubicBezTo>
                      <a:pt x="666611" y="2055155"/>
                      <a:pt x="986864" y="2238782"/>
                      <a:pt x="1332725" y="2237235"/>
                    </a:cubicBezTo>
                    <a:cubicBezTo>
                      <a:pt x="1678586" y="2238782"/>
                      <a:pt x="1998839" y="2055155"/>
                      <a:pt x="2172217" y="1755885"/>
                    </a:cubicBezTo>
                    <a:cubicBezTo>
                      <a:pt x="2345596" y="1456616"/>
                      <a:pt x="2345596" y="1087454"/>
                      <a:pt x="2172217" y="788185"/>
                    </a:cubicBezTo>
                    <a:cubicBezTo>
                      <a:pt x="1998839" y="488915"/>
                      <a:pt x="1678586" y="305288"/>
                      <a:pt x="1332725" y="306835"/>
                    </a:cubicBezTo>
                    <a:close/>
                  </a:path>
                </a:pathLst>
              </a:custGeom>
              <a:solidFill>
                <a:srgbClr val="F3E2F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 name="Google Shape;452;p32"/>
              <p:cNvSpPr/>
              <p:nvPr/>
            </p:nvSpPr>
            <p:spPr>
              <a:xfrm>
                <a:off x="-123718" y="4175"/>
                <a:ext cx="2711161" cy="2656609"/>
              </a:xfrm>
              <a:custGeom>
                <a:rect b="b" l="l" r="r" t="t"/>
                <a:pathLst>
                  <a:path extrusionOk="0" h="2656609" w="2711161">
                    <a:moveTo>
                      <a:pt x="1566900" y="7688"/>
                    </a:moveTo>
                    <a:cubicBezTo>
                      <a:pt x="2153382" y="88417"/>
                      <a:pt x="2606293" y="563657"/>
                      <a:pt x="2658727" y="1153343"/>
                    </a:cubicBezTo>
                    <a:cubicBezTo>
                      <a:pt x="2711161" y="1743029"/>
                      <a:pt x="2349207" y="2290725"/>
                      <a:pt x="1786170" y="2473667"/>
                    </a:cubicBezTo>
                    <a:cubicBezTo>
                      <a:pt x="1223132" y="2656609"/>
                      <a:pt x="608378" y="2426264"/>
                      <a:pt x="304189" y="1918379"/>
                    </a:cubicBezTo>
                    <a:cubicBezTo>
                      <a:pt x="0" y="1410493"/>
                      <a:pt x="87074" y="759801"/>
                      <a:pt x="514097" y="349765"/>
                    </a:cubicBezTo>
                    <a:cubicBezTo>
                      <a:pt x="553318" y="311765"/>
                      <a:pt x="609873" y="297656"/>
                      <a:pt x="662348" y="312779"/>
                    </a:cubicBezTo>
                    <a:cubicBezTo>
                      <a:pt x="714822" y="327902"/>
                      <a:pt x="755194" y="369946"/>
                      <a:pt x="768176" y="422991"/>
                    </a:cubicBezTo>
                    <a:cubicBezTo>
                      <a:pt x="781158" y="476036"/>
                      <a:pt x="764765" y="531972"/>
                      <a:pt x="725206" y="569619"/>
                    </a:cubicBezTo>
                    <a:cubicBezTo>
                      <a:pt x="400669" y="881247"/>
                      <a:pt x="334492" y="1375773"/>
                      <a:pt x="565676" y="1761766"/>
                    </a:cubicBezTo>
                    <a:cubicBezTo>
                      <a:pt x="796859" y="2147759"/>
                      <a:pt x="1264073" y="2322821"/>
                      <a:pt x="1691981" y="2183785"/>
                    </a:cubicBezTo>
                    <a:cubicBezTo>
                      <a:pt x="2119889" y="2044749"/>
                      <a:pt x="2394975" y="1628500"/>
                      <a:pt x="2355125" y="1180339"/>
                    </a:cubicBezTo>
                    <a:cubicBezTo>
                      <a:pt x="2315275" y="732178"/>
                      <a:pt x="1971063" y="370995"/>
                      <a:pt x="1525336" y="309641"/>
                    </a:cubicBezTo>
                    <a:cubicBezTo>
                      <a:pt x="1471203" y="302436"/>
                      <a:pt x="1425063" y="266818"/>
                      <a:pt x="1404387" y="216273"/>
                    </a:cubicBezTo>
                    <a:cubicBezTo>
                      <a:pt x="1383711" y="165729"/>
                      <a:pt x="1391659" y="107984"/>
                      <a:pt x="1425223" y="64906"/>
                    </a:cubicBezTo>
                    <a:cubicBezTo>
                      <a:pt x="1458786" y="21827"/>
                      <a:pt x="1512834" y="0"/>
                      <a:pt x="1566900" y="7688"/>
                    </a:cubicBezTo>
                    <a:close/>
                  </a:path>
                </a:pathLst>
              </a:custGeom>
              <a:solidFill>
                <a:srgbClr val="C4A7D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453" name="Google Shape;453;p32"/>
          <p:cNvSpPr txBox="1"/>
          <p:nvPr/>
        </p:nvSpPr>
        <p:spPr>
          <a:xfrm>
            <a:off x="8682617" y="7225866"/>
            <a:ext cx="3870752" cy="459740"/>
          </a:xfrm>
          <a:prstGeom prst="rect">
            <a:avLst/>
          </a:prstGeom>
          <a:noFill/>
          <a:ln>
            <a:noFill/>
          </a:ln>
        </p:spPr>
        <p:txBody>
          <a:bodyPr anchorCtr="0" anchor="t" bIns="0" lIns="0" spcFirstLastPara="1" rIns="0" wrap="square" tIns="0">
            <a:spAutoFit/>
          </a:bodyPr>
          <a:lstStyle/>
          <a:p>
            <a:pPr indent="0" lvl="0" marL="0" marR="0" rtl="0" algn="ctr">
              <a:lnSpc>
                <a:spcPct val="130000"/>
              </a:lnSpc>
              <a:spcBef>
                <a:spcPts val="0"/>
              </a:spcBef>
              <a:spcAft>
                <a:spcPts val="0"/>
              </a:spcAft>
              <a:buNone/>
            </a:pPr>
            <a:r>
              <a:rPr b="1" i="0" lang="en-US" sz="2800" u="none" cap="none" strike="noStrike">
                <a:solidFill>
                  <a:srgbClr val="4A4684"/>
                </a:solidFill>
                <a:latin typeface="Ubuntu Medium"/>
                <a:ea typeface="Ubuntu Medium"/>
                <a:cs typeface="Ubuntu Medium"/>
                <a:sym typeface="Ubuntu Medium"/>
              </a:rPr>
              <a:t>Add a main point</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457" name="Shape 457"/>
        <p:cNvGrpSpPr/>
        <p:nvPr/>
      </p:nvGrpSpPr>
      <p:grpSpPr>
        <a:xfrm>
          <a:off x="0" y="0"/>
          <a:ext cx="0" cy="0"/>
          <a:chOff x="0" y="0"/>
          <a:chExt cx="0" cy="0"/>
        </a:xfrm>
      </p:grpSpPr>
      <p:sp>
        <p:nvSpPr>
          <p:cNvPr id="458" name="Google Shape;458;p33"/>
          <p:cNvSpPr/>
          <p:nvPr/>
        </p:nvSpPr>
        <p:spPr>
          <a:xfrm rot="2907107">
            <a:off x="-1986214" y="1134496"/>
            <a:ext cx="6029828" cy="6085147"/>
          </a:xfrm>
          <a:custGeom>
            <a:rect b="b" l="l" r="r" t="t"/>
            <a:pathLst>
              <a:path extrusionOk="0" h="6085147" w="6029828">
                <a:moveTo>
                  <a:pt x="0" y="0"/>
                </a:moveTo>
                <a:lnTo>
                  <a:pt x="6029828" y="0"/>
                </a:lnTo>
                <a:lnTo>
                  <a:pt x="6029828" y="6085147"/>
                </a:lnTo>
                <a:lnTo>
                  <a:pt x="0" y="6085147"/>
                </a:lnTo>
                <a:lnTo>
                  <a:pt x="0" y="0"/>
                </a:lnTo>
                <a:close/>
              </a:path>
            </a:pathLst>
          </a:custGeom>
          <a:blipFill rotWithShape="1">
            <a:blip r:embed="rId3">
              <a:alphaModFix/>
            </a:blip>
            <a:stretch>
              <a:fillRect b="0" l="0" r="0" t="0"/>
            </a:stretch>
          </a:blipFill>
          <a:ln>
            <a:noFill/>
          </a:ln>
        </p:spPr>
      </p:sp>
      <p:sp>
        <p:nvSpPr>
          <p:cNvPr id="459" name="Google Shape;459;p33"/>
          <p:cNvSpPr/>
          <p:nvPr/>
        </p:nvSpPr>
        <p:spPr>
          <a:xfrm rot="-4633858">
            <a:off x="13974677" y="847723"/>
            <a:ext cx="6569245" cy="6629514"/>
          </a:xfrm>
          <a:custGeom>
            <a:rect b="b" l="l" r="r" t="t"/>
            <a:pathLst>
              <a:path extrusionOk="0" h="6629514" w="6569245">
                <a:moveTo>
                  <a:pt x="0" y="0"/>
                </a:moveTo>
                <a:lnTo>
                  <a:pt x="6569246" y="0"/>
                </a:lnTo>
                <a:lnTo>
                  <a:pt x="6569246" y="6629514"/>
                </a:lnTo>
                <a:lnTo>
                  <a:pt x="0" y="6629514"/>
                </a:lnTo>
                <a:lnTo>
                  <a:pt x="0" y="0"/>
                </a:lnTo>
                <a:close/>
              </a:path>
            </a:pathLst>
          </a:custGeom>
          <a:blipFill rotWithShape="1">
            <a:blip r:embed="rId4">
              <a:alphaModFix/>
            </a:blip>
            <a:stretch>
              <a:fillRect b="0" l="0" r="0" t="0"/>
            </a:stretch>
          </a:blipFill>
          <a:ln>
            <a:noFill/>
          </a:ln>
        </p:spPr>
      </p:sp>
      <p:sp>
        <p:nvSpPr>
          <p:cNvPr id="460" name="Google Shape;460;p33"/>
          <p:cNvSpPr txBox="1"/>
          <p:nvPr/>
        </p:nvSpPr>
        <p:spPr>
          <a:xfrm>
            <a:off x="4987451" y="2422373"/>
            <a:ext cx="8313000" cy="4033800"/>
          </a:xfrm>
          <a:prstGeom prst="rect">
            <a:avLst/>
          </a:prstGeom>
          <a:noFill/>
          <a:ln>
            <a:noFill/>
          </a:ln>
        </p:spPr>
        <p:txBody>
          <a:bodyPr anchorCtr="0" anchor="t" bIns="0" lIns="0" spcFirstLastPara="1" rIns="0" wrap="square" tIns="0">
            <a:spAutoFit/>
          </a:bodyPr>
          <a:lstStyle/>
          <a:p>
            <a:pPr indent="0" lvl="0" marL="0" marR="0" rtl="0" algn="ctr">
              <a:lnSpc>
                <a:spcPct val="60000"/>
              </a:lnSpc>
              <a:spcBef>
                <a:spcPts val="0"/>
              </a:spcBef>
              <a:spcAft>
                <a:spcPts val="0"/>
              </a:spcAft>
              <a:buNone/>
            </a:pPr>
            <a:r>
              <a:rPr b="0" i="0" lang="en-US" sz="21839" u="none" cap="none" strike="noStrike">
                <a:solidFill>
                  <a:srgbClr val="EFA1D1"/>
                </a:solidFill>
                <a:latin typeface="Gamja Flower"/>
                <a:ea typeface="Gamja Flower"/>
                <a:cs typeface="Gamja Flower"/>
                <a:sym typeface="Gamja Flower"/>
              </a:rPr>
              <a:t>Thank you!</a:t>
            </a:r>
            <a:endParaRPr/>
          </a:p>
        </p:txBody>
      </p:sp>
      <p:sp>
        <p:nvSpPr>
          <p:cNvPr id="461" name="Google Shape;461;p33"/>
          <p:cNvSpPr txBox="1"/>
          <p:nvPr/>
        </p:nvSpPr>
        <p:spPr>
          <a:xfrm>
            <a:off x="7398573" y="6924037"/>
            <a:ext cx="3490854" cy="772795"/>
          </a:xfrm>
          <a:prstGeom prst="rect">
            <a:avLst/>
          </a:prstGeom>
          <a:noFill/>
          <a:ln>
            <a:noFill/>
          </a:ln>
        </p:spPr>
        <p:txBody>
          <a:bodyPr anchorCtr="0" anchor="t" bIns="0" lIns="0" spcFirstLastPara="1" rIns="0" wrap="square" tIns="0">
            <a:spAutoFit/>
          </a:bodyPr>
          <a:lstStyle/>
          <a:p>
            <a:pPr indent="0" lvl="1" marL="0" marR="0" rtl="0" algn="ctr">
              <a:lnSpc>
                <a:spcPct val="140000"/>
              </a:lnSpc>
              <a:spcBef>
                <a:spcPts val="0"/>
              </a:spcBef>
              <a:spcAft>
                <a:spcPts val="0"/>
              </a:spcAft>
              <a:buNone/>
            </a:pPr>
            <a:r>
              <a:rPr b="0" i="0" lang="en-US" sz="2200" u="none" cap="none" strike="noStrike">
                <a:solidFill>
                  <a:srgbClr val="4A4684"/>
                </a:solidFill>
                <a:latin typeface="Ubuntu"/>
                <a:ea typeface="Ubuntu"/>
                <a:cs typeface="Ubuntu"/>
                <a:sym typeface="Ubuntu"/>
              </a:rPr>
              <a:t>Write a closing statement or call-to-action here.</a:t>
            </a:r>
            <a:endParaRPr/>
          </a:p>
        </p:txBody>
      </p:sp>
      <p:sp>
        <p:nvSpPr>
          <p:cNvPr id="462" name="Google Shape;462;p33"/>
          <p:cNvSpPr/>
          <p:nvPr/>
        </p:nvSpPr>
        <p:spPr>
          <a:xfrm flipH="1">
            <a:off x="1028700" y="3316004"/>
            <a:ext cx="3872953" cy="5727102"/>
          </a:xfrm>
          <a:custGeom>
            <a:rect b="b" l="l" r="r" t="t"/>
            <a:pathLst>
              <a:path extrusionOk="0" h="5727102" w="3872953">
                <a:moveTo>
                  <a:pt x="3872953" y="0"/>
                </a:moveTo>
                <a:lnTo>
                  <a:pt x="0" y="0"/>
                </a:lnTo>
                <a:lnTo>
                  <a:pt x="0" y="5727103"/>
                </a:lnTo>
                <a:lnTo>
                  <a:pt x="3872953" y="5727103"/>
                </a:lnTo>
                <a:lnTo>
                  <a:pt x="3872953" y="0"/>
                </a:lnTo>
                <a:close/>
              </a:path>
            </a:pathLst>
          </a:custGeom>
          <a:blipFill rotWithShape="1">
            <a:blip r:embed="rId5">
              <a:alphaModFix/>
            </a:blip>
            <a:stretch>
              <a:fillRect b="0" l="0" r="0" t="0"/>
            </a:stretch>
          </a:blipFill>
          <a:ln>
            <a:noFill/>
          </a:ln>
        </p:spPr>
      </p:sp>
      <p:sp>
        <p:nvSpPr>
          <p:cNvPr id="463" name="Google Shape;463;p33"/>
          <p:cNvSpPr/>
          <p:nvPr/>
        </p:nvSpPr>
        <p:spPr>
          <a:xfrm>
            <a:off x="12751797" y="3464231"/>
            <a:ext cx="5118386" cy="5430648"/>
          </a:xfrm>
          <a:custGeom>
            <a:rect b="b" l="l" r="r" t="t"/>
            <a:pathLst>
              <a:path extrusionOk="0" h="5430648" w="5118386">
                <a:moveTo>
                  <a:pt x="0" y="0"/>
                </a:moveTo>
                <a:lnTo>
                  <a:pt x="5118386" y="0"/>
                </a:lnTo>
                <a:lnTo>
                  <a:pt x="5118386" y="5430648"/>
                </a:lnTo>
                <a:lnTo>
                  <a:pt x="0" y="5430648"/>
                </a:lnTo>
                <a:lnTo>
                  <a:pt x="0" y="0"/>
                </a:lnTo>
                <a:close/>
              </a:path>
            </a:pathLst>
          </a:custGeom>
          <a:blipFill rotWithShape="1">
            <a:blip r:embed="rId6">
              <a:alphaModFix/>
            </a:blip>
            <a:stretch>
              <a:fillRect b="0" l="0" r="0" t="0"/>
            </a:stretch>
          </a:blipFill>
          <a:ln>
            <a:noFill/>
          </a:ln>
        </p:spPr>
      </p:sp>
      <p:sp>
        <p:nvSpPr>
          <p:cNvPr id="464" name="Google Shape;464;p33"/>
          <p:cNvSpPr/>
          <p:nvPr/>
        </p:nvSpPr>
        <p:spPr>
          <a:xfrm>
            <a:off x="6322117" y="-3335712"/>
            <a:ext cx="5643766" cy="5500106"/>
          </a:xfrm>
          <a:custGeom>
            <a:rect b="b" l="l" r="r" t="t"/>
            <a:pathLst>
              <a:path extrusionOk="0" h="5500106" w="5643766">
                <a:moveTo>
                  <a:pt x="0" y="0"/>
                </a:moveTo>
                <a:lnTo>
                  <a:pt x="5643766" y="0"/>
                </a:lnTo>
                <a:lnTo>
                  <a:pt x="5643766" y="5500106"/>
                </a:lnTo>
                <a:lnTo>
                  <a:pt x="0" y="5500106"/>
                </a:lnTo>
                <a:lnTo>
                  <a:pt x="0" y="0"/>
                </a:lnTo>
                <a:close/>
              </a:path>
            </a:pathLst>
          </a:custGeom>
          <a:blipFill rotWithShape="1">
            <a:blip r:embed="rId7">
              <a:alphaModFix/>
            </a:blip>
            <a:stretch>
              <a:fillRect b="0" l="0" r="0" t="0"/>
            </a:stretch>
          </a:blipFill>
          <a:ln>
            <a:noFill/>
          </a:ln>
        </p:spPr>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468" name="Shape 468"/>
        <p:cNvGrpSpPr/>
        <p:nvPr/>
      </p:nvGrpSpPr>
      <p:grpSpPr>
        <a:xfrm>
          <a:off x="0" y="0"/>
          <a:ext cx="0" cy="0"/>
          <a:chOff x="0" y="0"/>
          <a:chExt cx="0" cy="0"/>
        </a:xfrm>
      </p:grpSpPr>
      <p:sp>
        <p:nvSpPr>
          <p:cNvPr id="469" name="Google Shape;469;p34"/>
          <p:cNvSpPr txBox="1"/>
          <p:nvPr/>
        </p:nvSpPr>
        <p:spPr>
          <a:xfrm>
            <a:off x="1123950" y="489526"/>
            <a:ext cx="4183415" cy="2586990"/>
          </a:xfrm>
          <a:prstGeom prst="rect">
            <a:avLst/>
          </a:prstGeom>
          <a:noFill/>
          <a:ln>
            <a:noFill/>
          </a:ln>
        </p:spPr>
        <p:txBody>
          <a:bodyPr anchorCtr="0" anchor="t" bIns="0" lIns="0" spcFirstLastPara="1" rIns="0" wrap="square" tIns="0">
            <a:spAutoFit/>
          </a:bodyPr>
          <a:lstStyle/>
          <a:p>
            <a:pPr indent="0" lvl="0" marL="0" marR="0" rtl="0" algn="l">
              <a:lnSpc>
                <a:spcPct val="102000"/>
              </a:lnSpc>
              <a:spcBef>
                <a:spcPts val="0"/>
              </a:spcBef>
              <a:spcAft>
                <a:spcPts val="0"/>
              </a:spcAft>
              <a:buNone/>
            </a:pPr>
            <a:r>
              <a:rPr b="0" i="0" lang="en-US" sz="9000" u="none" cap="none" strike="noStrike">
                <a:solidFill>
                  <a:srgbClr val="4A4684"/>
                </a:solidFill>
                <a:latin typeface="Gamja Flower"/>
                <a:ea typeface="Gamja Flower"/>
                <a:cs typeface="Gamja Flower"/>
                <a:sym typeface="Gamja Flower"/>
              </a:rPr>
              <a:t>Resource </a:t>
            </a:r>
            <a:endParaRPr/>
          </a:p>
          <a:p>
            <a:pPr indent="0" lvl="0" marL="0" marR="0" rtl="0" algn="l">
              <a:lnSpc>
                <a:spcPct val="102000"/>
              </a:lnSpc>
              <a:spcBef>
                <a:spcPts val="0"/>
              </a:spcBef>
              <a:spcAft>
                <a:spcPts val="0"/>
              </a:spcAft>
              <a:buNone/>
            </a:pPr>
            <a:r>
              <a:rPr b="0" i="0" lang="en-US" sz="9000" u="none" cap="none" strike="noStrike">
                <a:solidFill>
                  <a:srgbClr val="4A4684"/>
                </a:solidFill>
                <a:latin typeface="Gamja Flower"/>
                <a:ea typeface="Gamja Flower"/>
                <a:cs typeface="Gamja Flower"/>
                <a:sym typeface="Gamja Flower"/>
              </a:rPr>
              <a:t>Page</a:t>
            </a:r>
            <a:endParaRPr/>
          </a:p>
        </p:txBody>
      </p:sp>
      <p:sp>
        <p:nvSpPr>
          <p:cNvPr id="470" name="Google Shape;470;p34"/>
          <p:cNvSpPr txBox="1"/>
          <p:nvPr/>
        </p:nvSpPr>
        <p:spPr>
          <a:xfrm>
            <a:off x="1123950" y="4801095"/>
            <a:ext cx="4190100" cy="4808700"/>
          </a:xfrm>
          <a:prstGeom prst="rect">
            <a:avLst/>
          </a:prstGeom>
          <a:noFill/>
          <a:ln>
            <a:noFill/>
          </a:ln>
        </p:spPr>
        <p:txBody>
          <a:bodyPr anchorCtr="0" anchor="t" bIns="0" lIns="0" spcFirstLastPara="1" rIns="0" wrap="square" tIns="0">
            <a:spAutoFit/>
          </a:bodyPr>
          <a:lstStyle/>
          <a:p>
            <a:pPr indent="0" lvl="1" marL="0" marR="0" rtl="0" algn="l">
              <a:lnSpc>
                <a:spcPct val="120000"/>
              </a:lnSpc>
              <a:spcBef>
                <a:spcPts val="0"/>
              </a:spcBef>
              <a:spcAft>
                <a:spcPts val="0"/>
              </a:spcAft>
              <a:buNone/>
            </a:pPr>
            <a:r>
              <a:rPr b="0" i="0" lang="en-US" sz="2200" u="none" cap="none" strike="noStrike">
                <a:solidFill>
                  <a:srgbClr val="4A4684"/>
                </a:solidFill>
                <a:latin typeface="Ubuntu"/>
                <a:ea typeface="Ubuntu"/>
                <a:cs typeface="Ubuntu"/>
                <a:sym typeface="Ubuntu"/>
              </a:rPr>
              <a:t>This presentation template uses</a:t>
            </a:r>
            <a:endParaRPr/>
          </a:p>
          <a:p>
            <a:pPr indent="0" lvl="1" marL="0" marR="0" rtl="0" algn="l">
              <a:lnSpc>
                <a:spcPct val="120000"/>
              </a:lnSpc>
              <a:spcBef>
                <a:spcPts val="0"/>
              </a:spcBef>
              <a:spcAft>
                <a:spcPts val="0"/>
              </a:spcAft>
              <a:buNone/>
            </a:pPr>
            <a:r>
              <a:rPr b="0" i="0" lang="en-US" sz="2200" u="none" cap="none" strike="noStrike">
                <a:solidFill>
                  <a:srgbClr val="4A4684"/>
                </a:solidFill>
                <a:latin typeface="Ubuntu"/>
                <a:ea typeface="Ubuntu"/>
                <a:cs typeface="Ubuntu"/>
                <a:sym typeface="Ubuntu"/>
              </a:rPr>
              <a:t>the following free fonts:</a:t>
            </a:r>
            <a:endParaRPr/>
          </a:p>
          <a:p>
            <a:pPr indent="0" lvl="1" marL="0" marR="0" rtl="0" algn="l">
              <a:lnSpc>
                <a:spcPct val="120000"/>
              </a:lnSpc>
              <a:spcBef>
                <a:spcPts val="0"/>
              </a:spcBef>
              <a:spcAft>
                <a:spcPts val="0"/>
              </a:spcAft>
              <a:buNone/>
            </a:pPr>
            <a:r>
              <a:t/>
            </a:r>
            <a:endParaRPr b="0" i="0" sz="2200" u="none" cap="none" strike="noStrike">
              <a:solidFill>
                <a:srgbClr val="4A4684"/>
              </a:solidFill>
              <a:latin typeface="Ubuntu"/>
              <a:ea typeface="Ubuntu"/>
              <a:cs typeface="Ubuntu"/>
              <a:sym typeface="Ubuntu"/>
            </a:endParaRPr>
          </a:p>
          <a:p>
            <a:pPr indent="0" lvl="1" marL="0" marR="0" rtl="0" algn="l">
              <a:lnSpc>
                <a:spcPct val="120000"/>
              </a:lnSpc>
              <a:spcBef>
                <a:spcPts val="0"/>
              </a:spcBef>
              <a:spcAft>
                <a:spcPts val="0"/>
              </a:spcAft>
              <a:buNone/>
            </a:pPr>
            <a:r>
              <a:rPr b="0" i="0" lang="en-US" sz="2200" u="none" cap="none" strike="noStrike">
                <a:solidFill>
                  <a:srgbClr val="4A4684"/>
                </a:solidFill>
                <a:latin typeface="Ubuntu"/>
                <a:ea typeface="Ubuntu"/>
                <a:cs typeface="Ubuntu"/>
                <a:sym typeface="Ubuntu"/>
              </a:rPr>
              <a:t>Titles: Gamja Flower</a:t>
            </a:r>
            <a:endParaRPr/>
          </a:p>
          <a:p>
            <a:pPr indent="0" lvl="1" marL="0" marR="0" rtl="0" algn="l">
              <a:lnSpc>
                <a:spcPct val="120000"/>
              </a:lnSpc>
              <a:spcBef>
                <a:spcPts val="0"/>
              </a:spcBef>
              <a:spcAft>
                <a:spcPts val="0"/>
              </a:spcAft>
              <a:buNone/>
            </a:pPr>
            <a:r>
              <a:rPr b="0" i="0" lang="en-US" sz="2200" u="none" cap="none" strike="noStrike">
                <a:solidFill>
                  <a:srgbClr val="4A4684"/>
                </a:solidFill>
                <a:latin typeface="Ubuntu"/>
                <a:ea typeface="Ubuntu"/>
                <a:cs typeface="Ubuntu"/>
                <a:sym typeface="Ubuntu"/>
              </a:rPr>
              <a:t>Headers: Ubuntu</a:t>
            </a:r>
            <a:endParaRPr/>
          </a:p>
          <a:p>
            <a:pPr indent="0" lvl="1" marL="0" marR="0" rtl="0" algn="l">
              <a:lnSpc>
                <a:spcPct val="120000"/>
              </a:lnSpc>
              <a:spcBef>
                <a:spcPts val="0"/>
              </a:spcBef>
              <a:spcAft>
                <a:spcPts val="0"/>
              </a:spcAft>
              <a:buNone/>
            </a:pPr>
            <a:r>
              <a:rPr b="0" i="0" lang="en-US" sz="2200" u="none" cap="none" strike="noStrike">
                <a:solidFill>
                  <a:srgbClr val="4A4684"/>
                </a:solidFill>
                <a:latin typeface="Ubuntu"/>
                <a:ea typeface="Ubuntu"/>
                <a:cs typeface="Ubuntu"/>
                <a:sym typeface="Ubuntu"/>
              </a:rPr>
              <a:t>Body Copy: Ubuntu</a:t>
            </a:r>
            <a:endParaRPr/>
          </a:p>
          <a:p>
            <a:pPr indent="0" lvl="1" marL="0" marR="0" rtl="0" algn="l">
              <a:lnSpc>
                <a:spcPct val="120000"/>
              </a:lnSpc>
              <a:spcBef>
                <a:spcPts val="0"/>
              </a:spcBef>
              <a:spcAft>
                <a:spcPts val="0"/>
              </a:spcAft>
              <a:buNone/>
            </a:pPr>
            <a:r>
              <a:t/>
            </a:r>
            <a:endParaRPr b="0" i="0" sz="2200" u="none" cap="none" strike="noStrike">
              <a:solidFill>
                <a:srgbClr val="4A4684"/>
              </a:solidFill>
              <a:latin typeface="Ubuntu"/>
              <a:ea typeface="Ubuntu"/>
              <a:cs typeface="Ubuntu"/>
              <a:sym typeface="Ubuntu"/>
            </a:endParaRPr>
          </a:p>
          <a:p>
            <a:pPr indent="0" lvl="1" marL="0" marR="0" rtl="0" algn="l">
              <a:lnSpc>
                <a:spcPct val="120000"/>
              </a:lnSpc>
              <a:spcBef>
                <a:spcPts val="0"/>
              </a:spcBef>
              <a:spcAft>
                <a:spcPts val="0"/>
              </a:spcAft>
              <a:buNone/>
            </a:pPr>
            <a:r>
              <a:rPr b="0" i="0" lang="en-US" sz="2200" u="none" cap="none" strike="noStrike">
                <a:solidFill>
                  <a:srgbClr val="4A4684"/>
                </a:solidFill>
                <a:latin typeface="Ubuntu"/>
                <a:ea typeface="Ubuntu"/>
                <a:cs typeface="Ubuntu"/>
                <a:sym typeface="Ubuntu"/>
              </a:rPr>
              <a:t>You can find these fonts</a:t>
            </a:r>
            <a:endParaRPr/>
          </a:p>
          <a:p>
            <a:pPr indent="0" lvl="1" marL="0" marR="0" rtl="0" algn="l">
              <a:lnSpc>
                <a:spcPct val="120000"/>
              </a:lnSpc>
              <a:spcBef>
                <a:spcPts val="0"/>
              </a:spcBef>
              <a:spcAft>
                <a:spcPts val="0"/>
              </a:spcAft>
              <a:buNone/>
            </a:pPr>
            <a:r>
              <a:rPr b="0" i="0" lang="en-US" sz="2200" u="none" cap="none" strike="noStrike">
                <a:solidFill>
                  <a:srgbClr val="4A4684"/>
                </a:solidFill>
                <a:latin typeface="Ubuntu"/>
                <a:ea typeface="Ubuntu"/>
                <a:cs typeface="Ubuntu"/>
                <a:sym typeface="Ubuntu"/>
              </a:rPr>
              <a:t>online too. Happy designing! </a:t>
            </a:r>
            <a:endParaRPr/>
          </a:p>
          <a:p>
            <a:pPr indent="0" lvl="1" marL="0" marR="0" rtl="0" algn="l">
              <a:lnSpc>
                <a:spcPct val="120000"/>
              </a:lnSpc>
              <a:spcBef>
                <a:spcPts val="0"/>
              </a:spcBef>
              <a:spcAft>
                <a:spcPts val="0"/>
              </a:spcAft>
              <a:buNone/>
            </a:pPr>
            <a:r>
              <a:t/>
            </a:r>
            <a:endParaRPr b="0" i="0" sz="2200" u="none" cap="none" strike="noStrike">
              <a:solidFill>
                <a:srgbClr val="4A4684"/>
              </a:solidFill>
              <a:latin typeface="Ubuntu"/>
              <a:ea typeface="Ubuntu"/>
              <a:cs typeface="Ubuntu"/>
              <a:sym typeface="Ubuntu"/>
            </a:endParaRPr>
          </a:p>
          <a:p>
            <a:pPr indent="0" lvl="1" marL="0" marR="0" rtl="0" algn="l">
              <a:lnSpc>
                <a:spcPct val="120000"/>
              </a:lnSpc>
              <a:spcBef>
                <a:spcPts val="0"/>
              </a:spcBef>
              <a:spcAft>
                <a:spcPts val="0"/>
              </a:spcAft>
              <a:buNone/>
            </a:pPr>
            <a:r>
              <a:rPr b="0" i="0" lang="en-US" sz="2200" u="none" cap="none" strike="noStrike">
                <a:solidFill>
                  <a:srgbClr val="4A4684"/>
                </a:solidFill>
                <a:latin typeface="Ubuntu"/>
                <a:ea typeface="Ubuntu"/>
                <a:cs typeface="Ubuntu"/>
                <a:sym typeface="Ubuntu"/>
              </a:rPr>
              <a:t>Don't forget to delete this</a:t>
            </a:r>
            <a:endParaRPr/>
          </a:p>
          <a:p>
            <a:pPr indent="0" lvl="1" marL="0" marR="0" rtl="0" algn="l">
              <a:lnSpc>
                <a:spcPct val="120000"/>
              </a:lnSpc>
              <a:spcBef>
                <a:spcPts val="0"/>
              </a:spcBef>
              <a:spcAft>
                <a:spcPts val="0"/>
              </a:spcAft>
              <a:buNone/>
            </a:pPr>
            <a:r>
              <a:rPr b="0" i="0" lang="en-US" sz="2200" u="none" cap="none" strike="noStrike">
                <a:solidFill>
                  <a:srgbClr val="4A4684"/>
                </a:solidFill>
                <a:latin typeface="Ubuntu"/>
                <a:ea typeface="Ubuntu"/>
                <a:cs typeface="Ubuntu"/>
                <a:sym typeface="Ubuntu"/>
              </a:rPr>
              <a:t>page before presenting. </a:t>
            </a:r>
            <a:endParaRPr/>
          </a:p>
        </p:txBody>
      </p:sp>
      <p:sp>
        <p:nvSpPr>
          <p:cNvPr id="471" name="Google Shape;471;p34"/>
          <p:cNvSpPr txBox="1"/>
          <p:nvPr/>
        </p:nvSpPr>
        <p:spPr>
          <a:xfrm>
            <a:off x="1123950" y="3740368"/>
            <a:ext cx="4534800" cy="744900"/>
          </a:xfrm>
          <a:prstGeom prst="rect">
            <a:avLst/>
          </a:prstGeom>
          <a:noFill/>
          <a:ln>
            <a:noFill/>
          </a:ln>
        </p:spPr>
        <p:txBody>
          <a:bodyPr anchorCtr="0" anchor="t" bIns="0" lIns="0" spcFirstLastPara="1" rIns="0" wrap="square" tIns="0">
            <a:spAutoFit/>
          </a:bodyPr>
          <a:lstStyle/>
          <a:p>
            <a:pPr indent="0" lvl="0" marL="0" marR="0" rtl="0" algn="l">
              <a:lnSpc>
                <a:spcPct val="120000"/>
              </a:lnSpc>
              <a:spcBef>
                <a:spcPts val="0"/>
              </a:spcBef>
              <a:spcAft>
                <a:spcPts val="0"/>
              </a:spcAft>
              <a:buNone/>
            </a:pPr>
            <a:r>
              <a:rPr b="1" i="0" lang="en-US" sz="2200" u="none" cap="none" strike="noStrike">
                <a:solidFill>
                  <a:srgbClr val="4A4684"/>
                </a:solidFill>
                <a:latin typeface="Ubuntu Medium"/>
                <a:ea typeface="Ubuntu Medium"/>
                <a:cs typeface="Ubuntu Medium"/>
                <a:sym typeface="Ubuntu Medium"/>
              </a:rPr>
              <a:t>Use these design resources</a:t>
            </a:r>
            <a:endParaRPr/>
          </a:p>
          <a:p>
            <a:pPr indent="0" lvl="0" marL="0" marR="0" rtl="0" algn="l">
              <a:lnSpc>
                <a:spcPct val="120000"/>
              </a:lnSpc>
              <a:spcBef>
                <a:spcPts val="0"/>
              </a:spcBef>
              <a:spcAft>
                <a:spcPts val="0"/>
              </a:spcAft>
              <a:buNone/>
            </a:pPr>
            <a:r>
              <a:rPr b="1" i="0" lang="en-US" sz="2200" u="none" cap="none" strike="noStrike">
                <a:solidFill>
                  <a:srgbClr val="4A4684"/>
                </a:solidFill>
                <a:latin typeface="Ubuntu Medium"/>
                <a:ea typeface="Ubuntu Medium"/>
                <a:cs typeface="Ubuntu Medium"/>
                <a:sym typeface="Ubuntu Medium"/>
              </a:rPr>
              <a:t>in your Canva Presentation.</a:t>
            </a:r>
            <a:endParaRPr/>
          </a:p>
        </p:txBody>
      </p:sp>
      <p:sp>
        <p:nvSpPr>
          <p:cNvPr id="472" name="Google Shape;472;p34"/>
          <p:cNvSpPr/>
          <p:nvPr/>
        </p:nvSpPr>
        <p:spPr>
          <a:xfrm>
            <a:off x="6098682" y="4558147"/>
            <a:ext cx="1242022" cy="639642"/>
          </a:xfrm>
          <a:custGeom>
            <a:rect b="b" l="l" r="r" t="t"/>
            <a:pathLst>
              <a:path extrusionOk="0" h="639642" w="1242022">
                <a:moveTo>
                  <a:pt x="0" y="0"/>
                </a:moveTo>
                <a:lnTo>
                  <a:pt x="1242022" y="0"/>
                </a:lnTo>
                <a:lnTo>
                  <a:pt x="1242022" y="639642"/>
                </a:lnTo>
                <a:lnTo>
                  <a:pt x="0" y="639642"/>
                </a:lnTo>
                <a:lnTo>
                  <a:pt x="0" y="0"/>
                </a:lnTo>
                <a:close/>
              </a:path>
            </a:pathLst>
          </a:custGeom>
          <a:blipFill rotWithShape="1">
            <a:blip r:embed="rId3">
              <a:alphaModFix/>
            </a:blip>
            <a:stretch>
              <a:fillRect b="0" l="0" r="0" t="0"/>
            </a:stretch>
          </a:blipFill>
          <a:ln>
            <a:noFill/>
          </a:ln>
        </p:spPr>
      </p:sp>
      <p:sp>
        <p:nvSpPr>
          <p:cNvPr id="473" name="Google Shape;473;p34"/>
          <p:cNvSpPr/>
          <p:nvPr/>
        </p:nvSpPr>
        <p:spPr>
          <a:xfrm rot="10800000">
            <a:off x="12879953" y="3139090"/>
            <a:ext cx="1236852" cy="1026587"/>
          </a:xfrm>
          <a:custGeom>
            <a:rect b="b" l="l" r="r" t="t"/>
            <a:pathLst>
              <a:path extrusionOk="0" h="1026587" w="1236852">
                <a:moveTo>
                  <a:pt x="0" y="0"/>
                </a:moveTo>
                <a:lnTo>
                  <a:pt x="1236852" y="0"/>
                </a:lnTo>
                <a:lnTo>
                  <a:pt x="1236852" y="1026588"/>
                </a:lnTo>
                <a:lnTo>
                  <a:pt x="0" y="1026588"/>
                </a:lnTo>
                <a:lnTo>
                  <a:pt x="0" y="0"/>
                </a:lnTo>
                <a:close/>
              </a:path>
            </a:pathLst>
          </a:custGeom>
          <a:blipFill rotWithShape="1">
            <a:blip r:embed="rId4">
              <a:alphaModFix amt="56000"/>
            </a:blip>
            <a:stretch>
              <a:fillRect b="0" l="0" r="0" t="0"/>
            </a:stretch>
          </a:blipFill>
          <a:ln>
            <a:noFill/>
          </a:ln>
        </p:spPr>
      </p:sp>
      <p:sp>
        <p:nvSpPr>
          <p:cNvPr id="474" name="Google Shape;474;p34"/>
          <p:cNvSpPr/>
          <p:nvPr/>
        </p:nvSpPr>
        <p:spPr>
          <a:xfrm>
            <a:off x="6168450" y="3180869"/>
            <a:ext cx="1294038" cy="943030"/>
          </a:xfrm>
          <a:custGeom>
            <a:rect b="b" l="l" r="r" t="t"/>
            <a:pathLst>
              <a:path extrusionOk="0" h="943030" w="1294038">
                <a:moveTo>
                  <a:pt x="0" y="0"/>
                </a:moveTo>
                <a:lnTo>
                  <a:pt x="1294038" y="0"/>
                </a:lnTo>
                <a:lnTo>
                  <a:pt x="1294038" y="943030"/>
                </a:lnTo>
                <a:lnTo>
                  <a:pt x="0" y="943030"/>
                </a:lnTo>
                <a:lnTo>
                  <a:pt x="0" y="0"/>
                </a:lnTo>
                <a:close/>
              </a:path>
            </a:pathLst>
          </a:custGeom>
          <a:blipFill rotWithShape="1">
            <a:blip r:embed="rId5">
              <a:alphaModFix/>
            </a:blip>
            <a:stretch>
              <a:fillRect b="0" l="0" r="0" t="0"/>
            </a:stretch>
          </a:blipFill>
          <a:ln>
            <a:noFill/>
          </a:ln>
        </p:spPr>
      </p:sp>
      <p:sp>
        <p:nvSpPr>
          <p:cNvPr id="475" name="Google Shape;475;p34"/>
          <p:cNvSpPr/>
          <p:nvPr/>
        </p:nvSpPr>
        <p:spPr>
          <a:xfrm flipH="1">
            <a:off x="10192482" y="1929577"/>
            <a:ext cx="832161" cy="797834"/>
          </a:xfrm>
          <a:custGeom>
            <a:rect b="b" l="l" r="r" t="t"/>
            <a:pathLst>
              <a:path extrusionOk="0" h="797834" w="832161">
                <a:moveTo>
                  <a:pt x="832162" y="0"/>
                </a:moveTo>
                <a:lnTo>
                  <a:pt x="0" y="0"/>
                </a:lnTo>
                <a:lnTo>
                  <a:pt x="0" y="797834"/>
                </a:lnTo>
                <a:lnTo>
                  <a:pt x="832162" y="797834"/>
                </a:lnTo>
                <a:lnTo>
                  <a:pt x="832162" y="0"/>
                </a:lnTo>
                <a:close/>
              </a:path>
            </a:pathLst>
          </a:custGeom>
          <a:blipFill rotWithShape="1">
            <a:blip r:embed="rId6">
              <a:alphaModFix/>
            </a:blip>
            <a:stretch>
              <a:fillRect b="0" l="0" r="0" t="0"/>
            </a:stretch>
          </a:blipFill>
          <a:ln>
            <a:noFill/>
          </a:ln>
        </p:spPr>
      </p:sp>
      <p:sp>
        <p:nvSpPr>
          <p:cNvPr id="476" name="Google Shape;476;p34"/>
          <p:cNvSpPr/>
          <p:nvPr/>
        </p:nvSpPr>
        <p:spPr>
          <a:xfrm flipH="1">
            <a:off x="8773517" y="841965"/>
            <a:ext cx="776383" cy="645104"/>
          </a:xfrm>
          <a:custGeom>
            <a:rect b="b" l="l" r="r" t="t"/>
            <a:pathLst>
              <a:path extrusionOk="0" h="645104" w="776383">
                <a:moveTo>
                  <a:pt x="776382" y="0"/>
                </a:moveTo>
                <a:lnTo>
                  <a:pt x="0" y="0"/>
                </a:lnTo>
                <a:lnTo>
                  <a:pt x="0" y="645104"/>
                </a:lnTo>
                <a:lnTo>
                  <a:pt x="776382" y="645104"/>
                </a:lnTo>
                <a:lnTo>
                  <a:pt x="776382" y="0"/>
                </a:lnTo>
                <a:close/>
              </a:path>
            </a:pathLst>
          </a:custGeom>
          <a:blipFill rotWithShape="1">
            <a:blip r:embed="rId7">
              <a:alphaModFix/>
            </a:blip>
            <a:stretch>
              <a:fillRect b="0" l="0" r="0" t="0"/>
            </a:stretch>
          </a:blipFill>
          <a:ln>
            <a:noFill/>
          </a:ln>
        </p:spPr>
      </p:sp>
      <p:sp>
        <p:nvSpPr>
          <p:cNvPr id="477" name="Google Shape;477;p34"/>
          <p:cNvSpPr/>
          <p:nvPr/>
        </p:nvSpPr>
        <p:spPr>
          <a:xfrm>
            <a:off x="9112845" y="5746648"/>
            <a:ext cx="991570" cy="901089"/>
          </a:xfrm>
          <a:custGeom>
            <a:rect b="b" l="l" r="r" t="t"/>
            <a:pathLst>
              <a:path extrusionOk="0" h="901089" w="991570">
                <a:moveTo>
                  <a:pt x="0" y="0"/>
                </a:moveTo>
                <a:lnTo>
                  <a:pt x="991570" y="0"/>
                </a:lnTo>
                <a:lnTo>
                  <a:pt x="991570" y="901090"/>
                </a:lnTo>
                <a:lnTo>
                  <a:pt x="0" y="901090"/>
                </a:lnTo>
                <a:lnTo>
                  <a:pt x="0" y="0"/>
                </a:lnTo>
                <a:close/>
              </a:path>
            </a:pathLst>
          </a:custGeom>
          <a:blipFill rotWithShape="1">
            <a:blip r:embed="rId8">
              <a:alphaModFix/>
            </a:blip>
            <a:stretch>
              <a:fillRect b="0" l="0" r="0" t="0"/>
            </a:stretch>
          </a:blipFill>
          <a:ln>
            <a:noFill/>
          </a:ln>
        </p:spPr>
      </p:sp>
      <p:sp>
        <p:nvSpPr>
          <p:cNvPr id="478" name="Google Shape;478;p34"/>
          <p:cNvSpPr/>
          <p:nvPr/>
        </p:nvSpPr>
        <p:spPr>
          <a:xfrm>
            <a:off x="7844780" y="7163930"/>
            <a:ext cx="1500087" cy="1350078"/>
          </a:xfrm>
          <a:custGeom>
            <a:rect b="b" l="l" r="r" t="t"/>
            <a:pathLst>
              <a:path extrusionOk="0" h="1350078" w="1500087">
                <a:moveTo>
                  <a:pt x="0" y="0"/>
                </a:moveTo>
                <a:lnTo>
                  <a:pt x="1500087" y="0"/>
                </a:lnTo>
                <a:lnTo>
                  <a:pt x="1500087" y="1350078"/>
                </a:lnTo>
                <a:lnTo>
                  <a:pt x="0" y="1350078"/>
                </a:lnTo>
                <a:lnTo>
                  <a:pt x="0" y="0"/>
                </a:lnTo>
                <a:close/>
              </a:path>
            </a:pathLst>
          </a:custGeom>
          <a:blipFill rotWithShape="1">
            <a:blip r:embed="rId9">
              <a:alphaModFix/>
            </a:blip>
            <a:stretch>
              <a:fillRect b="0" l="0" r="0" t="0"/>
            </a:stretch>
          </a:blipFill>
          <a:ln>
            <a:noFill/>
          </a:ln>
        </p:spPr>
      </p:sp>
      <p:sp>
        <p:nvSpPr>
          <p:cNvPr id="479" name="Google Shape;479;p34"/>
          <p:cNvSpPr/>
          <p:nvPr/>
        </p:nvSpPr>
        <p:spPr>
          <a:xfrm>
            <a:off x="12106175" y="4419305"/>
            <a:ext cx="1265277" cy="917326"/>
          </a:xfrm>
          <a:custGeom>
            <a:rect b="b" l="l" r="r" t="t"/>
            <a:pathLst>
              <a:path extrusionOk="0" h="917326" w="1265277">
                <a:moveTo>
                  <a:pt x="0" y="0"/>
                </a:moveTo>
                <a:lnTo>
                  <a:pt x="1265277" y="0"/>
                </a:lnTo>
                <a:lnTo>
                  <a:pt x="1265277" y="917326"/>
                </a:lnTo>
                <a:lnTo>
                  <a:pt x="0" y="917326"/>
                </a:lnTo>
                <a:lnTo>
                  <a:pt x="0" y="0"/>
                </a:lnTo>
                <a:close/>
              </a:path>
            </a:pathLst>
          </a:custGeom>
          <a:blipFill rotWithShape="1">
            <a:blip r:embed="rId10">
              <a:alphaModFix/>
            </a:blip>
            <a:stretch>
              <a:fillRect b="0" l="0" r="0" t="0"/>
            </a:stretch>
          </a:blipFill>
          <a:ln>
            <a:noFill/>
          </a:ln>
        </p:spPr>
      </p:sp>
      <p:sp>
        <p:nvSpPr>
          <p:cNvPr id="480" name="Google Shape;480;p34"/>
          <p:cNvSpPr/>
          <p:nvPr/>
        </p:nvSpPr>
        <p:spPr>
          <a:xfrm>
            <a:off x="11561196" y="3197272"/>
            <a:ext cx="985358" cy="910225"/>
          </a:xfrm>
          <a:custGeom>
            <a:rect b="b" l="l" r="r" t="t"/>
            <a:pathLst>
              <a:path extrusionOk="0" h="910225" w="985358">
                <a:moveTo>
                  <a:pt x="0" y="0"/>
                </a:moveTo>
                <a:lnTo>
                  <a:pt x="985358" y="0"/>
                </a:lnTo>
                <a:lnTo>
                  <a:pt x="985358" y="910224"/>
                </a:lnTo>
                <a:lnTo>
                  <a:pt x="0" y="910224"/>
                </a:lnTo>
                <a:lnTo>
                  <a:pt x="0" y="0"/>
                </a:lnTo>
                <a:close/>
              </a:path>
            </a:pathLst>
          </a:custGeom>
          <a:blipFill rotWithShape="1">
            <a:blip r:embed="rId11">
              <a:alphaModFix amt="55000"/>
            </a:blip>
            <a:stretch>
              <a:fillRect b="0" l="0" r="0" t="0"/>
            </a:stretch>
          </a:blipFill>
          <a:ln>
            <a:noFill/>
          </a:ln>
        </p:spPr>
      </p:sp>
      <p:sp>
        <p:nvSpPr>
          <p:cNvPr id="481" name="Google Shape;481;p34"/>
          <p:cNvSpPr/>
          <p:nvPr/>
        </p:nvSpPr>
        <p:spPr>
          <a:xfrm>
            <a:off x="8824066" y="1927663"/>
            <a:ext cx="1278012" cy="801662"/>
          </a:xfrm>
          <a:custGeom>
            <a:rect b="b" l="l" r="r" t="t"/>
            <a:pathLst>
              <a:path extrusionOk="0" h="801662" w="1278012">
                <a:moveTo>
                  <a:pt x="0" y="0"/>
                </a:moveTo>
                <a:lnTo>
                  <a:pt x="1278012" y="0"/>
                </a:lnTo>
                <a:lnTo>
                  <a:pt x="1278012" y="801662"/>
                </a:lnTo>
                <a:lnTo>
                  <a:pt x="0" y="801662"/>
                </a:lnTo>
                <a:lnTo>
                  <a:pt x="0" y="0"/>
                </a:lnTo>
                <a:close/>
              </a:path>
            </a:pathLst>
          </a:custGeom>
          <a:blipFill rotWithShape="1">
            <a:blip r:embed="rId12">
              <a:alphaModFix/>
            </a:blip>
            <a:stretch>
              <a:fillRect b="0" l="0" r="0" t="0"/>
            </a:stretch>
          </a:blipFill>
          <a:ln>
            <a:noFill/>
          </a:ln>
        </p:spPr>
      </p:sp>
      <p:sp>
        <p:nvSpPr>
          <p:cNvPr id="482" name="Google Shape;482;p34"/>
          <p:cNvSpPr/>
          <p:nvPr/>
        </p:nvSpPr>
        <p:spPr>
          <a:xfrm rot="10800000">
            <a:off x="16797504" y="842617"/>
            <a:ext cx="644606" cy="643801"/>
          </a:xfrm>
          <a:custGeom>
            <a:rect b="b" l="l" r="r" t="t"/>
            <a:pathLst>
              <a:path extrusionOk="0" h="643801" w="644606">
                <a:moveTo>
                  <a:pt x="0" y="0"/>
                </a:moveTo>
                <a:lnTo>
                  <a:pt x="644607" y="0"/>
                </a:lnTo>
                <a:lnTo>
                  <a:pt x="644607" y="643800"/>
                </a:lnTo>
                <a:lnTo>
                  <a:pt x="0" y="643800"/>
                </a:lnTo>
                <a:lnTo>
                  <a:pt x="0" y="0"/>
                </a:lnTo>
                <a:close/>
              </a:path>
            </a:pathLst>
          </a:custGeom>
          <a:blipFill rotWithShape="1">
            <a:blip r:embed="rId13">
              <a:alphaModFix/>
            </a:blip>
            <a:stretch>
              <a:fillRect b="0" l="0" r="0" t="0"/>
            </a:stretch>
          </a:blipFill>
          <a:ln>
            <a:noFill/>
          </a:ln>
        </p:spPr>
      </p:sp>
      <p:sp>
        <p:nvSpPr>
          <p:cNvPr id="483" name="Google Shape;483;p34"/>
          <p:cNvSpPr/>
          <p:nvPr/>
        </p:nvSpPr>
        <p:spPr>
          <a:xfrm>
            <a:off x="6121641" y="5683304"/>
            <a:ext cx="1223545" cy="1027778"/>
          </a:xfrm>
          <a:custGeom>
            <a:rect b="b" l="l" r="r" t="t"/>
            <a:pathLst>
              <a:path extrusionOk="0" h="1027778" w="1223545">
                <a:moveTo>
                  <a:pt x="0" y="0"/>
                </a:moveTo>
                <a:lnTo>
                  <a:pt x="1223545" y="0"/>
                </a:lnTo>
                <a:lnTo>
                  <a:pt x="1223545" y="1027778"/>
                </a:lnTo>
                <a:lnTo>
                  <a:pt x="0" y="1027778"/>
                </a:lnTo>
                <a:lnTo>
                  <a:pt x="0" y="0"/>
                </a:lnTo>
                <a:close/>
              </a:path>
            </a:pathLst>
          </a:custGeom>
          <a:blipFill rotWithShape="1">
            <a:blip r:embed="rId14">
              <a:alphaModFix/>
            </a:blip>
            <a:stretch>
              <a:fillRect b="0" l="0" r="0" t="0"/>
            </a:stretch>
          </a:blipFill>
          <a:ln>
            <a:noFill/>
          </a:ln>
        </p:spPr>
      </p:sp>
      <p:sp>
        <p:nvSpPr>
          <p:cNvPr id="484" name="Google Shape;484;p34"/>
          <p:cNvSpPr/>
          <p:nvPr/>
        </p:nvSpPr>
        <p:spPr>
          <a:xfrm>
            <a:off x="14418822" y="3574308"/>
            <a:ext cx="1236841" cy="156151"/>
          </a:xfrm>
          <a:custGeom>
            <a:rect b="b" l="l" r="r" t="t"/>
            <a:pathLst>
              <a:path extrusionOk="0" h="156151" w="1236841">
                <a:moveTo>
                  <a:pt x="0" y="0"/>
                </a:moveTo>
                <a:lnTo>
                  <a:pt x="1236841" y="0"/>
                </a:lnTo>
                <a:lnTo>
                  <a:pt x="1236841" y="156152"/>
                </a:lnTo>
                <a:lnTo>
                  <a:pt x="0" y="156152"/>
                </a:lnTo>
                <a:lnTo>
                  <a:pt x="0" y="0"/>
                </a:lnTo>
                <a:close/>
              </a:path>
            </a:pathLst>
          </a:custGeom>
          <a:blipFill rotWithShape="1">
            <a:blip r:embed="rId15">
              <a:alphaModFix/>
            </a:blip>
            <a:stretch>
              <a:fillRect b="0" l="0" r="0" t="0"/>
            </a:stretch>
          </a:blipFill>
          <a:ln>
            <a:noFill/>
          </a:ln>
        </p:spPr>
      </p:sp>
      <p:sp>
        <p:nvSpPr>
          <p:cNvPr id="485" name="Google Shape;485;p34"/>
          <p:cNvSpPr/>
          <p:nvPr/>
        </p:nvSpPr>
        <p:spPr>
          <a:xfrm>
            <a:off x="13873303" y="4392863"/>
            <a:ext cx="830743" cy="970211"/>
          </a:xfrm>
          <a:custGeom>
            <a:rect b="b" l="l" r="r" t="t"/>
            <a:pathLst>
              <a:path extrusionOk="0" h="970211" w="830743">
                <a:moveTo>
                  <a:pt x="0" y="0"/>
                </a:moveTo>
                <a:lnTo>
                  <a:pt x="830743" y="0"/>
                </a:lnTo>
                <a:lnTo>
                  <a:pt x="830743" y="970211"/>
                </a:lnTo>
                <a:lnTo>
                  <a:pt x="0" y="970211"/>
                </a:lnTo>
                <a:lnTo>
                  <a:pt x="0" y="0"/>
                </a:lnTo>
                <a:close/>
              </a:path>
            </a:pathLst>
          </a:custGeom>
          <a:blipFill rotWithShape="1">
            <a:blip r:embed="rId16">
              <a:alphaModFix/>
            </a:blip>
            <a:stretch>
              <a:fillRect b="0" l="0" r="0" t="0"/>
            </a:stretch>
          </a:blipFill>
          <a:ln>
            <a:noFill/>
          </a:ln>
        </p:spPr>
      </p:sp>
      <p:sp>
        <p:nvSpPr>
          <p:cNvPr id="486" name="Google Shape;486;p34"/>
          <p:cNvSpPr/>
          <p:nvPr/>
        </p:nvSpPr>
        <p:spPr>
          <a:xfrm>
            <a:off x="11442304" y="7243566"/>
            <a:ext cx="634104" cy="1190806"/>
          </a:xfrm>
          <a:custGeom>
            <a:rect b="b" l="l" r="r" t="t"/>
            <a:pathLst>
              <a:path extrusionOk="0" h="1190806" w="634104">
                <a:moveTo>
                  <a:pt x="0" y="0"/>
                </a:moveTo>
                <a:lnTo>
                  <a:pt x="634104" y="0"/>
                </a:lnTo>
                <a:lnTo>
                  <a:pt x="634104" y="1190806"/>
                </a:lnTo>
                <a:lnTo>
                  <a:pt x="0" y="1190806"/>
                </a:lnTo>
                <a:lnTo>
                  <a:pt x="0" y="0"/>
                </a:lnTo>
                <a:close/>
              </a:path>
            </a:pathLst>
          </a:custGeom>
          <a:blipFill rotWithShape="1">
            <a:blip r:embed="rId17">
              <a:alphaModFix/>
            </a:blip>
            <a:stretch>
              <a:fillRect b="0" l="0" r="0" t="0"/>
            </a:stretch>
          </a:blipFill>
          <a:ln>
            <a:noFill/>
          </a:ln>
        </p:spPr>
      </p:sp>
      <p:sp>
        <p:nvSpPr>
          <p:cNvPr id="487" name="Google Shape;487;p34"/>
          <p:cNvSpPr/>
          <p:nvPr/>
        </p:nvSpPr>
        <p:spPr>
          <a:xfrm>
            <a:off x="9912417" y="888898"/>
            <a:ext cx="837518" cy="551239"/>
          </a:xfrm>
          <a:custGeom>
            <a:rect b="b" l="l" r="r" t="t"/>
            <a:pathLst>
              <a:path extrusionOk="0" h="551239" w="837518">
                <a:moveTo>
                  <a:pt x="0" y="0"/>
                </a:moveTo>
                <a:lnTo>
                  <a:pt x="837518" y="0"/>
                </a:lnTo>
                <a:lnTo>
                  <a:pt x="837518" y="551239"/>
                </a:lnTo>
                <a:lnTo>
                  <a:pt x="0" y="551239"/>
                </a:lnTo>
                <a:lnTo>
                  <a:pt x="0" y="0"/>
                </a:lnTo>
                <a:close/>
              </a:path>
            </a:pathLst>
          </a:custGeom>
          <a:blipFill rotWithShape="1">
            <a:blip r:embed="rId18">
              <a:alphaModFix/>
            </a:blip>
            <a:stretch>
              <a:fillRect b="0" l="0" r="0" t="0"/>
            </a:stretch>
          </a:blipFill>
          <a:ln>
            <a:noFill/>
          </a:ln>
        </p:spPr>
      </p:sp>
      <p:sp>
        <p:nvSpPr>
          <p:cNvPr id="488" name="Google Shape;488;p34"/>
          <p:cNvSpPr/>
          <p:nvPr/>
        </p:nvSpPr>
        <p:spPr>
          <a:xfrm rot="10800000">
            <a:off x="14407852" y="1922122"/>
            <a:ext cx="1515285" cy="812744"/>
          </a:xfrm>
          <a:custGeom>
            <a:rect b="b" l="l" r="r" t="t"/>
            <a:pathLst>
              <a:path extrusionOk="0" h="812744" w="1515285">
                <a:moveTo>
                  <a:pt x="0" y="0"/>
                </a:moveTo>
                <a:lnTo>
                  <a:pt x="1515286" y="0"/>
                </a:lnTo>
                <a:lnTo>
                  <a:pt x="1515286" y="812744"/>
                </a:lnTo>
                <a:lnTo>
                  <a:pt x="0" y="812744"/>
                </a:lnTo>
                <a:lnTo>
                  <a:pt x="0" y="0"/>
                </a:lnTo>
                <a:close/>
              </a:path>
            </a:pathLst>
          </a:custGeom>
          <a:blipFill rotWithShape="1">
            <a:blip r:embed="rId19">
              <a:alphaModFix/>
            </a:blip>
            <a:stretch>
              <a:fillRect b="0" l="0" r="0" t="0"/>
            </a:stretch>
          </a:blipFill>
          <a:ln>
            <a:noFill/>
          </a:ln>
        </p:spPr>
      </p:sp>
      <p:sp>
        <p:nvSpPr>
          <p:cNvPr id="489" name="Google Shape;489;p34"/>
          <p:cNvSpPr/>
          <p:nvPr/>
        </p:nvSpPr>
        <p:spPr>
          <a:xfrm rot="10800000">
            <a:off x="16013542" y="1847785"/>
            <a:ext cx="1792474" cy="961418"/>
          </a:xfrm>
          <a:custGeom>
            <a:rect b="b" l="l" r="r" t="t"/>
            <a:pathLst>
              <a:path extrusionOk="0" h="961418" w="1792474">
                <a:moveTo>
                  <a:pt x="0" y="0"/>
                </a:moveTo>
                <a:lnTo>
                  <a:pt x="1792474" y="0"/>
                </a:lnTo>
                <a:lnTo>
                  <a:pt x="1792474" y="961418"/>
                </a:lnTo>
                <a:lnTo>
                  <a:pt x="0" y="961418"/>
                </a:lnTo>
                <a:lnTo>
                  <a:pt x="0" y="0"/>
                </a:lnTo>
                <a:close/>
              </a:path>
            </a:pathLst>
          </a:custGeom>
          <a:blipFill rotWithShape="1">
            <a:blip r:embed="rId20">
              <a:alphaModFix/>
            </a:blip>
            <a:stretch>
              <a:fillRect b="0" l="0" r="0" t="0"/>
            </a:stretch>
          </a:blipFill>
          <a:ln>
            <a:noFill/>
          </a:ln>
        </p:spPr>
      </p:sp>
      <p:sp>
        <p:nvSpPr>
          <p:cNvPr id="490" name="Google Shape;490;p34"/>
          <p:cNvSpPr/>
          <p:nvPr/>
        </p:nvSpPr>
        <p:spPr>
          <a:xfrm>
            <a:off x="16507621" y="7246042"/>
            <a:ext cx="1144348" cy="1185853"/>
          </a:xfrm>
          <a:custGeom>
            <a:rect b="b" l="l" r="r" t="t"/>
            <a:pathLst>
              <a:path extrusionOk="0" h="1185853" w="1144348">
                <a:moveTo>
                  <a:pt x="0" y="0"/>
                </a:moveTo>
                <a:lnTo>
                  <a:pt x="1144348" y="0"/>
                </a:lnTo>
                <a:lnTo>
                  <a:pt x="1144348" y="1185853"/>
                </a:lnTo>
                <a:lnTo>
                  <a:pt x="0" y="1185853"/>
                </a:lnTo>
                <a:lnTo>
                  <a:pt x="0" y="0"/>
                </a:lnTo>
                <a:close/>
              </a:path>
            </a:pathLst>
          </a:custGeom>
          <a:blipFill rotWithShape="1">
            <a:blip r:embed="rId21">
              <a:alphaModFix/>
            </a:blip>
            <a:stretch>
              <a:fillRect b="0" l="0" r="0" t="0"/>
            </a:stretch>
          </a:blipFill>
          <a:ln>
            <a:noFill/>
          </a:ln>
        </p:spPr>
      </p:sp>
      <p:sp>
        <p:nvSpPr>
          <p:cNvPr id="491" name="Google Shape;491;p34"/>
          <p:cNvSpPr/>
          <p:nvPr/>
        </p:nvSpPr>
        <p:spPr>
          <a:xfrm>
            <a:off x="13556947" y="5647606"/>
            <a:ext cx="879340" cy="1099175"/>
          </a:xfrm>
          <a:custGeom>
            <a:rect b="b" l="l" r="r" t="t"/>
            <a:pathLst>
              <a:path extrusionOk="0" h="1099175" w="879340">
                <a:moveTo>
                  <a:pt x="0" y="0"/>
                </a:moveTo>
                <a:lnTo>
                  <a:pt x="879340" y="0"/>
                </a:lnTo>
                <a:lnTo>
                  <a:pt x="879340" y="1099174"/>
                </a:lnTo>
                <a:lnTo>
                  <a:pt x="0" y="1099174"/>
                </a:lnTo>
                <a:lnTo>
                  <a:pt x="0" y="0"/>
                </a:lnTo>
                <a:close/>
              </a:path>
            </a:pathLst>
          </a:custGeom>
          <a:blipFill rotWithShape="1">
            <a:blip r:embed="rId22">
              <a:alphaModFix/>
            </a:blip>
            <a:stretch>
              <a:fillRect b="0" l="0" r="0" t="0"/>
            </a:stretch>
          </a:blipFill>
          <a:ln>
            <a:noFill/>
          </a:ln>
        </p:spPr>
      </p:sp>
      <p:sp>
        <p:nvSpPr>
          <p:cNvPr id="492" name="Google Shape;492;p34"/>
          <p:cNvSpPr/>
          <p:nvPr/>
        </p:nvSpPr>
        <p:spPr>
          <a:xfrm>
            <a:off x="7905174" y="5735386"/>
            <a:ext cx="647685" cy="923614"/>
          </a:xfrm>
          <a:custGeom>
            <a:rect b="b" l="l" r="r" t="t"/>
            <a:pathLst>
              <a:path extrusionOk="0" h="923614" w="647685">
                <a:moveTo>
                  <a:pt x="0" y="0"/>
                </a:moveTo>
                <a:lnTo>
                  <a:pt x="647684" y="0"/>
                </a:lnTo>
                <a:lnTo>
                  <a:pt x="647684" y="923614"/>
                </a:lnTo>
                <a:lnTo>
                  <a:pt x="0" y="923614"/>
                </a:lnTo>
                <a:lnTo>
                  <a:pt x="0" y="0"/>
                </a:lnTo>
                <a:close/>
              </a:path>
            </a:pathLst>
          </a:custGeom>
          <a:blipFill rotWithShape="1">
            <a:blip r:embed="rId23">
              <a:alphaModFix/>
            </a:blip>
            <a:stretch>
              <a:fillRect b="0" l="0" r="0" t="0"/>
            </a:stretch>
          </a:blipFill>
          <a:ln>
            <a:noFill/>
          </a:ln>
        </p:spPr>
      </p:sp>
      <p:sp>
        <p:nvSpPr>
          <p:cNvPr id="493" name="Google Shape;493;p34"/>
          <p:cNvSpPr/>
          <p:nvPr/>
        </p:nvSpPr>
        <p:spPr>
          <a:xfrm>
            <a:off x="8729752" y="4392863"/>
            <a:ext cx="623360" cy="970211"/>
          </a:xfrm>
          <a:custGeom>
            <a:rect b="b" l="l" r="r" t="t"/>
            <a:pathLst>
              <a:path extrusionOk="0" h="970211" w="623360">
                <a:moveTo>
                  <a:pt x="0" y="0"/>
                </a:moveTo>
                <a:lnTo>
                  <a:pt x="623361" y="0"/>
                </a:lnTo>
                <a:lnTo>
                  <a:pt x="623361" y="970211"/>
                </a:lnTo>
                <a:lnTo>
                  <a:pt x="0" y="970211"/>
                </a:lnTo>
                <a:lnTo>
                  <a:pt x="0" y="0"/>
                </a:lnTo>
                <a:close/>
              </a:path>
            </a:pathLst>
          </a:custGeom>
          <a:blipFill rotWithShape="1">
            <a:blip r:embed="rId24">
              <a:alphaModFix/>
            </a:blip>
            <a:stretch>
              <a:fillRect b="0" l="0" r="0" t="0"/>
            </a:stretch>
          </a:blipFill>
          <a:ln>
            <a:noFill/>
          </a:ln>
        </p:spPr>
      </p:sp>
      <p:sp>
        <p:nvSpPr>
          <p:cNvPr id="494" name="Google Shape;494;p34"/>
          <p:cNvSpPr/>
          <p:nvPr/>
        </p:nvSpPr>
        <p:spPr>
          <a:xfrm rot="5400000">
            <a:off x="14733824" y="796621"/>
            <a:ext cx="730274" cy="735792"/>
          </a:xfrm>
          <a:custGeom>
            <a:rect b="b" l="l" r="r" t="t"/>
            <a:pathLst>
              <a:path extrusionOk="0" h="735792" w="730274">
                <a:moveTo>
                  <a:pt x="0" y="0"/>
                </a:moveTo>
                <a:lnTo>
                  <a:pt x="730274" y="0"/>
                </a:lnTo>
                <a:lnTo>
                  <a:pt x="730274" y="735792"/>
                </a:lnTo>
                <a:lnTo>
                  <a:pt x="0" y="735792"/>
                </a:lnTo>
                <a:lnTo>
                  <a:pt x="0" y="0"/>
                </a:lnTo>
                <a:close/>
              </a:path>
            </a:pathLst>
          </a:custGeom>
          <a:blipFill rotWithShape="1">
            <a:blip r:embed="rId25">
              <a:alphaModFix/>
            </a:blip>
            <a:stretch>
              <a:fillRect b="0" l="0" r="0" t="0"/>
            </a:stretch>
          </a:blipFill>
          <a:ln>
            <a:noFill/>
          </a:ln>
        </p:spPr>
      </p:sp>
      <p:sp>
        <p:nvSpPr>
          <p:cNvPr id="495" name="Google Shape;495;p34"/>
          <p:cNvSpPr/>
          <p:nvPr/>
        </p:nvSpPr>
        <p:spPr>
          <a:xfrm>
            <a:off x="6078766" y="760950"/>
            <a:ext cx="1074876" cy="807134"/>
          </a:xfrm>
          <a:custGeom>
            <a:rect b="b" l="l" r="r" t="t"/>
            <a:pathLst>
              <a:path extrusionOk="0" h="807134" w="1074876">
                <a:moveTo>
                  <a:pt x="0" y="0"/>
                </a:moveTo>
                <a:lnTo>
                  <a:pt x="1074876" y="0"/>
                </a:lnTo>
                <a:lnTo>
                  <a:pt x="1074876" y="807134"/>
                </a:lnTo>
                <a:lnTo>
                  <a:pt x="0" y="807134"/>
                </a:lnTo>
                <a:lnTo>
                  <a:pt x="0" y="0"/>
                </a:lnTo>
                <a:close/>
              </a:path>
            </a:pathLst>
          </a:custGeom>
          <a:blipFill rotWithShape="1">
            <a:blip r:embed="rId26">
              <a:alphaModFix/>
            </a:blip>
            <a:stretch>
              <a:fillRect b="0" l="0" r="0" t="0"/>
            </a:stretch>
          </a:blipFill>
          <a:ln>
            <a:noFill/>
          </a:ln>
        </p:spPr>
      </p:sp>
      <p:sp>
        <p:nvSpPr>
          <p:cNvPr id="496" name="Google Shape;496;p34"/>
          <p:cNvSpPr/>
          <p:nvPr/>
        </p:nvSpPr>
        <p:spPr>
          <a:xfrm>
            <a:off x="12496387" y="7323201"/>
            <a:ext cx="734968" cy="1031535"/>
          </a:xfrm>
          <a:custGeom>
            <a:rect b="b" l="l" r="r" t="t"/>
            <a:pathLst>
              <a:path extrusionOk="0" h="1031535" w="734968">
                <a:moveTo>
                  <a:pt x="0" y="0"/>
                </a:moveTo>
                <a:lnTo>
                  <a:pt x="734968" y="0"/>
                </a:lnTo>
                <a:lnTo>
                  <a:pt x="734968" y="1031535"/>
                </a:lnTo>
                <a:lnTo>
                  <a:pt x="0" y="1031535"/>
                </a:lnTo>
                <a:lnTo>
                  <a:pt x="0" y="0"/>
                </a:lnTo>
                <a:close/>
              </a:path>
            </a:pathLst>
          </a:custGeom>
          <a:blipFill rotWithShape="1">
            <a:blip r:embed="rId27">
              <a:alphaModFix/>
            </a:blip>
            <a:stretch>
              <a:fillRect b="0" l="0" r="0" t="0"/>
            </a:stretch>
          </a:blipFill>
          <a:ln>
            <a:noFill/>
          </a:ln>
        </p:spPr>
      </p:sp>
      <p:sp>
        <p:nvSpPr>
          <p:cNvPr id="497" name="Google Shape;497;p34"/>
          <p:cNvSpPr/>
          <p:nvPr/>
        </p:nvSpPr>
        <p:spPr>
          <a:xfrm flipH="1">
            <a:off x="7516160" y="839935"/>
            <a:ext cx="894838" cy="649165"/>
          </a:xfrm>
          <a:custGeom>
            <a:rect b="b" l="l" r="r" t="t"/>
            <a:pathLst>
              <a:path extrusionOk="0" h="649165" w="894838">
                <a:moveTo>
                  <a:pt x="894838" y="0"/>
                </a:moveTo>
                <a:lnTo>
                  <a:pt x="0" y="0"/>
                </a:lnTo>
                <a:lnTo>
                  <a:pt x="0" y="649164"/>
                </a:lnTo>
                <a:lnTo>
                  <a:pt x="894838" y="649164"/>
                </a:lnTo>
                <a:lnTo>
                  <a:pt x="894838" y="0"/>
                </a:lnTo>
                <a:close/>
              </a:path>
            </a:pathLst>
          </a:custGeom>
          <a:blipFill rotWithShape="1">
            <a:blip r:embed="rId28">
              <a:alphaModFix/>
            </a:blip>
            <a:stretch>
              <a:fillRect b="0" l="0" r="0" t="0"/>
            </a:stretch>
          </a:blipFill>
          <a:ln>
            <a:noFill/>
          </a:ln>
        </p:spPr>
      </p:sp>
      <p:sp>
        <p:nvSpPr>
          <p:cNvPr id="498" name="Google Shape;498;p34"/>
          <p:cNvSpPr/>
          <p:nvPr/>
        </p:nvSpPr>
        <p:spPr>
          <a:xfrm>
            <a:off x="7842555" y="4346456"/>
            <a:ext cx="385346" cy="1063025"/>
          </a:xfrm>
          <a:custGeom>
            <a:rect b="b" l="l" r="r" t="t"/>
            <a:pathLst>
              <a:path extrusionOk="0" h="1063025" w="385346">
                <a:moveTo>
                  <a:pt x="0" y="0"/>
                </a:moveTo>
                <a:lnTo>
                  <a:pt x="385346" y="0"/>
                </a:lnTo>
                <a:lnTo>
                  <a:pt x="385346" y="1063025"/>
                </a:lnTo>
                <a:lnTo>
                  <a:pt x="0" y="1063025"/>
                </a:lnTo>
                <a:lnTo>
                  <a:pt x="0" y="0"/>
                </a:lnTo>
                <a:close/>
              </a:path>
            </a:pathLst>
          </a:custGeom>
          <a:blipFill rotWithShape="1">
            <a:blip r:embed="rId29">
              <a:alphaModFix/>
            </a:blip>
            <a:stretch>
              <a:fillRect b="0" l="0" r="0" t="0"/>
            </a:stretch>
          </a:blipFill>
          <a:ln>
            <a:noFill/>
          </a:ln>
        </p:spPr>
      </p:sp>
      <p:sp>
        <p:nvSpPr>
          <p:cNvPr id="499" name="Google Shape;499;p34"/>
          <p:cNvSpPr/>
          <p:nvPr/>
        </p:nvSpPr>
        <p:spPr>
          <a:xfrm>
            <a:off x="14996274" y="5718171"/>
            <a:ext cx="917326" cy="958043"/>
          </a:xfrm>
          <a:custGeom>
            <a:rect b="b" l="l" r="r" t="t"/>
            <a:pathLst>
              <a:path extrusionOk="0" h="958043" w="917326">
                <a:moveTo>
                  <a:pt x="0" y="0"/>
                </a:moveTo>
                <a:lnTo>
                  <a:pt x="917326" y="0"/>
                </a:lnTo>
                <a:lnTo>
                  <a:pt x="917326" y="958043"/>
                </a:lnTo>
                <a:lnTo>
                  <a:pt x="0" y="958043"/>
                </a:lnTo>
                <a:lnTo>
                  <a:pt x="0" y="0"/>
                </a:lnTo>
                <a:close/>
              </a:path>
            </a:pathLst>
          </a:custGeom>
          <a:blipFill rotWithShape="1">
            <a:blip r:embed="rId30">
              <a:alphaModFix/>
            </a:blip>
            <a:stretch>
              <a:fillRect b="0" l="0" r="0" t="0"/>
            </a:stretch>
          </a:blipFill>
          <a:ln>
            <a:noFill/>
          </a:ln>
        </p:spPr>
      </p:sp>
      <p:sp>
        <p:nvSpPr>
          <p:cNvPr id="500" name="Google Shape;500;p34"/>
          <p:cNvSpPr/>
          <p:nvPr/>
        </p:nvSpPr>
        <p:spPr>
          <a:xfrm>
            <a:off x="10494247" y="3313575"/>
            <a:ext cx="733550" cy="677617"/>
          </a:xfrm>
          <a:custGeom>
            <a:rect b="b" l="l" r="r" t="t"/>
            <a:pathLst>
              <a:path extrusionOk="0" h="677617" w="733550">
                <a:moveTo>
                  <a:pt x="0" y="0"/>
                </a:moveTo>
                <a:lnTo>
                  <a:pt x="733551" y="0"/>
                </a:lnTo>
                <a:lnTo>
                  <a:pt x="733551" y="677618"/>
                </a:lnTo>
                <a:lnTo>
                  <a:pt x="0" y="677618"/>
                </a:lnTo>
                <a:lnTo>
                  <a:pt x="0" y="0"/>
                </a:lnTo>
                <a:close/>
              </a:path>
            </a:pathLst>
          </a:custGeom>
          <a:blipFill rotWithShape="1">
            <a:blip r:embed="rId11">
              <a:alphaModFix amt="55000"/>
            </a:blip>
            <a:stretch>
              <a:fillRect b="0" l="0" r="0" t="0"/>
            </a:stretch>
          </a:blipFill>
          <a:ln>
            <a:noFill/>
          </a:ln>
        </p:spPr>
      </p:sp>
      <p:sp>
        <p:nvSpPr>
          <p:cNvPr id="501" name="Google Shape;501;p34"/>
          <p:cNvSpPr/>
          <p:nvPr/>
        </p:nvSpPr>
        <p:spPr>
          <a:xfrm>
            <a:off x="16675059" y="3413652"/>
            <a:ext cx="976910" cy="477465"/>
          </a:xfrm>
          <a:custGeom>
            <a:rect b="b" l="l" r="r" t="t"/>
            <a:pathLst>
              <a:path extrusionOk="0" h="477465" w="976910">
                <a:moveTo>
                  <a:pt x="0" y="0"/>
                </a:moveTo>
                <a:lnTo>
                  <a:pt x="976910" y="0"/>
                </a:lnTo>
                <a:lnTo>
                  <a:pt x="976910" y="477464"/>
                </a:lnTo>
                <a:lnTo>
                  <a:pt x="0" y="477464"/>
                </a:lnTo>
                <a:lnTo>
                  <a:pt x="0" y="0"/>
                </a:lnTo>
                <a:close/>
              </a:path>
            </a:pathLst>
          </a:custGeom>
          <a:blipFill rotWithShape="1">
            <a:blip r:embed="rId31">
              <a:alphaModFix/>
            </a:blip>
            <a:stretch>
              <a:fillRect b="0" l="0" r="0" t="0"/>
            </a:stretch>
          </a:blipFill>
          <a:ln>
            <a:noFill/>
          </a:ln>
        </p:spPr>
      </p:sp>
      <p:sp>
        <p:nvSpPr>
          <p:cNvPr id="502" name="Google Shape;502;p34"/>
          <p:cNvSpPr/>
          <p:nvPr/>
        </p:nvSpPr>
        <p:spPr>
          <a:xfrm>
            <a:off x="9854964" y="4382880"/>
            <a:ext cx="679508" cy="990175"/>
          </a:xfrm>
          <a:custGeom>
            <a:rect b="b" l="l" r="r" t="t"/>
            <a:pathLst>
              <a:path extrusionOk="0" h="990175" w="679508">
                <a:moveTo>
                  <a:pt x="0" y="0"/>
                </a:moveTo>
                <a:lnTo>
                  <a:pt x="679508" y="0"/>
                </a:lnTo>
                <a:lnTo>
                  <a:pt x="679508" y="990176"/>
                </a:lnTo>
                <a:lnTo>
                  <a:pt x="0" y="990176"/>
                </a:lnTo>
                <a:lnTo>
                  <a:pt x="0" y="0"/>
                </a:lnTo>
                <a:close/>
              </a:path>
            </a:pathLst>
          </a:custGeom>
          <a:blipFill rotWithShape="1">
            <a:blip r:embed="rId32">
              <a:alphaModFix/>
            </a:blip>
            <a:stretch>
              <a:fillRect b="0" l="0" r="0" t="0"/>
            </a:stretch>
          </a:blipFill>
          <a:ln>
            <a:noFill/>
          </a:ln>
        </p:spPr>
      </p:sp>
      <p:sp>
        <p:nvSpPr>
          <p:cNvPr id="503" name="Google Shape;503;p34"/>
          <p:cNvSpPr/>
          <p:nvPr/>
        </p:nvSpPr>
        <p:spPr>
          <a:xfrm>
            <a:off x="15640120" y="3315007"/>
            <a:ext cx="701541" cy="674755"/>
          </a:xfrm>
          <a:custGeom>
            <a:rect b="b" l="l" r="r" t="t"/>
            <a:pathLst>
              <a:path extrusionOk="0" h="674755" w="701541">
                <a:moveTo>
                  <a:pt x="0" y="0"/>
                </a:moveTo>
                <a:lnTo>
                  <a:pt x="701540" y="0"/>
                </a:lnTo>
                <a:lnTo>
                  <a:pt x="701540" y="674754"/>
                </a:lnTo>
                <a:lnTo>
                  <a:pt x="0" y="674754"/>
                </a:lnTo>
                <a:lnTo>
                  <a:pt x="0" y="0"/>
                </a:lnTo>
                <a:close/>
              </a:path>
            </a:pathLst>
          </a:custGeom>
          <a:blipFill rotWithShape="1">
            <a:blip r:embed="rId33">
              <a:alphaModFix/>
            </a:blip>
            <a:stretch>
              <a:fillRect b="0" l="0" r="0" t="0"/>
            </a:stretch>
          </a:blipFill>
          <a:ln>
            <a:noFill/>
          </a:ln>
        </p:spPr>
      </p:sp>
      <p:sp>
        <p:nvSpPr>
          <p:cNvPr id="504" name="Google Shape;504;p34"/>
          <p:cNvSpPr/>
          <p:nvPr/>
        </p:nvSpPr>
        <p:spPr>
          <a:xfrm>
            <a:off x="6116958" y="1857661"/>
            <a:ext cx="1244992" cy="941666"/>
          </a:xfrm>
          <a:custGeom>
            <a:rect b="b" l="l" r="r" t="t"/>
            <a:pathLst>
              <a:path extrusionOk="0" h="941666" w="1244992">
                <a:moveTo>
                  <a:pt x="0" y="0"/>
                </a:moveTo>
                <a:lnTo>
                  <a:pt x="1244992" y="0"/>
                </a:lnTo>
                <a:lnTo>
                  <a:pt x="1244992" y="941666"/>
                </a:lnTo>
                <a:lnTo>
                  <a:pt x="0" y="941666"/>
                </a:lnTo>
                <a:lnTo>
                  <a:pt x="0" y="0"/>
                </a:lnTo>
                <a:close/>
              </a:path>
            </a:pathLst>
          </a:custGeom>
          <a:blipFill rotWithShape="1">
            <a:blip r:embed="rId34">
              <a:alphaModFix/>
            </a:blip>
            <a:stretch>
              <a:fillRect b="0" l="0" r="0" t="0"/>
            </a:stretch>
          </a:blipFill>
          <a:ln>
            <a:noFill/>
          </a:ln>
        </p:spPr>
      </p:sp>
      <p:sp>
        <p:nvSpPr>
          <p:cNvPr id="505" name="Google Shape;505;p34"/>
          <p:cNvSpPr/>
          <p:nvPr/>
        </p:nvSpPr>
        <p:spPr>
          <a:xfrm rot="93310">
            <a:off x="12055890" y="5706232"/>
            <a:ext cx="927916" cy="981921"/>
          </a:xfrm>
          <a:custGeom>
            <a:rect b="b" l="l" r="r" t="t"/>
            <a:pathLst>
              <a:path extrusionOk="0" h="981921" w="927916">
                <a:moveTo>
                  <a:pt x="0" y="0"/>
                </a:moveTo>
                <a:lnTo>
                  <a:pt x="927916" y="0"/>
                </a:lnTo>
                <a:lnTo>
                  <a:pt x="927916" y="981922"/>
                </a:lnTo>
                <a:lnTo>
                  <a:pt x="0" y="981922"/>
                </a:lnTo>
                <a:lnTo>
                  <a:pt x="0" y="0"/>
                </a:lnTo>
                <a:close/>
              </a:path>
            </a:pathLst>
          </a:custGeom>
          <a:blipFill rotWithShape="1">
            <a:blip r:embed="rId35">
              <a:alphaModFix/>
            </a:blip>
            <a:stretch>
              <a:fillRect b="0" l="0" r="0" t="0"/>
            </a:stretch>
          </a:blipFill>
          <a:ln>
            <a:noFill/>
          </a:ln>
        </p:spPr>
      </p:sp>
      <p:sp>
        <p:nvSpPr>
          <p:cNvPr id="506" name="Google Shape;506;p34"/>
          <p:cNvSpPr/>
          <p:nvPr/>
        </p:nvSpPr>
        <p:spPr>
          <a:xfrm>
            <a:off x="15205897" y="4488465"/>
            <a:ext cx="1200782" cy="779007"/>
          </a:xfrm>
          <a:custGeom>
            <a:rect b="b" l="l" r="r" t="t"/>
            <a:pathLst>
              <a:path extrusionOk="0" h="779007" w="1200782">
                <a:moveTo>
                  <a:pt x="0" y="0"/>
                </a:moveTo>
                <a:lnTo>
                  <a:pt x="1200781" y="0"/>
                </a:lnTo>
                <a:lnTo>
                  <a:pt x="1200781" y="779007"/>
                </a:lnTo>
                <a:lnTo>
                  <a:pt x="0" y="779007"/>
                </a:lnTo>
                <a:lnTo>
                  <a:pt x="0" y="0"/>
                </a:lnTo>
                <a:close/>
              </a:path>
            </a:pathLst>
          </a:custGeom>
          <a:blipFill rotWithShape="1">
            <a:blip r:embed="rId36">
              <a:alphaModFix/>
            </a:blip>
            <a:stretch>
              <a:fillRect b="0" l="0" r="0" t="0"/>
            </a:stretch>
          </a:blipFill>
          <a:ln>
            <a:noFill/>
          </a:ln>
        </p:spPr>
      </p:sp>
      <p:sp>
        <p:nvSpPr>
          <p:cNvPr id="507" name="Google Shape;507;p34"/>
          <p:cNvSpPr/>
          <p:nvPr/>
        </p:nvSpPr>
        <p:spPr>
          <a:xfrm>
            <a:off x="9277144" y="3229310"/>
            <a:ext cx="883705" cy="846147"/>
          </a:xfrm>
          <a:custGeom>
            <a:rect b="b" l="l" r="r" t="t"/>
            <a:pathLst>
              <a:path extrusionOk="0" h="846147" w="883705">
                <a:moveTo>
                  <a:pt x="0" y="0"/>
                </a:moveTo>
                <a:lnTo>
                  <a:pt x="883705" y="0"/>
                </a:lnTo>
                <a:lnTo>
                  <a:pt x="883705" y="846148"/>
                </a:lnTo>
                <a:lnTo>
                  <a:pt x="0" y="846148"/>
                </a:lnTo>
                <a:lnTo>
                  <a:pt x="0" y="0"/>
                </a:lnTo>
                <a:close/>
              </a:path>
            </a:pathLst>
          </a:custGeom>
          <a:blipFill rotWithShape="1">
            <a:blip r:embed="rId37">
              <a:alphaModFix/>
            </a:blip>
            <a:stretch>
              <a:fillRect b="0" l="0" r="0" t="0"/>
            </a:stretch>
          </a:blipFill>
          <a:ln>
            <a:noFill/>
          </a:ln>
        </p:spPr>
      </p:sp>
      <p:sp>
        <p:nvSpPr>
          <p:cNvPr id="508" name="Google Shape;508;p34"/>
          <p:cNvSpPr/>
          <p:nvPr/>
        </p:nvSpPr>
        <p:spPr>
          <a:xfrm>
            <a:off x="16473587" y="5717031"/>
            <a:ext cx="1028459" cy="960323"/>
          </a:xfrm>
          <a:custGeom>
            <a:rect b="b" l="l" r="r" t="t"/>
            <a:pathLst>
              <a:path extrusionOk="0" h="960323" w="1028459">
                <a:moveTo>
                  <a:pt x="0" y="0"/>
                </a:moveTo>
                <a:lnTo>
                  <a:pt x="1028458" y="0"/>
                </a:lnTo>
                <a:lnTo>
                  <a:pt x="1028458" y="960324"/>
                </a:lnTo>
                <a:lnTo>
                  <a:pt x="0" y="960324"/>
                </a:lnTo>
                <a:lnTo>
                  <a:pt x="0" y="0"/>
                </a:lnTo>
                <a:close/>
              </a:path>
            </a:pathLst>
          </a:custGeom>
          <a:blipFill rotWithShape="1">
            <a:blip r:embed="rId38">
              <a:alphaModFix/>
            </a:blip>
            <a:stretch>
              <a:fillRect b="0" l="0" r="0" t="0"/>
            </a:stretch>
          </a:blipFill>
          <a:ln>
            <a:noFill/>
          </a:ln>
        </p:spPr>
      </p:sp>
      <p:sp>
        <p:nvSpPr>
          <p:cNvPr id="509" name="Google Shape;509;p34"/>
          <p:cNvSpPr/>
          <p:nvPr/>
        </p:nvSpPr>
        <p:spPr>
          <a:xfrm>
            <a:off x="11112453" y="767325"/>
            <a:ext cx="1066229" cy="794384"/>
          </a:xfrm>
          <a:custGeom>
            <a:rect b="b" l="l" r="r" t="t"/>
            <a:pathLst>
              <a:path extrusionOk="0" h="794384" w="1066229">
                <a:moveTo>
                  <a:pt x="0" y="0"/>
                </a:moveTo>
                <a:lnTo>
                  <a:pt x="1066229" y="0"/>
                </a:lnTo>
                <a:lnTo>
                  <a:pt x="1066229" y="794384"/>
                </a:lnTo>
                <a:lnTo>
                  <a:pt x="0" y="794384"/>
                </a:lnTo>
                <a:lnTo>
                  <a:pt x="0" y="0"/>
                </a:lnTo>
                <a:close/>
              </a:path>
            </a:pathLst>
          </a:custGeom>
          <a:blipFill rotWithShape="1">
            <a:blip r:embed="rId39">
              <a:alphaModFix/>
            </a:blip>
            <a:stretch>
              <a:fillRect b="0" l="0" r="-59923" t="-114642"/>
            </a:stretch>
          </a:blipFill>
          <a:ln>
            <a:noFill/>
          </a:ln>
        </p:spPr>
      </p:sp>
      <p:sp>
        <p:nvSpPr>
          <p:cNvPr id="510" name="Google Shape;510;p34"/>
          <p:cNvSpPr/>
          <p:nvPr/>
        </p:nvSpPr>
        <p:spPr>
          <a:xfrm>
            <a:off x="14450203" y="3282234"/>
            <a:ext cx="856518" cy="740299"/>
          </a:xfrm>
          <a:custGeom>
            <a:rect b="b" l="l" r="r" t="t"/>
            <a:pathLst>
              <a:path extrusionOk="0" h="740299" w="856518">
                <a:moveTo>
                  <a:pt x="0" y="0"/>
                </a:moveTo>
                <a:lnTo>
                  <a:pt x="856518" y="0"/>
                </a:lnTo>
                <a:lnTo>
                  <a:pt x="856518" y="740300"/>
                </a:lnTo>
                <a:lnTo>
                  <a:pt x="0" y="740300"/>
                </a:lnTo>
                <a:lnTo>
                  <a:pt x="0" y="0"/>
                </a:lnTo>
                <a:close/>
              </a:path>
            </a:pathLst>
          </a:custGeom>
          <a:blipFill rotWithShape="1">
            <a:blip r:embed="rId40">
              <a:alphaModFix/>
            </a:blip>
            <a:stretch>
              <a:fillRect b="0" l="0" r="0" t="0"/>
            </a:stretch>
          </a:blipFill>
          <a:ln>
            <a:noFill/>
          </a:ln>
        </p:spPr>
      </p:sp>
      <p:sp>
        <p:nvSpPr>
          <p:cNvPr id="511" name="Google Shape;511;p34"/>
          <p:cNvSpPr/>
          <p:nvPr/>
        </p:nvSpPr>
        <p:spPr>
          <a:xfrm>
            <a:off x="12868606" y="1818765"/>
            <a:ext cx="1448842" cy="1019458"/>
          </a:xfrm>
          <a:custGeom>
            <a:rect b="b" l="l" r="r" t="t"/>
            <a:pathLst>
              <a:path extrusionOk="0" h="1019458" w="1448842">
                <a:moveTo>
                  <a:pt x="0" y="0"/>
                </a:moveTo>
                <a:lnTo>
                  <a:pt x="1448842" y="0"/>
                </a:lnTo>
                <a:lnTo>
                  <a:pt x="1448842" y="1019458"/>
                </a:lnTo>
                <a:lnTo>
                  <a:pt x="0" y="1019458"/>
                </a:lnTo>
                <a:lnTo>
                  <a:pt x="0" y="0"/>
                </a:lnTo>
                <a:close/>
              </a:path>
            </a:pathLst>
          </a:custGeom>
          <a:blipFill rotWithShape="1">
            <a:blip r:embed="rId41">
              <a:alphaModFix/>
            </a:blip>
            <a:stretch>
              <a:fillRect b="0" l="0" r="0" t="0"/>
            </a:stretch>
          </a:blipFill>
          <a:ln>
            <a:noFill/>
          </a:ln>
        </p:spPr>
      </p:sp>
      <p:sp>
        <p:nvSpPr>
          <p:cNvPr id="512" name="Google Shape;512;p34"/>
          <p:cNvSpPr/>
          <p:nvPr/>
        </p:nvSpPr>
        <p:spPr>
          <a:xfrm>
            <a:off x="9406531" y="7423157"/>
            <a:ext cx="1692873" cy="831624"/>
          </a:xfrm>
          <a:custGeom>
            <a:rect b="b" l="l" r="r" t="t"/>
            <a:pathLst>
              <a:path extrusionOk="0" h="831624" w="1692873">
                <a:moveTo>
                  <a:pt x="0" y="0"/>
                </a:moveTo>
                <a:lnTo>
                  <a:pt x="1692873" y="0"/>
                </a:lnTo>
                <a:lnTo>
                  <a:pt x="1692873" y="831624"/>
                </a:lnTo>
                <a:lnTo>
                  <a:pt x="0" y="831624"/>
                </a:lnTo>
                <a:lnTo>
                  <a:pt x="0" y="0"/>
                </a:lnTo>
                <a:close/>
              </a:path>
            </a:pathLst>
          </a:custGeom>
          <a:blipFill rotWithShape="1">
            <a:blip r:embed="rId42">
              <a:alphaModFix/>
            </a:blip>
            <a:stretch>
              <a:fillRect b="0" l="0" r="0" t="0"/>
            </a:stretch>
          </a:blipFill>
          <a:ln>
            <a:noFill/>
          </a:ln>
        </p:spPr>
      </p:sp>
      <p:sp>
        <p:nvSpPr>
          <p:cNvPr id="513" name="Google Shape;513;p34"/>
          <p:cNvSpPr/>
          <p:nvPr/>
        </p:nvSpPr>
        <p:spPr>
          <a:xfrm>
            <a:off x="6116958" y="7267825"/>
            <a:ext cx="1380409" cy="1142288"/>
          </a:xfrm>
          <a:custGeom>
            <a:rect b="b" l="l" r="r" t="t"/>
            <a:pathLst>
              <a:path extrusionOk="0" h="1142288" w="1380409">
                <a:moveTo>
                  <a:pt x="0" y="0"/>
                </a:moveTo>
                <a:lnTo>
                  <a:pt x="1380409" y="0"/>
                </a:lnTo>
                <a:lnTo>
                  <a:pt x="1380409" y="1142288"/>
                </a:lnTo>
                <a:lnTo>
                  <a:pt x="0" y="1142288"/>
                </a:lnTo>
                <a:lnTo>
                  <a:pt x="0" y="0"/>
                </a:lnTo>
                <a:close/>
              </a:path>
            </a:pathLst>
          </a:custGeom>
          <a:blipFill rotWithShape="1">
            <a:blip r:embed="rId43">
              <a:alphaModFix/>
            </a:blip>
            <a:stretch>
              <a:fillRect b="0" l="0" r="0" t="0"/>
            </a:stretch>
          </a:blipFill>
          <a:ln>
            <a:noFill/>
          </a:ln>
        </p:spPr>
      </p:sp>
      <p:sp>
        <p:nvSpPr>
          <p:cNvPr id="514" name="Google Shape;514;p34"/>
          <p:cNvSpPr/>
          <p:nvPr/>
        </p:nvSpPr>
        <p:spPr>
          <a:xfrm>
            <a:off x="10664403" y="5754245"/>
            <a:ext cx="818347" cy="885897"/>
          </a:xfrm>
          <a:custGeom>
            <a:rect b="b" l="l" r="r" t="t"/>
            <a:pathLst>
              <a:path extrusionOk="0" h="885897" w="818347">
                <a:moveTo>
                  <a:pt x="0" y="0"/>
                </a:moveTo>
                <a:lnTo>
                  <a:pt x="818347" y="0"/>
                </a:lnTo>
                <a:lnTo>
                  <a:pt x="818347" y="885896"/>
                </a:lnTo>
                <a:lnTo>
                  <a:pt x="0" y="885896"/>
                </a:lnTo>
                <a:lnTo>
                  <a:pt x="0" y="0"/>
                </a:lnTo>
                <a:close/>
              </a:path>
            </a:pathLst>
          </a:custGeom>
          <a:blipFill rotWithShape="1">
            <a:blip r:embed="rId44">
              <a:alphaModFix/>
            </a:blip>
            <a:stretch>
              <a:fillRect b="0" l="0" r="0" t="0"/>
            </a:stretch>
          </a:blipFill>
          <a:ln>
            <a:noFill/>
          </a:ln>
        </p:spPr>
      </p:sp>
      <p:sp>
        <p:nvSpPr>
          <p:cNvPr id="515" name="Google Shape;515;p34"/>
          <p:cNvSpPr/>
          <p:nvPr/>
        </p:nvSpPr>
        <p:spPr>
          <a:xfrm>
            <a:off x="7795886" y="3234133"/>
            <a:ext cx="1147860" cy="836503"/>
          </a:xfrm>
          <a:custGeom>
            <a:rect b="b" l="l" r="r" t="t"/>
            <a:pathLst>
              <a:path extrusionOk="0" h="836503" w="1147860">
                <a:moveTo>
                  <a:pt x="0" y="0"/>
                </a:moveTo>
                <a:lnTo>
                  <a:pt x="1147860" y="0"/>
                </a:lnTo>
                <a:lnTo>
                  <a:pt x="1147860" y="836502"/>
                </a:lnTo>
                <a:lnTo>
                  <a:pt x="0" y="836502"/>
                </a:lnTo>
                <a:lnTo>
                  <a:pt x="0" y="0"/>
                </a:lnTo>
                <a:close/>
              </a:path>
            </a:pathLst>
          </a:custGeom>
          <a:blipFill rotWithShape="1">
            <a:blip r:embed="rId5">
              <a:alphaModFix/>
            </a:blip>
            <a:stretch>
              <a:fillRect b="0" l="0" r="0" t="0"/>
            </a:stretch>
          </a:blipFill>
          <a:ln>
            <a:noFill/>
          </a:ln>
        </p:spPr>
      </p:sp>
      <p:sp>
        <p:nvSpPr>
          <p:cNvPr id="516" name="Google Shape;516;p34"/>
          <p:cNvSpPr/>
          <p:nvPr/>
        </p:nvSpPr>
        <p:spPr>
          <a:xfrm>
            <a:off x="7452355" y="1905663"/>
            <a:ext cx="1281307" cy="845663"/>
          </a:xfrm>
          <a:custGeom>
            <a:rect b="b" l="l" r="r" t="t"/>
            <a:pathLst>
              <a:path extrusionOk="0" h="845663" w="1281307">
                <a:moveTo>
                  <a:pt x="0" y="0"/>
                </a:moveTo>
                <a:lnTo>
                  <a:pt x="1281307" y="0"/>
                </a:lnTo>
                <a:lnTo>
                  <a:pt x="1281307" y="845662"/>
                </a:lnTo>
                <a:lnTo>
                  <a:pt x="0" y="845662"/>
                </a:lnTo>
                <a:lnTo>
                  <a:pt x="0" y="0"/>
                </a:lnTo>
                <a:close/>
              </a:path>
            </a:pathLst>
          </a:custGeom>
          <a:blipFill rotWithShape="1">
            <a:blip r:embed="rId45">
              <a:alphaModFix/>
            </a:blip>
            <a:stretch>
              <a:fillRect b="0" l="0" r="0" t="0"/>
            </a:stretch>
          </a:blipFill>
          <a:ln>
            <a:noFill/>
          </a:ln>
        </p:spPr>
      </p:sp>
      <p:sp>
        <p:nvSpPr>
          <p:cNvPr id="517" name="Google Shape;517;p34"/>
          <p:cNvSpPr/>
          <p:nvPr/>
        </p:nvSpPr>
        <p:spPr>
          <a:xfrm>
            <a:off x="11115048" y="1809893"/>
            <a:ext cx="1663153" cy="1037203"/>
          </a:xfrm>
          <a:custGeom>
            <a:rect b="b" l="l" r="r" t="t"/>
            <a:pathLst>
              <a:path extrusionOk="0" h="1037203" w="1663153">
                <a:moveTo>
                  <a:pt x="0" y="0"/>
                </a:moveTo>
                <a:lnTo>
                  <a:pt x="1663153" y="0"/>
                </a:lnTo>
                <a:lnTo>
                  <a:pt x="1663153" y="1037202"/>
                </a:lnTo>
                <a:lnTo>
                  <a:pt x="0" y="1037202"/>
                </a:lnTo>
                <a:lnTo>
                  <a:pt x="0" y="0"/>
                </a:lnTo>
                <a:close/>
              </a:path>
            </a:pathLst>
          </a:custGeom>
          <a:blipFill rotWithShape="1">
            <a:blip r:embed="rId46">
              <a:alphaModFix/>
            </a:blip>
            <a:stretch>
              <a:fillRect b="0" l="0" r="0" t="0"/>
            </a:stretch>
          </a:blipFill>
          <a:ln>
            <a:noFill/>
          </a:ln>
        </p:spPr>
      </p:sp>
      <p:sp>
        <p:nvSpPr>
          <p:cNvPr id="518" name="Google Shape;518;p34"/>
          <p:cNvSpPr/>
          <p:nvPr/>
        </p:nvSpPr>
        <p:spPr>
          <a:xfrm>
            <a:off x="13651334" y="7380306"/>
            <a:ext cx="982411" cy="917326"/>
          </a:xfrm>
          <a:custGeom>
            <a:rect b="b" l="l" r="r" t="t"/>
            <a:pathLst>
              <a:path extrusionOk="0" h="917326" w="982411">
                <a:moveTo>
                  <a:pt x="0" y="0"/>
                </a:moveTo>
                <a:lnTo>
                  <a:pt x="982411" y="0"/>
                </a:lnTo>
                <a:lnTo>
                  <a:pt x="982411" y="917326"/>
                </a:lnTo>
                <a:lnTo>
                  <a:pt x="0" y="917326"/>
                </a:lnTo>
                <a:lnTo>
                  <a:pt x="0" y="0"/>
                </a:lnTo>
                <a:close/>
              </a:path>
            </a:pathLst>
          </a:custGeom>
          <a:blipFill rotWithShape="1">
            <a:blip r:embed="rId47">
              <a:alphaModFix/>
            </a:blip>
            <a:stretch>
              <a:fillRect b="0" l="0" r="0" t="0"/>
            </a:stretch>
          </a:blipFill>
          <a:ln>
            <a:noFill/>
          </a:ln>
        </p:spPr>
      </p:sp>
      <p:sp>
        <p:nvSpPr>
          <p:cNvPr id="519" name="Google Shape;519;p34"/>
          <p:cNvSpPr/>
          <p:nvPr/>
        </p:nvSpPr>
        <p:spPr>
          <a:xfrm rot="5400000">
            <a:off x="12544625" y="787796"/>
            <a:ext cx="746592" cy="753442"/>
          </a:xfrm>
          <a:custGeom>
            <a:rect b="b" l="l" r="r" t="t"/>
            <a:pathLst>
              <a:path extrusionOk="0" h="753442" w="746592">
                <a:moveTo>
                  <a:pt x="0" y="0"/>
                </a:moveTo>
                <a:lnTo>
                  <a:pt x="746592" y="0"/>
                </a:lnTo>
                <a:lnTo>
                  <a:pt x="746592" y="753442"/>
                </a:lnTo>
                <a:lnTo>
                  <a:pt x="0" y="753442"/>
                </a:lnTo>
                <a:lnTo>
                  <a:pt x="0" y="0"/>
                </a:lnTo>
                <a:close/>
              </a:path>
            </a:pathLst>
          </a:custGeom>
          <a:blipFill rotWithShape="1">
            <a:blip r:embed="rId48">
              <a:alphaModFix/>
            </a:blip>
            <a:stretch>
              <a:fillRect b="0" l="0" r="0" t="0"/>
            </a:stretch>
          </a:blipFill>
          <a:ln>
            <a:noFill/>
          </a:ln>
        </p:spPr>
      </p:sp>
      <p:sp>
        <p:nvSpPr>
          <p:cNvPr id="520" name="Google Shape;520;p34"/>
          <p:cNvSpPr/>
          <p:nvPr/>
        </p:nvSpPr>
        <p:spPr>
          <a:xfrm rot="-5400000">
            <a:off x="13660393" y="808823"/>
            <a:ext cx="704920" cy="711387"/>
          </a:xfrm>
          <a:custGeom>
            <a:rect b="b" l="l" r="r" t="t"/>
            <a:pathLst>
              <a:path extrusionOk="0" h="711387" w="704920">
                <a:moveTo>
                  <a:pt x="0" y="0"/>
                </a:moveTo>
                <a:lnTo>
                  <a:pt x="704920" y="0"/>
                </a:lnTo>
                <a:lnTo>
                  <a:pt x="704920" y="711388"/>
                </a:lnTo>
                <a:lnTo>
                  <a:pt x="0" y="711388"/>
                </a:lnTo>
                <a:lnTo>
                  <a:pt x="0" y="0"/>
                </a:lnTo>
                <a:close/>
              </a:path>
            </a:pathLst>
          </a:custGeom>
          <a:blipFill rotWithShape="1">
            <a:blip r:embed="rId49">
              <a:alphaModFix/>
            </a:blip>
            <a:stretch>
              <a:fillRect b="0" l="0" r="0" t="0"/>
            </a:stretch>
          </a:blipFill>
          <a:ln>
            <a:noFill/>
          </a:ln>
        </p:spPr>
      </p:sp>
      <p:sp>
        <p:nvSpPr>
          <p:cNvPr id="521" name="Google Shape;521;p34"/>
          <p:cNvSpPr/>
          <p:nvPr/>
        </p:nvSpPr>
        <p:spPr>
          <a:xfrm flipH="1">
            <a:off x="11036323" y="4458004"/>
            <a:ext cx="568001" cy="839928"/>
          </a:xfrm>
          <a:custGeom>
            <a:rect b="b" l="l" r="r" t="t"/>
            <a:pathLst>
              <a:path extrusionOk="0" h="839928" w="568001">
                <a:moveTo>
                  <a:pt x="568001" y="0"/>
                </a:moveTo>
                <a:lnTo>
                  <a:pt x="0" y="0"/>
                </a:lnTo>
                <a:lnTo>
                  <a:pt x="0" y="839928"/>
                </a:lnTo>
                <a:lnTo>
                  <a:pt x="568001" y="839928"/>
                </a:lnTo>
                <a:lnTo>
                  <a:pt x="568001" y="0"/>
                </a:lnTo>
                <a:close/>
              </a:path>
            </a:pathLst>
          </a:custGeom>
          <a:blipFill rotWithShape="1">
            <a:blip r:embed="rId50">
              <a:alphaModFix/>
            </a:blip>
            <a:stretch>
              <a:fillRect b="0" l="0" r="0" t="0"/>
            </a:stretch>
          </a:blipFill>
          <a:ln>
            <a:noFill/>
          </a:ln>
        </p:spPr>
      </p:sp>
      <p:sp>
        <p:nvSpPr>
          <p:cNvPr id="522" name="Google Shape;522;p34"/>
          <p:cNvSpPr/>
          <p:nvPr/>
        </p:nvSpPr>
        <p:spPr>
          <a:xfrm>
            <a:off x="16908529" y="4473005"/>
            <a:ext cx="763355" cy="809926"/>
          </a:xfrm>
          <a:custGeom>
            <a:rect b="b" l="l" r="r" t="t"/>
            <a:pathLst>
              <a:path extrusionOk="0" h="809926" w="763355">
                <a:moveTo>
                  <a:pt x="0" y="0"/>
                </a:moveTo>
                <a:lnTo>
                  <a:pt x="763356" y="0"/>
                </a:lnTo>
                <a:lnTo>
                  <a:pt x="763356" y="809926"/>
                </a:lnTo>
                <a:lnTo>
                  <a:pt x="0" y="809926"/>
                </a:lnTo>
                <a:lnTo>
                  <a:pt x="0" y="0"/>
                </a:lnTo>
                <a:close/>
              </a:path>
            </a:pathLst>
          </a:custGeom>
          <a:blipFill rotWithShape="1">
            <a:blip r:embed="rId51">
              <a:alphaModFix/>
            </a:blip>
            <a:stretch>
              <a:fillRect b="0" l="0" r="0" t="0"/>
            </a:stretch>
          </a:blipFill>
          <a:ln>
            <a:noFill/>
          </a:ln>
        </p:spPr>
      </p:sp>
      <p:sp>
        <p:nvSpPr>
          <p:cNvPr id="523" name="Google Shape;523;p34"/>
          <p:cNvSpPr/>
          <p:nvPr/>
        </p:nvSpPr>
        <p:spPr>
          <a:xfrm>
            <a:off x="15829376" y="869420"/>
            <a:ext cx="605611" cy="590195"/>
          </a:xfrm>
          <a:custGeom>
            <a:rect b="b" l="l" r="r" t="t"/>
            <a:pathLst>
              <a:path extrusionOk="0" h="590195" w="605611">
                <a:moveTo>
                  <a:pt x="0" y="0"/>
                </a:moveTo>
                <a:lnTo>
                  <a:pt x="605610" y="0"/>
                </a:lnTo>
                <a:lnTo>
                  <a:pt x="605610" y="590195"/>
                </a:lnTo>
                <a:lnTo>
                  <a:pt x="0" y="590195"/>
                </a:lnTo>
                <a:lnTo>
                  <a:pt x="0" y="0"/>
                </a:lnTo>
                <a:close/>
              </a:path>
            </a:pathLst>
          </a:custGeom>
          <a:blipFill rotWithShape="1">
            <a:blip r:embed="rId52">
              <a:alphaModFix/>
            </a:blip>
            <a:stretch>
              <a:fillRect b="0" l="0" r="0" t="0"/>
            </a:stretch>
          </a:blipFill>
          <a:ln>
            <a:noFill/>
          </a:ln>
        </p:spPr>
      </p:sp>
      <p:sp>
        <p:nvSpPr>
          <p:cNvPr id="524" name="Google Shape;524;p34"/>
          <p:cNvSpPr/>
          <p:nvPr/>
        </p:nvSpPr>
        <p:spPr>
          <a:xfrm>
            <a:off x="15055788" y="9035479"/>
            <a:ext cx="833685" cy="445643"/>
          </a:xfrm>
          <a:custGeom>
            <a:rect b="b" l="l" r="r" t="t"/>
            <a:pathLst>
              <a:path extrusionOk="0" h="445643" w="833685">
                <a:moveTo>
                  <a:pt x="0" y="0"/>
                </a:moveTo>
                <a:lnTo>
                  <a:pt x="833685" y="0"/>
                </a:lnTo>
                <a:lnTo>
                  <a:pt x="833685" y="445642"/>
                </a:lnTo>
                <a:lnTo>
                  <a:pt x="0" y="445642"/>
                </a:lnTo>
                <a:lnTo>
                  <a:pt x="0" y="0"/>
                </a:lnTo>
                <a:close/>
              </a:path>
            </a:pathLst>
          </a:custGeom>
          <a:blipFill rotWithShape="1">
            <a:blip r:embed="rId53">
              <a:alphaModFix/>
            </a:blip>
            <a:stretch>
              <a:fillRect b="0" l="0" r="0" t="0"/>
            </a:stretch>
          </a:blipFill>
          <a:ln>
            <a:noFill/>
          </a:ln>
        </p:spPr>
      </p:sp>
      <p:sp>
        <p:nvSpPr>
          <p:cNvPr id="525" name="Google Shape;525;p34"/>
          <p:cNvSpPr/>
          <p:nvPr/>
        </p:nvSpPr>
        <p:spPr>
          <a:xfrm>
            <a:off x="7557241" y="9005466"/>
            <a:ext cx="523762" cy="505668"/>
          </a:xfrm>
          <a:custGeom>
            <a:rect b="b" l="l" r="r" t="t"/>
            <a:pathLst>
              <a:path extrusionOk="0" h="505668" w="523762">
                <a:moveTo>
                  <a:pt x="0" y="0"/>
                </a:moveTo>
                <a:lnTo>
                  <a:pt x="523762" y="0"/>
                </a:lnTo>
                <a:lnTo>
                  <a:pt x="523762" y="505668"/>
                </a:lnTo>
                <a:lnTo>
                  <a:pt x="0" y="505668"/>
                </a:lnTo>
                <a:lnTo>
                  <a:pt x="0" y="0"/>
                </a:lnTo>
                <a:close/>
              </a:path>
            </a:pathLst>
          </a:custGeom>
          <a:blipFill rotWithShape="1">
            <a:blip r:embed="rId54">
              <a:alphaModFix/>
            </a:blip>
            <a:stretch>
              <a:fillRect b="0" l="0" r="0" t="0"/>
            </a:stretch>
          </a:blipFill>
          <a:ln>
            <a:noFill/>
          </a:ln>
        </p:spPr>
      </p:sp>
      <p:sp>
        <p:nvSpPr>
          <p:cNvPr id="526" name="Google Shape;526;p34"/>
          <p:cNvSpPr/>
          <p:nvPr/>
        </p:nvSpPr>
        <p:spPr>
          <a:xfrm>
            <a:off x="9989233" y="9044573"/>
            <a:ext cx="439438" cy="427453"/>
          </a:xfrm>
          <a:custGeom>
            <a:rect b="b" l="l" r="r" t="t"/>
            <a:pathLst>
              <a:path extrusionOk="0" h="427453" w="439438">
                <a:moveTo>
                  <a:pt x="0" y="0"/>
                </a:moveTo>
                <a:lnTo>
                  <a:pt x="439438" y="0"/>
                </a:lnTo>
                <a:lnTo>
                  <a:pt x="439438" y="427454"/>
                </a:lnTo>
                <a:lnTo>
                  <a:pt x="0" y="427454"/>
                </a:lnTo>
                <a:lnTo>
                  <a:pt x="0" y="0"/>
                </a:lnTo>
                <a:close/>
              </a:path>
            </a:pathLst>
          </a:custGeom>
          <a:blipFill rotWithShape="1">
            <a:blip r:embed="rId55">
              <a:alphaModFix/>
            </a:blip>
            <a:stretch>
              <a:fillRect b="0" l="0" r="0" t="0"/>
            </a:stretch>
          </a:blipFill>
          <a:ln>
            <a:noFill/>
          </a:ln>
        </p:spPr>
      </p:sp>
      <p:sp>
        <p:nvSpPr>
          <p:cNvPr id="527" name="Google Shape;527;p34"/>
          <p:cNvSpPr/>
          <p:nvPr/>
        </p:nvSpPr>
        <p:spPr>
          <a:xfrm>
            <a:off x="8808113" y="9081649"/>
            <a:ext cx="454009" cy="353302"/>
          </a:xfrm>
          <a:custGeom>
            <a:rect b="b" l="l" r="r" t="t"/>
            <a:pathLst>
              <a:path extrusionOk="0" h="353302" w="454009">
                <a:moveTo>
                  <a:pt x="0" y="0"/>
                </a:moveTo>
                <a:lnTo>
                  <a:pt x="454009" y="0"/>
                </a:lnTo>
                <a:lnTo>
                  <a:pt x="454009" y="353302"/>
                </a:lnTo>
                <a:lnTo>
                  <a:pt x="0" y="353302"/>
                </a:lnTo>
                <a:lnTo>
                  <a:pt x="0" y="0"/>
                </a:lnTo>
                <a:close/>
              </a:path>
            </a:pathLst>
          </a:custGeom>
          <a:blipFill rotWithShape="1">
            <a:blip r:embed="rId56">
              <a:alphaModFix/>
            </a:blip>
            <a:stretch>
              <a:fillRect b="0" l="0" r="0" t="0"/>
            </a:stretch>
          </a:blipFill>
          <a:ln>
            <a:noFill/>
          </a:ln>
        </p:spPr>
      </p:sp>
      <p:sp>
        <p:nvSpPr>
          <p:cNvPr id="528" name="Google Shape;528;p34"/>
          <p:cNvSpPr/>
          <p:nvPr/>
        </p:nvSpPr>
        <p:spPr>
          <a:xfrm>
            <a:off x="11155781" y="9055139"/>
            <a:ext cx="433937" cy="406323"/>
          </a:xfrm>
          <a:custGeom>
            <a:rect b="b" l="l" r="r" t="t"/>
            <a:pathLst>
              <a:path extrusionOk="0" h="406323" w="433937">
                <a:moveTo>
                  <a:pt x="0" y="0"/>
                </a:moveTo>
                <a:lnTo>
                  <a:pt x="433937" y="0"/>
                </a:lnTo>
                <a:lnTo>
                  <a:pt x="433937" y="406322"/>
                </a:lnTo>
                <a:lnTo>
                  <a:pt x="0" y="406322"/>
                </a:lnTo>
                <a:lnTo>
                  <a:pt x="0" y="0"/>
                </a:lnTo>
                <a:close/>
              </a:path>
            </a:pathLst>
          </a:custGeom>
          <a:blipFill rotWithShape="1">
            <a:blip r:embed="rId57">
              <a:alphaModFix/>
            </a:blip>
            <a:stretch>
              <a:fillRect b="0" l="0" r="0" t="0"/>
            </a:stretch>
          </a:blipFill>
          <a:ln>
            <a:noFill/>
          </a:ln>
        </p:spPr>
      </p:sp>
      <p:sp>
        <p:nvSpPr>
          <p:cNvPr id="529" name="Google Shape;529;p34"/>
          <p:cNvSpPr/>
          <p:nvPr/>
        </p:nvSpPr>
        <p:spPr>
          <a:xfrm>
            <a:off x="13669576" y="8753417"/>
            <a:ext cx="659102" cy="1009766"/>
          </a:xfrm>
          <a:custGeom>
            <a:rect b="b" l="l" r="r" t="t"/>
            <a:pathLst>
              <a:path extrusionOk="0" h="1009766" w="659102">
                <a:moveTo>
                  <a:pt x="0" y="0"/>
                </a:moveTo>
                <a:lnTo>
                  <a:pt x="659102" y="0"/>
                </a:lnTo>
                <a:lnTo>
                  <a:pt x="659102" y="1009766"/>
                </a:lnTo>
                <a:lnTo>
                  <a:pt x="0" y="1009766"/>
                </a:lnTo>
                <a:lnTo>
                  <a:pt x="0" y="0"/>
                </a:lnTo>
                <a:close/>
              </a:path>
            </a:pathLst>
          </a:custGeom>
          <a:blipFill rotWithShape="1">
            <a:blip r:embed="rId58">
              <a:alphaModFix/>
            </a:blip>
            <a:stretch>
              <a:fillRect b="0" l="0" r="0" t="0"/>
            </a:stretch>
          </a:blipFill>
          <a:ln>
            <a:noFill/>
          </a:ln>
        </p:spPr>
      </p:sp>
      <p:sp>
        <p:nvSpPr>
          <p:cNvPr id="530" name="Google Shape;530;p34"/>
          <p:cNvSpPr/>
          <p:nvPr/>
        </p:nvSpPr>
        <p:spPr>
          <a:xfrm>
            <a:off x="12316829" y="8942612"/>
            <a:ext cx="625637" cy="631377"/>
          </a:xfrm>
          <a:custGeom>
            <a:rect b="b" l="l" r="r" t="t"/>
            <a:pathLst>
              <a:path extrusionOk="0" h="631377" w="625637">
                <a:moveTo>
                  <a:pt x="0" y="0"/>
                </a:moveTo>
                <a:lnTo>
                  <a:pt x="625637" y="0"/>
                </a:lnTo>
                <a:lnTo>
                  <a:pt x="625637" y="631376"/>
                </a:lnTo>
                <a:lnTo>
                  <a:pt x="0" y="631376"/>
                </a:lnTo>
                <a:lnTo>
                  <a:pt x="0" y="0"/>
                </a:lnTo>
                <a:close/>
              </a:path>
            </a:pathLst>
          </a:custGeom>
          <a:blipFill rotWithShape="1">
            <a:blip r:embed="rId59">
              <a:alphaModFix/>
            </a:blip>
            <a:stretch>
              <a:fillRect b="0" l="0" r="0" t="0"/>
            </a:stretch>
          </a:blipFill>
          <a:ln>
            <a:noFill/>
          </a:ln>
        </p:spPr>
      </p:sp>
      <p:sp>
        <p:nvSpPr>
          <p:cNvPr id="531" name="Google Shape;531;p34"/>
          <p:cNvSpPr/>
          <p:nvPr/>
        </p:nvSpPr>
        <p:spPr>
          <a:xfrm rot="5400000">
            <a:off x="16904379" y="8840656"/>
            <a:ext cx="259699" cy="835289"/>
          </a:xfrm>
          <a:custGeom>
            <a:rect b="b" l="l" r="r" t="t"/>
            <a:pathLst>
              <a:path extrusionOk="0" h="835289" w="259699">
                <a:moveTo>
                  <a:pt x="0" y="0"/>
                </a:moveTo>
                <a:lnTo>
                  <a:pt x="259698" y="0"/>
                </a:lnTo>
                <a:lnTo>
                  <a:pt x="259698" y="835288"/>
                </a:lnTo>
                <a:lnTo>
                  <a:pt x="0" y="835288"/>
                </a:lnTo>
                <a:lnTo>
                  <a:pt x="0" y="0"/>
                </a:lnTo>
                <a:close/>
              </a:path>
            </a:pathLst>
          </a:custGeom>
          <a:blipFill rotWithShape="1">
            <a:blip r:embed="rId60">
              <a:alphaModFix/>
            </a:blip>
            <a:stretch>
              <a:fillRect b="0" l="0" r="0" t="0"/>
            </a:stretch>
          </a:blipFill>
          <a:ln>
            <a:noFill/>
          </a:ln>
        </p:spPr>
      </p:sp>
      <p:sp>
        <p:nvSpPr>
          <p:cNvPr id="532" name="Google Shape;532;p34"/>
          <p:cNvSpPr/>
          <p:nvPr/>
        </p:nvSpPr>
        <p:spPr>
          <a:xfrm flipH="1" rot="-5400000">
            <a:off x="6082901" y="8927460"/>
            <a:ext cx="832778" cy="661680"/>
          </a:xfrm>
          <a:custGeom>
            <a:rect b="b" l="l" r="r" t="t"/>
            <a:pathLst>
              <a:path extrusionOk="0" h="661680" w="832778">
                <a:moveTo>
                  <a:pt x="832778" y="0"/>
                </a:moveTo>
                <a:lnTo>
                  <a:pt x="0" y="0"/>
                </a:lnTo>
                <a:lnTo>
                  <a:pt x="0" y="661680"/>
                </a:lnTo>
                <a:lnTo>
                  <a:pt x="832778" y="661680"/>
                </a:lnTo>
                <a:lnTo>
                  <a:pt x="832778" y="0"/>
                </a:lnTo>
                <a:close/>
              </a:path>
            </a:pathLst>
          </a:custGeom>
          <a:blipFill rotWithShape="1">
            <a:blip r:embed="rId61">
              <a:alphaModFix/>
            </a:blip>
            <a:stretch>
              <a:fillRect b="0" l="0" r="0" t="0"/>
            </a:stretch>
          </a:blipFill>
          <a:ln>
            <a:noFill/>
          </a:ln>
        </p:spPr>
      </p:sp>
      <p:sp>
        <p:nvSpPr>
          <p:cNvPr id="533" name="Google Shape;533;p34"/>
          <p:cNvSpPr/>
          <p:nvPr/>
        </p:nvSpPr>
        <p:spPr>
          <a:xfrm>
            <a:off x="15053724" y="7376290"/>
            <a:ext cx="1033918" cy="925357"/>
          </a:xfrm>
          <a:custGeom>
            <a:rect b="b" l="l" r="r" t="t"/>
            <a:pathLst>
              <a:path extrusionOk="0" h="925357" w="1033918">
                <a:moveTo>
                  <a:pt x="0" y="0"/>
                </a:moveTo>
                <a:lnTo>
                  <a:pt x="1033918" y="0"/>
                </a:lnTo>
                <a:lnTo>
                  <a:pt x="1033918" y="925357"/>
                </a:lnTo>
                <a:lnTo>
                  <a:pt x="0" y="925357"/>
                </a:lnTo>
                <a:lnTo>
                  <a:pt x="0" y="0"/>
                </a:lnTo>
                <a:close/>
              </a:path>
            </a:pathLst>
          </a:custGeom>
          <a:blipFill rotWithShape="1">
            <a:blip r:embed="rId62">
              <a:alphaModFix/>
            </a:blip>
            <a:stretch>
              <a:fillRect b="0" l="0" r="0" t="0"/>
            </a:stretch>
          </a:blipFill>
          <a:ln>
            <a:noFill/>
          </a:ln>
        </p:spPr>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6F7F8"/>
        </a:solidFill>
      </p:bgPr>
    </p:bg>
    <p:spTree>
      <p:nvGrpSpPr>
        <p:cNvPr id="537" name="Shape 537"/>
        <p:cNvGrpSpPr/>
        <p:nvPr/>
      </p:nvGrpSpPr>
      <p:grpSpPr>
        <a:xfrm>
          <a:off x="0" y="0"/>
          <a:ext cx="0" cy="0"/>
          <a:chOff x="0" y="0"/>
          <a:chExt cx="0" cy="0"/>
        </a:xfrm>
      </p:grpSpPr>
      <p:sp>
        <p:nvSpPr>
          <p:cNvPr id="538" name="Google Shape;538;p35"/>
          <p:cNvSpPr/>
          <p:nvPr/>
        </p:nvSpPr>
        <p:spPr>
          <a:xfrm flipH="1" rot="-8453825">
            <a:off x="-1546638" y="-999157"/>
            <a:ext cx="4586229" cy="3643967"/>
          </a:xfrm>
          <a:custGeom>
            <a:rect b="b" l="l" r="r" t="t"/>
            <a:pathLst>
              <a:path extrusionOk="0" h="3643967" w="4586229">
                <a:moveTo>
                  <a:pt x="4586228" y="0"/>
                </a:moveTo>
                <a:lnTo>
                  <a:pt x="0" y="0"/>
                </a:lnTo>
                <a:lnTo>
                  <a:pt x="0" y="3643968"/>
                </a:lnTo>
                <a:lnTo>
                  <a:pt x="4586228" y="3643968"/>
                </a:lnTo>
                <a:lnTo>
                  <a:pt x="4586228" y="0"/>
                </a:lnTo>
                <a:close/>
              </a:path>
            </a:pathLst>
          </a:custGeom>
          <a:blipFill rotWithShape="1">
            <a:blip r:embed="rId3">
              <a:alphaModFix/>
            </a:blip>
            <a:stretch>
              <a:fillRect b="0" l="0" r="0" t="0"/>
            </a:stretch>
          </a:blipFill>
          <a:ln>
            <a:noFill/>
          </a:ln>
        </p:spPr>
      </p:sp>
      <p:sp>
        <p:nvSpPr>
          <p:cNvPr id="539" name="Google Shape;539;p35"/>
          <p:cNvSpPr txBox="1"/>
          <p:nvPr/>
        </p:nvSpPr>
        <p:spPr>
          <a:xfrm>
            <a:off x="9533172" y="812160"/>
            <a:ext cx="7726128" cy="1585605"/>
          </a:xfrm>
          <a:prstGeom prst="rect">
            <a:avLst/>
          </a:prstGeom>
          <a:noFill/>
          <a:ln>
            <a:noFill/>
          </a:ln>
        </p:spPr>
        <p:txBody>
          <a:bodyPr anchorCtr="0" anchor="t" bIns="0" lIns="0" spcFirstLastPara="1" rIns="0" wrap="square" tIns="0">
            <a:spAutoFit/>
          </a:bodyPr>
          <a:lstStyle/>
          <a:p>
            <a:pPr indent="0" lvl="0" marL="0" marR="0" rtl="0" algn="ctr">
              <a:lnSpc>
                <a:spcPct val="120000"/>
              </a:lnSpc>
              <a:spcBef>
                <a:spcPts val="0"/>
              </a:spcBef>
              <a:spcAft>
                <a:spcPts val="0"/>
              </a:spcAft>
              <a:buNone/>
            </a:pPr>
            <a:r>
              <a:rPr b="0" i="0" lang="en-US" sz="9000" u="none" cap="none" strike="noStrike">
                <a:solidFill>
                  <a:srgbClr val="4A4684"/>
                </a:solidFill>
                <a:latin typeface="Gamja Flower"/>
                <a:ea typeface="Gamja Flower"/>
                <a:cs typeface="Gamja Flower"/>
                <a:sym typeface="Gamja Flower"/>
              </a:rPr>
              <a:t>Credits</a:t>
            </a:r>
            <a:endParaRPr/>
          </a:p>
        </p:txBody>
      </p:sp>
      <p:sp>
        <p:nvSpPr>
          <p:cNvPr id="540" name="Google Shape;540;p35"/>
          <p:cNvSpPr txBox="1"/>
          <p:nvPr/>
        </p:nvSpPr>
        <p:spPr>
          <a:xfrm rot="160187">
            <a:off x="3039684" y="1421899"/>
            <a:ext cx="5190206" cy="2142155"/>
          </a:xfrm>
          <a:prstGeom prst="rect">
            <a:avLst/>
          </a:prstGeom>
          <a:noFill/>
          <a:ln>
            <a:noFill/>
          </a:ln>
        </p:spPr>
        <p:txBody>
          <a:bodyPr anchorCtr="0" anchor="t" bIns="0" lIns="0" spcFirstLastPara="1" rIns="0" wrap="square" tIns="0">
            <a:spAutoFit/>
          </a:bodyPr>
          <a:lstStyle/>
          <a:p>
            <a:pPr indent="0" lvl="0" marL="0" marR="0" rtl="0" algn="ctr">
              <a:lnSpc>
                <a:spcPct val="120000"/>
              </a:lnSpc>
              <a:spcBef>
                <a:spcPts val="0"/>
              </a:spcBef>
              <a:spcAft>
                <a:spcPts val="0"/>
              </a:spcAft>
              <a:buNone/>
            </a:pPr>
            <a:r>
              <a:rPr b="0" i="0" lang="en-US" sz="6500" u="none" cap="none" strike="noStrike">
                <a:solidFill>
                  <a:srgbClr val="EFA1D1"/>
                </a:solidFill>
                <a:latin typeface="Gamja Flower"/>
                <a:ea typeface="Gamja Flower"/>
                <a:cs typeface="Gamja Flower"/>
                <a:sym typeface="Gamja Flower"/>
              </a:rPr>
              <a:t>Happy designing! </a:t>
            </a:r>
            <a:endParaRPr/>
          </a:p>
        </p:txBody>
      </p:sp>
      <p:sp>
        <p:nvSpPr>
          <p:cNvPr id="541" name="Google Shape;541;p35"/>
          <p:cNvSpPr txBox="1"/>
          <p:nvPr/>
        </p:nvSpPr>
        <p:spPr>
          <a:xfrm>
            <a:off x="9918755" y="4629343"/>
            <a:ext cx="6954962" cy="971550"/>
          </a:xfrm>
          <a:prstGeom prst="rect">
            <a:avLst/>
          </a:prstGeom>
          <a:noFill/>
          <a:ln>
            <a:noFill/>
          </a:ln>
        </p:spPr>
        <p:txBody>
          <a:bodyPr anchorCtr="0" anchor="t" bIns="0" lIns="0" spcFirstLastPara="1" rIns="0" wrap="square" tIns="0">
            <a:spAutoFit/>
          </a:bodyPr>
          <a:lstStyle/>
          <a:p>
            <a:pPr indent="0" lvl="0" marL="0" marR="0" rtl="0" algn="ctr">
              <a:lnSpc>
                <a:spcPct val="159023"/>
              </a:lnSpc>
              <a:spcBef>
                <a:spcPts val="0"/>
              </a:spcBef>
              <a:spcAft>
                <a:spcPts val="0"/>
              </a:spcAft>
              <a:buNone/>
            </a:pPr>
            <a:r>
              <a:rPr b="1" i="0" lang="en-US" sz="2499" u="none" cap="none" strike="noStrike">
                <a:solidFill>
                  <a:srgbClr val="4A4684"/>
                </a:solidFill>
                <a:latin typeface="Ubuntu"/>
                <a:ea typeface="Ubuntu"/>
                <a:cs typeface="Ubuntu"/>
                <a:sym typeface="Ubuntu"/>
              </a:rPr>
              <a:t>This presentation template is free for everyone to use thanks to the following:</a:t>
            </a:r>
            <a:endParaRPr/>
          </a:p>
        </p:txBody>
      </p:sp>
      <p:sp>
        <p:nvSpPr>
          <p:cNvPr id="542" name="Google Shape;542;p35"/>
          <p:cNvSpPr txBox="1"/>
          <p:nvPr/>
        </p:nvSpPr>
        <p:spPr>
          <a:xfrm>
            <a:off x="11325556" y="6029518"/>
            <a:ext cx="4141360" cy="771525"/>
          </a:xfrm>
          <a:prstGeom prst="rect">
            <a:avLst/>
          </a:prstGeom>
          <a:noFill/>
          <a:ln>
            <a:noFill/>
          </a:ln>
        </p:spPr>
        <p:txBody>
          <a:bodyPr anchorCtr="0" anchor="t" bIns="0" lIns="0" spcFirstLastPara="1" rIns="0" wrap="square" tIns="0">
            <a:spAutoFit/>
          </a:bodyPr>
          <a:lstStyle/>
          <a:p>
            <a:pPr indent="0" lvl="0" marL="0" marR="0" rtl="0" algn="ctr">
              <a:lnSpc>
                <a:spcPct val="120004"/>
              </a:lnSpc>
              <a:spcBef>
                <a:spcPts val="0"/>
              </a:spcBef>
              <a:spcAft>
                <a:spcPts val="0"/>
              </a:spcAft>
              <a:buNone/>
            </a:pPr>
            <a:r>
              <a:rPr b="0" i="0" lang="en-US" sz="4399" u="none" cap="none" strike="noStrike">
                <a:solidFill>
                  <a:srgbClr val="4A4684"/>
                </a:solidFill>
                <a:latin typeface="Gamja Flower"/>
                <a:ea typeface="Gamja Flower"/>
                <a:cs typeface="Gamja Flower"/>
                <a:sym typeface="Gamja Flower"/>
              </a:rPr>
              <a:t>SlidesCarnival</a:t>
            </a:r>
            <a:endParaRPr/>
          </a:p>
        </p:txBody>
      </p:sp>
      <p:sp>
        <p:nvSpPr>
          <p:cNvPr id="543" name="Google Shape;543;p35"/>
          <p:cNvSpPr txBox="1"/>
          <p:nvPr/>
        </p:nvSpPr>
        <p:spPr>
          <a:xfrm>
            <a:off x="11325556" y="7441123"/>
            <a:ext cx="4141360" cy="771525"/>
          </a:xfrm>
          <a:prstGeom prst="rect">
            <a:avLst/>
          </a:prstGeom>
          <a:noFill/>
          <a:ln>
            <a:noFill/>
          </a:ln>
        </p:spPr>
        <p:txBody>
          <a:bodyPr anchorCtr="0" anchor="t" bIns="0" lIns="0" spcFirstLastPara="1" rIns="0" wrap="square" tIns="0">
            <a:spAutoFit/>
          </a:bodyPr>
          <a:lstStyle/>
          <a:p>
            <a:pPr indent="0" lvl="0" marL="0" marR="0" rtl="0" algn="ctr">
              <a:lnSpc>
                <a:spcPct val="120004"/>
              </a:lnSpc>
              <a:spcBef>
                <a:spcPts val="0"/>
              </a:spcBef>
              <a:spcAft>
                <a:spcPts val="0"/>
              </a:spcAft>
              <a:buNone/>
            </a:pPr>
            <a:r>
              <a:rPr b="0" i="0" lang="en-US" sz="4399" u="none" cap="none" strike="noStrike">
                <a:solidFill>
                  <a:srgbClr val="4A4684"/>
                </a:solidFill>
                <a:latin typeface="Gamja Flower"/>
                <a:ea typeface="Gamja Flower"/>
                <a:cs typeface="Gamja Flower"/>
                <a:sym typeface="Gamja Flower"/>
              </a:rPr>
              <a:t>Pexels</a:t>
            </a:r>
            <a:endParaRPr/>
          </a:p>
        </p:txBody>
      </p:sp>
      <p:sp>
        <p:nvSpPr>
          <p:cNvPr id="544" name="Google Shape;544;p35"/>
          <p:cNvSpPr txBox="1"/>
          <p:nvPr/>
        </p:nvSpPr>
        <p:spPr>
          <a:xfrm>
            <a:off x="11495106" y="6761714"/>
            <a:ext cx="3802200" cy="338700"/>
          </a:xfrm>
          <a:prstGeom prst="rect">
            <a:avLst/>
          </a:prstGeom>
          <a:noFill/>
          <a:ln>
            <a:noFill/>
          </a:ln>
        </p:spPr>
        <p:txBody>
          <a:bodyPr anchorCtr="0" anchor="t" bIns="0" lIns="0" spcFirstLastPara="1" rIns="0" wrap="square" tIns="0">
            <a:spAutoFit/>
          </a:bodyPr>
          <a:lstStyle/>
          <a:p>
            <a:pPr indent="0" lvl="1" marL="0" marR="0" rtl="0" algn="ctr">
              <a:lnSpc>
                <a:spcPct val="225000"/>
              </a:lnSpc>
              <a:spcBef>
                <a:spcPts val="0"/>
              </a:spcBef>
              <a:spcAft>
                <a:spcPts val="0"/>
              </a:spcAft>
              <a:buNone/>
            </a:pPr>
            <a:r>
              <a:rPr b="0" i="0" lang="en-US" sz="2200" u="none" cap="none" strike="noStrike">
                <a:solidFill>
                  <a:srgbClr val="4A4684"/>
                </a:solidFill>
                <a:latin typeface="Ubuntu"/>
                <a:ea typeface="Ubuntu"/>
                <a:cs typeface="Ubuntu"/>
                <a:sym typeface="Ubuntu"/>
              </a:rPr>
              <a:t>for the presentation template</a:t>
            </a:r>
            <a:endParaRPr/>
          </a:p>
        </p:txBody>
      </p:sp>
      <p:sp>
        <p:nvSpPr>
          <p:cNvPr id="545" name="Google Shape;545;p35"/>
          <p:cNvSpPr txBox="1"/>
          <p:nvPr/>
        </p:nvSpPr>
        <p:spPr>
          <a:xfrm>
            <a:off x="12482134" y="8173319"/>
            <a:ext cx="1828200" cy="338700"/>
          </a:xfrm>
          <a:prstGeom prst="rect">
            <a:avLst/>
          </a:prstGeom>
          <a:noFill/>
          <a:ln>
            <a:noFill/>
          </a:ln>
        </p:spPr>
        <p:txBody>
          <a:bodyPr anchorCtr="0" anchor="t" bIns="0" lIns="0" spcFirstLastPara="1" rIns="0" wrap="square" tIns="0">
            <a:spAutoFit/>
          </a:bodyPr>
          <a:lstStyle/>
          <a:p>
            <a:pPr indent="0" lvl="1" marL="0" marR="0" rtl="0" algn="ctr">
              <a:lnSpc>
                <a:spcPct val="225000"/>
              </a:lnSpc>
              <a:spcBef>
                <a:spcPts val="0"/>
              </a:spcBef>
              <a:spcAft>
                <a:spcPts val="0"/>
              </a:spcAft>
              <a:buNone/>
            </a:pPr>
            <a:r>
              <a:rPr b="0" i="0" lang="en-US" sz="2200" u="none" cap="none" strike="noStrike">
                <a:solidFill>
                  <a:srgbClr val="4A4684"/>
                </a:solidFill>
                <a:latin typeface="Ubuntu"/>
                <a:ea typeface="Ubuntu"/>
                <a:cs typeface="Ubuntu"/>
                <a:sym typeface="Ubuntu"/>
              </a:rPr>
              <a:t>for the photos</a:t>
            </a:r>
            <a:endParaRPr/>
          </a:p>
        </p:txBody>
      </p:sp>
      <p:sp>
        <p:nvSpPr>
          <p:cNvPr id="546" name="Google Shape;546;p35"/>
          <p:cNvSpPr/>
          <p:nvPr/>
        </p:nvSpPr>
        <p:spPr>
          <a:xfrm>
            <a:off x="2294535" y="3115326"/>
            <a:ext cx="6421727" cy="5747446"/>
          </a:xfrm>
          <a:custGeom>
            <a:rect b="b" l="l" r="r" t="t"/>
            <a:pathLst>
              <a:path extrusionOk="0" h="5747446" w="6421727">
                <a:moveTo>
                  <a:pt x="0" y="0"/>
                </a:moveTo>
                <a:lnTo>
                  <a:pt x="6421728" y="0"/>
                </a:lnTo>
                <a:lnTo>
                  <a:pt x="6421728" y="5747446"/>
                </a:lnTo>
                <a:lnTo>
                  <a:pt x="0" y="5747446"/>
                </a:lnTo>
                <a:lnTo>
                  <a:pt x="0" y="0"/>
                </a:lnTo>
                <a:close/>
              </a:path>
            </a:pathLst>
          </a:custGeom>
          <a:blipFill rotWithShape="1">
            <a:blip r:embed="rId4">
              <a:alphaModFix/>
            </a:blip>
            <a:stretch>
              <a:fillRect b="0" l="0" r="0" t="0"/>
            </a:stretch>
          </a:blipFill>
          <a:ln>
            <a:noFill/>
          </a:ln>
        </p:spPr>
      </p:sp>
      <p:pic>
        <p:nvPicPr>
          <p:cNvPr id="547" name="Google Shape;547;p35"/>
          <p:cNvPicPr preferRelativeResize="0"/>
          <p:nvPr/>
        </p:nvPicPr>
        <p:blipFill>
          <a:blip r:embed="rId5">
            <a:alphaModFix/>
          </a:blip>
          <a:stretch>
            <a:fillRect/>
          </a:stretch>
        </p:blipFill>
        <p:spPr>
          <a:xfrm>
            <a:off x="11262487" y="2983138"/>
            <a:ext cx="4267500" cy="1060850"/>
          </a:xfrm>
          <a:prstGeom prst="rect">
            <a:avLst/>
          </a:prstGeom>
          <a:noFill/>
          <a:ln>
            <a:noFill/>
          </a:ln>
        </p:spPr>
      </p:pic>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